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1" name="그룹 740">
            <a:extLst>
              <a:ext uri="{FF2B5EF4-FFF2-40B4-BE49-F238E27FC236}">
                <a16:creationId xmlns:a16="http://schemas.microsoft.com/office/drawing/2014/main" id="{08166713-B82A-4D6C-AC6D-F599087AEE39}"/>
              </a:ext>
            </a:extLst>
          </p:cNvPr>
          <p:cNvGrpSpPr/>
          <p:nvPr/>
        </p:nvGrpSpPr>
        <p:grpSpPr>
          <a:xfrm>
            <a:off x="880402" y="1675974"/>
            <a:ext cx="2142630" cy="1962546"/>
            <a:chOff x="525635" y="2994947"/>
            <a:chExt cx="2142630" cy="1962546"/>
          </a:xfrm>
        </p:grpSpPr>
        <p:sp>
          <p:nvSpPr>
            <p:cNvPr id="742" name="Hexagon 5">
              <a:extLst>
                <a:ext uri="{FF2B5EF4-FFF2-40B4-BE49-F238E27FC236}">
                  <a16:creationId xmlns:a16="http://schemas.microsoft.com/office/drawing/2014/main" id="{76178E04-D335-4F35-BF74-90F2366D4E0C}"/>
                </a:ext>
              </a:extLst>
            </p:cNvPr>
            <p:cNvSpPr/>
            <p:nvPr/>
          </p:nvSpPr>
          <p:spPr>
            <a:xfrm rot="19800000">
              <a:off x="525635" y="3110399"/>
              <a:ext cx="2142630" cy="1847094"/>
            </a:xfrm>
            <a:prstGeom prst="hexagon">
              <a:avLst>
                <a:gd name="adj" fmla="val 28647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3" name="그룹 742">
              <a:extLst>
                <a:ext uri="{FF2B5EF4-FFF2-40B4-BE49-F238E27FC236}">
                  <a16:creationId xmlns:a16="http://schemas.microsoft.com/office/drawing/2014/main" id="{230E4B7D-9198-44E9-AB5F-2509C41915DA}"/>
                </a:ext>
              </a:extLst>
            </p:cNvPr>
            <p:cNvGrpSpPr/>
            <p:nvPr/>
          </p:nvGrpSpPr>
          <p:grpSpPr>
            <a:xfrm>
              <a:off x="744125" y="2994947"/>
              <a:ext cx="1688502" cy="1722593"/>
              <a:chOff x="744125" y="2994947"/>
              <a:chExt cx="1688502" cy="1722593"/>
            </a:xfrm>
          </p:grpSpPr>
          <p:sp>
            <p:nvSpPr>
              <p:cNvPr id="744" name="Freeform: Shape 73">
                <a:extLst>
                  <a:ext uri="{FF2B5EF4-FFF2-40B4-BE49-F238E27FC236}">
                    <a16:creationId xmlns:a16="http://schemas.microsoft.com/office/drawing/2014/main" id="{BBF1F46F-7A05-4FA0-B576-F8FC95D44913}"/>
                  </a:ext>
                </a:extLst>
              </p:cNvPr>
              <p:cNvSpPr/>
              <p:nvPr/>
            </p:nvSpPr>
            <p:spPr>
              <a:xfrm>
                <a:off x="744125" y="2994947"/>
                <a:ext cx="1688502" cy="484533"/>
              </a:xfrm>
              <a:prstGeom prst="triangl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745" name="Group 37">
                <a:extLst>
                  <a:ext uri="{FF2B5EF4-FFF2-40B4-BE49-F238E27FC236}">
                    <a16:creationId xmlns:a16="http://schemas.microsoft.com/office/drawing/2014/main" id="{99FEE277-B47D-4EB1-AC74-4F5E14F5AB49}"/>
                  </a:ext>
                </a:extLst>
              </p:cNvPr>
              <p:cNvGrpSpPr/>
              <p:nvPr/>
            </p:nvGrpSpPr>
            <p:grpSpPr>
              <a:xfrm>
                <a:off x="850283" y="3164366"/>
                <a:ext cx="1480770" cy="1553174"/>
                <a:chOff x="7026501" y="4219410"/>
                <a:chExt cx="1499710" cy="1553174"/>
              </a:xfrm>
              <a:noFill/>
            </p:grpSpPr>
            <p:sp>
              <p:nvSpPr>
                <p:cNvPr id="746" name="TextBox 745">
                  <a:extLst>
                    <a:ext uri="{FF2B5EF4-FFF2-40B4-BE49-F238E27FC236}">
                      <a16:creationId xmlns:a16="http://schemas.microsoft.com/office/drawing/2014/main" id="{CAAED3A1-7C2A-44F4-BC10-76C62A8B36B3}"/>
                    </a:ext>
                  </a:extLst>
                </p:cNvPr>
                <p:cNvSpPr txBox="1"/>
                <p:nvPr/>
              </p:nvSpPr>
              <p:spPr>
                <a:xfrm>
                  <a:off x="7026501" y="4219410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47" name="TextBox 746">
                  <a:extLst>
                    <a:ext uri="{FF2B5EF4-FFF2-40B4-BE49-F238E27FC236}">
                      <a16:creationId xmlns:a16="http://schemas.microsoft.com/office/drawing/2014/main" id="{9F09F150-D7B1-408E-A7C8-4D8E43252208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48" name="그룹 747">
            <a:extLst>
              <a:ext uri="{FF2B5EF4-FFF2-40B4-BE49-F238E27FC236}">
                <a16:creationId xmlns:a16="http://schemas.microsoft.com/office/drawing/2014/main" id="{FAE470D7-E2AC-4374-986A-546387211F58}"/>
              </a:ext>
            </a:extLst>
          </p:cNvPr>
          <p:cNvGrpSpPr/>
          <p:nvPr/>
        </p:nvGrpSpPr>
        <p:grpSpPr>
          <a:xfrm>
            <a:off x="9225392" y="1675974"/>
            <a:ext cx="2142630" cy="1962546"/>
            <a:chOff x="525635" y="2994947"/>
            <a:chExt cx="2142630" cy="1962546"/>
          </a:xfrm>
        </p:grpSpPr>
        <p:sp>
          <p:nvSpPr>
            <p:cNvPr id="749" name="Hexagon 5">
              <a:extLst>
                <a:ext uri="{FF2B5EF4-FFF2-40B4-BE49-F238E27FC236}">
                  <a16:creationId xmlns:a16="http://schemas.microsoft.com/office/drawing/2014/main" id="{BDC466FD-004A-4AB6-BF4B-7057ED9C8980}"/>
                </a:ext>
              </a:extLst>
            </p:cNvPr>
            <p:cNvSpPr/>
            <p:nvPr/>
          </p:nvSpPr>
          <p:spPr>
            <a:xfrm rot="19800000">
              <a:off x="525635" y="3110399"/>
              <a:ext cx="2142630" cy="1847094"/>
            </a:xfrm>
            <a:prstGeom prst="hexagon">
              <a:avLst>
                <a:gd name="adj" fmla="val 28647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0" name="그룹 749">
              <a:extLst>
                <a:ext uri="{FF2B5EF4-FFF2-40B4-BE49-F238E27FC236}">
                  <a16:creationId xmlns:a16="http://schemas.microsoft.com/office/drawing/2014/main" id="{76C6C960-07B0-4C4C-A5B6-4E76D67E7669}"/>
                </a:ext>
              </a:extLst>
            </p:cNvPr>
            <p:cNvGrpSpPr/>
            <p:nvPr/>
          </p:nvGrpSpPr>
          <p:grpSpPr>
            <a:xfrm>
              <a:off x="744125" y="2994947"/>
              <a:ext cx="1688502" cy="1722593"/>
              <a:chOff x="744125" y="2994947"/>
              <a:chExt cx="1688502" cy="1722593"/>
            </a:xfrm>
          </p:grpSpPr>
          <p:sp>
            <p:nvSpPr>
              <p:cNvPr id="751" name="Freeform: Shape 73">
                <a:extLst>
                  <a:ext uri="{FF2B5EF4-FFF2-40B4-BE49-F238E27FC236}">
                    <a16:creationId xmlns:a16="http://schemas.microsoft.com/office/drawing/2014/main" id="{31A34586-AB10-4228-AC94-70E976DCE5FE}"/>
                  </a:ext>
                </a:extLst>
              </p:cNvPr>
              <p:cNvSpPr/>
              <p:nvPr/>
            </p:nvSpPr>
            <p:spPr>
              <a:xfrm>
                <a:off x="744125" y="2994947"/>
                <a:ext cx="1688502" cy="484533"/>
              </a:xfrm>
              <a:prstGeom prst="triangl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752" name="Group 37">
                <a:extLst>
                  <a:ext uri="{FF2B5EF4-FFF2-40B4-BE49-F238E27FC236}">
                    <a16:creationId xmlns:a16="http://schemas.microsoft.com/office/drawing/2014/main" id="{F0621073-8605-401B-9C08-173E82642AB4}"/>
                  </a:ext>
                </a:extLst>
              </p:cNvPr>
              <p:cNvGrpSpPr/>
              <p:nvPr/>
            </p:nvGrpSpPr>
            <p:grpSpPr>
              <a:xfrm>
                <a:off x="850283" y="3164366"/>
                <a:ext cx="1480770" cy="1553174"/>
                <a:chOff x="7026501" y="4219410"/>
                <a:chExt cx="1499710" cy="1553174"/>
              </a:xfrm>
              <a:noFill/>
            </p:grpSpPr>
            <p:sp>
              <p:nvSpPr>
                <p:cNvPr id="753" name="TextBox 752">
                  <a:extLst>
                    <a:ext uri="{FF2B5EF4-FFF2-40B4-BE49-F238E27FC236}">
                      <a16:creationId xmlns:a16="http://schemas.microsoft.com/office/drawing/2014/main" id="{90A22AED-3485-4FC8-8474-C50639CB3F51}"/>
                    </a:ext>
                  </a:extLst>
                </p:cNvPr>
                <p:cNvSpPr txBox="1"/>
                <p:nvPr/>
              </p:nvSpPr>
              <p:spPr>
                <a:xfrm>
                  <a:off x="7026501" y="4219410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54" name="TextBox 753">
                  <a:extLst>
                    <a:ext uri="{FF2B5EF4-FFF2-40B4-BE49-F238E27FC236}">
                      <a16:creationId xmlns:a16="http://schemas.microsoft.com/office/drawing/2014/main" id="{83A5D698-AF89-4234-9FFF-55F8C3625CFE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55" name="그룹 754">
            <a:extLst>
              <a:ext uri="{FF2B5EF4-FFF2-40B4-BE49-F238E27FC236}">
                <a16:creationId xmlns:a16="http://schemas.microsoft.com/office/drawing/2014/main" id="{256B7EBA-137C-4D21-854B-8532CBA44E8A}"/>
              </a:ext>
            </a:extLst>
          </p:cNvPr>
          <p:cNvGrpSpPr/>
          <p:nvPr/>
        </p:nvGrpSpPr>
        <p:grpSpPr>
          <a:xfrm>
            <a:off x="5052898" y="1675974"/>
            <a:ext cx="2142630" cy="1962546"/>
            <a:chOff x="525635" y="2994947"/>
            <a:chExt cx="2142630" cy="1962546"/>
          </a:xfrm>
        </p:grpSpPr>
        <p:sp>
          <p:nvSpPr>
            <p:cNvPr id="756" name="Hexagon 5">
              <a:extLst>
                <a:ext uri="{FF2B5EF4-FFF2-40B4-BE49-F238E27FC236}">
                  <a16:creationId xmlns:a16="http://schemas.microsoft.com/office/drawing/2014/main" id="{353C1D8C-986A-4263-A557-1FD4C2A303C2}"/>
                </a:ext>
              </a:extLst>
            </p:cNvPr>
            <p:cNvSpPr/>
            <p:nvPr/>
          </p:nvSpPr>
          <p:spPr>
            <a:xfrm rot="19800000">
              <a:off x="525635" y="3110399"/>
              <a:ext cx="2142630" cy="1847094"/>
            </a:xfrm>
            <a:prstGeom prst="hexagon">
              <a:avLst>
                <a:gd name="adj" fmla="val 28647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7" name="그룹 756">
              <a:extLst>
                <a:ext uri="{FF2B5EF4-FFF2-40B4-BE49-F238E27FC236}">
                  <a16:creationId xmlns:a16="http://schemas.microsoft.com/office/drawing/2014/main" id="{1A812C56-3090-4CAD-A97A-3AB9198F3788}"/>
                </a:ext>
              </a:extLst>
            </p:cNvPr>
            <p:cNvGrpSpPr/>
            <p:nvPr/>
          </p:nvGrpSpPr>
          <p:grpSpPr>
            <a:xfrm>
              <a:off x="744125" y="2994947"/>
              <a:ext cx="1688502" cy="1722593"/>
              <a:chOff x="744125" y="2994947"/>
              <a:chExt cx="1688502" cy="1722593"/>
            </a:xfrm>
          </p:grpSpPr>
          <p:sp>
            <p:nvSpPr>
              <p:cNvPr id="758" name="Freeform: Shape 73">
                <a:extLst>
                  <a:ext uri="{FF2B5EF4-FFF2-40B4-BE49-F238E27FC236}">
                    <a16:creationId xmlns:a16="http://schemas.microsoft.com/office/drawing/2014/main" id="{959ADEE5-129F-43BF-B371-C39AF7F1FF4B}"/>
                  </a:ext>
                </a:extLst>
              </p:cNvPr>
              <p:cNvSpPr/>
              <p:nvPr/>
            </p:nvSpPr>
            <p:spPr>
              <a:xfrm>
                <a:off x="744125" y="2994947"/>
                <a:ext cx="1688502" cy="484533"/>
              </a:xfrm>
              <a:prstGeom prst="triangle">
                <a:avLst/>
              </a:prstGeom>
              <a:solidFill>
                <a:schemeClr val="accent3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759" name="Group 37">
                <a:extLst>
                  <a:ext uri="{FF2B5EF4-FFF2-40B4-BE49-F238E27FC236}">
                    <a16:creationId xmlns:a16="http://schemas.microsoft.com/office/drawing/2014/main" id="{A742E595-3A28-4617-9491-E73C8E2A5F6E}"/>
                  </a:ext>
                </a:extLst>
              </p:cNvPr>
              <p:cNvGrpSpPr/>
              <p:nvPr/>
            </p:nvGrpSpPr>
            <p:grpSpPr>
              <a:xfrm>
                <a:off x="850283" y="3164366"/>
                <a:ext cx="1480770" cy="1553174"/>
                <a:chOff x="7026501" y="4219410"/>
                <a:chExt cx="1499710" cy="1553174"/>
              </a:xfrm>
              <a:noFill/>
            </p:grpSpPr>
            <p:sp>
              <p:nvSpPr>
                <p:cNvPr id="760" name="TextBox 759">
                  <a:extLst>
                    <a:ext uri="{FF2B5EF4-FFF2-40B4-BE49-F238E27FC236}">
                      <a16:creationId xmlns:a16="http://schemas.microsoft.com/office/drawing/2014/main" id="{EF1D8FA2-221F-4D62-83F9-5A574ECDB21E}"/>
                    </a:ext>
                  </a:extLst>
                </p:cNvPr>
                <p:cNvSpPr txBox="1"/>
                <p:nvPr/>
              </p:nvSpPr>
              <p:spPr>
                <a:xfrm>
                  <a:off x="7026501" y="4219410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61" name="TextBox 760">
                  <a:extLst>
                    <a:ext uri="{FF2B5EF4-FFF2-40B4-BE49-F238E27FC236}">
                      <a16:creationId xmlns:a16="http://schemas.microsoft.com/office/drawing/2014/main" id="{AD14E44E-38B3-41BA-903A-9CD6E8E4CA03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62" name="그룹 761">
            <a:extLst>
              <a:ext uri="{FF2B5EF4-FFF2-40B4-BE49-F238E27FC236}">
                <a16:creationId xmlns:a16="http://schemas.microsoft.com/office/drawing/2014/main" id="{3C1299A7-277E-4880-A342-48910396EAEE}"/>
              </a:ext>
            </a:extLst>
          </p:cNvPr>
          <p:cNvGrpSpPr/>
          <p:nvPr/>
        </p:nvGrpSpPr>
        <p:grpSpPr>
          <a:xfrm>
            <a:off x="2966650" y="2821691"/>
            <a:ext cx="2142630" cy="1962546"/>
            <a:chOff x="525635" y="2994947"/>
            <a:chExt cx="2142630" cy="1962546"/>
          </a:xfrm>
        </p:grpSpPr>
        <p:sp>
          <p:nvSpPr>
            <p:cNvPr id="763" name="Hexagon 5">
              <a:extLst>
                <a:ext uri="{FF2B5EF4-FFF2-40B4-BE49-F238E27FC236}">
                  <a16:creationId xmlns:a16="http://schemas.microsoft.com/office/drawing/2014/main" id="{E3309789-ABBF-44DA-B066-CA40E5EAE458}"/>
                </a:ext>
              </a:extLst>
            </p:cNvPr>
            <p:cNvSpPr/>
            <p:nvPr/>
          </p:nvSpPr>
          <p:spPr>
            <a:xfrm rot="19800000">
              <a:off x="525635" y="3110399"/>
              <a:ext cx="2142630" cy="1847094"/>
            </a:xfrm>
            <a:prstGeom prst="hexagon">
              <a:avLst>
                <a:gd name="adj" fmla="val 28647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4" name="그룹 763">
              <a:extLst>
                <a:ext uri="{FF2B5EF4-FFF2-40B4-BE49-F238E27FC236}">
                  <a16:creationId xmlns:a16="http://schemas.microsoft.com/office/drawing/2014/main" id="{20C9BB8B-4C6F-4A22-ADBF-7E5EA5DBAD00}"/>
                </a:ext>
              </a:extLst>
            </p:cNvPr>
            <p:cNvGrpSpPr/>
            <p:nvPr/>
          </p:nvGrpSpPr>
          <p:grpSpPr>
            <a:xfrm>
              <a:off x="744125" y="2994947"/>
              <a:ext cx="1688502" cy="1722593"/>
              <a:chOff x="744125" y="2994947"/>
              <a:chExt cx="1688502" cy="1722593"/>
            </a:xfrm>
          </p:grpSpPr>
          <p:sp>
            <p:nvSpPr>
              <p:cNvPr id="765" name="Freeform: Shape 73">
                <a:extLst>
                  <a:ext uri="{FF2B5EF4-FFF2-40B4-BE49-F238E27FC236}">
                    <a16:creationId xmlns:a16="http://schemas.microsoft.com/office/drawing/2014/main" id="{87EB0B39-165B-4B15-BF53-2B285BF182EF}"/>
                  </a:ext>
                </a:extLst>
              </p:cNvPr>
              <p:cNvSpPr/>
              <p:nvPr/>
            </p:nvSpPr>
            <p:spPr>
              <a:xfrm>
                <a:off x="744125" y="2994947"/>
                <a:ext cx="1688502" cy="484533"/>
              </a:xfrm>
              <a:prstGeom prst="triangle">
                <a:avLst/>
              </a:prstGeom>
              <a:solidFill>
                <a:schemeClr val="accent2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766" name="Group 37">
                <a:extLst>
                  <a:ext uri="{FF2B5EF4-FFF2-40B4-BE49-F238E27FC236}">
                    <a16:creationId xmlns:a16="http://schemas.microsoft.com/office/drawing/2014/main" id="{5E1342C7-567D-43E0-840F-9183DAB87D38}"/>
                  </a:ext>
                </a:extLst>
              </p:cNvPr>
              <p:cNvGrpSpPr/>
              <p:nvPr/>
            </p:nvGrpSpPr>
            <p:grpSpPr>
              <a:xfrm>
                <a:off x="850283" y="3164366"/>
                <a:ext cx="1480770" cy="1553174"/>
                <a:chOff x="7026501" y="4219410"/>
                <a:chExt cx="1499710" cy="1553174"/>
              </a:xfrm>
              <a:noFill/>
            </p:grpSpPr>
            <p:sp>
              <p:nvSpPr>
                <p:cNvPr id="767" name="TextBox 766">
                  <a:extLst>
                    <a:ext uri="{FF2B5EF4-FFF2-40B4-BE49-F238E27FC236}">
                      <a16:creationId xmlns:a16="http://schemas.microsoft.com/office/drawing/2014/main" id="{0444C29E-9F74-4561-87AD-A343828A92BA}"/>
                    </a:ext>
                  </a:extLst>
                </p:cNvPr>
                <p:cNvSpPr txBox="1"/>
                <p:nvPr/>
              </p:nvSpPr>
              <p:spPr>
                <a:xfrm>
                  <a:off x="7026501" y="4219410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68" name="TextBox 767">
                  <a:extLst>
                    <a:ext uri="{FF2B5EF4-FFF2-40B4-BE49-F238E27FC236}">
                      <a16:creationId xmlns:a16="http://schemas.microsoft.com/office/drawing/2014/main" id="{E5A2B5BE-5463-4370-BCBE-FECA1401D0C7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69" name="그룹 768">
            <a:extLst>
              <a:ext uri="{FF2B5EF4-FFF2-40B4-BE49-F238E27FC236}">
                <a16:creationId xmlns:a16="http://schemas.microsoft.com/office/drawing/2014/main" id="{8EF413A8-744E-4F3B-9B27-A3023C2BCA1A}"/>
              </a:ext>
            </a:extLst>
          </p:cNvPr>
          <p:cNvGrpSpPr/>
          <p:nvPr/>
        </p:nvGrpSpPr>
        <p:grpSpPr>
          <a:xfrm>
            <a:off x="7139145" y="2821691"/>
            <a:ext cx="2142630" cy="1962546"/>
            <a:chOff x="525635" y="2994947"/>
            <a:chExt cx="2142630" cy="1962546"/>
          </a:xfrm>
        </p:grpSpPr>
        <p:sp>
          <p:nvSpPr>
            <p:cNvPr id="770" name="Hexagon 5">
              <a:extLst>
                <a:ext uri="{FF2B5EF4-FFF2-40B4-BE49-F238E27FC236}">
                  <a16:creationId xmlns:a16="http://schemas.microsoft.com/office/drawing/2014/main" id="{E85D0373-3BE3-43DE-B243-1F56846F8DA1}"/>
                </a:ext>
              </a:extLst>
            </p:cNvPr>
            <p:cNvSpPr/>
            <p:nvPr/>
          </p:nvSpPr>
          <p:spPr>
            <a:xfrm rot="19800000">
              <a:off x="525635" y="3110399"/>
              <a:ext cx="2142630" cy="1847094"/>
            </a:xfrm>
            <a:prstGeom prst="hexagon">
              <a:avLst>
                <a:gd name="adj" fmla="val 28647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1" name="그룹 770">
              <a:extLst>
                <a:ext uri="{FF2B5EF4-FFF2-40B4-BE49-F238E27FC236}">
                  <a16:creationId xmlns:a16="http://schemas.microsoft.com/office/drawing/2014/main" id="{A14C6E10-0520-462A-81BC-BE6696059073}"/>
                </a:ext>
              </a:extLst>
            </p:cNvPr>
            <p:cNvGrpSpPr/>
            <p:nvPr/>
          </p:nvGrpSpPr>
          <p:grpSpPr>
            <a:xfrm>
              <a:off x="744125" y="2994947"/>
              <a:ext cx="1688502" cy="1722593"/>
              <a:chOff x="744125" y="2994947"/>
              <a:chExt cx="1688502" cy="1722593"/>
            </a:xfrm>
          </p:grpSpPr>
          <p:sp>
            <p:nvSpPr>
              <p:cNvPr id="772" name="Freeform: Shape 73">
                <a:extLst>
                  <a:ext uri="{FF2B5EF4-FFF2-40B4-BE49-F238E27FC236}">
                    <a16:creationId xmlns:a16="http://schemas.microsoft.com/office/drawing/2014/main" id="{75B7A703-30F1-4D11-A0A3-53A23B2B414D}"/>
                  </a:ext>
                </a:extLst>
              </p:cNvPr>
              <p:cNvSpPr/>
              <p:nvPr/>
            </p:nvSpPr>
            <p:spPr>
              <a:xfrm>
                <a:off x="744125" y="2994947"/>
                <a:ext cx="1688502" cy="484533"/>
              </a:xfrm>
              <a:prstGeom prst="triangle">
                <a:avLst/>
              </a:prstGeom>
              <a:solidFill>
                <a:schemeClr val="accent4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773" name="Group 37">
                <a:extLst>
                  <a:ext uri="{FF2B5EF4-FFF2-40B4-BE49-F238E27FC236}">
                    <a16:creationId xmlns:a16="http://schemas.microsoft.com/office/drawing/2014/main" id="{E4838BC4-D427-4D51-A735-6E224EE9FC26}"/>
                  </a:ext>
                </a:extLst>
              </p:cNvPr>
              <p:cNvGrpSpPr/>
              <p:nvPr/>
            </p:nvGrpSpPr>
            <p:grpSpPr>
              <a:xfrm>
                <a:off x="850283" y="3164366"/>
                <a:ext cx="1480770" cy="1553174"/>
                <a:chOff x="7026501" y="4219410"/>
                <a:chExt cx="1499710" cy="1553174"/>
              </a:xfrm>
              <a:noFill/>
            </p:grpSpPr>
            <p:sp>
              <p:nvSpPr>
                <p:cNvPr id="774" name="TextBox 773">
                  <a:extLst>
                    <a:ext uri="{FF2B5EF4-FFF2-40B4-BE49-F238E27FC236}">
                      <a16:creationId xmlns:a16="http://schemas.microsoft.com/office/drawing/2014/main" id="{271E6B99-F80D-44AF-8A6E-846C5E92A98D}"/>
                    </a:ext>
                  </a:extLst>
                </p:cNvPr>
                <p:cNvSpPr txBox="1"/>
                <p:nvPr/>
              </p:nvSpPr>
              <p:spPr>
                <a:xfrm>
                  <a:off x="7026501" y="4219410"/>
                  <a:ext cx="1499710" cy="307777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schemeClr val="bg1"/>
                      </a:solidFill>
                      <a:cs typeface="Arial" pitchFamily="34" charset="0"/>
                    </a:rPr>
                    <a:t>Add Text</a:t>
                  </a:r>
                  <a:endParaRPr lang="ko-KR" altLang="en-US" sz="1400" dirty="0">
                    <a:solidFill>
                      <a:schemeClr val="bg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75" name="TextBox 774">
                  <a:extLst>
                    <a:ext uri="{FF2B5EF4-FFF2-40B4-BE49-F238E27FC236}">
                      <a16:creationId xmlns:a16="http://schemas.microsoft.com/office/drawing/2014/main" id="{3B3C122A-5E0E-43A9-A5A4-893E71EFDA99}"/>
                    </a:ext>
                  </a:extLst>
                </p:cNvPr>
                <p:cNvSpPr txBox="1"/>
                <p:nvPr/>
              </p:nvSpPr>
              <p:spPr>
                <a:xfrm>
                  <a:off x="7026501" y="4756921"/>
                  <a:ext cx="1499710" cy="10156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cs typeface="Arial" pitchFamily="34" charset="0"/>
                    </a:rPr>
                    <a:t>Get a modern PowerPoint  Presentation that is beautifully designed.  </a:t>
                  </a:r>
                  <a:endParaRPr lang="ko-KR" alt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76" name="Group 95">
            <a:extLst>
              <a:ext uri="{FF2B5EF4-FFF2-40B4-BE49-F238E27FC236}">
                <a16:creationId xmlns:a16="http://schemas.microsoft.com/office/drawing/2014/main" id="{B1EDAC28-E1B9-40A8-B43C-C89ED1463C80}"/>
              </a:ext>
            </a:extLst>
          </p:cNvPr>
          <p:cNvGrpSpPr/>
          <p:nvPr/>
        </p:nvGrpSpPr>
        <p:grpSpPr>
          <a:xfrm>
            <a:off x="1021326" y="4057214"/>
            <a:ext cx="1843633" cy="1318211"/>
            <a:chOff x="2079598" y="4199174"/>
            <a:chExt cx="3303211" cy="1318211"/>
          </a:xfrm>
        </p:grpSpPr>
        <p:sp>
          <p:nvSpPr>
            <p:cNvPr id="777" name="TextBox 776">
              <a:extLst>
                <a:ext uri="{FF2B5EF4-FFF2-40B4-BE49-F238E27FC236}">
                  <a16:creationId xmlns:a16="http://schemas.microsoft.com/office/drawing/2014/main" id="{C3AA0738-14C2-4A1C-9562-A72BE09A95EC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5B8B332F-8E25-41C5-9BE8-C6A93D6A8F0A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9" name="Group 101">
            <a:extLst>
              <a:ext uri="{FF2B5EF4-FFF2-40B4-BE49-F238E27FC236}">
                <a16:creationId xmlns:a16="http://schemas.microsoft.com/office/drawing/2014/main" id="{2CE48357-F74E-4497-8D6E-69A53888D916}"/>
              </a:ext>
            </a:extLst>
          </p:cNvPr>
          <p:cNvGrpSpPr/>
          <p:nvPr/>
        </p:nvGrpSpPr>
        <p:grpSpPr>
          <a:xfrm>
            <a:off x="3107574" y="5049723"/>
            <a:ext cx="1843633" cy="1318211"/>
            <a:chOff x="2079598" y="4199174"/>
            <a:chExt cx="3303211" cy="1318211"/>
          </a:xfrm>
        </p:grpSpPr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5A370592-32F7-48C9-BA84-591FD37C7DE3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5826BEC4-D8AE-493D-9242-E39B48983B72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2" name="Group 104">
            <a:extLst>
              <a:ext uri="{FF2B5EF4-FFF2-40B4-BE49-F238E27FC236}">
                <a16:creationId xmlns:a16="http://schemas.microsoft.com/office/drawing/2014/main" id="{CF195B61-20E4-4D79-BCB0-4F1E65237F0C}"/>
              </a:ext>
            </a:extLst>
          </p:cNvPr>
          <p:cNvGrpSpPr/>
          <p:nvPr/>
        </p:nvGrpSpPr>
        <p:grpSpPr>
          <a:xfrm>
            <a:off x="5193822" y="4057214"/>
            <a:ext cx="1843633" cy="1318211"/>
            <a:chOff x="2079598" y="4199174"/>
            <a:chExt cx="3303211" cy="1318211"/>
          </a:xfrm>
        </p:grpSpPr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59525549-A488-49B4-9F58-7D7A6E126358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CD967809-45FF-4709-97CB-1945C661AC65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5" name="Group 107">
            <a:extLst>
              <a:ext uri="{FF2B5EF4-FFF2-40B4-BE49-F238E27FC236}">
                <a16:creationId xmlns:a16="http://schemas.microsoft.com/office/drawing/2014/main" id="{7C3D8297-E3B4-4736-AEFE-A56336C38A5C}"/>
              </a:ext>
            </a:extLst>
          </p:cNvPr>
          <p:cNvGrpSpPr/>
          <p:nvPr/>
        </p:nvGrpSpPr>
        <p:grpSpPr>
          <a:xfrm>
            <a:off x="7280069" y="5049723"/>
            <a:ext cx="1843633" cy="1318211"/>
            <a:chOff x="2079598" y="4199174"/>
            <a:chExt cx="3303211" cy="1318211"/>
          </a:xfrm>
        </p:grpSpPr>
        <p:sp>
          <p:nvSpPr>
            <p:cNvPr id="786" name="TextBox 785">
              <a:extLst>
                <a:ext uri="{FF2B5EF4-FFF2-40B4-BE49-F238E27FC236}">
                  <a16:creationId xmlns:a16="http://schemas.microsoft.com/office/drawing/2014/main" id="{69EB6C0C-3781-4938-9E0F-909824BE3B40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C87A40CC-ED5F-4A47-8610-8733F3B19A33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8" name="Group 110">
            <a:extLst>
              <a:ext uri="{FF2B5EF4-FFF2-40B4-BE49-F238E27FC236}">
                <a16:creationId xmlns:a16="http://schemas.microsoft.com/office/drawing/2014/main" id="{C96913E4-76D2-4B5B-B354-DB5A23BF80BA}"/>
              </a:ext>
            </a:extLst>
          </p:cNvPr>
          <p:cNvGrpSpPr/>
          <p:nvPr/>
        </p:nvGrpSpPr>
        <p:grpSpPr>
          <a:xfrm>
            <a:off x="9366316" y="4057214"/>
            <a:ext cx="1843633" cy="1318211"/>
            <a:chOff x="2079598" y="4199174"/>
            <a:chExt cx="3303211" cy="1318211"/>
          </a:xfrm>
        </p:grpSpPr>
        <p:sp>
          <p:nvSpPr>
            <p:cNvPr id="789" name="TextBox 788">
              <a:extLst>
                <a:ext uri="{FF2B5EF4-FFF2-40B4-BE49-F238E27FC236}">
                  <a16:creationId xmlns:a16="http://schemas.microsoft.com/office/drawing/2014/main" id="{9885B935-567F-4272-B119-163BAA0A8874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E81B1F08-0317-4E32-95E9-C7D3DE24C639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175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54</cp:revision>
  <dcterms:created xsi:type="dcterms:W3CDTF">2018-02-18T19:39:47Z</dcterms:created>
  <dcterms:modified xsi:type="dcterms:W3CDTF">2022-10-28T05:59:52Z</dcterms:modified>
</cp:coreProperties>
</file>