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85BA-4B9E-98C0-58B1D0651D5E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85BA-4B9E-98C0-58B1D0651D5E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5BA-4B9E-98C0-58B1D0651D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B6FF-457D-B86B-4D923F0D7A4E}"/>
              </c:ext>
            </c:extLst>
          </c:dPt>
          <c:dPt>
            <c:idx val="1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3-B6FF-457D-B86B-4D923F0D7A4E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6FF-457D-B86B-4D923F0D7A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A55E-4C70-8F4A-56668BA296FA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A55E-4C70-8F4A-56668BA296FA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55E-4C70-8F4A-56668BA296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FEB6-4836-9794-7D15B13C0AB3}"/>
              </c:ext>
            </c:extLst>
          </c:dPt>
          <c:dPt>
            <c:idx val="1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3-FEB6-4836-9794-7D15B13C0AB3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EB6-4836-9794-7D15B13C0A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489" name="그룹 4488">
            <a:extLst>
              <a:ext uri="{FF2B5EF4-FFF2-40B4-BE49-F238E27FC236}">
                <a16:creationId xmlns:a16="http://schemas.microsoft.com/office/drawing/2014/main" id="{7FACC78F-BF02-45F1-8425-EF832E9D3308}"/>
              </a:ext>
            </a:extLst>
          </p:cNvPr>
          <p:cNvGrpSpPr/>
          <p:nvPr/>
        </p:nvGrpSpPr>
        <p:grpSpPr>
          <a:xfrm>
            <a:off x="3670656" y="3944689"/>
            <a:ext cx="4850688" cy="1795246"/>
            <a:chOff x="2744155" y="3293596"/>
            <a:chExt cx="6703337" cy="2480917"/>
          </a:xfrm>
          <a:solidFill>
            <a:schemeClr val="bg1">
              <a:lumMod val="85000"/>
            </a:schemeClr>
          </a:solidFill>
        </p:grpSpPr>
        <p:sp>
          <p:nvSpPr>
            <p:cNvPr id="4490" name="자유형: 도형 4489">
              <a:extLst>
                <a:ext uri="{FF2B5EF4-FFF2-40B4-BE49-F238E27FC236}">
                  <a16:creationId xmlns:a16="http://schemas.microsoft.com/office/drawing/2014/main" id="{EF93829D-4AC4-41AD-AD93-CDD82C18C95E}"/>
                </a:ext>
              </a:extLst>
            </p:cNvPr>
            <p:cNvSpPr/>
            <p:nvPr/>
          </p:nvSpPr>
          <p:spPr>
            <a:xfrm>
              <a:off x="5756674" y="3293596"/>
              <a:ext cx="665756" cy="1941258"/>
            </a:xfrm>
            <a:custGeom>
              <a:avLst/>
              <a:gdLst>
                <a:gd name="connsiteX0" fmla="*/ 332252 w 665756"/>
                <a:gd name="connsiteY0" fmla="*/ 232 h 1941258"/>
                <a:gd name="connsiteX1" fmla="*/ 396493 w 665756"/>
                <a:gd name="connsiteY1" fmla="*/ 7066 h 1941258"/>
                <a:gd name="connsiteX2" fmla="*/ 536647 w 665756"/>
                <a:gd name="connsiteY2" fmla="*/ 136106 h 1941258"/>
                <a:gd name="connsiteX3" fmla="*/ 555013 w 665756"/>
                <a:gd name="connsiteY3" fmla="*/ 234697 h 1941258"/>
                <a:gd name="connsiteX4" fmla="*/ 581111 w 665756"/>
                <a:gd name="connsiteY4" fmla="*/ 641631 h 1941258"/>
                <a:gd name="connsiteX5" fmla="*/ 608658 w 665756"/>
                <a:gd name="connsiteY5" fmla="*/ 1050981 h 1941258"/>
                <a:gd name="connsiteX6" fmla="*/ 629440 w 665756"/>
                <a:gd name="connsiteY6" fmla="*/ 1381070 h 1941258"/>
                <a:gd name="connsiteX7" fmla="*/ 656988 w 665756"/>
                <a:gd name="connsiteY7" fmla="*/ 1790420 h 1941258"/>
                <a:gd name="connsiteX8" fmla="*/ 665687 w 665756"/>
                <a:gd name="connsiteY8" fmla="*/ 1930092 h 1941258"/>
                <a:gd name="connsiteX9" fmla="*/ 656021 w 665756"/>
                <a:gd name="connsiteY9" fmla="*/ 1941208 h 1941258"/>
                <a:gd name="connsiteX10" fmla="*/ 641522 w 665756"/>
                <a:gd name="connsiteY10" fmla="*/ 1941208 h 1941258"/>
                <a:gd name="connsiteX11" fmla="*/ 332215 w 665756"/>
                <a:gd name="connsiteY11" fmla="*/ 1941208 h 1941258"/>
                <a:gd name="connsiteX12" fmla="*/ 331731 w 665756"/>
                <a:gd name="connsiteY12" fmla="*/ 1940241 h 1941258"/>
                <a:gd name="connsiteX13" fmla="*/ 22423 w 665756"/>
                <a:gd name="connsiteY13" fmla="*/ 1940724 h 1941258"/>
                <a:gd name="connsiteX14" fmla="*/ 191 w 665756"/>
                <a:gd name="connsiteY14" fmla="*/ 1918976 h 1941258"/>
                <a:gd name="connsiteX15" fmla="*/ 28223 w 665756"/>
                <a:gd name="connsiteY15" fmla="*/ 1492711 h 1941258"/>
                <a:gd name="connsiteX16" fmla="*/ 49004 w 665756"/>
                <a:gd name="connsiteY16" fmla="*/ 1150539 h 1941258"/>
                <a:gd name="connsiteX17" fmla="*/ 76068 w 665756"/>
                <a:gd name="connsiteY17" fmla="*/ 724273 h 1941258"/>
                <a:gd name="connsiteX18" fmla="*/ 97333 w 665756"/>
                <a:gd name="connsiteY18" fmla="*/ 384518 h 1941258"/>
                <a:gd name="connsiteX19" fmla="*/ 108933 w 665756"/>
                <a:gd name="connsiteY19" fmla="*/ 201350 h 1941258"/>
                <a:gd name="connsiteX20" fmla="*/ 173694 w 665756"/>
                <a:gd name="connsiteY20" fmla="*/ 82943 h 1941258"/>
                <a:gd name="connsiteX21" fmla="*/ 332252 w 665756"/>
                <a:gd name="connsiteY21" fmla="*/ 232 h 1941258"/>
                <a:gd name="connsiteX22" fmla="*/ 344296 w 665756"/>
                <a:gd name="connsiteY22" fmla="*/ 56362 h 1941258"/>
                <a:gd name="connsiteX23" fmla="*/ 164994 w 665756"/>
                <a:gd name="connsiteY23" fmla="*/ 204734 h 1941258"/>
                <a:gd name="connsiteX24" fmla="*/ 153879 w 665756"/>
                <a:gd name="connsiteY24" fmla="*/ 336673 h 1941258"/>
                <a:gd name="connsiteX25" fmla="*/ 129714 w 665756"/>
                <a:gd name="connsiteY25" fmla="*/ 721858 h 1941258"/>
                <a:gd name="connsiteX26" fmla="*/ 149046 w 665756"/>
                <a:gd name="connsiteY26" fmla="*/ 742640 h 1941258"/>
                <a:gd name="connsiteX27" fmla="*/ 335114 w 665756"/>
                <a:gd name="connsiteY27" fmla="*/ 742157 h 1941258"/>
                <a:gd name="connsiteX28" fmla="*/ 518766 w 665756"/>
                <a:gd name="connsiteY28" fmla="*/ 742640 h 1941258"/>
                <a:gd name="connsiteX29" fmla="*/ 541963 w 665756"/>
                <a:gd name="connsiteY29" fmla="*/ 717509 h 1941258"/>
                <a:gd name="connsiteX30" fmla="*/ 537130 w 665756"/>
                <a:gd name="connsiteY30" fmla="*/ 657580 h 1941258"/>
                <a:gd name="connsiteX31" fmla="*/ 511516 w 665756"/>
                <a:gd name="connsiteY31" fmla="*/ 267562 h 1941258"/>
                <a:gd name="connsiteX32" fmla="*/ 489768 w 665756"/>
                <a:gd name="connsiteY32" fmla="*/ 160270 h 1941258"/>
                <a:gd name="connsiteX33" fmla="*/ 344296 w 665756"/>
                <a:gd name="connsiteY33" fmla="*/ 56362 h 1941258"/>
                <a:gd name="connsiteX34" fmla="*/ 339948 w 665756"/>
                <a:gd name="connsiteY34" fmla="*/ 1247197 h 1941258"/>
                <a:gd name="connsiteX35" fmla="*/ 198825 w 665756"/>
                <a:gd name="connsiteY35" fmla="*/ 1383004 h 1941258"/>
                <a:gd name="connsiteX36" fmla="*/ 337531 w 665756"/>
                <a:gd name="connsiteY36" fmla="*/ 1520743 h 1941258"/>
                <a:gd name="connsiteX37" fmla="*/ 480587 w 665756"/>
                <a:gd name="connsiteY37" fmla="*/ 1385421 h 1941258"/>
                <a:gd name="connsiteX38" fmla="*/ 339948 w 665756"/>
                <a:gd name="connsiteY38" fmla="*/ 1247197 h 1941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665756" h="1941258">
                  <a:moveTo>
                    <a:pt x="332252" y="232"/>
                  </a:moveTo>
                  <a:cubicBezTo>
                    <a:pt x="352633" y="-757"/>
                    <a:pt x="374020" y="1387"/>
                    <a:pt x="396493" y="7066"/>
                  </a:cubicBezTo>
                  <a:cubicBezTo>
                    <a:pt x="466087" y="24464"/>
                    <a:pt x="506683" y="74727"/>
                    <a:pt x="536647" y="136106"/>
                  </a:cubicBezTo>
                  <a:cubicBezTo>
                    <a:pt x="552113" y="167519"/>
                    <a:pt x="552597" y="201350"/>
                    <a:pt x="555013" y="234697"/>
                  </a:cubicBezTo>
                  <a:cubicBezTo>
                    <a:pt x="564195" y="370503"/>
                    <a:pt x="571928" y="506308"/>
                    <a:pt x="581111" y="641631"/>
                  </a:cubicBezTo>
                  <a:cubicBezTo>
                    <a:pt x="589810" y="777920"/>
                    <a:pt x="599476" y="914691"/>
                    <a:pt x="608658" y="1050981"/>
                  </a:cubicBezTo>
                  <a:cubicBezTo>
                    <a:pt x="615908" y="1161172"/>
                    <a:pt x="622190" y="1270879"/>
                    <a:pt x="629440" y="1381070"/>
                  </a:cubicBezTo>
                  <a:cubicBezTo>
                    <a:pt x="638139" y="1517359"/>
                    <a:pt x="647805" y="1654131"/>
                    <a:pt x="656988" y="1790420"/>
                  </a:cubicBezTo>
                  <a:cubicBezTo>
                    <a:pt x="659888" y="1836816"/>
                    <a:pt x="662305" y="1883696"/>
                    <a:pt x="665687" y="1930092"/>
                  </a:cubicBezTo>
                  <a:cubicBezTo>
                    <a:pt x="666171" y="1938791"/>
                    <a:pt x="664237" y="1941691"/>
                    <a:pt x="656021" y="1941208"/>
                  </a:cubicBezTo>
                  <a:cubicBezTo>
                    <a:pt x="651188" y="1940724"/>
                    <a:pt x="646355" y="1941208"/>
                    <a:pt x="641522" y="1941208"/>
                  </a:cubicBezTo>
                  <a:cubicBezTo>
                    <a:pt x="538581" y="1941208"/>
                    <a:pt x="435156" y="1941208"/>
                    <a:pt x="332215" y="1941208"/>
                  </a:cubicBezTo>
                  <a:cubicBezTo>
                    <a:pt x="331731" y="1940724"/>
                    <a:pt x="331731" y="1940241"/>
                    <a:pt x="331731" y="1940241"/>
                  </a:cubicBezTo>
                  <a:cubicBezTo>
                    <a:pt x="228789" y="1940241"/>
                    <a:pt x="125365" y="1939757"/>
                    <a:pt x="22423" y="1940724"/>
                  </a:cubicBezTo>
                  <a:cubicBezTo>
                    <a:pt x="5508" y="1940724"/>
                    <a:pt x="-1258" y="1938308"/>
                    <a:pt x="191" y="1918976"/>
                  </a:cubicBezTo>
                  <a:cubicBezTo>
                    <a:pt x="9857" y="1776888"/>
                    <a:pt x="19040" y="1634800"/>
                    <a:pt x="28223" y="1492711"/>
                  </a:cubicBezTo>
                  <a:cubicBezTo>
                    <a:pt x="35472" y="1378653"/>
                    <a:pt x="42238" y="1264596"/>
                    <a:pt x="49004" y="1150539"/>
                  </a:cubicBezTo>
                  <a:cubicBezTo>
                    <a:pt x="57704" y="1008451"/>
                    <a:pt x="67369" y="866363"/>
                    <a:pt x="76068" y="724273"/>
                  </a:cubicBezTo>
                  <a:cubicBezTo>
                    <a:pt x="83318" y="611183"/>
                    <a:pt x="90084" y="497609"/>
                    <a:pt x="97333" y="384518"/>
                  </a:cubicBezTo>
                  <a:cubicBezTo>
                    <a:pt x="101200" y="323623"/>
                    <a:pt x="102650" y="262245"/>
                    <a:pt x="108933" y="201350"/>
                  </a:cubicBezTo>
                  <a:cubicBezTo>
                    <a:pt x="114248" y="154470"/>
                    <a:pt x="142280" y="116290"/>
                    <a:pt x="173694" y="82943"/>
                  </a:cubicBezTo>
                  <a:cubicBezTo>
                    <a:pt x="219003" y="34372"/>
                    <a:pt x="271109" y="3199"/>
                    <a:pt x="332252" y="232"/>
                  </a:cubicBezTo>
                  <a:close/>
                  <a:moveTo>
                    <a:pt x="344296" y="56362"/>
                  </a:moveTo>
                  <a:cubicBezTo>
                    <a:pt x="268419" y="57328"/>
                    <a:pt x="183359" y="126923"/>
                    <a:pt x="164994" y="204734"/>
                  </a:cubicBezTo>
                  <a:cubicBezTo>
                    <a:pt x="154846" y="247746"/>
                    <a:pt x="156778" y="292693"/>
                    <a:pt x="153879" y="336673"/>
                  </a:cubicBezTo>
                  <a:cubicBezTo>
                    <a:pt x="146146" y="465230"/>
                    <a:pt x="138413" y="593302"/>
                    <a:pt x="129714" y="721858"/>
                  </a:cubicBezTo>
                  <a:cubicBezTo>
                    <a:pt x="128264" y="737807"/>
                    <a:pt x="133097" y="742640"/>
                    <a:pt x="149046" y="742640"/>
                  </a:cubicBezTo>
                  <a:cubicBezTo>
                    <a:pt x="211390" y="741673"/>
                    <a:pt x="273253" y="742157"/>
                    <a:pt x="335114" y="742157"/>
                  </a:cubicBezTo>
                  <a:cubicBezTo>
                    <a:pt x="396493" y="742157"/>
                    <a:pt x="457387" y="741190"/>
                    <a:pt x="518766" y="742640"/>
                  </a:cubicBezTo>
                  <a:cubicBezTo>
                    <a:pt x="539064" y="743123"/>
                    <a:pt x="543897" y="735874"/>
                    <a:pt x="541963" y="717509"/>
                  </a:cubicBezTo>
                  <a:cubicBezTo>
                    <a:pt x="539547" y="697694"/>
                    <a:pt x="538581" y="677878"/>
                    <a:pt x="537130" y="657580"/>
                  </a:cubicBezTo>
                  <a:cubicBezTo>
                    <a:pt x="528914" y="527574"/>
                    <a:pt x="520698" y="397569"/>
                    <a:pt x="511516" y="267562"/>
                  </a:cubicBezTo>
                  <a:cubicBezTo>
                    <a:pt x="509100" y="230831"/>
                    <a:pt x="507650" y="194584"/>
                    <a:pt x="489768" y="160270"/>
                  </a:cubicBezTo>
                  <a:cubicBezTo>
                    <a:pt x="458837" y="100341"/>
                    <a:pt x="417757" y="55879"/>
                    <a:pt x="344296" y="56362"/>
                  </a:cubicBezTo>
                  <a:close/>
                  <a:moveTo>
                    <a:pt x="339948" y="1247197"/>
                  </a:moveTo>
                  <a:cubicBezTo>
                    <a:pt x="263587" y="1247197"/>
                    <a:pt x="199792" y="1308576"/>
                    <a:pt x="198825" y="1383004"/>
                  </a:cubicBezTo>
                  <a:cubicBezTo>
                    <a:pt x="197859" y="1456948"/>
                    <a:pt x="261171" y="1520260"/>
                    <a:pt x="337531" y="1520743"/>
                  </a:cubicBezTo>
                  <a:cubicBezTo>
                    <a:pt x="417275" y="1521225"/>
                    <a:pt x="479620" y="1461781"/>
                    <a:pt x="480587" y="1385421"/>
                  </a:cubicBezTo>
                  <a:cubicBezTo>
                    <a:pt x="481553" y="1309059"/>
                    <a:pt x="418725" y="1247197"/>
                    <a:pt x="339948" y="1247197"/>
                  </a:cubicBezTo>
                  <a:close/>
                </a:path>
              </a:pathLst>
            </a:custGeom>
            <a:grpFill/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4491" name="자유형: 도형 4490">
              <a:extLst>
                <a:ext uri="{FF2B5EF4-FFF2-40B4-BE49-F238E27FC236}">
                  <a16:creationId xmlns:a16="http://schemas.microsoft.com/office/drawing/2014/main" id="{4AA5F26C-745E-4ACC-988C-5FDE0089C626}"/>
                </a:ext>
              </a:extLst>
            </p:cNvPr>
            <p:cNvSpPr/>
            <p:nvPr/>
          </p:nvSpPr>
          <p:spPr>
            <a:xfrm>
              <a:off x="6046723" y="3554005"/>
              <a:ext cx="94169" cy="436521"/>
            </a:xfrm>
            <a:custGeom>
              <a:avLst/>
              <a:gdLst>
                <a:gd name="connsiteX0" fmla="*/ 47483 w 94169"/>
                <a:gd name="connsiteY0" fmla="*/ 25 h 436521"/>
                <a:gd name="connsiteX1" fmla="*/ 58116 w 94169"/>
                <a:gd name="connsiteY1" fmla="*/ 14524 h 436521"/>
                <a:gd name="connsiteX2" fmla="*/ 93879 w 94169"/>
                <a:gd name="connsiteY2" fmla="*/ 420007 h 436521"/>
                <a:gd name="connsiteX3" fmla="*/ 79865 w 94169"/>
                <a:gd name="connsiteY3" fmla="*/ 435473 h 436521"/>
                <a:gd name="connsiteX4" fmla="*/ 44584 w 94169"/>
                <a:gd name="connsiteY4" fmla="*/ 434990 h 436521"/>
                <a:gd name="connsiteX5" fmla="*/ 2536 w 94169"/>
                <a:gd name="connsiteY5" fmla="*/ 431124 h 436521"/>
                <a:gd name="connsiteX6" fmla="*/ 4470 w 94169"/>
                <a:gd name="connsiteY6" fmla="*/ 389560 h 436521"/>
                <a:gd name="connsiteX7" fmla="*/ 34435 w 94169"/>
                <a:gd name="connsiteY7" fmla="*/ 15007 h 436521"/>
                <a:gd name="connsiteX8" fmla="*/ 47483 w 94169"/>
                <a:gd name="connsiteY8" fmla="*/ 25 h 4365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4169" h="436521">
                  <a:moveTo>
                    <a:pt x="47483" y="25"/>
                  </a:moveTo>
                  <a:cubicBezTo>
                    <a:pt x="58600" y="509"/>
                    <a:pt x="57633" y="7275"/>
                    <a:pt x="58116" y="14524"/>
                  </a:cubicBezTo>
                  <a:cubicBezTo>
                    <a:pt x="69715" y="149846"/>
                    <a:pt x="81314" y="284685"/>
                    <a:pt x="93879" y="420007"/>
                  </a:cubicBezTo>
                  <a:cubicBezTo>
                    <a:pt x="95329" y="434023"/>
                    <a:pt x="91463" y="436439"/>
                    <a:pt x="79865" y="435473"/>
                  </a:cubicBezTo>
                  <a:cubicBezTo>
                    <a:pt x="68748" y="434507"/>
                    <a:pt x="57633" y="434990"/>
                    <a:pt x="44584" y="434990"/>
                  </a:cubicBezTo>
                  <a:cubicBezTo>
                    <a:pt x="31051" y="433056"/>
                    <a:pt x="11236" y="441756"/>
                    <a:pt x="2536" y="431124"/>
                  </a:cubicBezTo>
                  <a:cubicBezTo>
                    <a:pt x="-3746" y="422908"/>
                    <a:pt x="3503" y="403575"/>
                    <a:pt x="4470" y="389560"/>
                  </a:cubicBezTo>
                  <a:cubicBezTo>
                    <a:pt x="14618" y="264870"/>
                    <a:pt x="24769" y="139698"/>
                    <a:pt x="34435" y="15007"/>
                  </a:cubicBezTo>
                  <a:cubicBezTo>
                    <a:pt x="34917" y="6308"/>
                    <a:pt x="35401" y="-458"/>
                    <a:pt x="47483" y="25"/>
                  </a:cubicBezTo>
                  <a:close/>
                </a:path>
              </a:pathLst>
            </a:custGeom>
            <a:grpFill/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4492" name="자유형: 도형 4491">
              <a:extLst>
                <a:ext uri="{FF2B5EF4-FFF2-40B4-BE49-F238E27FC236}">
                  <a16:creationId xmlns:a16="http://schemas.microsoft.com/office/drawing/2014/main" id="{455DB29A-920D-4EF7-ADD4-EA90D55F4114}"/>
                </a:ext>
              </a:extLst>
            </p:cNvPr>
            <p:cNvSpPr/>
            <p:nvPr/>
          </p:nvSpPr>
          <p:spPr>
            <a:xfrm>
              <a:off x="2744155" y="4223446"/>
              <a:ext cx="2962438" cy="159488"/>
            </a:xfrm>
            <a:custGeom>
              <a:avLst/>
              <a:gdLst>
                <a:gd name="connsiteX0" fmla="*/ 2356153 w 2379093"/>
                <a:gd name="connsiteY0" fmla="*/ 0 h 159488"/>
                <a:gd name="connsiteX1" fmla="*/ 2378868 w 2379093"/>
                <a:gd name="connsiteY1" fmla="*/ 23198 h 159488"/>
                <a:gd name="connsiteX2" fmla="*/ 2374518 w 2379093"/>
                <a:gd name="connsiteY2" fmla="*/ 144023 h 159488"/>
                <a:gd name="connsiteX3" fmla="*/ 2359536 w 2379093"/>
                <a:gd name="connsiteY3" fmla="*/ 159004 h 159488"/>
                <a:gd name="connsiteX4" fmla="*/ 2347454 w 2379093"/>
                <a:gd name="connsiteY4" fmla="*/ 159004 h 159488"/>
                <a:gd name="connsiteX5" fmla="*/ 31026 w 2379093"/>
                <a:gd name="connsiteY5" fmla="*/ 159488 h 159488"/>
                <a:gd name="connsiteX6" fmla="*/ 578 w 2379093"/>
                <a:gd name="connsiteY6" fmla="*/ 129523 h 159488"/>
                <a:gd name="connsiteX7" fmla="*/ 95 w 2379093"/>
                <a:gd name="connsiteY7" fmla="*/ 23198 h 159488"/>
                <a:gd name="connsiteX8" fmla="*/ 22810 w 2379093"/>
                <a:gd name="connsiteY8" fmla="*/ 1450 h 159488"/>
                <a:gd name="connsiteX9" fmla="*/ 1189481 w 2379093"/>
                <a:gd name="connsiteY9" fmla="*/ 1933 h 159488"/>
                <a:gd name="connsiteX10" fmla="*/ 1189481 w 2379093"/>
                <a:gd name="connsiteY10" fmla="*/ 483 h 159488"/>
                <a:gd name="connsiteX11" fmla="*/ 2356153 w 2379093"/>
                <a:gd name="connsiteY11" fmla="*/ 0 h 159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379093" h="159488">
                  <a:moveTo>
                    <a:pt x="2356153" y="0"/>
                  </a:moveTo>
                  <a:cubicBezTo>
                    <a:pt x="2375001" y="0"/>
                    <a:pt x="2380318" y="4350"/>
                    <a:pt x="2378868" y="23198"/>
                  </a:cubicBezTo>
                  <a:cubicBezTo>
                    <a:pt x="2375968" y="63313"/>
                    <a:pt x="2375485" y="103425"/>
                    <a:pt x="2374518" y="144023"/>
                  </a:cubicBezTo>
                  <a:cubicBezTo>
                    <a:pt x="2374518" y="155138"/>
                    <a:pt x="2371135" y="160455"/>
                    <a:pt x="2359536" y="159004"/>
                  </a:cubicBezTo>
                  <a:cubicBezTo>
                    <a:pt x="2355670" y="158521"/>
                    <a:pt x="2351320" y="159004"/>
                    <a:pt x="2347454" y="159004"/>
                  </a:cubicBezTo>
                  <a:cubicBezTo>
                    <a:pt x="1575149" y="159004"/>
                    <a:pt x="802846" y="159004"/>
                    <a:pt x="31026" y="159488"/>
                  </a:cubicBezTo>
                  <a:cubicBezTo>
                    <a:pt x="6861" y="159488"/>
                    <a:pt x="-872" y="154171"/>
                    <a:pt x="578" y="129523"/>
                  </a:cubicBezTo>
                  <a:cubicBezTo>
                    <a:pt x="2511" y="94243"/>
                    <a:pt x="2028" y="58478"/>
                    <a:pt x="95" y="23198"/>
                  </a:cubicBezTo>
                  <a:cubicBezTo>
                    <a:pt x="-872" y="3866"/>
                    <a:pt x="5411" y="1450"/>
                    <a:pt x="22810" y="1450"/>
                  </a:cubicBezTo>
                  <a:cubicBezTo>
                    <a:pt x="411861" y="1933"/>
                    <a:pt x="800429" y="1933"/>
                    <a:pt x="1189481" y="1933"/>
                  </a:cubicBezTo>
                  <a:cubicBezTo>
                    <a:pt x="1189481" y="1450"/>
                    <a:pt x="1189481" y="967"/>
                    <a:pt x="1189481" y="483"/>
                  </a:cubicBezTo>
                  <a:cubicBezTo>
                    <a:pt x="1578532" y="483"/>
                    <a:pt x="1967102" y="483"/>
                    <a:pt x="2356153" y="0"/>
                  </a:cubicBezTo>
                  <a:close/>
                </a:path>
              </a:pathLst>
            </a:custGeom>
            <a:solidFill>
              <a:schemeClr val="accent1"/>
            </a:solidFill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4493" name="자유형: 도형 4492">
              <a:extLst>
                <a:ext uri="{FF2B5EF4-FFF2-40B4-BE49-F238E27FC236}">
                  <a16:creationId xmlns:a16="http://schemas.microsoft.com/office/drawing/2014/main" id="{5BADEDCC-7803-4F82-8AB8-D4523D472168}"/>
                </a:ext>
              </a:extLst>
            </p:cNvPr>
            <p:cNvSpPr/>
            <p:nvPr/>
          </p:nvSpPr>
          <p:spPr>
            <a:xfrm>
              <a:off x="6483728" y="3951841"/>
              <a:ext cx="2963764" cy="159058"/>
            </a:xfrm>
            <a:custGeom>
              <a:avLst/>
              <a:gdLst>
                <a:gd name="connsiteX0" fmla="*/ 2355209 w 2380158"/>
                <a:gd name="connsiteY0" fmla="*/ 0 h 159058"/>
                <a:gd name="connsiteX1" fmla="*/ 2379857 w 2380158"/>
                <a:gd name="connsiteY1" fmla="*/ 24164 h 159058"/>
                <a:gd name="connsiteX2" fmla="*/ 2375507 w 2380158"/>
                <a:gd name="connsiteY2" fmla="*/ 137739 h 159058"/>
                <a:gd name="connsiteX3" fmla="*/ 2351826 w 2380158"/>
                <a:gd name="connsiteY3" fmla="*/ 159004 h 159058"/>
                <a:gd name="connsiteX4" fmla="*/ 1641384 w 2380158"/>
                <a:gd name="connsiteY4" fmla="*/ 158521 h 159058"/>
                <a:gd name="connsiteX5" fmla="*/ 30082 w 2380158"/>
                <a:gd name="connsiteY5" fmla="*/ 159004 h 159058"/>
                <a:gd name="connsiteX6" fmla="*/ 601 w 2380158"/>
                <a:gd name="connsiteY6" fmla="*/ 130974 h 159058"/>
                <a:gd name="connsiteX7" fmla="*/ 117 w 2380158"/>
                <a:gd name="connsiteY7" fmla="*/ 24648 h 159058"/>
                <a:gd name="connsiteX8" fmla="*/ 23316 w 2380158"/>
                <a:gd name="connsiteY8" fmla="*/ 967 h 159058"/>
                <a:gd name="connsiteX9" fmla="*/ 869079 w 2380158"/>
                <a:gd name="connsiteY9" fmla="*/ 967 h 159058"/>
                <a:gd name="connsiteX10" fmla="*/ 1190470 w 2380158"/>
                <a:gd name="connsiteY10" fmla="*/ 967 h 159058"/>
                <a:gd name="connsiteX11" fmla="*/ 1190954 w 2380158"/>
                <a:gd name="connsiteY11" fmla="*/ 483 h 159058"/>
                <a:gd name="connsiteX12" fmla="*/ 2355209 w 2380158"/>
                <a:gd name="connsiteY12" fmla="*/ 0 h 1590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80158" h="159058">
                  <a:moveTo>
                    <a:pt x="2355209" y="0"/>
                  </a:moveTo>
                  <a:cubicBezTo>
                    <a:pt x="2374541" y="0"/>
                    <a:pt x="2381790" y="3383"/>
                    <a:pt x="2379857" y="24164"/>
                  </a:cubicBezTo>
                  <a:cubicBezTo>
                    <a:pt x="2376474" y="61862"/>
                    <a:pt x="2375025" y="99559"/>
                    <a:pt x="2375507" y="137739"/>
                  </a:cubicBezTo>
                  <a:cubicBezTo>
                    <a:pt x="2375991" y="157071"/>
                    <a:pt x="2368742" y="159488"/>
                    <a:pt x="2351826" y="159004"/>
                  </a:cubicBezTo>
                  <a:cubicBezTo>
                    <a:pt x="2115012" y="158521"/>
                    <a:pt x="1878198" y="158521"/>
                    <a:pt x="1641384" y="158521"/>
                  </a:cubicBezTo>
                  <a:cubicBezTo>
                    <a:pt x="1104445" y="158521"/>
                    <a:pt x="567021" y="158521"/>
                    <a:pt x="30082" y="159004"/>
                  </a:cubicBezTo>
                  <a:cubicBezTo>
                    <a:pt x="7850" y="159004"/>
                    <a:pt x="-850" y="155138"/>
                    <a:pt x="601" y="130974"/>
                  </a:cubicBezTo>
                  <a:cubicBezTo>
                    <a:pt x="3017" y="95693"/>
                    <a:pt x="1568" y="59930"/>
                    <a:pt x="117" y="24648"/>
                  </a:cubicBezTo>
                  <a:cubicBezTo>
                    <a:pt x="-850" y="5799"/>
                    <a:pt x="3984" y="967"/>
                    <a:pt x="23316" y="967"/>
                  </a:cubicBezTo>
                  <a:cubicBezTo>
                    <a:pt x="305076" y="1450"/>
                    <a:pt x="586836" y="1450"/>
                    <a:pt x="869079" y="967"/>
                  </a:cubicBezTo>
                  <a:cubicBezTo>
                    <a:pt x="976371" y="967"/>
                    <a:pt x="1083180" y="967"/>
                    <a:pt x="1190470" y="967"/>
                  </a:cubicBezTo>
                  <a:cubicBezTo>
                    <a:pt x="1190954" y="1450"/>
                    <a:pt x="1190954" y="967"/>
                    <a:pt x="1190954" y="483"/>
                  </a:cubicBezTo>
                  <a:cubicBezTo>
                    <a:pt x="1579039" y="483"/>
                    <a:pt x="1967124" y="483"/>
                    <a:pt x="2355209" y="0"/>
                  </a:cubicBezTo>
                  <a:close/>
                </a:path>
              </a:pathLst>
            </a:custGeom>
            <a:solidFill>
              <a:schemeClr val="accent4"/>
            </a:solidFill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4494" name="자유형: 도형 4493">
              <a:extLst>
                <a:ext uri="{FF2B5EF4-FFF2-40B4-BE49-F238E27FC236}">
                  <a16:creationId xmlns:a16="http://schemas.microsoft.com/office/drawing/2014/main" id="{8AABE74D-0FCA-453A-AA4F-AC003A78B366}"/>
                </a:ext>
              </a:extLst>
            </p:cNvPr>
            <p:cNvSpPr/>
            <p:nvPr/>
          </p:nvSpPr>
          <p:spPr>
            <a:xfrm>
              <a:off x="2765045" y="4400332"/>
              <a:ext cx="2918108" cy="231499"/>
            </a:xfrm>
            <a:custGeom>
              <a:avLst/>
              <a:gdLst>
                <a:gd name="connsiteX0" fmla="*/ 0 w 2343492"/>
                <a:gd name="connsiteY0" fmla="*/ 0 h 231499"/>
                <a:gd name="connsiteX1" fmla="*/ 2343492 w 2343492"/>
                <a:gd name="connsiteY1" fmla="*/ 0 h 231499"/>
                <a:gd name="connsiteX2" fmla="*/ 2287430 w 2343492"/>
                <a:gd name="connsiteY2" fmla="*/ 63795 h 231499"/>
                <a:gd name="connsiteX3" fmla="*/ 2152107 w 2343492"/>
                <a:gd name="connsiteY3" fmla="*/ 217966 h 231499"/>
                <a:gd name="connsiteX4" fmla="*/ 2121177 w 2343492"/>
                <a:gd name="connsiteY4" fmla="*/ 231499 h 231499"/>
                <a:gd name="connsiteX5" fmla="*/ 198150 w 2343492"/>
                <a:gd name="connsiteY5" fmla="*/ 230532 h 231499"/>
                <a:gd name="connsiteX6" fmla="*/ 166253 w 2343492"/>
                <a:gd name="connsiteY6" fmla="*/ 215067 h 231499"/>
                <a:gd name="connsiteX7" fmla="*/ 0 w 2343492"/>
                <a:gd name="connsiteY7" fmla="*/ 0 h 231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343492" h="231499">
                  <a:moveTo>
                    <a:pt x="0" y="0"/>
                  </a:moveTo>
                  <a:cubicBezTo>
                    <a:pt x="782936" y="0"/>
                    <a:pt x="1561522" y="0"/>
                    <a:pt x="2343492" y="0"/>
                  </a:cubicBezTo>
                  <a:cubicBezTo>
                    <a:pt x="2323677" y="22715"/>
                    <a:pt x="2305312" y="43013"/>
                    <a:pt x="2287430" y="63795"/>
                  </a:cubicBezTo>
                  <a:cubicBezTo>
                    <a:pt x="2242000" y="115025"/>
                    <a:pt x="2196571" y="166254"/>
                    <a:pt x="2152107" y="217966"/>
                  </a:cubicBezTo>
                  <a:cubicBezTo>
                    <a:pt x="2143408" y="228116"/>
                    <a:pt x="2134225" y="231499"/>
                    <a:pt x="2121177" y="231499"/>
                  </a:cubicBezTo>
                  <a:cubicBezTo>
                    <a:pt x="1480329" y="231015"/>
                    <a:pt x="838998" y="230532"/>
                    <a:pt x="198150" y="230532"/>
                  </a:cubicBezTo>
                  <a:cubicBezTo>
                    <a:pt x="184135" y="230532"/>
                    <a:pt x="174953" y="226665"/>
                    <a:pt x="166253" y="215067"/>
                  </a:cubicBezTo>
                  <a:cubicBezTo>
                    <a:pt x="112124" y="144023"/>
                    <a:pt x="57512" y="73943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4495" name="자유형: 도형 4494">
              <a:extLst>
                <a:ext uri="{FF2B5EF4-FFF2-40B4-BE49-F238E27FC236}">
                  <a16:creationId xmlns:a16="http://schemas.microsoft.com/office/drawing/2014/main" id="{5C662925-F36B-4661-A30E-6BA9C7258B90}"/>
                </a:ext>
              </a:extLst>
            </p:cNvPr>
            <p:cNvSpPr/>
            <p:nvPr/>
          </p:nvSpPr>
          <p:spPr>
            <a:xfrm>
              <a:off x="6509115" y="4129210"/>
              <a:ext cx="2913292" cy="232090"/>
            </a:xfrm>
            <a:custGeom>
              <a:avLst/>
              <a:gdLst>
                <a:gd name="connsiteX0" fmla="*/ 0 w 2339625"/>
                <a:gd name="connsiteY0" fmla="*/ 0 h 232090"/>
                <a:gd name="connsiteX1" fmla="*/ 2339625 w 2339625"/>
                <a:gd name="connsiteY1" fmla="*/ 483 h 232090"/>
                <a:gd name="connsiteX2" fmla="*/ 2150658 w 2339625"/>
                <a:gd name="connsiteY2" fmla="*/ 216033 h 232090"/>
                <a:gd name="connsiteX3" fmla="*/ 2112961 w 2339625"/>
                <a:gd name="connsiteY3" fmla="*/ 231015 h 232090"/>
                <a:gd name="connsiteX4" fmla="*/ 264362 w 2339625"/>
                <a:gd name="connsiteY4" fmla="*/ 229565 h 232090"/>
                <a:gd name="connsiteX5" fmla="*/ 176403 w 2339625"/>
                <a:gd name="connsiteY5" fmla="*/ 225699 h 232090"/>
                <a:gd name="connsiteX6" fmla="*/ 119857 w 2339625"/>
                <a:gd name="connsiteY6" fmla="*/ 158521 h 232090"/>
                <a:gd name="connsiteX7" fmla="*/ 483 w 2339625"/>
                <a:gd name="connsiteY7" fmla="*/ 3866 h 232090"/>
                <a:gd name="connsiteX8" fmla="*/ 0 w 2339625"/>
                <a:gd name="connsiteY8" fmla="*/ 0 h 232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39625" h="232090">
                  <a:moveTo>
                    <a:pt x="0" y="0"/>
                  </a:moveTo>
                  <a:cubicBezTo>
                    <a:pt x="779070" y="483"/>
                    <a:pt x="1558139" y="483"/>
                    <a:pt x="2339625" y="483"/>
                  </a:cubicBezTo>
                  <a:cubicBezTo>
                    <a:pt x="2275347" y="73460"/>
                    <a:pt x="2212519" y="144505"/>
                    <a:pt x="2150658" y="216033"/>
                  </a:cubicBezTo>
                  <a:cubicBezTo>
                    <a:pt x="2139541" y="228599"/>
                    <a:pt x="2128426" y="231015"/>
                    <a:pt x="2112961" y="231015"/>
                  </a:cubicBezTo>
                  <a:cubicBezTo>
                    <a:pt x="1496761" y="230532"/>
                    <a:pt x="880562" y="230048"/>
                    <a:pt x="264362" y="229565"/>
                  </a:cubicBezTo>
                  <a:cubicBezTo>
                    <a:pt x="234881" y="229565"/>
                    <a:pt x="200567" y="237298"/>
                    <a:pt x="176403" y="225699"/>
                  </a:cubicBezTo>
                  <a:cubicBezTo>
                    <a:pt x="152238" y="213616"/>
                    <a:pt x="137739" y="182203"/>
                    <a:pt x="119857" y="158521"/>
                  </a:cubicBezTo>
                  <a:cubicBezTo>
                    <a:pt x="79743" y="107292"/>
                    <a:pt x="40114" y="55579"/>
                    <a:pt x="483" y="3866"/>
                  </a:cubicBezTo>
                  <a:cubicBezTo>
                    <a:pt x="0" y="3383"/>
                    <a:pt x="483" y="2416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4496" name="자유형: 도형 4495">
              <a:extLst>
                <a:ext uri="{FF2B5EF4-FFF2-40B4-BE49-F238E27FC236}">
                  <a16:creationId xmlns:a16="http://schemas.microsoft.com/office/drawing/2014/main" id="{3936AD33-2AA2-4A44-9D1B-F5A2D393B239}"/>
                </a:ext>
              </a:extLst>
            </p:cNvPr>
            <p:cNvSpPr/>
            <p:nvPr/>
          </p:nvSpPr>
          <p:spPr>
            <a:xfrm>
              <a:off x="3934144" y="4668811"/>
              <a:ext cx="664664" cy="264844"/>
            </a:xfrm>
            <a:custGeom>
              <a:avLst/>
              <a:gdLst>
                <a:gd name="connsiteX0" fmla="*/ 0 w 664664"/>
                <a:gd name="connsiteY0" fmla="*/ 0 h 264844"/>
                <a:gd name="connsiteX1" fmla="*/ 664664 w 664664"/>
                <a:gd name="connsiteY1" fmla="*/ 0 h 264844"/>
                <a:gd name="connsiteX2" fmla="*/ 663782 w 664664"/>
                <a:gd name="connsiteY2" fmla="*/ 199106 h 264844"/>
                <a:gd name="connsiteX3" fmla="*/ 602404 w 664664"/>
                <a:gd name="connsiteY3" fmla="*/ 259518 h 264844"/>
                <a:gd name="connsiteX4" fmla="*/ 56765 w 664664"/>
                <a:gd name="connsiteY4" fmla="*/ 264834 h 264844"/>
                <a:gd name="connsiteX5" fmla="*/ 703 w 664664"/>
                <a:gd name="connsiteY5" fmla="*/ 212639 h 264844"/>
                <a:gd name="connsiteX6" fmla="*/ 219 w 664664"/>
                <a:gd name="connsiteY6" fmla="*/ 210222 h 264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64664" h="264844">
                  <a:moveTo>
                    <a:pt x="0" y="0"/>
                  </a:moveTo>
                  <a:lnTo>
                    <a:pt x="664664" y="0"/>
                  </a:lnTo>
                  <a:lnTo>
                    <a:pt x="663782" y="199106"/>
                  </a:lnTo>
                  <a:cubicBezTo>
                    <a:pt x="663782" y="244053"/>
                    <a:pt x="647833" y="259518"/>
                    <a:pt x="602404" y="259518"/>
                  </a:cubicBezTo>
                  <a:cubicBezTo>
                    <a:pt x="420685" y="261451"/>
                    <a:pt x="238967" y="262901"/>
                    <a:pt x="56765" y="264834"/>
                  </a:cubicBezTo>
                  <a:cubicBezTo>
                    <a:pt x="22451" y="265317"/>
                    <a:pt x="5536" y="249852"/>
                    <a:pt x="703" y="212639"/>
                  </a:cubicBezTo>
                  <a:cubicBezTo>
                    <a:pt x="219" y="209256"/>
                    <a:pt x="219" y="213605"/>
                    <a:pt x="219" y="210222"/>
                  </a:cubicBezTo>
                  <a:close/>
                </a:path>
              </a:pathLst>
            </a:custGeom>
            <a:grpFill/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grpSp>
          <p:nvGrpSpPr>
            <p:cNvPr id="4497" name="그룹 4496">
              <a:extLst>
                <a:ext uri="{FF2B5EF4-FFF2-40B4-BE49-F238E27FC236}">
                  <a16:creationId xmlns:a16="http://schemas.microsoft.com/office/drawing/2014/main" id="{381C92E6-F64D-4E33-8484-E95E01C5A20F}"/>
                </a:ext>
              </a:extLst>
            </p:cNvPr>
            <p:cNvGrpSpPr/>
            <p:nvPr/>
          </p:nvGrpSpPr>
          <p:grpSpPr>
            <a:xfrm rot="21070905">
              <a:off x="4427745" y="4725447"/>
              <a:ext cx="3174660" cy="346126"/>
              <a:chOff x="4529811" y="4523842"/>
              <a:chExt cx="3001388" cy="346126"/>
            </a:xfrm>
            <a:grpFill/>
          </p:grpSpPr>
          <p:sp>
            <p:nvSpPr>
              <p:cNvPr id="4503" name="자유형: 도형 4502">
                <a:extLst>
                  <a:ext uri="{FF2B5EF4-FFF2-40B4-BE49-F238E27FC236}">
                    <a16:creationId xmlns:a16="http://schemas.microsoft.com/office/drawing/2014/main" id="{DF28DADB-CAEC-4308-8916-8E735C4AC265}"/>
                  </a:ext>
                </a:extLst>
              </p:cNvPr>
              <p:cNvSpPr/>
              <p:nvPr/>
            </p:nvSpPr>
            <p:spPr>
              <a:xfrm>
                <a:off x="4529811" y="4523842"/>
                <a:ext cx="1237912" cy="346126"/>
              </a:xfrm>
              <a:custGeom>
                <a:avLst/>
                <a:gdLst>
                  <a:gd name="connsiteX0" fmla="*/ 21748 w 1152882"/>
                  <a:gd name="connsiteY0" fmla="*/ 36 h 346126"/>
                  <a:gd name="connsiteX1" fmla="*/ 577052 w 1152882"/>
                  <a:gd name="connsiteY1" fmla="*/ 520 h 346126"/>
                  <a:gd name="connsiteX2" fmla="*/ 1129942 w 1152882"/>
                  <a:gd name="connsiteY2" fmla="*/ 36 h 346126"/>
                  <a:gd name="connsiteX3" fmla="*/ 1152657 w 1152882"/>
                  <a:gd name="connsiteY3" fmla="*/ 23718 h 346126"/>
                  <a:gd name="connsiteX4" fmla="*/ 1133324 w 1152882"/>
                  <a:gd name="connsiteY4" fmla="*/ 334477 h 346126"/>
                  <a:gd name="connsiteX5" fmla="*/ 1120759 w 1152882"/>
                  <a:gd name="connsiteY5" fmla="*/ 346076 h 346126"/>
                  <a:gd name="connsiteX6" fmla="*/ 798885 w 1152882"/>
                  <a:gd name="connsiteY6" fmla="*/ 316595 h 346126"/>
                  <a:gd name="connsiteX7" fmla="*/ 412733 w 1152882"/>
                  <a:gd name="connsiteY7" fmla="*/ 261499 h 346126"/>
                  <a:gd name="connsiteX8" fmla="*/ 81194 w 1152882"/>
                  <a:gd name="connsiteY8" fmla="*/ 215587 h 346126"/>
                  <a:gd name="connsiteX9" fmla="*/ 16432 w 1152882"/>
                  <a:gd name="connsiteY9" fmla="*/ 208821 h 346126"/>
                  <a:gd name="connsiteX10" fmla="*/ 0 w 1152882"/>
                  <a:gd name="connsiteY10" fmla="*/ 189972 h 346126"/>
                  <a:gd name="connsiteX11" fmla="*/ 483 w 1152882"/>
                  <a:gd name="connsiteY11" fmla="*/ 20818 h 346126"/>
                  <a:gd name="connsiteX12" fmla="*/ 21748 w 1152882"/>
                  <a:gd name="connsiteY12" fmla="*/ 36 h 346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152882" h="346126">
                    <a:moveTo>
                      <a:pt x="21748" y="36"/>
                    </a:moveTo>
                    <a:cubicBezTo>
                      <a:pt x="206850" y="520"/>
                      <a:pt x="391951" y="520"/>
                      <a:pt x="577052" y="520"/>
                    </a:cubicBezTo>
                    <a:cubicBezTo>
                      <a:pt x="761188" y="520"/>
                      <a:pt x="945807" y="1003"/>
                      <a:pt x="1129942" y="36"/>
                    </a:cubicBezTo>
                    <a:cubicBezTo>
                      <a:pt x="1148790" y="36"/>
                      <a:pt x="1154106" y="4386"/>
                      <a:pt x="1152657" y="23718"/>
                    </a:cubicBezTo>
                    <a:cubicBezTo>
                      <a:pt x="1145408" y="127144"/>
                      <a:pt x="1139124" y="230569"/>
                      <a:pt x="1133324" y="334477"/>
                    </a:cubicBezTo>
                    <a:cubicBezTo>
                      <a:pt x="1132842" y="343660"/>
                      <a:pt x="1130425" y="346559"/>
                      <a:pt x="1120759" y="346076"/>
                    </a:cubicBezTo>
                    <a:cubicBezTo>
                      <a:pt x="1012985" y="339793"/>
                      <a:pt x="906176" y="329161"/>
                      <a:pt x="798885" y="316595"/>
                    </a:cubicBezTo>
                    <a:cubicBezTo>
                      <a:pt x="669845" y="301130"/>
                      <a:pt x="541289" y="280348"/>
                      <a:pt x="412733" y="261499"/>
                    </a:cubicBezTo>
                    <a:cubicBezTo>
                      <a:pt x="302542" y="245067"/>
                      <a:pt x="191868" y="230569"/>
                      <a:pt x="81194" y="215587"/>
                    </a:cubicBezTo>
                    <a:cubicBezTo>
                      <a:pt x="59929" y="212687"/>
                      <a:pt x="38180" y="209788"/>
                      <a:pt x="16432" y="208821"/>
                    </a:cubicBezTo>
                    <a:cubicBezTo>
                      <a:pt x="1933" y="208337"/>
                      <a:pt x="0" y="203021"/>
                      <a:pt x="0" y="189972"/>
                    </a:cubicBezTo>
                    <a:cubicBezTo>
                      <a:pt x="967" y="133427"/>
                      <a:pt x="1450" y="77364"/>
                      <a:pt x="483" y="20818"/>
                    </a:cubicBezTo>
                    <a:cubicBezTo>
                      <a:pt x="0" y="3903"/>
                      <a:pt x="4833" y="-447"/>
                      <a:pt x="21748" y="36"/>
                    </a:cubicBezTo>
                    <a:close/>
                  </a:path>
                </a:pathLst>
              </a:custGeom>
              <a:grpFill/>
              <a:ln w="5254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504" name="자유형: 도형 4503">
                <a:extLst>
                  <a:ext uri="{FF2B5EF4-FFF2-40B4-BE49-F238E27FC236}">
                    <a16:creationId xmlns:a16="http://schemas.microsoft.com/office/drawing/2014/main" id="{C4C2AF95-B91C-4072-A664-6A542425F2CC}"/>
                  </a:ext>
                </a:extLst>
              </p:cNvPr>
              <p:cNvSpPr/>
              <p:nvPr/>
            </p:nvSpPr>
            <p:spPr>
              <a:xfrm>
                <a:off x="6409140" y="4524846"/>
                <a:ext cx="1122059" cy="337024"/>
              </a:xfrm>
              <a:custGeom>
                <a:avLst/>
                <a:gdLst>
                  <a:gd name="connsiteX0" fmla="*/ 29170 w 1212886"/>
                  <a:gd name="connsiteY0" fmla="*/ 0 h 337024"/>
                  <a:gd name="connsiteX1" fmla="*/ 601389 w 1212886"/>
                  <a:gd name="connsiteY1" fmla="*/ 0 h 337024"/>
                  <a:gd name="connsiteX2" fmla="*/ 602357 w 1212886"/>
                  <a:gd name="connsiteY2" fmla="*/ 2899 h 337024"/>
                  <a:gd name="connsiteX3" fmla="*/ 1184243 w 1212886"/>
                  <a:gd name="connsiteY3" fmla="*/ 2417 h 337024"/>
                  <a:gd name="connsiteX4" fmla="*/ 1208408 w 1212886"/>
                  <a:gd name="connsiteY4" fmla="*/ 26098 h 337024"/>
                  <a:gd name="connsiteX5" fmla="*/ 1212758 w 1212886"/>
                  <a:gd name="connsiteY5" fmla="*/ 163838 h 337024"/>
                  <a:gd name="connsiteX6" fmla="*/ 1195359 w 1212886"/>
                  <a:gd name="connsiteY6" fmla="*/ 185102 h 337024"/>
                  <a:gd name="connsiteX7" fmla="*/ 829505 w 1212886"/>
                  <a:gd name="connsiteY7" fmla="*/ 245031 h 337024"/>
                  <a:gd name="connsiteX8" fmla="*/ 500381 w 1212886"/>
                  <a:gd name="connsiteY8" fmla="*/ 290460 h 337024"/>
                  <a:gd name="connsiteX9" fmla="*/ 215238 w 1212886"/>
                  <a:gd name="connsiteY9" fmla="*/ 321875 h 337024"/>
                  <a:gd name="connsiteX10" fmla="*/ 49468 w 1212886"/>
                  <a:gd name="connsiteY10" fmla="*/ 336373 h 337024"/>
                  <a:gd name="connsiteX11" fmla="*/ 18538 w 1212886"/>
                  <a:gd name="connsiteY11" fmla="*/ 310276 h 337024"/>
                  <a:gd name="connsiteX12" fmla="*/ 656 w 1212886"/>
                  <a:gd name="connsiteY12" fmla="*/ 30931 h 337024"/>
                  <a:gd name="connsiteX13" fmla="*/ 29170 w 1212886"/>
                  <a:gd name="connsiteY13" fmla="*/ 0 h 3370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212886" h="337024">
                    <a:moveTo>
                      <a:pt x="29170" y="0"/>
                    </a:moveTo>
                    <a:cubicBezTo>
                      <a:pt x="220071" y="0"/>
                      <a:pt x="410973" y="0"/>
                      <a:pt x="601389" y="0"/>
                    </a:cubicBezTo>
                    <a:cubicBezTo>
                      <a:pt x="602357" y="1450"/>
                      <a:pt x="602357" y="1934"/>
                      <a:pt x="602357" y="2899"/>
                    </a:cubicBezTo>
                    <a:cubicBezTo>
                      <a:pt x="796158" y="2899"/>
                      <a:pt x="990442" y="3383"/>
                      <a:pt x="1184243" y="2417"/>
                    </a:cubicBezTo>
                    <a:cubicBezTo>
                      <a:pt x="1203092" y="2417"/>
                      <a:pt x="1208408" y="7249"/>
                      <a:pt x="1208408" y="26098"/>
                    </a:cubicBezTo>
                    <a:cubicBezTo>
                      <a:pt x="1208408" y="72011"/>
                      <a:pt x="1210341" y="117925"/>
                      <a:pt x="1212758" y="163838"/>
                    </a:cubicBezTo>
                    <a:cubicBezTo>
                      <a:pt x="1213724" y="178337"/>
                      <a:pt x="1209375" y="182686"/>
                      <a:pt x="1195359" y="185102"/>
                    </a:cubicBezTo>
                    <a:cubicBezTo>
                      <a:pt x="1073569" y="204917"/>
                      <a:pt x="951779" y="226182"/>
                      <a:pt x="829505" y="245031"/>
                    </a:cubicBezTo>
                    <a:cubicBezTo>
                      <a:pt x="719797" y="261946"/>
                      <a:pt x="610089" y="276928"/>
                      <a:pt x="500381" y="290460"/>
                    </a:cubicBezTo>
                    <a:cubicBezTo>
                      <a:pt x="405656" y="302543"/>
                      <a:pt x="310446" y="312209"/>
                      <a:pt x="215238" y="321875"/>
                    </a:cubicBezTo>
                    <a:cubicBezTo>
                      <a:pt x="160143" y="327674"/>
                      <a:pt x="104564" y="330574"/>
                      <a:pt x="49468" y="336373"/>
                    </a:cubicBezTo>
                    <a:cubicBezTo>
                      <a:pt x="27720" y="338790"/>
                      <a:pt x="19504" y="335407"/>
                      <a:pt x="18538" y="310276"/>
                    </a:cubicBezTo>
                    <a:cubicBezTo>
                      <a:pt x="14188" y="217000"/>
                      <a:pt x="6455" y="124208"/>
                      <a:pt x="656" y="30931"/>
                    </a:cubicBezTo>
                    <a:cubicBezTo>
                      <a:pt x="-1278" y="0"/>
                      <a:pt x="-794" y="0"/>
                      <a:pt x="29170" y="0"/>
                    </a:cubicBezTo>
                    <a:close/>
                  </a:path>
                </a:pathLst>
              </a:custGeom>
              <a:grpFill/>
              <a:ln w="5254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4498" name="자유형: 도형 4497">
              <a:extLst>
                <a:ext uri="{FF2B5EF4-FFF2-40B4-BE49-F238E27FC236}">
                  <a16:creationId xmlns:a16="http://schemas.microsoft.com/office/drawing/2014/main" id="{F864ADDE-7C35-4EA7-9F27-FFE709BF7A95}"/>
                </a:ext>
              </a:extLst>
            </p:cNvPr>
            <p:cNvSpPr/>
            <p:nvPr/>
          </p:nvSpPr>
          <p:spPr>
            <a:xfrm>
              <a:off x="4205937" y="4949564"/>
              <a:ext cx="153767" cy="346587"/>
            </a:xfrm>
            <a:custGeom>
              <a:avLst/>
              <a:gdLst>
                <a:gd name="connsiteX0" fmla="*/ 15989 w 153767"/>
                <a:gd name="connsiteY0" fmla="*/ 31 h 346587"/>
                <a:gd name="connsiteX1" fmla="*/ 129563 w 153767"/>
                <a:gd name="connsiteY1" fmla="*/ 31 h 346587"/>
                <a:gd name="connsiteX2" fmla="*/ 145512 w 153767"/>
                <a:gd name="connsiteY2" fmla="*/ 16463 h 346587"/>
                <a:gd name="connsiteX3" fmla="*/ 145512 w 153767"/>
                <a:gd name="connsiteY3" fmla="*/ 175950 h 346587"/>
                <a:gd name="connsiteX4" fmla="*/ 153245 w 153767"/>
                <a:gd name="connsiteY4" fmla="*/ 175467 h 346587"/>
                <a:gd name="connsiteX5" fmla="*/ 153728 w 153767"/>
                <a:gd name="connsiteY5" fmla="*/ 327705 h 346587"/>
                <a:gd name="connsiteX6" fmla="*/ 135363 w 153767"/>
                <a:gd name="connsiteY6" fmla="*/ 346552 h 346587"/>
                <a:gd name="connsiteX7" fmla="*/ 26621 w 153767"/>
                <a:gd name="connsiteY7" fmla="*/ 346552 h 346587"/>
                <a:gd name="connsiteX8" fmla="*/ 7773 w 153767"/>
                <a:gd name="connsiteY8" fmla="*/ 330121 h 346587"/>
                <a:gd name="connsiteX9" fmla="*/ 40 w 153767"/>
                <a:gd name="connsiteY9" fmla="*/ 16463 h 346587"/>
                <a:gd name="connsiteX10" fmla="*/ 15989 w 153767"/>
                <a:gd name="connsiteY10" fmla="*/ 31 h 346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3767" h="346587">
                  <a:moveTo>
                    <a:pt x="15989" y="31"/>
                  </a:moveTo>
                  <a:cubicBezTo>
                    <a:pt x="53685" y="513"/>
                    <a:pt x="91866" y="997"/>
                    <a:pt x="129563" y="31"/>
                  </a:cubicBezTo>
                  <a:cubicBezTo>
                    <a:pt x="143096" y="-453"/>
                    <a:pt x="145512" y="4863"/>
                    <a:pt x="145512" y="16463"/>
                  </a:cubicBezTo>
                  <a:cubicBezTo>
                    <a:pt x="145029" y="69625"/>
                    <a:pt x="145512" y="122787"/>
                    <a:pt x="145512" y="175950"/>
                  </a:cubicBezTo>
                  <a:cubicBezTo>
                    <a:pt x="148412" y="175467"/>
                    <a:pt x="150828" y="175467"/>
                    <a:pt x="153245" y="175467"/>
                  </a:cubicBezTo>
                  <a:cubicBezTo>
                    <a:pt x="153245" y="226213"/>
                    <a:pt x="152762" y="276959"/>
                    <a:pt x="153728" y="327705"/>
                  </a:cubicBezTo>
                  <a:cubicBezTo>
                    <a:pt x="154211" y="342686"/>
                    <a:pt x="150345" y="347036"/>
                    <a:pt x="135363" y="346552"/>
                  </a:cubicBezTo>
                  <a:cubicBezTo>
                    <a:pt x="99115" y="345587"/>
                    <a:pt x="62868" y="345587"/>
                    <a:pt x="26621" y="346552"/>
                  </a:cubicBezTo>
                  <a:cubicBezTo>
                    <a:pt x="14055" y="346552"/>
                    <a:pt x="8256" y="344620"/>
                    <a:pt x="7773" y="330121"/>
                  </a:cubicBezTo>
                  <a:cubicBezTo>
                    <a:pt x="5839" y="225729"/>
                    <a:pt x="3423" y="120855"/>
                    <a:pt x="40" y="16463"/>
                  </a:cubicBezTo>
                  <a:cubicBezTo>
                    <a:pt x="-443" y="3414"/>
                    <a:pt x="3423" y="31"/>
                    <a:pt x="15989" y="31"/>
                  </a:cubicBezTo>
                  <a:close/>
                </a:path>
              </a:pathLst>
            </a:custGeom>
            <a:grpFill/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4499" name="자유형: 도형 4498">
              <a:extLst>
                <a:ext uri="{FF2B5EF4-FFF2-40B4-BE49-F238E27FC236}">
                  <a16:creationId xmlns:a16="http://schemas.microsoft.com/office/drawing/2014/main" id="{79C7BB13-5556-431F-AC87-6FDD9ED637FB}"/>
                </a:ext>
              </a:extLst>
            </p:cNvPr>
            <p:cNvSpPr/>
            <p:nvPr/>
          </p:nvSpPr>
          <p:spPr>
            <a:xfrm>
              <a:off x="7911873" y="4690397"/>
              <a:ext cx="141181" cy="612000"/>
            </a:xfrm>
            <a:custGeom>
              <a:avLst/>
              <a:gdLst>
                <a:gd name="connsiteX0" fmla="*/ 110191 w 141181"/>
                <a:gd name="connsiteY0" fmla="*/ 33 h 358666"/>
                <a:gd name="connsiteX1" fmla="*/ 127590 w 141181"/>
                <a:gd name="connsiteY1" fmla="*/ 17431 h 358666"/>
                <a:gd name="connsiteX2" fmla="*/ 141122 w 141181"/>
                <a:gd name="connsiteY2" fmla="*/ 337855 h 358666"/>
                <a:gd name="connsiteX3" fmla="*/ 122273 w 141181"/>
                <a:gd name="connsiteY3" fmla="*/ 358637 h 358666"/>
                <a:gd name="connsiteX4" fmla="*/ 18365 w 141181"/>
                <a:gd name="connsiteY4" fmla="*/ 358637 h 358666"/>
                <a:gd name="connsiteX5" fmla="*/ 0 w 141181"/>
                <a:gd name="connsiteY5" fmla="*/ 339788 h 358666"/>
                <a:gd name="connsiteX6" fmla="*/ 1450 w 141181"/>
                <a:gd name="connsiteY6" fmla="*/ 18397 h 358666"/>
                <a:gd name="connsiteX7" fmla="*/ 18365 w 141181"/>
                <a:gd name="connsiteY7" fmla="*/ 516 h 358666"/>
                <a:gd name="connsiteX8" fmla="*/ 110191 w 141181"/>
                <a:gd name="connsiteY8" fmla="*/ 33 h 358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1181" h="358666">
                  <a:moveTo>
                    <a:pt x="110191" y="33"/>
                  </a:moveTo>
                  <a:cubicBezTo>
                    <a:pt x="124207" y="-451"/>
                    <a:pt x="127590" y="4382"/>
                    <a:pt x="127590" y="17431"/>
                  </a:cubicBezTo>
                  <a:cubicBezTo>
                    <a:pt x="132745" y="73734"/>
                    <a:pt x="142008" y="280987"/>
                    <a:pt x="141122" y="337855"/>
                  </a:cubicBezTo>
                  <a:cubicBezTo>
                    <a:pt x="141606" y="352837"/>
                    <a:pt x="139189" y="359120"/>
                    <a:pt x="122273" y="358637"/>
                  </a:cubicBezTo>
                  <a:cubicBezTo>
                    <a:pt x="87476" y="357186"/>
                    <a:pt x="53163" y="357186"/>
                    <a:pt x="18365" y="358637"/>
                  </a:cubicBezTo>
                  <a:cubicBezTo>
                    <a:pt x="2900" y="359120"/>
                    <a:pt x="0" y="353803"/>
                    <a:pt x="0" y="339788"/>
                  </a:cubicBezTo>
                  <a:cubicBezTo>
                    <a:pt x="967" y="232497"/>
                    <a:pt x="1450" y="125689"/>
                    <a:pt x="1450" y="18397"/>
                  </a:cubicBezTo>
                  <a:cubicBezTo>
                    <a:pt x="1450" y="5349"/>
                    <a:pt x="3866" y="33"/>
                    <a:pt x="18365" y="516"/>
                  </a:cubicBezTo>
                  <a:cubicBezTo>
                    <a:pt x="48813" y="1482"/>
                    <a:pt x="79744" y="999"/>
                    <a:pt x="110191" y="33"/>
                  </a:cubicBezTo>
                  <a:close/>
                </a:path>
              </a:pathLst>
            </a:custGeom>
            <a:grpFill/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4500" name="자유형: 도형 4499">
              <a:extLst>
                <a:ext uri="{FF2B5EF4-FFF2-40B4-BE49-F238E27FC236}">
                  <a16:creationId xmlns:a16="http://schemas.microsoft.com/office/drawing/2014/main" id="{24214542-E436-4D5A-B196-E77BC6951C06}"/>
                </a:ext>
              </a:extLst>
            </p:cNvPr>
            <p:cNvSpPr/>
            <p:nvPr/>
          </p:nvSpPr>
          <p:spPr>
            <a:xfrm>
              <a:off x="3464120" y="5274424"/>
              <a:ext cx="5260171" cy="251042"/>
            </a:xfrm>
            <a:custGeom>
              <a:avLst/>
              <a:gdLst>
                <a:gd name="connsiteX0" fmla="*/ 240861 w 5260171"/>
                <a:gd name="connsiteY0" fmla="*/ 0 h 251042"/>
                <a:gd name="connsiteX1" fmla="*/ 5077642 w 5260171"/>
                <a:gd name="connsiteY1" fmla="*/ 0 h 251042"/>
                <a:gd name="connsiteX2" fmla="*/ 5163029 w 5260171"/>
                <a:gd name="connsiteY2" fmla="*/ 174199 h 251042"/>
                <a:gd name="connsiteX3" fmla="*/ 5213775 w 5260171"/>
                <a:gd name="connsiteY3" fmla="*/ 224945 h 251042"/>
                <a:gd name="connsiteX4" fmla="*/ 5260171 w 5260171"/>
                <a:gd name="connsiteY4" fmla="*/ 247176 h 251042"/>
                <a:gd name="connsiteX5" fmla="*/ 5259203 w 5260171"/>
                <a:gd name="connsiteY5" fmla="*/ 251042 h 251042"/>
                <a:gd name="connsiteX6" fmla="*/ 0 w 5260171"/>
                <a:gd name="connsiteY6" fmla="*/ 240410 h 251042"/>
                <a:gd name="connsiteX7" fmla="*/ 99559 w 5260171"/>
                <a:gd name="connsiteY7" fmla="*/ 182898 h 251042"/>
                <a:gd name="connsiteX8" fmla="*/ 138223 w 5260171"/>
                <a:gd name="connsiteY8" fmla="*/ 148101 h 2510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260171" h="251042">
                  <a:moveTo>
                    <a:pt x="240861" y="0"/>
                  </a:moveTo>
                  <a:lnTo>
                    <a:pt x="5077642" y="0"/>
                  </a:lnTo>
                  <a:lnTo>
                    <a:pt x="5163029" y="174199"/>
                  </a:lnTo>
                  <a:cubicBezTo>
                    <a:pt x="5174627" y="197880"/>
                    <a:pt x="5188643" y="215279"/>
                    <a:pt x="5213775" y="224945"/>
                  </a:cubicBezTo>
                  <a:cubicBezTo>
                    <a:pt x="5229723" y="230744"/>
                    <a:pt x="5244705" y="239927"/>
                    <a:pt x="5260171" y="247176"/>
                  </a:cubicBezTo>
                  <a:cubicBezTo>
                    <a:pt x="5260171" y="248143"/>
                    <a:pt x="5259687" y="249593"/>
                    <a:pt x="5259203" y="251042"/>
                  </a:cubicBezTo>
                  <a:cubicBezTo>
                    <a:pt x="3508713" y="247659"/>
                    <a:pt x="1758223" y="244276"/>
                    <a:pt x="0" y="240410"/>
                  </a:cubicBezTo>
                  <a:cubicBezTo>
                    <a:pt x="37214" y="218662"/>
                    <a:pt x="68145" y="200296"/>
                    <a:pt x="99559" y="182898"/>
                  </a:cubicBezTo>
                  <a:cubicBezTo>
                    <a:pt x="115508" y="174199"/>
                    <a:pt x="127590" y="163083"/>
                    <a:pt x="138223" y="148101"/>
                  </a:cubicBezTo>
                  <a:close/>
                </a:path>
              </a:pathLst>
            </a:custGeom>
            <a:grpFill/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4501" name="자유형: 도형 4500">
              <a:extLst>
                <a:ext uri="{FF2B5EF4-FFF2-40B4-BE49-F238E27FC236}">
                  <a16:creationId xmlns:a16="http://schemas.microsoft.com/office/drawing/2014/main" id="{402D970E-D6D7-4C7F-A12B-A5EEA26E96FF}"/>
                </a:ext>
              </a:extLst>
            </p:cNvPr>
            <p:cNvSpPr/>
            <p:nvPr/>
          </p:nvSpPr>
          <p:spPr>
            <a:xfrm>
              <a:off x="3455274" y="5548589"/>
              <a:ext cx="5371826" cy="225924"/>
            </a:xfrm>
            <a:custGeom>
              <a:avLst/>
              <a:gdLst>
                <a:gd name="connsiteX0" fmla="*/ 0 w 5371826"/>
                <a:gd name="connsiteY0" fmla="*/ 0 h 225924"/>
                <a:gd name="connsiteX1" fmla="*/ 5371826 w 5371826"/>
                <a:gd name="connsiteY1" fmla="*/ 0 h 225924"/>
                <a:gd name="connsiteX2" fmla="*/ 5366993 w 5371826"/>
                <a:gd name="connsiteY2" fmla="*/ 225924 h 225924"/>
                <a:gd name="connsiteX3" fmla="*/ 4969496 w 5371826"/>
                <a:gd name="connsiteY3" fmla="*/ 225924 h 225924"/>
                <a:gd name="connsiteX4" fmla="*/ 4933172 w 5371826"/>
                <a:gd name="connsiteY4" fmla="*/ 180340 h 225924"/>
                <a:gd name="connsiteX5" fmla="*/ 4886775 w 5371826"/>
                <a:gd name="connsiteY5" fmla="*/ 157142 h 225924"/>
                <a:gd name="connsiteX6" fmla="*/ 440955 w 5371826"/>
                <a:gd name="connsiteY6" fmla="*/ 161009 h 225924"/>
                <a:gd name="connsiteX7" fmla="*/ 399392 w 5371826"/>
                <a:gd name="connsiteY7" fmla="*/ 179857 h 225924"/>
                <a:gd name="connsiteX8" fmla="*/ 357433 w 5371826"/>
                <a:gd name="connsiteY8" fmla="*/ 225924 h 225924"/>
                <a:gd name="connsiteX9" fmla="*/ 5654 w 5371826"/>
                <a:gd name="connsiteY9" fmla="*/ 225924 h 225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371826" h="225924">
                  <a:moveTo>
                    <a:pt x="0" y="0"/>
                  </a:moveTo>
                  <a:lnTo>
                    <a:pt x="5371826" y="0"/>
                  </a:lnTo>
                  <a:lnTo>
                    <a:pt x="5366993" y="225924"/>
                  </a:lnTo>
                  <a:lnTo>
                    <a:pt x="4969496" y="225924"/>
                  </a:lnTo>
                  <a:lnTo>
                    <a:pt x="4933172" y="180340"/>
                  </a:lnTo>
                  <a:cubicBezTo>
                    <a:pt x="4920606" y="164391"/>
                    <a:pt x="4907557" y="157142"/>
                    <a:pt x="4886775" y="157142"/>
                  </a:cubicBezTo>
                  <a:lnTo>
                    <a:pt x="440955" y="161009"/>
                  </a:lnTo>
                  <a:cubicBezTo>
                    <a:pt x="423073" y="161009"/>
                    <a:pt x="410991" y="166807"/>
                    <a:pt x="399392" y="179857"/>
                  </a:cubicBezTo>
                  <a:lnTo>
                    <a:pt x="357433" y="225924"/>
                  </a:lnTo>
                  <a:lnTo>
                    <a:pt x="5654" y="225924"/>
                  </a:lnTo>
                  <a:close/>
                </a:path>
              </a:pathLst>
            </a:custGeom>
            <a:grpFill/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4502" name="자유형: 도형 4501">
              <a:extLst>
                <a:ext uri="{FF2B5EF4-FFF2-40B4-BE49-F238E27FC236}">
                  <a16:creationId xmlns:a16="http://schemas.microsoft.com/office/drawing/2014/main" id="{3A85C2E7-D2BD-4416-AF74-994E0C6C57F4}"/>
                </a:ext>
              </a:extLst>
            </p:cNvPr>
            <p:cNvSpPr/>
            <p:nvPr/>
          </p:nvSpPr>
          <p:spPr>
            <a:xfrm>
              <a:off x="7650131" y="4399259"/>
              <a:ext cx="664664" cy="264844"/>
            </a:xfrm>
            <a:custGeom>
              <a:avLst/>
              <a:gdLst>
                <a:gd name="connsiteX0" fmla="*/ 0 w 664664"/>
                <a:gd name="connsiteY0" fmla="*/ 0 h 264844"/>
                <a:gd name="connsiteX1" fmla="*/ 664664 w 664664"/>
                <a:gd name="connsiteY1" fmla="*/ 0 h 264844"/>
                <a:gd name="connsiteX2" fmla="*/ 663782 w 664664"/>
                <a:gd name="connsiteY2" fmla="*/ 199106 h 264844"/>
                <a:gd name="connsiteX3" fmla="*/ 602404 w 664664"/>
                <a:gd name="connsiteY3" fmla="*/ 259518 h 264844"/>
                <a:gd name="connsiteX4" fmla="*/ 56765 w 664664"/>
                <a:gd name="connsiteY4" fmla="*/ 264834 h 264844"/>
                <a:gd name="connsiteX5" fmla="*/ 703 w 664664"/>
                <a:gd name="connsiteY5" fmla="*/ 212639 h 264844"/>
                <a:gd name="connsiteX6" fmla="*/ 219 w 664664"/>
                <a:gd name="connsiteY6" fmla="*/ 210222 h 264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64664" h="264844">
                  <a:moveTo>
                    <a:pt x="0" y="0"/>
                  </a:moveTo>
                  <a:lnTo>
                    <a:pt x="664664" y="0"/>
                  </a:lnTo>
                  <a:lnTo>
                    <a:pt x="663782" y="199106"/>
                  </a:lnTo>
                  <a:cubicBezTo>
                    <a:pt x="663782" y="244053"/>
                    <a:pt x="647833" y="259518"/>
                    <a:pt x="602404" y="259518"/>
                  </a:cubicBezTo>
                  <a:cubicBezTo>
                    <a:pt x="420685" y="261451"/>
                    <a:pt x="238967" y="262901"/>
                    <a:pt x="56765" y="264834"/>
                  </a:cubicBezTo>
                  <a:cubicBezTo>
                    <a:pt x="22451" y="265317"/>
                    <a:pt x="5536" y="249852"/>
                    <a:pt x="703" y="212639"/>
                  </a:cubicBezTo>
                  <a:cubicBezTo>
                    <a:pt x="219" y="209256"/>
                    <a:pt x="219" y="213605"/>
                    <a:pt x="219" y="210222"/>
                  </a:cubicBezTo>
                  <a:close/>
                </a:path>
              </a:pathLst>
            </a:custGeom>
            <a:grpFill/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graphicFrame>
        <p:nvGraphicFramePr>
          <p:cNvPr id="4505" name="Chart 5">
            <a:extLst>
              <a:ext uri="{FF2B5EF4-FFF2-40B4-BE49-F238E27FC236}">
                <a16:creationId xmlns:a16="http://schemas.microsoft.com/office/drawing/2014/main" id="{6F9F4E98-C34B-4D96-B2AA-4F702D86F7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52713935"/>
              </p:ext>
            </p:extLst>
          </p:nvPr>
        </p:nvGraphicFramePr>
        <p:xfrm>
          <a:off x="6633345" y="2596076"/>
          <a:ext cx="1660648" cy="1721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506" name="Chart 10">
            <a:extLst>
              <a:ext uri="{FF2B5EF4-FFF2-40B4-BE49-F238E27FC236}">
                <a16:creationId xmlns:a16="http://schemas.microsoft.com/office/drawing/2014/main" id="{0C76C73B-D124-4759-9F52-C703C2C45F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63749674"/>
              </p:ext>
            </p:extLst>
          </p:nvPr>
        </p:nvGraphicFramePr>
        <p:xfrm>
          <a:off x="6844808" y="2797637"/>
          <a:ext cx="1243450" cy="1224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507" name="Chart 5">
            <a:extLst>
              <a:ext uri="{FF2B5EF4-FFF2-40B4-BE49-F238E27FC236}">
                <a16:creationId xmlns:a16="http://schemas.microsoft.com/office/drawing/2014/main" id="{5E5915EA-5FA5-4C3F-8F6C-D3AD8092EB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743878"/>
              </p:ext>
            </p:extLst>
          </p:nvPr>
        </p:nvGraphicFramePr>
        <p:xfrm>
          <a:off x="3919183" y="2847454"/>
          <a:ext cx="1660648" cy="1721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508" name="Chart 10">
            <a:extLst>
              <a:ext uri="{FF2B5EF4-FFF2-40B4-BE49-F238E27FC236}">
                <a16:creationId xmlns:a16="http://schemas.microsoft.com/office/drawing/2014/main" id="{F5F42925-3E29-4BCE-BC1B-41778CA58D7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02481845"/>
              </p:ext>
            </p:extLst>
          </p:nvPr>
        </p:nvGraphicFramePr>
        <p:xfrm>
          <a:off x="4135208" y="3049015"/>
          <a:ext cx="1243450" cy="1224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4509" name="TextBox 4508">
            <a:extLst>
              <a:ext uri="{FF2B5EF4-FFF2-40B4-BE49-F238E27FC236}">
                <a16:creationId xmlns:a16="http://schemas.microsoft.com/office/drawing/2014/main" id="{64F87596-6A94-4E3D-8670-64B02D9DF5AB}"/>
              </a:ext>
            </a:extLst>
          </p:cNvPr>
          <p:cNvSpPr txBox="1"/>
          <p:nvPr/>
        </p:nvSpPr>
        <p:spPr>
          <a:xfrm>
            <a:off x="7542315" y="2134411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40%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4510" name="TextBox 4509">
            <a:extLst>
              <a:ext uri="{FF2B5EF4-FFF2-40B4-BE49-F238E27FC236}">
                <a16:creationId xmlns:a16="http://schemas.microsoft.com/office/drawing/2014/main" id="{C0CCA1E3-E1C6-422E-9148-A4C260865758}"/>
              </a:ext>
            </a:extLst>
          </p:cNvPr>
          <p:cNvSpPr txBox="1"/>
          <p:nvPr/>
        </p:nvSpPr>
        <p:spPr>
          <a:xfrm>
            <a:off x="3954378" y="2338808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60%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4511" name="그룹 4510">
            <a:extLst>
              <a:ext uri="{FF2B5EF4-FFF2-40B4-BE49-F238E27FC236}">
                <a16:creationId xmlns:a16="http://schemas.microsoft.com/office/drawing/2014/main" id="{0697E0F9-C797-4521-95F5-BF8669367558}"/>
              </a:ext>
            </a:extLst>
          </p:cNvPr>
          <p:cNvGrpSpPr/>
          <p:nvPr/>
        </p:nvGrpSpPr>
        <p:grpSpPr>
          <a:xfrm>
            <a:off x="9024923" y="2446151"/>
            <a:ext cx="2604843" cy="1705425"/>
            <a:chOff x="8703080" y="2274701"/>
            <a:chExt cx="2604843" cy="1705425"/>
          </a:xfrm>
        </p:grpSpPr>
        <p:grpSp>
          <p:nvGrpSpPr>
            <p:cNvPr id="4512" name="그룹 4511">
              <a:extLst>
                <a:ext uri="{FF2B5EF4-FFF2-40B4-BE49-F238E27FC236}">
                  <a16:creationId xmlns:a16="http://schemas.microsoft.com/office/drawing/2014/main" id="{2644609D-747E-4436-8CB5-3FBA1A4B3706}"/>
                </a:ext>
              </a:extLst>
            </p:cNvPr>
            <p:cNvGrpSpPr/>
            <p:nvPr/>
          </p:nvGrpSpPr>
          <p:grpSpPr>
            <a:xfrm>
              <a:off x="8703080" y="2274701"/>
              <a:ext cx="2604843" cy="805159"/>
              <a:chOff x="8703080" y="2274701"/>
              <a:chExt cx="2604843" cy="805159"/>
            </a:xfrm>
          </p:grpSpPr>
          <p:sp>
            <p:nvSpPr>
              <p:cNvPr id="4518" name="화살표: 갈매기형 수장 4517">
                <a:extLst>
                  <a:ext uri="{FF2B5EF4-FFF2-40B4-BE49-F238E27FC236}">
                    <a16:creationId xmlns:a16="http://schemas.microsoft.com/office/drawing/2014/main" id="{222BB17A-ACFD-47FA-AA4C-991C0D11375E}"/>
                  </a:ext>
                </a:extLst>
              </p:cNvPr>
              <p:cNvSpPr/>
              <p:nvPr/>
            </p:nvSpPr>
            <p:spPr>
              <a:xfrm flipH="1">
                <a:off x="8703080" y="2332030"/>
                <a:ext cx="314778" cy="690501"/>
              </a:xfrm>
              <a:prstGeom prst="chevron">
                <a:avLst>
                  <a:gd name="adj" fmla="val 52612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4519" name="그룹 4518">
                <a:extLst>
                  <a:ext uri="{FF2B5EF4-FFF2-40B4-BE49-F238E27FC236}">
                    <a16:creationId xmlns:a16="http://schemas.microsoft.com/office/drawing/2014/main" id="{029DF5A4-4313-4D81-8118-EBA6CDBD595D}"/>
                  </a:ext>
                </a:extLst>
              </p:cNvPr>
              <p:cNvGrpSpPr/>
              <p:nvPr/>
            </p:nvGrpSpPr>
            <p:grpSpPr>
              <a:xfrm>
                <a:off x="9399923" y="2274701"/>
                <a:ext cx="1908000" cy="805159"/>
                <a:chOff x="1316574" y="2133806"/>
                <a:chExt cx="1407915" cy="805159"/>
              </a:xfrm>
            </p:grpSpPr>
            <p:sp>
              <p:nvSpPr>
                <p:cNvPr id="4520" name="TextBox 4519">
                  <a:extLst>
                    <a:ext uri="{FF2B5EF4-FFF2-40B4-BE49-F238E27FC236}">
                      <a16:creationId xmlns:a16="http://schemas.microsoft.com/office/drawing/2014/main" id="{4F84B47C-62F5-4422-910C-E608A45161EC}"/>
                    </a:ext>
                  </a:extLst>
                </p:cNvPr>
                <p:cNvSpPr txBox="1"/>
                <p:nvPr/>
              </p:nvSpPr>
              <p:spPr>
                <a:xfrm>
                  <a:off x="1316574" y="2384967"/>
                  <a:ext cx="1407915" cy="55399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en-US" altLang="ko-KR" sz="120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Get a modern PowerPoint  Presentation that is beautifully designed.  </a:t>
                  </a:r>
                </a:p>
              </p:txBody>
            </p:sp>
            <p:sp>
              <p:nvSpPr>
                <p:cNvPr id="4521" name="TextBox 4520">
                  <a:extLst>
                    <a:ext uri="{FF2B5EF4-FFF2-40B4-BE49-F238E27FC236}">
                      <a16:creationId xmlns:a16="http://schemas.microsoft.com/office/drawing/2014/main" id="{C56490A3-49EF-4E26-9FB2-F776D4DF4AA9}"/>
                    </a:ext>
                  </a:extLst>
                </p:cNvPr>
                <p:cNvSpPr txBox="1"/>
                <p:nvPr/>
              </p:nvSpPr>
              <p:spPr>
                <a:xfrm>
                  <a:off x="1316574" y="2133806"/>
                  <a:ext cx="1407915" cy="215444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en-US" altLang="ko-KR" sz="1400" b="1" dirty="0">
                      <a:solidFill>
                        <a:schemeClr val="accent4"/>
                      </a:solidFill>
                    </a:rPr>
                    <a:t>VISION</a:t>
                  </a:r>
                </a:p>
              </p:txBody>
            </p:sp>
          </p:grpSp>
        </p:grpSp>
        <p:grpSp>
          <p:nvGrpSpPr>
            <p:cNvPr id="4513" name="그룹 4512">
              <a:extLst>
                <a:ext uri="{FF2B5EF4-FFF2-40B4-BE49-F238E27FC236}">
                  <a16:creationId xmlns:a16="http://schemas.microsoft.com/office/drawing/2014/main" id="{9B8595C3-E6B0-4D54-BEEF-D79AFA26546E}"/>
                </a:ext>
              </a:extLst>
            </p:cNvPr>
            <p:cNvGrpSpPr/>
            <p:nvPr/>
          </p:nvGrpSpPr>
          <p:grpSpPr>
            <a:xfrm>
              <a:off x="8703080" y="3174967"/>
              <a:ext cx="2604843" cy="805159"/>
              <a:chOff x="8703080" y="2274701"/>
              <a:chExt cx="2604843" cy="805159"/>
            </a:xfrm>
          </p:grpSpPr>
          <p:sp>
            <p:nvSpPr>
              <p:cNvPr id="4514" name="화살표: 갈매기형 수장 4513">
                <a:extLst>
                  <a:ext uri="{FF2B5EF4-FFF2-40B4-BE49-F238E27FC236}">
                    <a16:creationId xmlns:a16="http://schemas.microsoft.com/office/drawing/2014/main" id="{818342BE-9AC7-4022-A045-31A44948CBC2}"/>
                  </a:ext>
                </a:extLst>
              </p:cNvPr>
              <p:cNvSpPr/>
              <p:nvPr/>
            </p:nvSpPr>
            <p:spPr>
              <a:xfrm flipH="1">
                <a:off x="8703080" y="2332030"/>
                <a:ext cx="314778" cy="690501"/>
              </a:xfrm>
              <a:prstGeom prst="chevron">
                <a:avLst>
                  <a:gd name="adj" fmla="val 52612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4515" name="그룹 4514">
                <a:extLst>
                  <a:ext uri="{FF2B5EF4-FFF2-40B4-BE49-F238E27FC236}">
                    <a16:creationId xmlns:a16="http://schemas.microsoft.com/office/drawing/2014/main" id="{14CE599D-7917-4092-B15B-43CBC2742839}"/>
                  </a:ext>
                </a:extLst>
              </p:cNvPr>
              <p:cNvGrpSpPr/>
              <p:nvPr/>
            </p:nvGrpSpPr>
            <p:grpSpPr>
              <a:xfrm>
                <a:off x="9399923" y="2274701"/>
                <a:ext cx="1908000" cy="805159"/>
                <a:chOff x="1316574" y="2133806"/>
                <a:chExt cx="1407915" cy="805159"/>
              </a:xfrm>
            </p:grpSpPr>
            <p:sp>
              <p:nvSpPr>
                <p:cNvPr id="4516" name="TextBox 4515">
                  <a:extLst>
                    <a:ext uri="{FF2B5EF4-FFF2-40B4-BE49-F238E27FC236}">
                      <a16:creationId xmlns:a16="http://schemas.microsoft.com/office/drawing/2014/main" id="{D5B9D3C4-DF15-4C2F-8AE2-725B4CF3AFA9}"/>
                    </a:ext>
                  </a:extLst>
                </p:cNvPr>
                <p:cNvSpPr txBox="1"/>
                <p:nvPr/>
              </p:nvSpPr>
              <p:spPr>
                <a:xfrm>
                  <a:off x="1316574" y="2384967"/>
                  <a:ext cx="1407915" cy="55399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en-US" altLang="ko-KR" sz="120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Get a modern PowerPoint  Presentation that is beautifully designed.  </a:t>
                  </a:r>
                </a:p>
              </p:txBody>
            </p:sp>
            <p:sp>
              <p:nvSpPr>
                <p:cNvPr id="4517" name="TextBox 4516">
                  <a:extLst>
                    <a:ext uri="{FF2B5EF4-FFF2-40B4-BE49-F238E27FC236}">
                      <a16:creationId xmlns:a16="http://schemas.microsoft.com/office/drawing/2014/main" id="{BBE4CC56-9B87-4893-9595-43430777AC46}"/>
                    </a:ext>
                  </a:extLst>
                </p:cNvPr>
                <p:cNvSpPr txBox="1"/>
                <p:nvPr/>
              </p:nvSpPr>
              <p:spPr>
                <a:xfrm>
                  <a:off x="1316574" y="2133806"/>
                  <a:ext cx="1407915" cy="215444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en-US" altLang="ko-KR" sz="1400" b="1" dirty="0">
                      <a:solidFill>
                        <a:schemeClr val="accent4"/>
                      </a:solidFill>
                    </a:rPr>
                    <a:t>VISION</a:t>
                  </a:r>
                </a:p>
              </p:txBody>
            </p:sp>
          </p:grpSp>
        </p:grpSp>
      </p:grpSp>
      <p:grpSp>
        <p:nvGrpSpPr>
          <p:cNvPr id="4522" name="그룹 4521">
            <a:extLst>
              <a:ext uri="{FF2B5EF4-FFF2-40B4-BE49-F238E27FC236}">
                <a16:creationId xmlns:a16="http://schemas.microsoft.com/office/drawing/2014/main" id="{C6414B8F-15D6-46A6-821F-8F480AB6F787}"/>
              </a:ext>
            </a:extLst>
          </p:cNvPr>
          <p:cNvGrpSpPr/>
          <p:nvPr/>
        </p:nvGrpSpPr>
        <p:grpSpPr>
          <a:xfrm flipH="1">
            <a:off x="562235" y="2446151"/>
            <a:ext cx="2710038" cy="1705425"/>
            <a:chOff x="8929514" y="2274701"/>
            <a:chExt cx="2710038" cy="1705425"/>
          </a:xfrm>
        </p:grpSpPr>
        <p:grpSp>
          <p:nvGrpSpPr>
            <p:cNvPr id="4523" name="그룹 4522">
              <a:extLst>
                <a:ext uri="{FF2B5EF4-FFF2-40B4-BE49-F238E27FC236}">
                  <a16:creationId xmlns:a16="http://schemas.microsoft.com/office/drawing/2014/main" id="{19474F1A-1A94-423C-ADA4-36CF9E386E9F}"/>
                </a:ext>
              </a:extLst>
            </p:cNvPr>
            <p:cNvGrpSpPr/>
            <p:nvPr/>
          </p:nvGrpSpPr>
          <p:grpSpPr>
            <a:xfrm>
              <a:off x="8929514" y="2274701"/>
              <a:ext cx="2710038" cy="805159"/>
              <a:chOff x="8929514" y="2274701"/>
              <a:chExt cx="2710038" cy="805159"/>
            </a:xfrm>
          </p:grpSpPr>
          <p:sp>
            <p:nvSpPr>
              <p:cNvPr id="4529" name="화살표: 갈매기형 수장 4528">
                <a:extLst>
                  <a:ext uri="{FF2B5EF4-FFF2-40B4-BE49-F238E27FC236}">
                    <a16:creationId xmlns:a16="http://schemas.microsoft.com/office/drawing/2014/main" id="{27F0E31B-5ABA-4EA9-AA6C-DA2139A981BE}"/>
                  </a:ext>
                </a:extLst>
              </p:cNvPr>
              <p:cNvSpPr/>
              <p:nvPr/>
            </p:nvSpPr>
            <p:spPr>
              <a:xfrm flipH="1">
                <a:off x="8929514" y="2332030"/>
                <a:ext cx="314778" cy="690501"/>
              </a:xfrm>
              <a:prstGeom prst="chevron">
                <a:avLst>
                  <a:gd name="adj" fmla="val 52612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4530" name="그룹 4529">
                <a:extLst>
                  <a:ext uri="{FF2B5EF4-FFF2-40B4-BE49-F238E27FC236}">
                    <a16:creationId xmlns:a16="http://schemas.microsoft.com/office/drawing/2014/main" id="{3016CA3A-576F-43AC-BB12-7407672C1A3D}"/>
                  </a:ext>
                </a:extLst>
              </p:cNvPr>
              <p:cNvGrpSpPr/>
              <p:nvPr/>
            </p:nvGrpSpPr>
            <p:grpSpPr>
              <a:xfrm>
                <a:off x="9731551" y="2274701"/>
                <a:ext cx="1908001" cy="805159"/>
                <a:chOff x="1561283" y="2133806"/>
                <a:chExt cx="1407916" cy="805159"/>
              </a:xfrm>
            </p:grpSpPr>
            <p:sp>
              <p:nvSpPr>
                <p:cNvPr id="4531" name="TextBox 4530">
                  <a:extLst>
                    <a:ext uri="{FF2B5EF4-FFF2-40B4-BE49-F238E27FC236}">
                      <a16:creationId xmlns:a16="http://schemas.microsoft.com/office/drawing/2014/main" id="{A2788544-87E0-42F5-AE19-0A9C2FD6677D}"/>
                    </a:ext>
                  </a:extLst>
                </p:cNvPr>
                <p:cNvSpPr txBox="1"/>
                <p:nvPr/>
              </p:nvSpPr>
              <p:spPr>
                <a:xfrm>
                  <a:off x="1561283" y="2384967"/>
                  <a:ext cx="1407916" cy="55399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r"/>
                  <a:r>
                    <a:rPr lang="en-US" altLang="ko-KR" sz="120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Get a modern PowerPoint  Presentation that is beautifully designed.  </a:t>
                  </a:r>
                </a:p>
              </p:txBody>
            </p:sp>
            <p:sp>
              <p:nvSpPr>
                <p:cNvPr id="4532" name="TextBox 4531">
                  <a:extLst>
                    <a:ext uri="{FF2B5EF4-FFF2-40B4-BE49-F238E27FC236}">
                      <a16:creationId xmlns:a16="http://schemas.microsoft.com/office/drawing/2014/main" id="{B8C8B0B3-3EE9-4865-A44B-E0EED0F4BDAC}"/>
                    </a:ext>
                  </a:extLst>
                </p:cNvPr>
                <p:cNvSpPr txBox="1"/>
                <p:nvPr/>
              </p:nvSpPr>
              <p:spPr>
                <a:xfrm>
                  <a:off x="1561283" y="2133806"/>
                  <a:ext cx="1407915" cy="215444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r"/>
                  <a:r>
                    <a:rPr lang="en-US" altLang="ko-KR" sz="1400" b="1" dirty="0">
                      <a:solidFill>
                        <a:schemeClr val="accent1"/>
                      </a:solidFill>
                    </a:rPr>
                    <a:t>VISION</a:t>
                  </a:r>
                </a:p>
              </p:txBody>
            </p:sp>
          </p:grpSp>
        </p:grpSp>
        <p:grpSp>
          <p:nvGrpSpPr>
            <p:cNvPr id="4524" name="그룹 4523">
              <a:extLst>
                <a:ext uri="{FF2B5EF4-FFF2-40B4-BE49-F238E27FC236}">
                  <a16:creationId xmlns:a16="http://schemas.microsoft.com/office/drawing/2014/main" id="{3A4BBC4C-1764-4EC7-A064-4042AFF9ECD0}"/>
                </a:ext>
              </a:extLst>
            </p:cNvPr>
            <p:cNvGrpSpPr/>
            <p:nvPr/>
          </p:nvGrpSpPr>
          <p:grpSpPr>
            <a:xfrm>
              <a:off x="8929514" y="3174967"/>
              <a:ext cx="2710038" cy="805159"/>
              <a:chOff x="8929514" y="2274701"/>
              <a:chExt cx="2710038" cy="805159"/>
            </a:xfrm>
          </p:grpSpPr>
          <p:sp>
            <p:nvSpPr>
              <p:cNvPr id="4525" name="화살표: 갈매기형 수장 4524">
                <a:extLst>
                  <a:ext uri="{FF2B5EF4-FFF2-40B4-BE49-F238E27FC236}">
                    <a16:creationId xmlns:a16="http://schemas.microsoft.com/office/drawing/2014/main" id="{2151AB92-2FF6-4ACE-988A-15D5F6E8769D}"/>
                  </a:ext>
                </a:extLst>
              </p:cNvPr>
              <p:cNvSpPr/>
              <p:nvPr/>
            </p:nvSpPr>
            <p:spPr>
              <a:xfrm flipH="1">
                <a:off x="8929514" y="2332030"/>
                <a:ext cx="314778" cy="690501"/>
              </a:xfrm>
              <a:prstGeom prst="chevron">
                <a:avLst>
                  <a:gd name="adj" fmla="val 52612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4526" name="그룹 4525">
                <a:extLst>
                  <a:ext uri="{FF2B5EF4-FFF2-40B4-BE49-F238E27FC236}">
                    <a16:creationId xmlns:a16="http://schemas.microsoft.com/office/drawing/2014/main" id="{8A84D6A5-B748-405F-B487-8AD289593C25}"/>
                  </a:ext>
                </a:extLst>
              </p:cNvPr>
              <p:cNvGrpSpPr/>
              <p:nvPr/>
            </p:nvGrpSpPr>
            <p:grpSpPr>
              <a:xfrm>
                <a:off x="9731552" y="2274701"/>
                <a:ext cx="1908000" cy="805159"/>
                <a:chOff x="1561283" y="2133806"/>
                <a:chExt cx="1407915" cy="805159"/>
              </a:xfrm>
            </p:grpSpPr>
            <p:sp>
              <p:nvSpPr>
                <p:cNvPr id="4527" name="TextBox 4526">
                  <a:extLst>
                    <a:ext uri="{FF2B5EF4-FFF2-40B4-BE49-F238E27FC236}">
                      <a16:creationId xmlns:a16="http://schemas.microsoft.com/office/drawing/2014/main" id="{8C5D4E6D-0B9F-435A-A481-99A2319077BA}"/>
                    </a:ext>
                  </a:extLst>
                </p:cNvPr>
                <p:cNvSpPr txBox="1"/>
                <p:nvPr/>
              </p:nvSpPr>
              <p:spPr>
                <a:xfrm>
                  <a:off x="1561283" y="2384967"/>
                  <a:ext cx="1407915" cy="55399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r"/>
                  <a:r>
                    <a:rPr lang="en-US" altLang="ko-KR" sz="120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Get a modern PowerPoint  Presentation that is beautifully designed.  </a:t>
                  </a:r>
                </a:p>
              </p:txBody>
            </p:sp>
            <p:sp>
              <p:nvSpPr>
                <p:cNvPr id="4528" name="TextBox 4527">
                  <a:extLst>
                    <a:ext uri="{FF2B5EF4-FFF2-40B4-BE49-F238E27FC236}">
                      <a16:creationId xmlns:a16="http://schemas.microsoft.com/office/drawing/2014/main" id="{62A464A7-1480-440B-90E6-817419304744}"/>
                    </a:ext>
                  </a:extLst>
                </p:cNvPr>
                <p:cNvSpPr txBox="1"/>
                <p:nvPr/>
              </p:nvSpPr>
              <p:spPr>
                <a:xfrm>
                  <a:off x="1561283" y="2133806"/>
                  <a:ext cx="1407915" cy="215444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r"/>
                  <a:r>
                    <a:rPr lang="en-US" altLang="ko-KR" sz="1400" b="1" dirty="0">
                      <a:solidFill>
                        <a:schemeClr val="accent1"/>
                      </a:solidFill>
                    </a:rPr>
                    <a:t>VISION</a:t>
                  </a:r>
                </a:p>
              </p:txBody>
            </p:sp>
          </p:grpSp>
        </p:grpSp>
      </p:grpSp>
      <p:grpSp>
        <p:nvGrpSpPr>
          <p:cNvPr id="4533" name="그룹 4532">
            <a:extLst>
              <a:ext uri="{FF2B5EF4-FFF2-40B4-BE49-F238E27FC236}">
                <a16:creationId xmlns:a16="http://schemas.microsoft.com/office/drawing/2014/main" id="{66250F87-324E-49E1-9C7C-08002C2788B3}"/>
              </a:ext>
            </a:extLst>
          </p:cNvPr>
          <p:cNvGrpSpPr/>
          <p:nvPr/>
        </p:nvGrpSpPr>
        <p:grpSpPr>
          <a:xfrm>
            <a:off x="869985" y="4899480"/>
            <a:ext cx="2628900" cy="1114765"/>
            <a:chOff x="825675" y="1789156"/>
            <a:chExt cx="2628900" cy="1114765"/>
          </a:xfrm>
        </p:grpSpPr>
        <p:sp>
          <p:nvSpPr>
            <p:cNvPr id="4534" name="TextBox 4533">
              <a:extLst>
                <a:ext uri="{FF2B5EF4-FFF2-40B4-BE49-F238E27FC236}">
                  <a16:creationId xmlns:a16="http://schemas.microsoft.com/office/drawing/2014/main" id="{38FFED6B-4231-42B9-A58A-89EF64E979A9}"/>
                </a:ext>
              </a:extLst>
            </p:cNvPr>
            <p:cNvSpPr txBox="1"/>
            <p:nvPr/>
          </p:nvSpPr>
          <p:spPr>
            <a:xfrm>
              <a:off x="825675" y="2442256"/>
              <a:ext cx="2628899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GB" altLang="ko-KR" sz="1200" dirty="0">
                  <a:solidFill>
                    <a:schemeClr val="accent1"/>
                  </a:solidFill>
                  <a:cs typeface="Arial" pitchFamily="34" charset="0"/>
                </a:rPr>
                <a:t>L</a:t>
              </a:r>
              <a:r>
                <a:rPr lang="en-US" altLang="ko-KR" sz="1200" dirty="0">
                  <a:solidFill>
                    <a:schemeClr val="accent1"/>
                  </a:solidFill>
                  <a:cs typeface="Arial" pitchFamily="34" charset="0"/>
                </a:rPr>
                <a:t>OREM IPSUM DOLOR SIT AMET,</a:t>
              </a:r>
            </a:p>
            <a:p>
              <a:r>
                <a:rPr lang="en-US" altLang="ko-KR" sz="1200" dirty="0">
                  <a:solidFill>
                    <a:schemeClr val="accent1"/>
                  </a:solidFill>
                  <a:cs typeface="Arial" pitchFamily="34" charset="0"/>
                </a:rPr>
                <a:t>CU USU AGAM INTEGRE IMPEDIT.</a:t>
              </a:r>
              <a:endParaRPr lang="ko-KR" altLang="en-US" sz="1200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4535" name="TextBox 4534">
              <a:extLst>
                <a:ext uri="{FF2B5EF4-FFF2-40B4-BE49-F238E27FC236}">
                  <a16:creationId xmlns:a16="http://schemas.microsoft.com/office/drawing/2014/main" id="{A2F1150A-523D-4720-8150-1EF2AB895864}"/>
                </a:ext>
              </a:extLst>
            </p:cNvPr>
            <p:cNvSpPr txBox="1"/>
            <p:nvPr/>
          </p:nvSpPr>
          <p:spPr>
            <a:xfrm>
              <a:off x="825675" y="1789156"/>
              <a:ext cx="2628900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GB" altLang="ko-KR" dirty="0">
                  <a:cs typeface="Arial" pitchFamily="34" charset="0"/>
                </a:rPr>
                <a:t>L</a:t>
              </a:r>
              <a:r>
                <a:rPr lang="en-US" altLang="ko-KR" dirty="0">
                  <a:cs typeface="Arial" pitchFamily="34" charset="0"/>
                </a:rPr>
                <a:t>OREM IPSUM</a:t>
              </a:r>
            </a:p>
            <a:p>
              <a:r>
                <a:rPr lang="en-US" altLang="ko-KR" dirty="0">
                  <a:cs typeface="Arial" pitchFamily="34" charset="0"/>
                </a:rPr>
                <a:t>DOLOR SIT AMET, </a:t>
              </a:r>
              <a:endParaRPr lang="ko-KR" altLang="en-US" dirty="0">
                <a:cs typeface="Arial" pitchFamily="34" charset="0"/>
              </a:endParaRPr>
            </a:p>
          </p:txBody>
        </p:sp>
      </p:grpSp>
      <p:grpSp>
        <p:nvGrpSpPr>
          <p:cNvPr id="4536" name="그룹 4535">
            <a:extLst>
              <a:ext uri="{FF2B5EF4-FFF2-40B4-BE49-F238E27FC236}">
                <a16:creationId xmlns:a16="http://schemas.microsoft.com/office/drawing/2014/main" id="{92ADACAD-9A96-40B0-B9CD-252E03C66B34}"/>
              </a:ext>
            </a:extLst>
          </p:cNvPr>
          <p:cNvGrpSpPr/>
          <p:nvPr/>
        </p:nvGrpSpPr>
        <p:grpSpPr>
          <a:xfrm>
            <a:off x="8693116" y="4899480"/>
            <a:ext cx="2628900" cy="1114765"/>
            <a:chOff x="825675" y="1789156"/>
            <a:chExt cx="2628900" cy="1114765"/>
          </a:xfrm>
        </p:grpSpPr>
        <p:sp>
          <p:nvSpPr>
            <p:cNvPr id="4537" name="TextBox 4536">
              <a:extLst>
                <a:ext uri="{FF2B5EF4-FFF2-40B4-BE49-F238E27FC236}">
                  <a16:creationId xmlns:a16="http://schemas.microsoft.com/office/drawing/2014/main" id="{47D88E87-89C5-413B-A11A-9A7BB1C2CB7F}"/>
                </a:ext>
              </a:extLst>
            </p:cNvPr>
            <p:cNvSpPr txBox="1"/>
            <p:nvPr/>
          </p:nvSpPr>
          <p:spPr>
            <a:xfrm>
              <a:off x="825675" y="2442256"/>
              <a:ext cx="2628899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GB" altLang="ko-KR" sz="1200" dirty="0">
                  <a:solidFill>
                    <a:schemeClr val="accent4"/>
                  </a:solidFill>
                  <a:cs typeface="Arial" pitchFamily="34" charset="0"/>
                </a:rPr>
                <a:t>L</a:t>
              </a:r>
              <a:r>
                <a:rPr lang="en-US" altLang="ko-KR" sz="1200" dirty="0">
                  <a:solidFill>
                    <a:schemeClr val="accent4"/>
                  </a:solidFill>
                  <a:cs typeface="Arial" pitchFamily="34" charset="0"/>
                </a:rPr>
                <a:t>OREM IPSUM DOLOR SIT AMET,</a:t>
              </a:r>
            </a:p>
            <a:p>
              <a:pPr algn="r"/>
              <a:r>
                <a:rPr lang="en-US" altLang="ko-KR" sz="1200" dirty="0">
                  <a:solidFill>
                    <a:schemeClr val="accent4"/>
                  </a:solidFill>
                  <a:cs typeface="Arial" pitchFamily="34" charset="0"/>
                </a:rPr>
                <a:t>CU USU AGAM INTEGRE IMPEDIT.</a:t>
              </a:r>
              <a:endParaRPr lang="ko-KR" altLang="en-US" sz="1200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4538" name="TextBox 4537">
              <a:extLst>
                <a:ext uri="{FF2B5EF4-FFF2-40B4-BE49-F238E27FC236}">
                  <a16:creationId xmlns:a16="http://schemas.microsoft.com/office/drawing/2014/main" id="{CDE2246C-F2FD-413B-A0B9-BC7C7CAB5A1A}"/>
                </a:ext>
              </a:extLst>
            </p:cNvPr>
            <p:cNvSpPr txBox="1"/>
            <p:nvPr/>
          </p:nvSpPr>
          <p:spPr>
            <a:xfrm>
              <a:off x="825675" y="1789156"/>
              <a:ext cx="2628900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GB" altLang="ko-KR" dirty="0">
                  <a:cs typeface="Arial" pitchFamily="34" charset="0"/>
                </a:rPr>
                <a:t>L</a:t>
              </a:r>
              <a:r>
                <a:rPr lang="en-US" altLang="ko-KR" dirty="0">
                  <a:cs typeface="Arial" pitchFamily="34" charset="0"/>
                </a:rPr>
                <a:t>OREM IPSUM</a:t>
              </a:r>
            </a:p>
            <a:p>
              <a:pPr algn="r"/>
              <a:r>
                <a:rPr lang="en-US" altLang="ko-KR" dirty="0">
                  <a:cs typeface="Arial" pitchFamily="34" charset="0"/>
                </a:rPr>
                <a:t>DOLOR SIT AMET, </a:t>
              </a:r>
              <a:endParaRPr lang="ko-KR" altLang="en-US" dirty="0"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11342</TotalTime>
  <Words>108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101</cp:revision>
  <dcterms:created xsi:type="dcterms:W3CDTF">2018-02-18T19:39:47Z</dcterms:created>
  <dcterms:modified xsi:type="dcterms:W3CDTF">2024-02-21T19:15:10Z</dcterms:modified>
</cp:coreProperties>
</file>