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0" name="그룹 439">
            <a:extLst>
              <a:ext uri="{FF2B5EF4-FFF2-40B4-BE49-F238E27FC236}">
                <a16:creationId xmlns:a16="http://schemas.microsoft.com/office/drawing/2014/main" id="{45B27A71-8387-40B6-879D-58A5855FF534}"/>
              </a:ext>
            </a:extLst>
          </p:cNvPr>
          <p:cNvGrpSpPr/>
          <p:nvPr/>
        </p:nvGrpSpPr>
        <p:grpSpPr>
          <a:xfrm>
            <a:off x="4360304" y="3956053"/>
            <a:ext cx="3499646" cy="2243730"/>
            <a:chOff x="4256414" y="3317194"/>
            <a:chExt cx="3674701" cy="2355965"/>
          </a:xfrm>
        </p:grpSpPr>
        <p:sp>
          <p:nvSpPr>
            <p:cNvPr id="441" name="자유형: 도형 440">
              <a:extLst>
                <a:ext uri="{FF2B5EF4-FFF2-40B4-BE49-F238E27FC236}">
                  <a16:creationId xmlns:a16="http://schemas.microsoft.com/office/drawing/2014/main" id="{D2FEADE6-99CD-4760-A8AC-D78C6A24DED2}"/>
                </a:ext>
              </a:extLst>
            </p:cNvPr>
            <p:cNvSpPr/>
            <p:nvPr/>
          </p:nvSpPr>
          <p:spPr>
            <a:xfrm>
              <a:off x="4430739" y="3317194"/>
              <a:ext cx="3326051" cy="2110091"/>
            </a:xfrm>
            <a:custGeom>
              <a:avLst/>
              <a:gdLst>
                <a:gd name="connsiteX0" fmla="*/ 5800181 w 6154910"/>
                <a:gd name="connsiteY0" fmla="*/ 3904758 h 3904758"/>
                <a:gd name="connsiteX1" fmla="*/ 354730 w 6154910"/>
                <a:gd name="connsiteY1" fmla="*/ 3904758 h 3904758"/>
                <a:gd name="connsiteX2" fmla="*/ 0 w 6154910"/>
                <a:gd name="connsiteY2" fmla="*/ 3550028 h 3904758"/>
                <a:gd name="connsiteX3" fmla="*/ 0 w 6154910"/>
                <a:gd name="connsiteY3" fmla="*/ 354730 h 3904758"/>
                <a:gd name="connsiteX4" fmla="*/ 354730 w 6154910"/>
                <a:gd name="connsiteY4" fmla="*/ 0 h 3904758"/>
                <a:gd name="connsiteX5" fmla="*/ 5800181 w 6154910"/>
                <a:gd name="connsiteY5" fmla="*/ 0 h 3904758"/>
                <a:gd name="connsiteX6" fmla="*/ 6154911 w 6154910"/>
                <a:gd name="connsiteY6" fmla="*/ 354730 h 3904758"/>
                <a:gd name="connsiteX7" fmla="*/ 6154911 w 6154910"/>
                <a:gd name="connsiteY7" fmla="*/ 3550028 h 3904758"/>
                <a:gd name="connsiteX8" fmla="*/ 5800181 w 6154910"/>
                <a:gd name="connsiteY8" fmla="*/ 3904758 h 390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54910" h="3904758">
                  <a:moveTo>
                    <a:pt x="5800181" y="3904758"/>
                  </a:moveTo>
                  <a:lnTo>
                    <a:pt x="354730" y="3904758"/>
                  </a:lnTo>
                  <a:cubicBezTo>
                    <a:pt x="158834" y="3904758"/>
                    <a:pt x="0" y="3745924"/>
                    <a:pt x="0" y="3550028"/>
                  </a:cubicBezTo>
                  <a:lnTo>
                    <a:pt x="0" y="354730"/>
                  </a:lnTo>
                  <a:cubicBezTo>
                    <a:pt x="0" y="158834"/>
                    <a:pt x="158834" y="0"/>
                    <a:pt x="354730" y="0"/>
                  </a:cubicBezTo>
                  <a:lnTo>
                    <a:pt x="5800181" y="0"/>
                  </a:lnTo>
                  <a:cubicBezTo>
                    <a:pt x="5996076" y="0"/>
                    <a:pt x="6154911" y="158834"/>
                    <a:pt x="6154911" y="354730"/>
                  </a:cubicBezTo>
                  <a:lnTo>
                    <a:pt x="6154911" y="3550028"/>
                  </a:lnTo>
                  <a:cubicBezTo>
                    <a:pt x="6154828" y="3745924"/>
                    <a:pt x="5995994" y="3904758"/>
                    <a:pt x="5800181" y="3904758"/>
                  </a:cubicBezTo>
                  <a:close/>
                </a:path>
              </a:pathLst>
            </a:custGeom>
            <a:solidFill>
              <a:srgbClr val="222B32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42" name="자유형: 도형 441">
              <a:extLst>
                <a:ext uri="{FF2B5EF4-FFF2-40B4-BE49-F238E27FC236}">
                  <a16:creationId xmlns:a16="http://schemas.microsoft.com/office/drawing/2014/main" id="{355DB431-36CF-425D-AFC8-4D026745B05D}"/>
                </a:ext>
              </a:extLst>
            </p:cNvPr>
            <p:cNvSpPr/>
            <p:nvPr/>
          </p:nvSpPr>
          <p:spPr>
            <a:xfrm>
              <a:off x="4540287" y="3429000"/>
              <a:ext cx="3106955" cy="1886525"/>
            </a:xfrm>
            <a:custGeom>
              <a:avLst/>
              <a:gdLst>
                <a:gd name="connsiteX0" fmla="*/ 5623312 w 5749469"/>
                <a:gd name="connsiteY0" fmla="*/ 3491045 h 3491044"/>
                <a:gd name="connsiteX1" fmla="*/ 126157 w 5749469"/>
                <a:gd name="connsiteY1" fmla="*/ 3491045 h 3491044"/>
                <a:gd name="connsiteX2" fmla="*/ 0 w 5749469"/>
                <a:gd name="connsiteY2" fmla="*/ 3364887 h 3491044"/>
                <a:gd name="connsiteX3" fmla="*/ 0 w 5749469"/>
                <a:gd name="connsiteY3" fmla="*/ 126157 h 3491044"/>
                <a:gd name="connsiteX4" fmla="*/ 126157 w 5749469"/>
                <a:gd name="connsiteY4" fmla="*/ 0 h 3491044"/>
                <a:gd name="connsiteX5" fmla="*/ 5623312 w 5749469"/>
                <a:gd name="connsiteY5" fmla="*/ 0 h 3491044"/>
                <a:gd name="connsiteX6" fmla="*/ 5749470 w 5749469"/>
                <a:gd name="connsiteY6" fmla="*/ 126157 h 3491044"/>
                <a:gd name="connsiteX7" fmla="*/ 5749470 w 5749469"/>
                <a:gd name="connsiteY7" fmla="*/ 3364887 h 3491044"/>
                <a:gd name="connsiteX8" fmla="*/ 5623312 w 5749469"/>
                <a:gd name="connsiteY8" fmla="*/ 3491045 h 349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9469" h="3491044">
                  <a:moveTo>
                    <a:pt x="5623312" y="3491045"/>
                  </a:moveTo>
                  <a:lnTo>
                    <a:pt x="126157" y="3491045"/>
                  </a:lnTo>
                  <a:cubicBezTo>
                    <a:pt x="56502" y="3491045"/>
                    <a:pt x="0" y="3434543"/>
                    <a:pt x="0" y="3364887"/>
                  </a:cubicBezTo>
                  <a:lnTo>
                    <a:pt x="0" y="126157"/>
                  </a:lnTo>
                  <a:cubicBezTo>
                    <a:pt x="0" y="56502"/>
                    <a:pt x="56502" y="0"/>
                    <a:pt x="126157" y="0"/>
                  </a:cubicBezTo>
                  <a:lnTo>
                    <a:pt x="5623312" y="0"/>
                  </a:lnTo>
                  <a:cubicBezTo>
                    <a:pt x="5692968" y="0"/>
                    <a:pt x="5749470" y="56502"/>
                    <a:pt x="5749470" y="126157"/>
                  </a:cubicBezTo>
                  <a:lnTo>
                    <a:pt x="5749470" y="3364887"/>
                  </a:lnTo>
                  <a:cubicBezTo>
                    <a:pt x="5749470" y="3434543"/>
                    <a:pt x="5692968" y="3491045"/>
                    <a:pt x="5623312" y="349104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43" name="자유형: 도형 442">
              <a:extLst>
                <a:ext uri="{FF2B5EF4-FFF2-40B4-BE49-F238E27FC236}">
                  <a16:creationId xmlns:a16="http://schemas.microsoft.com/office/drawing/2014/main" id="{86E7F89A-94EC-4C11-8CDC-292687EAF926}"/>
                </a:ext>
              </a:extLst>
            </p:cNvPr>
            <p:cNvSpPr/>
            <p:nvPr/>
          </p:nvSpPr>
          <p:spPr>
            <a:xfrm>
              <a:off x="4256414" y="5458578"/>
              <a:ext cx="3674701" cy="214581"/>
            </a:xfrm>
            <a:custGeom>
              <a:avLst/>
              <a:gdLst>
                <a:gd name="connsiteX0" fmla="*/ 6448506 w 6800092"/>
                <a:gd name="connsiteY0" fmla="*/ 397086 h 397085"/>
                <a:gd name="connsiteX1" fmla="*/ 351586 w 6800092"/>
                <a:gd name="connsiteY1" fmla="*/ 397086 h 397085"/>
                <a:gd name="connsiteX2" fmla="*/ 0 w 6800092"/>
                <a:gd name="connsiteY2" fmla="*/ 45499 h 397085"/>
                <a:gd name="connsiteX3" fmla="*/ 0 w 6800092"/>
                <a:gd name="connsiteY3" fmla="*/ 45499 h 397085"/>
                <a:gd name="connsiteX4" fmla="*/ 45499 w 6800092"/>
                <a:gd name="connsiteY4" fmla="*/ 0 h 397085"/>
                <a:gd name="connsiteX5" fmla="*/ 6754593 w 6800092"/>
                <a:gd name="connsiteY5" fmla="*/ 0 h 397085"/>
                <a:gd name="connsiteX6" fmla="*/ 6800092 w 6800092"/>
                <a:gd name="connsiteY6" fmla="*/ 45499 h 397085"/>
                <a:gd name="connsiteX7" fmla="*/ 6800092 w 6800092"/>
                <a:gd name="connsiteY7" fmla="*/ 45499 h 397085"/>
                <a:gd name="connsiteX8" fmla="*/ 6448506 w 6800092"/>
                <a:gd name="connsiteY8" fmla="*/ 397086 h 397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00092" h="397085">
                  <a:moveTo>
                    <a:pt x="6448506" y="397086"/>
                  </a:moveTo>
                  <a:lnTo>
                    <a:pt x="351586" y="397086"/>
                  </a:lnTo>
                  <a:cubicBezTo>
                    <a:pt x="157428" y="397086"/>
                    <a:pt x="0" y="239658"/>
                    <a:pt x="0" y="45499"/>
                  </a:cubicBezTo>
                  <a:lnTo>
                    <a:pt x="0" y="45499"/>
                  </a:lnTo>
                  <a:cubicBezTo>
                    <a:pt x="0" y="20351"/>
                    <a:pt x="20351" y="0"/>
                    <a:pt x="45499" y="0"/>
                  </a:cubicBezTo>
                  <a:lnTo>
                    <a:pt x="6754593" y="0"/>
                  </a:lnTo>
                  <a:cubicBezTo>
                    <a:pt x="6779741" y="0"/>
                    <a:pt x="6800092" y="20351"/>
                    <a:pt x="6800092" y="45499"/>
                  </a:cubicBezTo>
                  <a:lnTo>
                    <a:pt x="6800092" y="45499"/>
                  </a:lnTo>
                  <a:cubicBezTo>
                    <a:pt x="6800092" y="239658"/>
                    <a:pt x="6642664" y="397086"/>
                    <a:pt x="6448506" y="397086"/>
                  </a:cubicBezTo>
                  <a:close/>
                </a:path>
              </a:pathLst>
            </a:custGeom>
            <a:solidFill>
              <a:srgbClr val="222B32"/>
            </a:solidFill>
            <a:ln w="826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444" name="그룹 443">
              <a:extLst>
                <a:ext uri="{FF2B5EF4-FFF2-40B4-BE49-F238E27FC236}">
                  <a16:creationId xmlns:a16="http://schemas.microsoft.com/office/drawing/2014/main" id="{6F5B3672-0C77-49BD-9E42-8B1977EC088B}"/>
                </a:ext>
              </a:extLst>
            </p:cNvPr>
            <p:cNvGrpSpPr/>
            <p:nvPr/>
          </p:nvGrpSpPr>
          <p:grpSpPr>
            <a:xfrm>
              <a:off x="4635784" y="3425565"/>
              <a:ext cx="2902367" cy="1890332"/>
              <a:chOff x="4635784" y="3425565"/>
              <a:chExt cx="2902367" cy="1890332"/>
            </a:xfrm>
          </p:grpSpPr>
          <p:sp>
            <p:nvSpPr>
              <p:cNvPr id="445" name="자유형: 도형 444">
                <a:extLst>
                  <a:ext uri="{FF2B5EF4-FFF2-40B4-BE49-F238E27FC236}">
                    <a16:creationId xmlns:a16="http://schemas.microsoft.com/office/drawing/2014/main" id="{3C2F1C5E-AE96-4A14-9D00-94AE0D483581}"/>
                  </a:ext>
                </a:extLst>
              </p:cNvPr>
              <p:cNvSpPr/>
              <p:nvPr/>
            </p:nvSpPr>
            <p:spPr>
              <a:xfrm>
                <a:off x="4635784" y="3425565"/>
                <a:ext cx="2902367" cy="1890331"/>
              </a:xfrm>
              <a:custGeom>
                <a:avLst/>
                <a:gdLst>
                  <a:gd name="connsiteX0" fmla="*/ 1751112 w 2902367"/>
                  <a:gd name="connsiteY0" fmla="*/ 259809 h 1890331"/>
                  <a:gd name="connsiteX1" fmla="*/ 1691697 w 2902367"/>
                  <a:gd name="connsiteY1" fmla="*/ 285052 h 1890331"/>
                  <a:gd name="connsiteX2" fmla="*/ 1578983 w 2902367"/>
                  <a:gd name="connsiteY2" fmla="*/ 331309 h 1890331"/>
                  <a:gd name="connsiteX3" fmla="*/ 1589069 w 2902367"/>
                  <a:gd name="connsiteY3" fmla="*/ 335540 h 1890331"/>
                  <a:gd name="connsiteX4" fmla="*/ 1626022 w 2902367"/>
                  <a:gd name="connsiteY4" fmla="*/ 349278 h 1890331"/>
                  <a:gd name="connsiteX5" fmla="*/ 1691146 w 2902367"/>
                  <a:gd name="connsiteY5" fmla="*/ 480773 h 1890331"/>
                  <a:gd name="connsiteX6" fmla="*/ 1657932 w 2902367"/>
                  <a:gd name="connsiteY6" fmla="*/ 551172 h 1890331"/>
                  <a:gd name="connsiteX7" fmla="*/ 1647499 w 2902367"/>
                  <a:gd name="connsiteY7" fmla="*/ 567316 h 1890331"/>
                  <a:gd name="connsiteX8" fmla="*/ 1607966 w 2902367"/>
                  <a:gd name="connsiteY8" fmla="*/ 646874 h 1890331"/>
                  <a:gd name="connsiteX9" fmla="*/ 1577650 w 2902367"/>
                  <a:gd name="connsiteY9" fmla="*/ 684464 h 1890331"/>
                  <a:gd name="connsiteX10" fmla="*/ 1549797 w 2902367"/>
                  <a:gd name="connsiteY10" fmla="*/ 683711 h 1890331"/>
                  <a:gd name="connsiteX11" fmla="*/ 1535016 w 2902367"/>
                  <a:gd name="connsiteY11" fmla="*/ 667683 h 1890331"/>
                  <a:gd name="connsiteX12" fmla="*/ 1485426 w 2902367"/>
                  <a:gd name="connsiteY12" fmla="*/ 577141 h 1890331"/>
                  <a:gd name="connsiteX13" fmla="*/ 1470153 w 2902367"/>
                  <a:gd name="connsiteY13" fmla="*/ 553723 h 1890331"/>
                  <a:gd name="connsiteX14" fmla="*/ 1433866 w 2902367"/>
                  <a:gd name="connsiteY14" fmla="*/ 465383 h 1890331"/>
                  <a:gd name="connsiteX15" fmla="*/ 1459835 w 2902367"/>
                  <a:gd name="connsiteY15" fmla="*/ 384521 h 1890331"/>
                  <a:gd name="connsiteX16" fmla="*/ 1463892 w 2902367"/>
                  <a:gd name="connsiteY16" fmla="*/ 375392 h 1890331"/>
                  <a:gd name="connsiteX17" fmla="*/ 1455603 w 2902367"/>
                  <a:gd name="connsiteY17" fmla="*/ 378406 h 1890331"/>
                  <a:gd name="connsiteX18" fmla="*/ 1197019 w 2902367"/>
                  <a:gd name="connsiteY18" fmla="*/ 467354 h 1890331"/>
                  <a:gd name="connsiteX19" fmla="*/ 1081175 w 2902367"/>
                  <a:gd name="connsiteY19" fmla="*/ 501728 h 1890331"/>
                  <a:gd name="connsiteX20" fmla="*/ 1077465 w 2902367"/>
                  <a:gd name="connsiteY20" fmla="*/ 510713 h 1890331"/>
                  <a:gd name="connsiteX21" fmla="*/ 1131460 w 2902367"/>
                  <a:gd name="connsiteY21" fmla="*/ 619137 h 1890331"/>
                  <a:gd name="connsiteX22" fmla="*/ 1265389 w 2902367"/>
                  <a:gd name="connsiteY22" fmla="*/ 887431 h 1890331"/>
                  <a:gd name="connsiteX23" fmla="*/ 1395174 w 2902367"/>
                  <a:gd name="connsiteY23" fmla="*/ 1147841 h 1890331"/>
                  <a:gd name="connsiteX24" fmla="*/ 1406448 w 2902367"/>
                  <a:gd name="connsiteY24" fmla="*/ 1152304 h 1890331"/>
                  <a:gd name="connsiteX25" fmla="*/ 1449575 w 2902367"/>
                  <a:gd name="connsiteY25" fmla="*/ 1134190 h 1890331"/>
                  <a:gd name="connsiteX26" fmla="*/ 1736012 w 2902367"/>
                  <a:gd name="connsiteY26" fmla="*/ 1024867 h 1890331"/>
                  <a:gd name="connsiteX27" fmla="*/ 2078472 w 2902367"/>
                  <a:gd name="connsiteY27" fmla="*/ 917979 h 1890331"/>
                  <a:gd name="connsiteX28" fmla="*/ 2083486 w 2902367"/>
                  <a:gd name="connsiteY28" fmla="*/ 906530 h 1890331"/>
                  <a:gd name="connsiteX29" fmla="*/ 2018826 w 2902367"/>
                  <a:gd name="connsiteY29" fmla="*/ 777093 h 1890331"/>
                  <a:gd name="connsiteX30" fmla="*/ 1763081 w 2902367"/>
                  <a:gd name="connsiteY30" fmla="*/ 264330 h 1890331"/>
                  <a:gd name="connsiteX31" fmla="*/ 1751112 w 2902367"/>
                  <a:gd name="connsiteY31" fmla="*/ 259809 h 1890331"/>
                  <a:gd name="connsiteX32" fmla="*/ 304748 w 2902367"/>
                  <a:gd name="connsiteY32" fmla="*/ 0 h 1890331"/>
                  <a:gd name="connsiteX33" fmla="*/ 442579 w 2902367"/>
                  <a:gd name="connsiteY33" fmla="*/ 0 h 1890331"/>
                  <a:gd name="connsiteX34" fmla="*/ 443959 w 2902367"/>
                  <a:gd name="connsiteY34" fmla="*/ 4296 h 1890331"/>
                  <a:gd name="connsiteX35" fmla="*/ 444771 w 2902367"/>
                  <a:gd name="connsiteY35" fmla="*/ 14469 h 1890331"/>
                  <a:gd name="connsiteX36" fmla="*/ 506823 w 2902367"/>
                  <a:gd name="connsiteY36" fmla="*/ 139675 h 1890331"/>
                  <a:gd name="connsiteX37" fmla="*/ 689154 w 2902367"/>
                  <a:gd name="connsiteY37" fmla="*/ 504800 h 1890331"/>
                  <a:gd name="connsiteX38" fmla="*/ 706283 w 2902367"/>
                  <a:gd name="connsiteY38" fmla="*/ 512886 h 1890331"/>
                  <a:gd name="connsiteX39" fmla="*/ 857196 w 2902367"/>
                  <a:gd name="connsiteY39" fmla="*/ 469557 h 1890331"/>
                  <a:gd name="connsiteX40" fmla="*/ 945101 w 2902367"/>
                  <a:gd name="connsiteY40" fmla="*/ 443589 h 1890331"/>
                  <a:gd name="connsiteX41" fmla="*/ 1138126 w 2902367"/>
                  <a:gd name="connsiteY41" fmla="*/ 389188 h 1890331"/>
                  <a:gd name="connsiteX42" fmla="*/ 1312458 w 2902367"/>
                  <a:gd name="connsiteY42" fmla="*/ 331048 h 1890331"/>
                  <a:gd name="connsiteX43" fmla="*/ 1499194 w 2902367"/>
                  <a:gd name="connsiteY43" fmla="*/ 262098 h 1890331"/>
                  <a:gd name="connsiteX44" fmla="*/ 1502208 w 2902367"/>
                  <a:gd name="connsiteY44" fmla="*/ 253983 h 1890331"/>
                  <a:gd name="connsiteX45" fmla="*/ 1479949 w 2902367"/>
                  <a:gd name="connsiteY45" fmla="*/ 212741 h 1890331"/>
                  <a:gd name="connsiteX46" fmla="*/ 1365300 w 2902367"/>
                  <a:gd name="connsiteY46" fmla="*/ 0 h 1890331"/>
                  <a:gd name="connsiteX47" fmla="*/ 1494710 w 2902367"/>
                  <a:gd name="connsiteY47" fmla="*/ 0 h 1890331"/>
                  <a:gd name="connsiteX48" fmla="*/ 1594954 w 2902367"/>
                  <a:gd name="connsiteY48" fmla="*/ 187120 h 1890331"/>
                  <a:gd name="connsiteX49" fmla="*/ 1608344 w 2902367"/>
                  <a:gd name="connsiteY49" fmla="*/ 212017 h 1890331"/>
                  <a:gd name="connsiteX50" fmla="*/ 1617357 w 2902367"/>
                  <a:gd name="connsiteY50" fmla="*/ 214393 h 1890331"/>
                  <a:gd name="connsiteX51" fmla="*/ 1711812 w 2902367"/>
                  <a:gd name="connsiteY51" fmla="*/ 174600 h 1890331"/>
                  <a:gd name="connsiteX52" fmla="*/ 1819657 w 2902367"/>
                  <a:gd name="connsiteY52" fmla="*/ 127213 h 1890331"/>
                  <a:gd name="connsiteX53" fmla="*/ 1952688 w 2902367"/>
                  <a:gd name="connsiteY53" fmla="*/ 65016 h 1890331"/>
                  <a:gd name="connsiteX54" fmla="*/ 2079369 w 2902367"/>
                  <a:gd name="connsiteY54" fmla="*/ 0 h 1890331"/>
                  <a:gd name="connsiteX55" fmla="*/ 2283276 w 2902367"/>
                  <a:gd name="connsiteY55" fmla="*/ 0 h 1890331"/>
                  <a:gd name="connsiteX56" fmla="*/ 2226402 w 2902367"/>
                  <a:gd name="connsiteY56" fmla="*/ 32381 h 1890331"/>
                  <a:gd name="connsiteX57" fmla="*/ 1875420 w 2902367"/>
                  <a:gd name="connsiteY57" fmla="*/ 205959 h 1890331"/>
                  <a:gd name="connsiteX58" fmla="*/ 1873420 w 2902367"/>
                  <a:gd name="connsiteY58" fmla="*/ 215756 h 1890331"/>
                  <a:gd name="connsiteX59" fmla="*/ 1987526 w 2902367"/>
                  <a:gd name="connsiteY59" fmla="*/ 444227 h 1890331"/>
                  <a:gd name="connsiteX60" fmla="*/ 2196231 w 2902367"/>
                  <a:gd name="connsiteY60" fmla="*/ 862912 h 1890331"/>
                  <a:gd name="connsiteX61" fmla="*/ 2201360 w 2902367"/>
                  <a:gd name="connsiteY61" fmla="*/ 881229 h 1890331"/>
                  <a:gd name="connsiteX62" fmla="*/ 2208200 w 2902367"/>
                  <a:gd name="connsiteY62" fmla="*/ 886562 h 1890331"/>
                  <a:gd name="connsiteX63" fmla="*/ 2282628 w 2902367"/>
                  <a:gd name="connsiteY63" fmla="*/ 868825 h 1890331"/>
                  <a:gd name="connsiteX64" fmla="*/ 2480494 w 2902367"/>
                  <a:gd name="connsiteY64" fmla="*/ 828249 h 1890331"/>
                  <a:gd name="connsiteX65" fmla="*/ 2654999 w 2902367"/>
                  <a:gd name="connsiteY65" fmla="*/ 798338 h 1890331"/>
                  <a:gd name="connsiteX66" fmla="*/ 2772148 w 2902367"/>
                  <a:gd name="connsiteY66" fmla="*/ 781587 h 1890331"/>
                  <a:gd name="connsiteX67" fmla="*/ 2863849 w 2902367"/>
                  <a:gd name="connsiteY67" fmla="*/ 769095 h 1890331"/>
                  <a:gd name="connsiteX68" fmla="*/ 2895035 w 2902367"/>
                  <a:gd name="connsiteY68" fmla="*/ 765501 h 1890331"/>
                  <a:gd name="connsiteX69" fmla="*/ 2902367 w 2902367"/>
                  <a:gd name="connsiteY69" fmla="*/ 771761 h 1890331"/>
                  <a:gd name="connsiteX70" fmla="*/ 2902309 w 2902367"/>
                  <a:gd name="connsiteY70" fmla="*/ 852681 h 1890331"/>
                  <a:gd name="connsiteX71" fmla="*/ 2895962 w 2902367"/>
                  <a:gd name="connsiteY71" fmla="*/ 859521 h 1890331"/>
                  <a:gd name="connsiteX72" fmla="*/ 2814521 w 2902367"/>
                  <a:gd name="connsiteY72" fmla="*/ 870129 h 1890331"/>
                  <a:gd name="connsiteX73" fmla="*/ 2705371 w 2902367"/>
                  <a:gd name="connsiteY73" fmla="*/ 885461 h 1890331"/>
                  <a:gd name="connsiteX74" fmla="*/ 2602106 w 2902367"/>
                  <a:gd name="connsiteY74" fmla="*/ 901981 h 1890331"/>
                  <a:gd name="connsiteX75" fmla="*/ 2469944 w 2902367"/>
                  <a:gd name="connsiteY75" fmla="*/ 925689 h 1890331"/>
                  <a:gd name="connsiteX76" fmla="*/ 2297496 w 2902367"/>
                  <a:gd name="connsiteY76" fmla="*/ 961801 h 1890331"/>
                  <a:gd name="connsiteX77" fmla="*/ 2240313 w 2902367"/>
                  <a:gd name="connsiteY77" fmla="*/ 975104 h 1890331"/>
                  <a:gd name="connsiteX78" fmla="*/ 2224344 w 2902367"/>
                  <a:gd name="connsiteY78" fmla="*/ 976728 h 1890331"/>
                  <a:gd name="connsiteX79" fmla="*/ 2030942 w 2902367"/>
                  <a:gd name="connsiteY79" fmla="*/ 1026520 h 1890331"/>
                  <a:gd name="connsiteX80" fmla="*/ 1851249 w 2902367"/>
                  <a:gd name="connsiteY80" fmla="*/ 1083471 h 1890331"/>
                  <a:gd name="connsiteX81" fmla="*/ 1624603 w 2902367"/>
                  <a:gd name="connsiteY81" fmla="*/ 1165377 h 1890331"/>
                  <a:gd name="connsiteX82" fmla="*/ 1431462 w 2902367"/>
                  <a:gd name="connsiteY82" fmla="*/ 1243051 h 1890331"/>
                  <a:gd name="connsiteX83" fmla="*/ 1338166 w 2902367"/>
                  <a:gd name="connsiteY83" fmla="*/ 1283366 h 1890331"/>
                  <a:gd name="connsiteX84" fmla="*/ 1332166 w 2902367"/>
                  <a:gd name="connsiteY84" fmla="*/ 1286495 h 1890331"/>
                  <a:gd name="connsiteX85" fmla="*/ 1365584 w 2902367"/>
                  <a:gd name="connsiteY85" fmla="*/ 1304378 h 1890331"/>
                  <a:gd name="connsiteX86" fmla="*/ 1560000 w 2902367"/>
                  <a:gd name="connsiteY86" fmla="*/ 1406803 h 1890331"/>
                  <a:gd name="connsiteX87" fmla="*/ 1849104 w 2902367"/>
                  <a:gd name="connsiteY87" fmla="*/ 1559977 h 1890331"/>
                  <a:gd name="connsiteX88" fmla="*/ 2021725 w 2902367"/>
                  <a:gd name="connsiteY88" fmla="*/ 1651418 h 1890331"/>
                  <a:gd name="connsiteX89" fmla="*/ 2182783 w 2902367"/>
                  <a:gd name="connsiteY89" fmla="*/ 1734773 h 1890331"/>
                  <a:gd name="connsiteX90" fmla="*/ 2477890 w 2902367"/>
                  <a:gd name="connsiteY90" fmla="*/ 1890331 h 1890331"/>
                  <a:gd name="connsiteX91" fmla="*/ 2233709 w 2902367"/>
                  <a:gd name="connsiteY91" fmla="*/ 1890331 h 1890331"/>
                  <a:gd name="connsiteX92" fmla="*/ 2119368 w 2902367"/>
                  <a:gd name="connsiteY92" fmla="*/ 1829575 h 1890331"/>
                  <a:gd name="connsiteX93" fmla="*/ 2080792 w 2902367"/>
                  <a:gd name="connsiteY93" fmla="*/ 1809230 h 1890331"/>
                  <a:gd name="connsiteX94" fmla="*/ 1908721 w 2902367"/>
                  <a:gd name="connsiteY94" fmla="*/ 1720745 h 1890331"/>
                  <a:gd name="connsiteX95" fmla="*/ 1598055 w 2902367"/>
                  <a:gd name="connsiteY95" fmla="*/ 1556499 h 1890331"/>
                  <a:gd name="connsiteX96" fmla="*/ 1291388 w 2902367"/>
                  <a:gd name="connsiteY96" fmla="*/ 1393558 h 1890331"/>
                  <a:gd name="connsiteX97" fmla="*/ 1207164 w 2902367"/>
                  <a:gd name="connsiteY97" fmla="*/ 1348924 h 1890331"/>
                  <a:gd name="connsiteX98" fmla="*/ 1194383 w 2902367"/>
                  <a:gd name="connsiteY98" fmla="*/ 1348693 h 1890331"/>
                  <a:gd name="connsiteX99" fmla="*/ 1027616 w 2902367"/>
                  <a:gd name="connsiteY99" fmla="*/ 1431989 h 1890331"/>
                  <a:gd name="connsiteX100" fmla="*/ 892556 w 2902367"/>
                  <a:gd name="connsiteY100" fmla="*/ 1498302 h 1890331"/>
                  <a:gd name="connsiteX101" fmla="*/ 753380 w 2902367"/>
                  <a:gd name="connsiteY101" fmla="*/ 1569774 h 1890331"/>
                  <a:gd name="connsiteX102" fmla="*/ 596236 w 2902367"/>
                  <a:gd name="connsiteY102" fmla="*/ 1655939 h 1890331"/>
                  <a:gd name="connsiteX103" fmla="*/ 461495 w 2902367"/>
                  <a:gd name="connsiteY103" fmla="*/ 1734193 h 1890331"/>
                  <a:gd name="connsiteX104" fmla="*/ 283251 w 2902367"/>
                  <a:gd name="connsiteY104" fmla="*/ 1844849 h 1890331"/>
                  <a:gd name="connsiteX105" fmla="*/ 215887 w 2902367"/>
                  <a:gd name="connsiteY105" fmla="*/ 1890331 h 1890331"/>
                  <a:gd name="connsiteX106" fmla="*/ 50227 w 2902367"/>
                  <a:gd name="connsiteY106" fmla="*/ 1890331 h 1890331"/>
                  <a:gd name="connsiteX107" fmla="*/ 288177 w 2902367"/>
                  <a:gd name="connsiteY107" fmla="*/ 1729903 h 1890331"/>
                  <a:gd name="connsiteX108" fmla="*/ 509780 w 2902367"/>
                  <a:gd name="connsiteY108" fmla="*/ 1596901 h 1890331"/>
                  <a:gd name="connsiteX109" fmla="*/ 693647 w 2902367"/>
                  <a:gd name="connsiteY109" fmla="*/ 1495461 h 1890331"/>
                  <a:gd name="connsiteX110" fmla="*/ 880383 w 2902367"/>
                  <a:gd name="connsiteY110" fmla="*/ 1401064 h 1890331"/>
                  <a:gd name="connsiteX111" fmla="*/ 1055816 w 2902367"/>
                  <a:gd name="connsiteY111" fmla="*/ 1311392 h 1890331"/>
                  <a:gd name="connsiteX112" fmla="*/ 1241972 w 2902367"/>
                  <a:gd name="connsiteY112" fmla="*/ 1223371 h 1890331"/>
                  <a:gd name="connsiteX113" fmla="*/ 1283968 w 2902367"/>
                  <a:gd name="connsiteY113" fmla="*/ 1204562 h 1890331"/>
                  <a:gd name="connsiteX114" fmla="*/ 1286721 w 2902367"/>
                  <a:gd name="connsiteY114" fmla="*/ 1196359 h 1890331"/>
                  <a:gd name="connsiteX115" fmla="*/ 1164849 w 2902367"/>
                  <a:gd name="connsiteY115" fmla="*/ 951918 h 1890331"/>
                  <a:gd name="connsiteX116" fmla="*/ 969592 w 2902367"/>
                  <a:gd name="connsiteY116" fmla="*/ 560709 h 1890331"/>
                  <a:gd name="connsiteX117" fmla="*/ 960955 w 2902367"/>
                  <a:gd name="connsiteY117" fmla="*/ 542449 h 1890331"/>
                  <a:gd name="connsiteX118" fmla="*/ 952115 w 2902367"/>
                  <a:gd name="connsiteY118" fmla="*/ 538797 h 1890331"/>
                  <a:gd name="connsiteX119" fmla="*/ 822388 w 2902367"/>
                  <a:gd name="connsiteY119" fmla="*/ 577750 h 1890331"/>
                  <a:gd name="connsiteX120" fmla="*/ 629566 w 2902367"/>
                  <a:gd name="connsiteY120" fmla="*/ 630151 h 1890331"/>
                  <a:gd name="connsiteX121" fmla="*/ 490332 w 2902367"/>
                  <a:gd name="connsiteY121" fmla="*/ 664496 h 1890331"/>
                  <a:gd name="connsiteX122" fmla="*/ 330608 w 2902367"/>
                  <a:gd name="connsiteY122" fmla="*/ 698985 h 1890331"/>
                  <a:gd name="connsiteX123" fmla="*/ 157987 w 2902367"/>
                  <a:gd name="connsiteY123" fmla="*/ 730258 h 1890331"/>
                  <a:gd name="connsiteX124" fmla="*/ 36056 w 2902367"/>
                  <a:gd name="connsiteY124" fmla="*/ 747416 h 1890331"/>
                  <a:gd name="connsiteX125" fmla="*/ 6436 w 2902367"/>
                  <a:gd name="connsiteY125" fmla="*/ 750720 h 1890331"/>
                  <a:gd name="connsiteX126" fmla="*/ 2 w 2902367"/>
                  <a:gd name="connsiteY126" fmla="*/ 744517 h 1890331"/>
                  <a:gd name="connsiteX127" fmla="*/ 2 w 2902367"/>
                  <a:gd name="connsiteY127" fmla="*/ 666844 h 1890331"/>
                  <a:gd name="connsiteX128" fmla="*/ 7885 w 2902367"/>
                  <a:gd name="connsiteY128" fmla="*/ 658525 h 1890331"/>
                  <a:gd name="connsiteX129" fmla="*/ 98050 w 2902367"/>
                  <a:gd name="connsiteY129" fmla="*/ 646642 h 1890331"/>
                  <a:gd name="connsiteX130" fmla="*/ 217025 w 2902367"/>
                  <a:gd name="connsiteY130" fmla="*/ 626557 h 1890331"/>
                  <a:gd name="connsiteX131" fmla="*/ 344085 w 2902367"/>
                  <a:gd name="connsiteY131" fmla="*/ 601516 h 1890331"/>
                  <a:gd name="connsiteX132" fmla="*/ 540183 w 2902367"/>
                  <a:gd name="connsiteY132" fmla="*/ 556622 h 1890331"/>
                  <a:gd name="connsiteX133" fmla="*/ 573021 w 2902367"/>
                  <a:gd name="connsiteY133" fmla="*/ 548594 h 1890331"/>
                  <a:gd name="connsiteX134" fmla="*/ 574643 w 2902367"/>
                  <a:gd name="connsiteY134" fmla="*/ 541464 h 1890331"/>
                  <a:gd name="connsiteX135" fmla="*/ 527778 w 2902367"/>
                  <a:gd name="connsiteY135" fmla="*/ 447415 h 1890331"/>
                  <a:gd name="connsiteX136" fmla="*/ 384111 w 2902367"/>
                  <a:gd name="connsiteY136" fmla="*/ 159616 h 1890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2902367" h="1890331">
                    <a:moveTo>
                      <a:pt x="1751112" y="259809"/>
                    </a:moveTo>
                    <a:cubicBezTo>
                      <a:pt x="1731577" y="268764"/>
                      <a:pt x="1711579" y="276850"/>
                      <a:pt x="1691697" y="285052"/>
                    </a:cubicBezTo>
                    <a:cubicBezTo>
                      <a:pt x="1654164" y="300558"/>
                      <a:pt x="1616545" y="315890"/>
                      <a:pt x="1578983" y="331309"/>
                    </a:cubicBezTo>
                    <a:cubicBezTo>
                      <a:pt x="1581447" y="334874"/>
                      <a:pt x="1585504" y="334729"/>
                      <a:pt x="1589069" y="335540"/>
                    </a:cubicBezTo>
                    <a:cubicBezTo>
                      <a:pt x="1602054" y="338323"/>
                      <a:pt x="1614719" y="342236"/>
                      <a:pt x="1626022" y="349278"/>
                    </a:cubicBezTo>
                    <a:cubicBezTo>
                      <a:pt x="1674800" y="379623"/>
                      <a:pt x="1697638" y="423213"/>
                      <a:pt x="1691146" y="480773"/>
                    </a:cubicBezTo>
                    <a:cubicBezTo>
                      <a:pt x="1688103" y="507756"/>
                      <a:pt x="1677061" y="531551"/>
                      <a:pt x="1657932" y="551172"/>
                    </a:cubicBezTo>
                    <a:cubicBezTo>
                      <a:pt x="1653324" y="555897"/>
                      <a:pt x="1649933" y="561200"/>
                      <a:pt x="1647499" y="567316"/>
                    </a:cubicBezTo>
                    <a:cubicBezTo>
                      <a:pt x="1636514" y="594936"/>
                      <a:pt x="1623617" y="621601"/>
                      <a:pt x="1607966" y="646874"/>
                    </a:cubicBezTo>
                    <a:cubicBezTo>
                      <a:pt x="1599445" y="660641"/>
                      <a:pt x="1590286" y="674002"/>
                      <a:pt x="1577650" y="684464"/>
                    </a:cubicBezTo>
                    <a:cubicBezTo>
                      <a:pt x="1567187" y="693101"/>
                      <a:pt x="1559709" y="692840"/>
                      <a:pt x="1549797" y="683711"/>
                    </a:cubicBezTo>
                    <a:cubicBezTo>
                      <a:pt x="1544464" y="678783"/>
                      <a:pt x="1539422" y="673538"/>
                      <a:pt x="1535016" y="667683"/>
                    </a:cubicBezTo>
                    <a:cubicBezTo>
                      <a:pt x="1514120" y="639889"/>
                      <a:pt x="1498729" y="609051"/>
                      <a:pt x="1485426" y="577141"/>
                    </a:cubicBezTo>
                    <a:cubicBezTo>
                      <a:pt x="1481717" y="568243"/>
                      <a:pt x="1476819" y="560708"/>
                      <a:pt x="1470153" y="553723"/>
                    </a:cubicBezTo>
                    <a:cubicBezTo>
                      <a:pt x="1446676" y="529087"/>
                      <a:pt x="1434649" y="499467"/>
                      <a:pt x="1433866" y="465383"/>
                    </a:cubicBezTo>
                    <a:cubicBezTo>
                      <a:pt x="1433171" y="435444"/>
                      <a:pt x="1442445" y="408693"/>
                      <a:pt x="1459835" y="384521"/>
                    </a:cubicBezTo>
                    <a:cubicBezTo>
                      <a:pt x="1461748" y="381826"/>
                      <a:pt x="1464994" y="379536"/>
                      <a:pt x="1463892" y="375392"/>
                    </a:cubicBezTo>
                    <a:cubicBezTo>
                      <a:pt x="1461139" y="376406"/>
                      <a:pt x="1458357" y="377392"/>
                      <a:pt x="1455603" y="378406"/>
                    </a:cubicBezTo>
                    <a:cubicBezTo>
                      <a:pt x="1370075" y="409968"/>
                      <a:pt x="1283996" y="440023"/>
                      <a:pt x="1197019" y="467354"/>
                    </a:cubicBezTo>
                    <a:cubicBezTo>
                      <a:pt x="1158588" y="479440"/>
                      <a:pt x="1120157" y="491526"/>
                      <a:pt x="1081175" y="501728"/>
                    </a:cubicBezTo>
                    <a:cubicBezTo>
                      <a:pt x="1075117" y="503322"/>
                      <a:pt x="1074538" y="504974"/>
                      <a:pt x="1077465" y="510713"/>
                    </a:cubicBezTo>
                    <a:cubicBezTo>
                      <a:pt x="1095753" y="546709"/>
                      <a:pt x="1113433" y="582995"/>
                      <a:pt x="1131460" y="619137"/>
                    </a:cubicBezTo>
                    <a:cubicBezTo>
                      <a:pt x="1176064" y="708578"/>
                      <a:pt x="1220756" y="797990"/>
                      <a:pt x="1265389" y="887431"/>
                    </a:cubicBezTo>
                    <a:cubicBezTo>
                      <a:pt x="1308690" y="974205"/>
                      <a:pt x="1352048" y="1060980"/>
                      <a:pt x="1395174" y="1147841"/>
                    </a:cubicBezTo>
                    <a:cubicBezTo>
                      <a:pt x="1397985" y="1153493"/>
                      <a:pt x="1400073" y="1155290"/>
                      <a:pt x="1406448" y="1152304"/>
                    </a:cubicBezTo>
                    <a:cubicBezTo>
                      <a:pt x="1420563" y="1145726"/>
                      <a:pt x="1435142" y="1140103"/>
                      <a:pt x="1449575" y="1134190"/>
                    </a:cubicBezTo>
                    <a:cubicBezTo>
                      <a:pt x="1544204" y="1095556"/>
                      <a:pt x="1639615" y="1058922"/>
                      <a:pt x="1736012" y="1024867"/>
                    </a:cubicBezTo>
                    <a:cubicBezTo>
                      <a:pt x="1848842" y="984987"/>
                      <a:pt x="1962715" y="948468"/>
                      <a:pt x="2078472" y="917979"/>
                    </a:cubicBezTo>
                    <a:cubicBezTo>
                      <a:pt x="2087949" y="915486"/>
                      <a:pt x="2087979" y="915515"/>
                      <a:pt x="2083486" y="906530"/>
                    </a:cubicBezTo>
                    <a:cubicBezTo>
                      <a:pt x="2061923" y="863375"/>
                      <a:pt x="2040360" y="820249"/>
                      <a:pt x="2018826" y="777093"/>
                    </a:cubicBezTo>
                    <a:cubicBezTo>
                      <a:pt x="1933529" y="606211"/>
                      <a:pt x="1848233" y="435299"/>
                      <a:pt x="1763081" y="264330"/>
                    </a:cubicBezTo>
                    <a:cubicBezTo>
                      <a:pt x="1760096" y="258330"/>
                      <a:pt x="1757865" y="256707"/>
                      <a:pt x="1751112" y="259809"/>
                    </a:cubicBezTo>
                    <a:close/>
                    <a:moveTo>
                      <a:pt x="304748" y="0"/>
                    </a:moveTo>
                    <a:lnTo>
                      <a:pt x="442579" y="0"/>
                    </a:lnTo>
                    <a:lnTo>
                      <a:pt x="443959" y="4296"/>
                    </a:lnTo>
                    <a:cubicBezTo>
                      <a:pt x="440597" y="8412"/>
                      <a:pt x="443177" y="11252"/>
                      <a:pt x="444771" y="14469"/>
                    </a:cubicBezTo>
                    <a:cubicBezTo>
                      <a:pt x="465435" y="56205"/>
                      <a:pt x="486013" y="97998"/>
                      <a:pt x="506823" y="139675"/>
                    </a:cubicBezTo>
                    <a:cubicBezTo>
                      <a:pt x="567542" y="261403"/>
                      <a:pt x="628377" y="383102"/>
                      <a:pt x="689154" y="504800"/>
                    </a:cubicBezTo>
                    <a:cubicBezTo>
                      <a:pt x="694690" y="515900"/>
                      <a:pt x="694719" y="516016"/>
                      <a:pt x="706283" y="512886"/>
                    </a:cubicBezTo>
                    <a:cubicBezTo>
                      <a:pt x="756800" y="499206"/>
                      <a:pt x="807143" y="484918"/>
                      <a:pt x="857196" y="469557"/>
                    </a:cubicBezTo>
                    <a:cubicBezTo>
                      <a:pt x="886382" y="460572"/>
                      <a:pt x="915480" y="451037"/>
                      <a:pt x="945101" y="443589"/>
                    </a:cubicBezTo>
                    <a:cubicBezTo>
                      <a:pt x="1009964" y="427271"/>
                      <a:pt x="1074277" y="408983"/>
                      <a:pt x="1138126" y="389188"/>
                    </a:cubicBezTo>
                    <a:cubicBezTo>
                      <a:pt x="1196642" y="371045"/>
                      <a:pt x="1254666" y="351395"/>
                      <a:pt x="1312458" y="331048"/>
                    </a:cubicBezTo>
                    <a:cubicBezTo>
                      <a:pt x="1375061" y="308993"/>
                      <a:pt x="1437084" y="285458"/>
                      <a:pt x="1499194" y="262098"/>
                    </a:cubicBezTo>
                    <a:cubicBezTo>
                      <a:pt x="1504005" y="260273"/>
                      <a:pt x="1504701" y="258417"/>
                      <a:pt x="1502208" y="253983"/>
                    </a:cubicBezTo>
                    <a:cubicBezTo>
                      <a:pt x="1494585" y="240332"/>
                      <a:pt x="1487398" y="226478"/>
                      <a:pt x="1479949" y="212741"/>
                    </a:cubicBezTo>
                    <a:lnTo>
                      <a:pt x="1365300" y="0"/>
                    </a:lnTo>
                    <a:lnTo>
                      <a:pt x="1494710" y="0"/>
                    </a:lnTo>
                    <a:lnTo>
                      <a:pt x="1594954" y="187120"/>
                    </a:lnTo>
                    <a:cubicBezTo>
                      <a:pt x="1599417" y="195439"/>
                      <a:pt x="1604228" y="203554"/>
                      <a:pt x="1608344" y="212017"/>
                    </a:cubicBezTo>
                    <a:cubicBezTo>
                      <a:pt x="1610720" y="216914"/>
                      <a:pt x="1613532" y="215987"/>
                      <a:pt x="1617357" y="214393"/>
                    </a:cubicBezTo>
                    <a:cubicBezTo>
                      <a:pt x="1648833" y="201090"/>
                      <a:pt x="1680453" y="188135"/>
                      <a:pt x="1711812" y="174600"/>
                    </a:cubicBezTo>
                    <a:cubicBezTo>
                      <a:pt x="1747867" y="159065"/>
                      <a:pt x="1783805" y="143212"/>
                      <a:pt x="1819657" y="127213"/>
                    </a:cubicBezTo>
                    <a:cubicBezTo>
                      <a:pt x="1864378" y="107273"/>
                      <a:pt x="1908663" y="86405"/>
                      <a:pt x="1952688" y="65016"/>
                    </a:cubicBezTo>
                    <a:lnTo>
                      <a:pt x="2079369" y="0"/>
                    </a:lnTo>
                    <a:lnTo>
                      <a:pt x="2283276" y="0"/>
                    </a:lnTo>
                    <a:lnTo>
                      <a:pt x="2226402" y="32381"/>
                    </a:lnTo>
                    <a:cubicBezTo>
                      <a:pt x="2111514" y="94520"/>
                      <a:pt x="1995061" y="153500"/>
                      <a:pt x="1875420" y="205959"/>
                    </a:cubicBezTo>
                    <a:cubicBezTo>
                      <a:pt x="1868638" y="208945"/>
                      <a:pt x="1871594" y="212046"/>
                      <a:pt x="1873420" y="215756"/>
                    </a:cubicBezTo>
                    <a:cubicBezTo>
                      <a:pt x="1911446" y="291922"/>
                      <a:pt x="1949529" y="368060"/>
                      <a:pt x="1987526" y="444227"/>
                    </a:cubicBezTo>
                    <a:cubicBezTo>
                      <a:pt x="2057113" y="583779"/>
                      <a:pt x="2126672" y="723331"/>
                      <a:pt x="2196231" y="862912"/>
                    </a:cubicBezTo>
                    <a:cubicBezTo>
                      <a:pt x="2199100" y="868709"/>
                      <a:pt x="2202491" y="874360"/>
                      <a:pt x="2201360" y="881229"/>
                    </a:cubicBezTo>
                    <a:cubicBezTo>
                      <a:pt x="2200375" y="887287"/>
                      <a:pt x="2203360" y="887721"/>
                      <a:pt x="2208200" y="886562"/>
                    </a:cubicBezTo>
                    <a:cubicBezTo>
                      <a:pt x="2232981" y="880563"/>
                      <a:pt x="2257761" y="874534"/>
                      <a:pt x="2282628" y="868825"/>
                    </a:cubicBezTo>
                    <a:cubicBezTo>
                      <a:pt x="2348274" y="853753"/>
                      <a:pt x="2414297" y="840624"/>
                      <a:pt x="2480494" y="828249"/>
                    </a:cubicBezTo>
                    <a:cubicBezTo>
                      <a:pt x="2538517" y="817380"/>
                      <a:pt x="2596744" y="807787"/>
                      <a:pt x="2654999" y="798338"/>
                    </a:cubicBezTo>
                    <a:cubicBezTo>
                      <a:pt x="2693923" y="792020"/>
                      <a:pt x="2733079" y="787035"/>
                      <a:pt x="2772148" y="781587"/>
                    </a:cubicBezTo>
                    <a:cubicBezTo>
                      <a:pt x="2802695" y="777326"/>
                      <a:pt x="2833272" y="773181"/>
                      <a:pt x="2863849" y="769095"/>
                    </a:cubicBezTo>
                    <a:cubicBezTo>
                      <a:pt x="2874225" y="767704"/>
                      <a:pt x="2884659" y="766718"/>
                      <a:pt x="2895035" y="765501"/>
                    </a:cubicBezTo>
                    <a:cubicBezTo>
                      <a:pt x="2899817" y="764951"/>
                      <a:pt x="2902425" y="765878"/>
                      <a:pt x="2902367" y="771761"/>
                    </a:cubicBezTo>
                    <a:cubicBezTo>
                      <a:pt x="2902107" y="798744"/>
                      <a:pt x="2902165" y="825698"/>
                      <a:pt x="2902309" y="852681"/>
                    </a:cubicBezTo>
                    <a:cubicBezTo>
                      <a:pt x="2902338" y="857434"/>
                      <a:pt x="2900889" y="858942"/>
                      <a:pt x="2895962" y="859521"/>
                    </a:cubicBezTo>
                    <a:cubicBezTo>
                      <a:pt x="2868776" y="862825"/>
                      <a:pt x="2841735" y="867404"/>
                      <a:pt x="2814521" y="870129"/>
                    </a:cubicBezTo>
                    <a:cubicBezTo>
                      <a:pt x="2777915" y="873781"/>
                      <a:pt x="2741774" y="880476"/>
                      <a:pt x="2705371" y="885461"/>
                    </a:cubicBezTo>
                    <a:cubicBezTo>
                      <a:pt x="2670853" y="890214"/>
                      <a:pt x="2636450" y="896068"/>
                      <a:pt x="2602106" y="901981"/>
                    </a:cubicBezTo>
                    <a:cubicBezTo>
                      <a:pt x="2557994" y="909574"/>
                      <a:pt x="2513940" y="917487"/>
                      <a:pt x="2469944" y="925689"/>
                    </a:cubicBezTo>
                    <a:cubicBezTo>
                      <a:pt x="2412210" y="936471"/>
                      <a:pt x="2354737" y="948672"/>
                      <a:pt x="2297496" y="961801"/>
                    </a:cubicBezTo>
                    <a:cubicBezTo>
                      <a:pt x="2278426" y="966178"/>
                      <a:pt x="2259413" y="970873"/>
                      <a:pt x="2240313" y="975104"/>
                    </a:cubicBezTo>
                    <a:cubicBezTo>
                      <a:pt x="2235126" y="976264"/>
                      <a:pt x="2229532" y="975626"/>
                      <a:pt x="2224344" y="976728"/>
                    </a:cubicBezTo>
                    <a:cubicBezTo>
                      <a:pt x="2159190" y="990697"/>
                      <a:pt x="2094907" y="1007913"/>
                      <a:pt x="2030942" y="1026520"/>
                    </a:cubicBezTo>
                    <a:cubicBezTo>
                      <a:pt x="1970600" y="1044055"/>
                      <a:pt x="1910808" y="1063386"/>
                      <a:pt x="1851249" y="1083471"/>
                    </a:cubicBezTo>
                    <a:cubicBezTo>
                      <a:pt x="1775082" y="1109121"/>
                      <a:pt x="1699639" y="1136655"/>
                      <a:pt x="1624603" y="1165377"/>
                    </a:cubicBezTo>
                    <a:cubicBezTo>
                      <a:pt x="1559797" y="1190186"/>
                      <a:pt x="1495456" y="1216154"/>
                      <a:pt x="1431462" y="1243051"/>
                    </a:cubicBezTo>
                    <a:cubicBezTo>
                      <a:pt x="1400247" y="1256180"/>
                      <a:pt x="1369265" y="1269889"/>
                      <a:pt x="1338166" y="1283366"/>
                    </a:cubicBezTo>
                    <a:cubicBezTo>
                      <a:pt x="1336514" y="1284090"/>
                      <a:pt x="1334978" y="1285018"/>
                      <a:pt x="1332166" y="1286495"/>
                    </a:cubicBezTo>
                    <a:cubicBezTo>
                      <a:pt x="1343992" y="1292814"/>
                      <a:pt x="1354744" y="1298640"/>
                      <a:pt x="1365584" y="1304378"/>
                    </a:cubicBezTo>
                    <a:cubicBezTo>
                      <a:pt x="1430389" y="1338549"/>
                      <a:pt x="1495224" y="1372633"/>
                      <a:pt x="1560000" y="1406803"/>
                    </a:cubicBezTo>
                    <a:cubicBezTo>
                      <a:pt x="1656455" y="1457726"/>
                      <a:pt x="1753345" y="1507808"/>
                      <a:pt x="1849104" y="1559977"/>
                    </a:cubicBezTo>
                    <a:cubicBezTo>
                      <a:pt x="1906316" y="1591134"/>
                      <a:pt x="1963209" y="1623015"/>
                      <a:pt x="2021725" y="1651418"/>
                    </a:cubicBezTo>
                    <a:cubicBezTo>
                      <a:pt x="2076184" y="1677821"/>
                      <a:pt x="2129193" y="1706833"/>
                      <a:pt x="2182783" y="1734773"/>
                    </a:cubicBezTo>
                    <a:lnTo>
                      <a:pt x="2477890" y="1890331"/>
                    </a:lnTo>
                    <a:lnTo>
                      <a:pt x="2233709" y="1890331"/>
                    </a:lnTo>
                    <a:lnTo>
                      <a:pt x="2119368" y="1829575"/>
                    </a:lnTo>
                    <a:cubicBezTo>
                      <a:pt x="2106529" y="1822735"/>
                      <a:pt x="2094095" y="1814997"/>
                      <a:pt x="2080792" y="1809230"/>
                    </a:cubicBezTo>
                    <a:cubicBezTo>
                      <a:pt x="2021493" y="1783464"/>
                      <a:pt x="1965933" y="1750510"/>
                      <a:pt x="1908721" y="1720745"/>
                    </a:cubicBezTo>
                    <a:cubicBezTo>
                      <a:pt x="1804818" y="1666692"/>
                      <a:pt x="1701002" y="1612378"/>
                      <a:pt x="1598055" y="1556499"/>
                    </a:cubicBezTo>
                    <a:cubicBezTo>
                      <a:pt x="1496325" y="1501258"/>
                      <a:pt x="1393523" y="1448046"/>
                      <a:pt x="1291388" y="1393558"/>
                    </a:cubicBezTo>
                    <a:cubicBezTo>
                      <a:pt x="1263361" y="1378603"/>
                      <a:pt x="1235161" y="1363909"/>
                      <a:pt x="1207164" y="1348924"/>
                    </a:cubicBezTo>
                    <a:cubicBezTo>
                      <a:pt x="1202700" y="1346548"/>
                      <a:pt x="1199077" y="1346432"/>
                      <a:pt x="1194383" y="1348693"/>
                    </a:cubicBezTo>
                    <a:cubicBezTo>
                      <a:pt x="1138388" y="1375618"/>
                      <a:pt x="1082480" y="1402775"/>
                      <a:pt x="1027616" y="1431989"/>
                    </a:cubicBezTo>
                    <a:cubicBezTo>
                      <a:pt x="983330" y="1455581"/>
                      <a:pt x="937479" y="1475985"/>
                      <a:pt x="892556" y="1498302"/>
                    </a:cubicBezTo>
                    <a:cubicBezTo>
                      <a:pt x="845836" y="1521488"/>
                      <a:pt x="799463" y="1545341"/>
                      <a:pt x="753380" y="1569774"/>
                    </a:cubicBezTo>
                    <a:cubicBezTo>
                      <a:pt x="700602" y="1597742"/>
                      <a:pt x="648086" y="1626261"/>
                      <a:pt x="596236" y="1655939"/>
                    </a:cubicBezTo>
                    <a:cubicBezTo>
                      <a:pt x="551138" y="1681734"/>
                      <a:pt x="506070" y="1707587"/>
                      <a:pt x="461495" y="1734193"/>
                    </a:cubicBezTo>
                    <a:cubicBezTo>
                      <a:pt x="401442" y="1770045"/>
                      <a:pt x="342057" y="1806969"/>
                      <a:pt x="283251" y="1844849"/>
                    </a:cubicBezTo>
                    <a:lnTo>
                      <a:pt x="215887" y="1890331"/>
                    </a:lnTo>
                    <a:lnTo>
                      <a:pt x="50227" y="1890331"/>
                    </a:lnTo>
                    <a:lnTo>
                      <a:pt x="288177" y="1729903"/>
                    </a:lnTo>
                    <a:cubicBezTo>
                      <a:pt x="361156" y="1684082"/>
                      <a:pt x="435062" y="1639796"/>
                      <a:pt x="509780" y="1596901"/>
                    </a:cubicBezTo>
                    <a:cubicBezTo>
                      <a:pt x="570499" y="1562064"/>
                      <a:pt x="631798" y="1528270"/>
                      <a:pt x="693647" y="1495461"/>
                    </a:cubicBezTo>
                    <a:cubicBezTo>
                      <a:pt x="755264" y="1462769"/>
                      <a:pt x="817258" y="1430772"/>
                      <a:pt x="880383" y="1401064"/>
                    </a:cubicBezTo>
                    <a:cubicBezTo>
                      <a:pt x="939856" y="1373067"/>
                      <a:pt x="996865" y="1340346"/>
                      <a:pt x="1055816" y="1311392"/>
                    </a:cubicBezTo>
                    <a:cubicBezTo>
                      <a:pt x="1117433" y="1281134"/>
                      <a:pt x="1179282" y="1251368"/>
                      <a:pt x="1241972" y="1223371"/>
                    </a:cubicBezTo>
                    <a:cubicBezTo>
                      <a:pt x="1255971" y="1217111"/>
                      <a:pt x="1269883" y="1210648"/>
                      <a:pt x="1283968" y="1204562"/>
                    </a:cubicBezTo>
                    <a:cubicBezTo>
                      <a:pt x="1288403" y="1202648"/>
                      <a:pt x="1289098" y="1201084"/>
                      <a:pt x="1286721" y="1196359"/>
                    </a:cubicBezTo>
                    <a:cubicBezTo>
                      <a:pt x="1245943" y="1114946"/>
                      <a:pt x="1205483" y="1033389"/>
                      <a:pt x="1164849" y="951918"/>
                    </a:cubicBezTo>
                    <a:cubicBezTo>
                      <a:pt x="1099812" y="821496"/>
                      <a:pt x="1034659" y="691102"/>
                      <a:pt x="969592" y="560709"/>
                    </a:cubicBezTo>
                    <a:cubicBezTo>
                      <a:pt x="966578" y="554680"/>
                      <a:pt x="963680" y="548623"/>
                      <a:pt x="960955" y="542449"/>
                    </a:cubicBezTo>
                    <a:cubicBezTo>
                      <a:pt x="959071" y="538218"/>
                      <a:pt x="956695" y="537407"/>
                      <a:pt x="952115" y="538797"/>
                    </a:cubicBezTo>
                    <a:cubicBezTo>
                      <a:pt x="908931" y="551956"/>
                      <a:pt x="865747" y="565114"/>
                      <a:pt x="822388" y="577750"/>
                    </a:cubicBezTo>
                    <a:cubicBezTo>
                      <a:pt x="758423" y="596386"/>
                      <a:pt x="694110" y="613689"/>
                      <a:pt x="629566" y="630151"/>
                    </a:cubicBezTo>
                    <a:cubicBezTo>
                      <a:pt x="583251" y="641977"/>
                      <a:pt x="536879" y="653656"/>
                      <a:pt x="490332" y="664496"/>
                    </a:cubicBezTo>
                    <a:cubicBezTo>
                      <a:pt x="437294" y="676843"/>
                      <a:pt x="383966" y="687972"/>
                      <a:pt x="330608" y="698985"/>
                    </a:cubicBezTo>
                    <a:cubicBezTo>
                      <a:pt x="273339" y="710839"/>
                      <a:pt x="215749" y="721012"/>
                      <a:pt x="157987" y="730258"/>
                    </a:cubicBezTo>
                    <a:cubicBezTo>
                      <a:pt x="117440" y="736750"/>
                      <a:pt x="76748" y="741996"/>
                      <a:pt x="36056" y="747416"/>
                    </a:cubicBezTo>
                    <a:cubicBezTo>
                      <a:pt x="26202" y="748720"/>
                      <a:pt x="16290" y="749415"/>
                      <a:pt x="6436" y="750720"/>
                    </a:cubicBezTo>
                    <a:cubicBezTo>
                      <a:pt x="1306" y="751386"/>
                      <a:pt x="-27" y="749444"/>
                      <a:pt x="2" y="744517"/>
                    </a:cubicBezTo>
                    <a:cubicBezTo>
                      <a:pt x="205" y="718636"/>
                      <a:pt x="205" y="692725"/>
                      <a:pt x="2" y="666844"/>
                    </a:cubicBezTo>
                    <a:cubicBezTo>
                      <a:pt x="-56" y="660989"/>
                      <a:pt x="2030" y="659221"/>
                      <a:pt x="7885" y="658525"/>
                    </a:cubicBezTo>
                    <a:cubicBezTo>
                      <a:pt x="37998" y="654932"/>
                      <a:pt x="68082" y="651106"/>
                      <a:pt x="98050" y="646642"/>
                    </a:cubicBezTo>
                    <a:cubicBezTo>
                      <a:pt x="137844" y="640730"/>
                      <a:pt x="177463" y="633890"/>
                      <a:pt x="217025" y="626557"/>
                    </a:cubicBezTo>
                    <a:cubicBezTo>
                      <a:pt x="259485" y="618674"/>
                      <a:pt x="301828" y="610385"/>
                      <a:pt x="344085" y="601516"/>
                    </a:cubicBezTo>
                    <a:cubicBezTo>
                      <a:pt x="409732" y="587720"/>
                      <a:pt x="475001" y="572331"/>
                      <a:pt x="540183" y="556622"/>
                    </a:cubicBezTo>
                    <a:cubicBezTo>
                      <a:pt x="551138" y="553985"/>
                      <a:pt x="562065" y="551144"/>
                      <a:pt x="573021" y="548594"/>
                    </a:cubicBezTo>
                    <a:cubicBezTo>
                      <a:pt x="578846" y="547232"/>
                      <a:pt x="575977" y="544160"/>
                      <a:pt x="574643" y="541464"/>
                    </a:cubicBezTo>
                    <a:cubicBezTo>
                      <a:pt x="559051" y="510105"/>
                      <a:pt x="543429" y="478745"/>
                      <a:pt x="527778" y="447415"/>
                    </a:cubicBezTo>
                    <a:cubicBezTo>
                      <a:pt x="479898" y="351482"/>
                      <a:pt x="431961" y="255578"/>
                      <a:pt x="384111" y="159616"/>
                    </a:cubicBezTo>
                    <a:close/>
                  </a:path>
                </a:pathLst>
              </a:custGeom>
              <a:solidFill>
                <a:srgbClr val="FDE992"/>
              </a:solidFill>
              <a:ln w="639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6" name="Freeform: Shape 255">
                <a:extLst>
                  <a:ext uri="{FF2B5EF4-FFF2-40B4-BE49-F238E27FC236}">
                    <a16:creationId xmlns:a16="http://schemas.microsoft.com/office/drawing/2014/main" id="{C64C624D-09D7-4521-A60A-85D55864E80D}"/>
                  </a:ext>
                </a:extLst>
              </p:cNvPr>
              <p:cNvSpPr/>
              <p:nvPr/>
            </p:nvSpPr>
            <p:spPr>
              <a:xfrm>
                <a:off x="6632456" y="4438244"/>
                <a:ext cx="796513" cy="588905"/>
              </a:xfrm>
              <a:custGeom>
                <a:avLst/>
                <a:gdLst>
                  <a:gd name="connsiteX0" fmla="*/ 1410266 w 1758148"/>
                  <a:gd name="connsiteY0" fmla="*/ 98 h 1299893"/>
                  <a:gd name="connsiteX1" fmla="*/ 1574423 w 1758148"/>
                  <a:gd name="connsiteY1" fmla="*/ 101112 h 1299893"/>
                  <a:gd name="connsiteX2" fmla="*/ 1740179 w 1758148"/>
                  <a:gd name="connsiteY2" fmla="*/ 440750 h 1299893"/>
                  <a:gd name="connsiteX3" fmla="*/ 1655734 w 1758148"/>
                  <a:gd name="connsiteY3" fmla="*/ 683915 h 1299893"/>
                  <a:gd name="connsiteX4" fmla="*/ 1183479 w 1758148"/>
                  <a:gd name="connsiteY4" fmla="*/ 914988 h 1299893"/>
                  <a:gd name="connsiteX5" fmla="*/ 917411 w 1758148"/>
                  <a:gd name="connsiteY5" fmla="*/ 1044407 h 1299893"/>
                  <a:gd name="connsiteX6" fmla="*/ 429930 w 1758148"/>
                  <a:gd name="connsiteY6" fmla="*/ 1280727 h 1299893"/>
                  <a:gd name="connsiteX7" fmla="*/ 179345 w 1758148"/>
                  <a:gd name="connsiteY7" fmla="*/ 1193019 h 1299893"/>
                  <a:gd name="connsiteX8" fmla="*/ 22481 w 1758148"/>
                  <a:gd name="connsiteY8" fmla="*/ 870846 h 1299893"/>
                  <a:gd name="connsiteX9" fmla="*/ 109485 w 1758148"/>
                  <a:gd name="connsiteY9" fmla="*/ 612008 h 1299893"/>
                  <a:gd name="connsiteX10" fmla="*/ 846400 w 1758148"/>
                  <a:gd name="connsiteY10" fmla="*/ 252731 h 1299893"/>
                  <a:gd name="connsiteX11" fmla="*/ 1316160 w 1758148"/>
                  <a:gd name="connsiteY11" fmla="*/ 24728 h 1299893"/>
                  <a:gd name="connsiteX12" fmla="*/ 1410266 w 1758148"/>
                  <a:gd name="connsiteY12" fmla="*/ 98 h 1299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758148" h="1299893">
                    <a:moveTo>
                      <a:pt x="1410266" y="98"/>
                    </a:moveTo>
                    <a:cubicBezTo>
                      <a:pt x="1483836" y="2849"/>
                      <a:pt x="1541029" y="34964"/>
                      <a:pt x="1574423" y="101112"/>
                    </a:cubicBezTo>
                    <a:cubicBezTo>
                      <a:pt x="1631232" y="213579"/>
                      <a:pt x="1686185" y="326940"/>
                      <a:pt x="1740179" y="440750"/>
                    </a:cubicBezTo>
                    <a:cubicBezTo>
                      <a:pt x="1783362" y="531785"/>
                      <a:pt x="1746193" y="639005"/>
                      <a:pt x="1655734" y="683915"/>
                    </a:cubicBezTo>
                    <a:cubicBezTo>
                      <a:pt x="1498742" y="761835"/>
                      <a:pt x="1340982" y="838092"/>
                      <a:pt x="1183479" y="914988"/>
                    </a:cubicBezTo>
                    <a:cubicBezTo>
                      <a:pt x="1094875" y="958235"/>
                      <a:pt x="1006655" y="1002440"/>
                      <a:pt x="917411" y="1044407"/>
                    </a:cubicBezTo>
                    <a:cubicBezTo>
                      <a:pt x="753958" y="1121240"/>
                      <a:pt x="592744" y="1202679"/>
                      <a:pt x="429930" y="1280727"/>
                    </a:cubicBezTo>
                    <a:cubicBezTo>
                      <a:pt x="334801" y="1326340"/>
                      <a:pt x="225342" y="1287956"/>
                      <a:pt x="179345" y="1193019"/>
                    </a:cubicBezTo>
                    <a:cubicBezTo>
                      <a:pt x="127270" y="1085543"/>
                      <a:pt x="75003" y="978130"/>
                      <a:pt x="22481" y="870846"/>
                    </a:cubicBezTo>
                    <a:cubicBezTo>
                      <a:pt x="-27483" y="768744"/>
                      <a:pt x="7703" y="661844"/>
                      <a:pt x="109485" y="612008"/>
                    </a:cubicBezTo>
                    <a:cubicBezTo>
                      <a:pt x="354889" y="491801"/>
                      <a:pt x="600037" y="370954"/>
                      <a:pt x="846400" y="252731"/>
                    </a:cubicBezTo>
                    <a:cubicBezTo>
                      <a:pt x="1003328" y="177433"/>
                      <a:pt x="1159361" y="100281"/>
                      <a:pt x="1316160" y="24728"/>
                    </a:cubicBezTo>
                    <a:cubicBezTo>
                      <a:pt x="1345972" y="10269"/>
                      <a:pt x="1376232" y="-1182"/>
                      <a:pt x="1410266" y="98"/>
                    </a:cubicBezTo>
                    <a:close/>
                  </a:path>
                </a:pathLst>
              </a:custGeom>
              <a:solidFill>
                <a:srgbClr val="B1D67E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7" name="Freeform: Shape 256">
                <a:extLst>
                  <a:ext uri="{FF2B5EF4-FFF2-40B4-BE49-F238E27FC236}">
                    <a16:creationId xmlns:a16="http://schemas.microsoft.com/office/drawing/2014/main" id="{A3B5F2DE-B357-4EFC-93F4-1B0F64809EF4}"/>
                  </a:ext>
                </a:extLst>
              </p:cNvPr>
              <p:cNvSpPr/>
              <p:nvPr/>
            </p:nvSpPr>
            <p:spPr>
              <a:xfrm>
                <a:off x="5055919" y="4115441"/>
                <a:ext cx="605837" cy="625336"/>
              </a:xfrm>
              <a:custGeom>
                <a:avLst/>
                <a:gdLst>
                  <a:gd name="connsiteX0" fmla="*/ 1335776 w 1337267"/>
                  <a:gd name="connsiteY0" fmla="*/ 912543 h 1380307"/>
                  <a:gd name="connsiteX1" fmla="*/ 1319335 w 1337267"/>
                  <a:gd name="connsiteY1" fmla="*/ 954190 h 1380307"/>
                  <a:gd name="connsiteX2" fmla="*/ 901649 w 1337267"/>
                  <a:gd name="connsiteY2" fmla="*/ 1372260 h 1380307"/>
                  <a:gd name="connsiteX3" fmla="*/ 875548 w 1337267"/>
                  <a:gd name="connsiteY3" fmla="*/ 1372515 h 1380307"/>
                  <a:gd name="connsiteX4" fmla="*/ 452168 w 1337267"/>
                  <a:gd name="connsiteY4" fmla="*/ 947537 h 1380307"/>
                  <a:gd name="connsiteX5" fmla="*/ 13116 w 1337267"/>
                  <a:gd name="connsiteY5" fmla="*/ 505733 h 1380307"/>
                  <a:gd name="connsiteX6" fmla="*/ 12796 w 1337267"/>
                  <a:gd name="connsiteY6" fmla="*/ 432099 h 1380307"/>
                  <a:gd name="connsiteX7" fmla="*/ 436687 w 1337267"/>
                  <a:gd name="connsiteY7" fmla="*/ 7569 h 1380307"/>
                  <a:gd name="connsiteX8" fmla="*/ 461445 w 1337267"/>
                  <a:gd name="connsiteY8" fmla="*/ 7313 h 1380307"/>
                  <a:gd name="connsiteX9" fmla="*/ 886167 w 1337267"/>
                  <a:gd name="connsiteY9" fmla="*/ 433507 h 1380307"/>
                  <a:gd name="connsiteX10" fmla="*/ 1319142 w 1337267"/>
                  <a:gd name="connsiteY10" fmla="*/ 868785 h 1380307"/>
                  <a:gd name="connsiteX11" fmla="*/ 1335776 w 1337267"/>
                  <a:gd name="connsiteY11" fmla="*/ 912543 h 13803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37267" h="1380307">
                    <a:moveTo>
                      <a:pt x="1335776" y="912543"/>
                    </a:moveTo>
                    <a:cubicBezTo>
                      <a:pt x="1341086" y="930520"/>
                      <a:pt x="1331426" y="942163"/>
                      <a:pt x="1319335" y="954190"/>
                    </a:cubicBezTo>
                    <a:cubicBezTo>
                      <a:pt x="1179807" y="1093270"/>
                      <a:pt x="1040536" y="1232541"/>
                      <a:pt x="901649" y="1372260"/>
                    </a:cubicBezTo>
                    <a:cubicBezTo>
                      <a:pt x="891349" y="1382623"/>
                      <a:pt x="886295" y="1383263"/>
                      <a:pt x="875548" y="1372515"/>
                    </a:cubicBezTo>
                    <a:cubicBezTo>
                      <a:pt x="734613" y="1230685"/>
                      <a:pt x="591568" y="1090838"/>
                      <a:pt x="452168" y="947537"/>
                    </a:cubicBezTo>
                    <a:cubicBezTo>
                      <a:pt x="307396" y="798670"/>
                      <a:pt x="158848" y="653577"/>
                      <a:pt x="13116" y="505733"/>
                    </a:cubicBezTo>
                    <a:cubicBezTo>
                      <a:pt x="-4157" y="488204"/>
                      <a:pt x="-4477" y="449372"/>
                      <a:pt x="12796" y="432099"/>
                    </a:cubicBezTo>
                    <a:cubicBezTo>
                      <a:pt x="154114" y="290653"/>
                      <a:pt x="295624" y="149335"/>
                      <a:pt x="436687" y="7569"/>
                    </a:cubicBezTo>
                    <a:cubicBezTo>
                      <a:pt x="446347" y="-2155"/>
                      <a:pt x="451401" y="-2795"/>
                      <a:pt x="461445" y="7313"/>
                    </a:cubicBezTo>
                    <a:cubicBezTo>
                      <a:pt x="602891" y="149527"/>
                      <a:pt x="746256" y="289821"/>
                      <a:pt x="886167" y="433507"/>
                    </a:cubicBezTo>
                    <a:cubicBezTo>
                      <a:pt x="1028957" y="580199"/>
                      <a:pt x="1175009" y="723501"/>
                      <a:pt x="1319142" y="868785"/>
                    </a:cubicBezTo>
                    <a:cubicBezTo>
                      <a:pt x="1331809" y="881516"/>
                      <a:pt x="1340574" y="893863"/>
                      <a:pt x="1335776" y="912543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8" name="자유형: 도형 447">
                <a:extLst>
                  <a:ext uri="{FF2B5EF4-FFF2-40B4-BE49-F238E27FC236}">
                    <a16:creationId xmlns:a16="http://schemas.microsoft.com/office/drawing/2014/main" id="{41CB40F8-24ED-4FF5-8C8B-24BA059B6585}"/>
                  </a:ext>
                </a:extLst>
              </p:cNvPr>
              <p:cNvSpPr/>
              <p:nvPr/>
            </p:nvSpPr>
            <p:spPr>
              <a:xfrm>
                <a:off x="6211766" y="3425566"/>
                <a:ext cx="323099" cy="99029"/>
              </a:xfrm>
              <a:custGeom>
                <a:avLst/>
                <a:gdLst>
                  <a:gd name="connsiteX0" fmla="*/ 0 w 323099"/>
                  <a:gd name="connsiteY0" fmla="*/ 0 h 99029"/>
                  <a:gd name="connsiteX1" fmla="*/ 323099 w 323099"/>
                  <a:gd name="connsiteY1" fmla="*/ 0 h 99029"/>
                  <a:gd name="connsiteX2" fmla="*/ 257780 w 323099"/>
                  <a:gd name="connsiteY2" fmla="*/ 31859 h 99029"/>
                  <a:gd name="connsiteX3" fmla="*/ 140979 w 323099"/>
                  <a:gd name="connsiteY3" fmla="*/ 88897 h 99029"/>
                  <a:gd name="connsiteX4" fmla="*/ 100577 w 323099"/>
                  <a:gd name="connsiteY4" fmla="*/ 98983 h 99029"/>
                  <a:gd name="connsiteX5" fmla="*/ 26091 w 323099"/>
                  <a:gd name="connsiteY5" fmla="*/ 53451 h 99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3099" h="99029">
                    <a:moveTo>
                      <a:pt x="0" y="0"/>
                    </a:moveTo>
                    <a:lnTo>
                      <a:pt x="323099" y="0"/>
                    </a:lnTo>
                    <a:lnTo>
                      <a:pt x="257780" y="31859"/>
                    </a:lnTo>
                    <a:cubicBezTo>
                      <a:pt x="218856" y="50872"/>
                      <a:pt x="179932" y="69885"/>
                      <a:pt x="140979" y="88897"/>
                    </a:cubicBezTo>
                    <a:cubicBezTo>
                      <a:pt x="128256" y="95128"/>
                      <a:pt x="115098" y="99534"/>
                      <a:pt x="100577" y="98983"/>
                    </a:cubicBezTo>
                    <a:cubicBezTo>
                      <a:pt x="67276" y="97795"/>
                      <a:pt x="41249" y="83506"/>
                      <a:pt x="26091" y="53451"/>
                    </a:cubicBezTo>
                    <a:close/>
                  </a:path>
                </a:pathLst>
              </a:custGeom>
              <a:solidFill>
                <a:srgbClr val="B1D67E"/>
              </a:solidFill>
              <a:ln w="639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9" name="Freeform: Shape 260">
                <a:extLst>
                  <a:ext uri="{FF2B5EF4-FFF2-40B4-BE49-F238E27FC236}">
                    <a16:creationId xmlns:a16="http://schemas.microsoft.com/office/drawing/2014/main" id="{1D4EDDAD-A4FA-4DFB-9064-D2FB3266FFE4}"/>
                  </a:ext>
                </a:extLst>
              </p:cNvPr>
              <p:cNvSpPr/>
              <p:nvPr/>
            </p:nvSpPr>
            <p:spPr>
              <a:xfrm>
                <a:off x="7127274" y="3721555"/>
                <a:ext cx="410703" cy="419709"/>
              </a:xfrm>
              <a:custGeom>
                <a:avLst/>
                <a:gdLst>
                  <a:gd name="connsiteX0" fmla="*/ 906226 w 906547"/>
                  <a:gd name="connsiteY0" fmla="*/ 352536 h 926427"/>
                  <a:gd name="connsiteX1" fmla="*/ 906547 w 906547"/>
                  <a:gd name="connsiteY1" fmla="*/ 686480 h 926427"/>
                  <a:gd name="connsiteX2" fmla="*/ 888249 w 906547"/>
                  <a:gd name="connsiteY2" fmla="*/ 713349 h 926427"/>
                  <a:gd name="connsiteX3" fmla="*/ 501911 w 906547"/>
                  <a:gd name="connsiteY3" fmla="*/ 843152 h 926427"/>
                  <a:gd name="connsiteX4" fmla="*/ 266168 w 906547"/>
                  <a:gd name="connsiteY4" fmla="*/ 923951 h 926427"/>
                  <a:gd name="connsiteX5" fmla="*/ 197908 w 906547"/>
                  <a:gd name="connsiteY5" fmla="*/ 890685 h 926427"/>
                  <a:gd name="connsiteX6" fmla="*/ 46290 w 906547"/>
                  <a:gd name="connsiteY6" fmla="*/ 447601 h 926427"/>
                  <a:gd name="connsiteX7" fmla="*/ 4578 w 906547"/>
                  <a:gd name="connsiteY7" fmla="*/ 328290 h 926427"/>
                  <a:gd name="connsiteX8" fmla="*/ 19292 w 906547"/>
                  <a:gd name="connsiteY8" fmla="*/ 299054 h 926427"/>
                  <a:gd name="connsiteX9" fmla="*/ 411964 w 906547"/>
                  <a:gd name="connsiteY9" fmla="*/ 165477 h 926427"/>
                  <a:gd name="connsiteX10" fmla="*/ 713857 w 906547"/>
                  <a:gd name="connsiteY10" fmla="*/ 63822 h 926427"/>
                  <a:gd name="connsiteX11" fmla="*/ 892024 w 906547"/>
                  <a:gd name="connsiteY11" fmla="*/ 1832 h 926427"/>
                  <a:gd name="connsiteX12" fmla="*/ 906419 w 906547"/>
                  <a:gd name="connsiteY12" fmla="*/ 13219 h 926427"/>
                  <a:gd name="connsiteX13" fmla="*/ 906226 w 906547"/>
                  <a:gd name="connsiteY13" fmla="*/ 352536 h 926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06547" h="926427">
                    <a:moveTo>
                      <a:pt x="906226" y="352536"/>
                    </a:moveTo>
                    <a:cubicBezTo>
                      <a:pt x="906226" y="463851"/>
                      <a:pt x="905970" y="575165"/>
                      <a:pt x="906547" y="686480"/>
                    </a:cubicBezTo>
                    <a:cubicBezTo>
                      <a:pt x="906611" y="701066"/>
                      <a:pt x="903028" y="708487"/>
                      <a:pt x="888249" y="713349"/>
                    </a:cubicBezTo>
                    <a:cubicBezTo>
                      <a:pt x="759279" y="756084"/>
                      <a:pt x="630627" y="799586"/>
                      <a:pt x="501911" y="843152"/>
                    </a:cubicBezTo>
                    <a:cubicBezTo>
                      <a:pt x="423224" y="869829"/>
                      <a:pt x="344792" y="897018"/>
                      <a:pt x="266168" y="923951"/>
                    </a:cubicBezTo>
                    <a:cubicBezTo>
                      <a:pt x="240002" y="932907"/>
                      <a:pt x="206736" y="916594"/>
                      <a:pt x="197908" y="890685"/>
                    </a:cubicBezTo>
                    <a:cubicBezTo>
                      <a:pt x="147368" y="742969"/>
                      <a:pt x="96893" y="595253"/>
                      <a:pt x="46290" y="447601"/>
                    </a:cubicBezTo>
                    <a:cubicBezTo>
                      <a:pt x="32599" y="407746"/>
                      <a:pt x="18525" y="368018"/>
                      <a:pt x="4578" y="328290"/>
                    </a:cubicBezTo>
                    <a:cubicBezTo>
                      <a:pt x="-3034" y="306603"/>
                      <a:pt x="-3034" y="306667"/>
                      <a:pt x="19292" y="299054"/>
                    </a:cubicBezTo>
                    <a:cubicBezTo>
                      <a:pt x="150183" y="254528"/>
                      <a:pt x="281010" y="209811"/>
                      <a:pt x="411964" y="165477"/>
                    </a:cubicBezTo>
                    <a:cubicBezTo>
                      <a:pt x="512531" y="131443"/>
                      <a:pt x="613290" y="97984"/>
                      <a:pt x="713857" y="63822"/>
                    </a:cubicBezTo>
                    <a:cubicBezTo>
                      <a:pt x="773417" y="43606"/>
                      <a:pt x="832849" y="23007"/>
                      <a:pt x="892024" y="1832"/>
                    </a:cubicBezTo>
                    <a:cubicBezTo>
                      <a:pt x="905267" y="-2902"/>
                      <a:pt x="906419" y="1767"/>
                      <a:pt x="906419" y="13219"/>
                    </a:cubicBezTo>
                    <a:cubicBezTo>
                      <a:pt x="906098" y="126389"/>
                      <a:pt x="906226" y="239431"/>
                      <a:pt x="906226" y="352536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0" name="자유형: 도형 449">
                <a:extLst>
                  <a:ext uri="{FF2B5EF4-FFF2-40B4-BE49-F238E27FC236}">
                    <a16:creationId xmlns:a16="http://schemas.microsoft.com/office/drawing/2014/main" id="{D62CAA8E-3967-4466-BBE4-A3B6161B7E81}"/>
                  </a:ext>
                </a:extLst>
              </p:cNvPr>
              <p:cNvSpPr/>
              <p:nvPr/>
            </p:nvSpPr>
            <p:spPr>
              <a:xfrm>
                <a:off x="5213294" y="5145516"/>
                <a:ext cx="281936" cy="170381"/>
              </a:xfrm>
              <a:custGeom>
                <a:avLst/>
                <a:gdLst>
                  <a:gd name="connsiteX0" fmla="*/ 135410 w 281936"/>
                  <a:gd name="connsiteY0" fmla="*/ 3200 h 170381"/>
                  <a:gd name="connsiteX1" fmla="*/ 146279 w 281936"/>
                  <a:gd name="connsiteY1" fmla="*/ 3258 h 170381"/>
                  <a:gd name="connsiteX2" fmla="*/ 277020 w 281936"/>
                  <a:gd name="connsiteY2" fmla="*/ 134289 h 170381"/>
                  <a:gd name="connsiteX3" fmla="*/ 276962 w 281936"/>
                  <a:gd name="connsiteY3" fmla="*/ 157823 h 170381"/>
                  <a:gd name="connsiteX4" fmla="*/ 264432 w 281936"/>
                  <a:gd name="connsiteY4" fmla="*/ 170381 h 170381"/>
                  <a:gd name="connsiteX5" fmla="*/ 17069 w 281936"/>
                  <a:gd name="connsiteY5" fmla="*/ 170381 h 170381"/>
                  <a:gd name="connsiteX6" fmla="*/ 5104 w 281936"/>
                  <a:gd name="connsiteY6" fmla="*/ 158403 h 170381"/>
                  <a:gd name="connsiteX7" fmla="*/ 292 w 281936"/>
                  <a:gd name="connsiteY7" fmla="*/ 146375 h 170381"/>
                  <a:gd name="connsiteX8" fmla="*/ 5161 w 281936"/>
                  <a:gd name="connsiteY8" fmla="*/ 133594 h 170381"/>
                  <a:gd name="connsiteX9" fmla="*/ 135410 w 281936"/>
                  <a:gd name="connsiteY9" fmla="*/ 3200 h 170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1936" h="170381">
                    <a:moveTo>
                      <a:pt x="135410" y="3200"/>
                    </a:moveTo>
                    <a:cubicBezTo>
                      <a:pt x="139728" y="-1148"/>
                      <a:pt x="142047" y="-1003"/>
                      <a:pt x="146279" y="3258"/>
                    </a:cubicBezTo>
                    <a:cubicBezTo>
                      <a:pt x="189753" y="47051"/>
                      <a:pt x="233430" y="90612"/>
                      <a:pt x="277020" y="134289"/>
                    </a:cubicBezTo>
                    <a:cubicBezTo>
                      <a:pt x="283599" y="140868"/>
                      <a:pt x="283570" y="151215"/>
                      <a:pt x="276962" y="157823"/>
                    </a:cubicBezTo>
                    <a:lnTo>
                      <a:pt x="264432" y="170381"/>
                    </a:lnTo>
                    <a:lnTo>
                      <a:pt x="17069" y="170381"/>
                    </a:lnTo>
                    <a:lnTo>
                      <a:pt x="5104" y="158403"/>
                    </a:lnTo>
                    <a:cubicBezTo>
                      <a:pt x="1626" y="154954"/>
                      <a:pt x="-867" y="151505"/>
                      <a:pt x="292" y="146375"/>
                    </a:cubicBezTo>
                    <a:cubicBezTo>
                      <a:pt x="-838" y="141100"/>
                      <a:pt x="1423" y="137332"/>
                      <a:pt x="5161" y="133594"/>
                    </a:cubicBezTo>
                    <a:cubicBezTo>
                      <a:pt x="48694" y="90235"/>
                      <a:pt x="92139" y="46819"/>
                      <a:pt x="135410" y="3200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1" name="Freeform: Shape 262">
                <a:extLst>
                  <a:ext uri="{FF2B5EF4-FFF2-40B4-BE49-F238E27FC236}">
                    <a16:creationId xmlns:a16="http://schemas.microsoft.com/office/drawing/2014/main" id="{B817A052-4EA6-47AB-8D64-4F5EA9C56A85}"/>
                  </a:ext>
                </a:extLst>
              </p:cNvPr>
              <p:cNvSpPr/>
              <p:nvPr/>
            </p:nvSpPr>
            <p:spPr>
              <a:xfrm>
                <a:off x="7212163" y="4974544"/>
                <a:ext cx="280493" cy="291315"/>
              </a:xfrm>
              <a:custGeom>
                <a:avLst/>
                <a:gdLst>
                  <a:gd name="connsiteX0" fmla="*/ 618476 w 619133"/>
                  <a:gd name="connsiteY0" fmla="*/ 320602 h 643021"/>
                  <a:gd name="connsiteX1" fmla="*/ 607600 w 619133"/>
                  <a:gd name="connsiteY1" fmla="*/ 348750 h 643021"/>
                  <a:gd name="connsiteX2" fmla="*/ 321381 w 619133"/>
                  <a:gd name="connsiteY2" fmla="*/ 635353 h 643021"/>
                  <a:gd name="connsiteX3" fmla="*/ 294768 w 619133"/>
                  <a:gd name="connsiteY3" fmla="*/ 634778 h 643021"/>
                  <a:gd name="connsiteX4" fmla="*/ 12451 w 619133"/>
                  <a:gd name="connsiteY4" fmla="*/ 351821 h 643021"/>
                  <a:gd name="connsiteX5" fmla="*/ 12259 w 619133"/>
                  <a:gd name="connsiteY5" fmla="*/ 293797 h 643021"/>
                  <a:gd name="connsiteX6" fmla="*/ 298351 w 619133"/>
                  <a:gd name="connsiteY6" fmla="*/ 7002 h 643021"/>
                  <a:gd name="connsiteX7" fmla="*/ 321829 w 619133"/>
                  <a:gd name="connsiteY7" fmla="*/ 7258 h 643021"/>
                  <a:gd name="connsiteX8" fmla="*/ 608048 w 619133"/>
                  <a:gd name="connsiteY8" fmla="*/ 293861 h 643021"/>
                  <a:gd name="connsiteX9" fmla="*/ 618476 w 619133"/>
                  <a:gd name="connsiteY9" fmla="*/ 320602 h 643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19133" h="643021">
                    <a:moveTo>
                      <a:pt x="618476" y="320602"/>
                    </a:moveTo>
                    <a:cubicBezTo>
                      <a:pt x="621035" y="332309"/>
                      <a:pt x="615853" y="340562"/>
                      <a:pt x="607600" y="348750"/>
                    </a:cubicBezTo>
                    <a:cubicBezTo>
                      <a:pt x="511959" y="444007"/>
                      <a:pt x="416382" y="539456"/>
                      <a:pt x="321381" y="635353"/>
                    </a:cubicBezTo>
                    <a:cubicBezTo>
                      <a:pt x="310570" y="646293"/>
                      <a:pt x="304876" y="645013"/>
                      <a:pt x="294768" y="634778"/>
                    </a:cubicBezTo>
                    <a:cubicBezTo>
                      <a:pt x="200982" y="540160"/>
                      <a:pt x="106621" y="446119"/>
                      <a:pt x="12451" y="351821"/>
                    </a:cubicBezTo>
                    <a:cubicBezTo>
                      <a:pt x="-4054" y="335252"/>
                      <a:pt x="-4182" y="310238"/>
                      <a:pt x="12259" y="293797"/>
                    </a:cubicBezTo>
                    <a:cubicBezTo>
                      <a:pt x="107708" y="198284"/>
                      <a:pt x="203285" y="102963"/>
                      <a:pt x="298351" y="7002"/>
                    </a:cubicBezTo>
                    <a:cubicBezTo>
                      <a:pt x="308011" y="-2722"/>
                      <a:pt x="312617" y="-2019"/>
                      <a:pt x="321829" y="7258"/>
                    </a:cubicBezTo>
                    <a:cubicBezTo>
                      <a:pt x="416894" y="103091"/>
                      <a:pt x="512407" y="198540"/>
                      <a:pt x="608048" y="293861"/>
                    </a:cubicBezTo>
                    <a:cubicBezTo>
                      <a:pt x="615789" y="301666"/>
                      <a:pt x="620971" y="309342"/>
                      <a:pt x="618476" y="320602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2" name="Freeform: Shape 263">
                <a:extLst>
                  <a:ext uri="{FF2B5EF4-FFF2-40B4-BE49-F238E27FC236}">
                    <a16:creationId xmlns:a16="http://schemas.microsoft.com/office/drawing/2014/main" id="{6A716B76-0E22-4AD8-9EA8-7D6D1E3540D2}"/>
                  </a:ext>
                </a:extLst>
              </p:cNvPr>
              <p:cNvSpPr/>
              <p:nvPr/>
            </p:nvSpPr>
            <p:spPr>
              <a:xfrm>
                <a:off x="5017640" y="4606993"/>
                <a:ext cx="174715" cy="150496"/>
              </a:xfrm>
              <a:custGeom>
                <a:avLst/>
                <a:gdLst>
                  <a:gd name="connsiteX0" fmla="*/ 190306 w 385650"/>
                  <a:gd name="connsiteY0" fmla="*/ 332162 h 332190"/>
                  <a:gd name="connsiteX1" fmla="*/ 49308 w 385650"/>
                  <a:gd name="connsiteY1" fmla="*/ 332162 h 332190"/>
                  <a:gd name="connsiteX2" fmla="*/ 48 w 385650"/>
                  <a:gd name="connsiteY2" fmla="*/ 283414 h 332190"/>
                  <a:gd name="connsiteX3" fmla="*/ 48 w 385650"/>
                  <a:gd name="connsiteY3" fmla="*/ 51253 h 332190"/>
                  <a:gd name="connsiteX4" fmla="*/ 50587 w 385650"/>
                  <a:gd name="connsiteY4" fmla="*/ 74 h 332190"/>
                  <a:gd name="connsiteX5" fmla="*/ 334439 w 385650"/>
                  <a:gd name="connsiteY5" fmla="*/ 74 h 332190"/>
                  <a:gd name="connsiteX6" fmla="*/ 385555 w 385650"/>
                  <a:gd name="connsiteY6" fmla="*/ 50677 h 332190"/>
                  <a:gd name="connsiteX7" fmla="*/ 385555 w 385650"/>
                  <a:gd name="connsiteY7" fmla="*/ 281047 h 332190"/>
                  <a:gd name="connsiteX8" fmla="*/ 333160 w 385650"/>
                  <a:gd name="connsiteY8" fmla="*/ 332162 h 332190"/>
                  <a:gd name="connsiteX9" fmla="*/ 190306 w 385650"/>
                  <a:gd name="connsiteY9" fmla="*/ 332162 h 332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5650" h="332190">
                    <a:moveTo>
                      <a:pt x="190306" y="332162"/>
                    </a:moveTo>
                    <a:cubicBezTo>
                      <a:pt x="143286" y="332162"/>
                      <a:pt x="96265" y="332226"/>
                      <a:pt x="49308" y="332162"/>
                    </a:cubicBezTo>
                    <a:cubicBezTo>
                      <a:pt x="27237" y="332098"/>
                      <a:pt x="48" y="305293"/>
                      <a:pt x="48" y="283414"/>
                    </a:cubicBezTo>
                    <a:cubicBezTo>
                      <a:pt x="-16" y="206006"/>
                      <a:pt x="-16" y="128597"/>
                      <a:pt x="48" y="51253"/>
                    </a:cubicBezTo>
                    <a:cubicBezTo>
                      <a:pt x="48" y="31293"/>
                      <a:pt x="30819" y="74"/>
                      <a:pt x="50587" y="74"/>
                    </a:cubicBezTo>
                    <a:cubicBezTo>
                      <a:pt x="145205" y="-54"/>
                      <a:pt x="239822" y="10"/>
                      <a:pt x="334439" y="74"/>
                    </a:cubicBezTo>
                    <a:cubicBezTo>
                      <a:pt x="354335" y="74"/>
                      <a:pt x="385555" y="30909"/>
                      <a:pt x="385555" y="50677"/>
                    </a:cubicBezTo>
                    <a:cubicBezTo>
                      <a:pt x="385683" y="127446"/>
                      <a:pt x="385683" y="204279"/>
                      <a:pt x="385555" y="281047"/>
                    </a:cubicBezTo>
                    <a:cubicBezTo>
                      <a:pt x="385555" y="301967"/>
                      <a:pt x="354463" y="332098"/>
                      <a:pt x="333160" y="332162"/>
                    </a:cubicBezTo>
                    <a:cubicBezTo>
                      <a:pt x="285499" y="332162"/>
                      <a:pt x="237903" y="332162"/>
                      <a:pt x="190306" y="332162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3" name="Freeform: Shape 264">
                <a:extLst>
                  <a:ext uri="{FF2B5EF4-FFF2-40B4-BE49-F238E27FC236}">
                    <a16:creationId xmlns:a16="http://schemas.microsoft.com/office/drawing/2014/main" id="{FEE9CE68-21A8-48AC-BF59-75A566FFF5B5}"/>
                  </a:ext>
                </a:extLst>
              </p:cNvPr>
              <p:cNvSpPr/>
              <p:nvPr/>
            </p:nvSpPr>
            <p:spPr>
              <a:xfrm>
                <a:off x="5730994" y="4835157"/>
                <a:ext cx="174751" cy="150513"/>
              </a:xfrm>
              <a:custGeom>
                <a:avLst/>
                <a:gdLst>
                  <a:gd name="connsiteX0" fmla="*/ 193377 w 385730"/>
                  <a:gd name="connsiteY0" fmla="*/ 332200 h 332228"/>
                  <a:gd name="connsiteX1" fmla="*/ 52379 w 385730"/>
                  <a:gd name="connsiteY1" fmla="*/ 332200 h 332228"/>
                  <a:gd name="connsiteX2" fmla="*/ 48 w 385730"/>
                  <a:gd name="connsiteY2" fmla="*/ 279230 h 332228"/>
                  <a:gd name="connsiteX3" fmla="*/ 48 w 385730"/>
                  <a:gd name="connsiteY3" fmla="*/ 52443 h 332228"/>
                  <a:gd name="connsiteX4" fmla="*/ 53018 w 385730"/>
                  <a:gd name="connsiteY4" fmla="*/ 48 h 332228"/>
                  <a:gd name="connsiteX5" fmla="*/ 333288 w 385730"/>
                  <a:gd name="connsiteY5" fmla="*/ 48 h 332228"/>
                  <a:gd name="connsiteX6" fmla="*/ 385683 w 385730"/>
                  <a:gd name="connsiteY6" fmla="*/ 53018 h 332228"/>
                  <a:gd name="connsiteX7" fmla="*/ 385683 w 385730"/>
                  <a:gd name="connsiteY7" fmla="*/ 279806 h 332228"/>
                  <a:gd name="connsiteX8" fmla="*/ 332712 w 385730"/>
                  <a:gd name="connsiteY8" fmla="*/ 332200 h 332228"/>
                  <a:gd name="connsiteX9" fmla="*/ 193377 w 385730"/>
                  <a:gd name="connsiteY9" fmla="*/ 332200 h 33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5730" h="332228">
                    <a:moveTo>
                      <a:pt x="193377" y="332200"/>
                    </a:moveTo>
                    <a:cubicBezTo>
                      <a:pt x="146356" y="332200"/>
                      <a:pt x="99335" y="332264"/>
                      <a:pt x="52379" y="332200"/>
                    </a:cubicBezTo>
                    <a:cubicBezTo>
                      <a:pt x="30052" y="332136"/>
                      <a:pt x="48" y="301813"/>
                      <a:pt x="48" y="279230"/>
                    </a:cubicBezTo>
                    <a:cubicBezTo>
                      <a:pt x="-16" y="203613"/>
                      <a:pt x="-16" y="127996"/>
                      <a:pt x="48" y="52443"/>
                    </a:cubicBezTo>
                    <a:cubicBezTo>
                      <a:pt x="48" y="30179"/>
                      <a:pt x="30500" y="48"/>
                      <a:pt x="53018" y="48"/>
                    </a:cubicBezTo>
                    <a:cubicBezTo>
                      <a:pt x="146420" y="-16"/>
                      <a:pt x="239822" y="-16"/>
                      <a:pt x="333288" y="48"/>
                    </a:cubicBezTo>
                    <a:cubicBezTo>
                      <a:pt x="355551" y="48"/>
                      <a:pt x="385619" y="30500"/>
                      <a:pt x="385683" y="53018"/>
                    </a:cubicBezTo>
                    <a:cubicBezTo>
                      <a:pt x="385747" y="128635"/>
                      <a:pt x="385747" y="204253"/>
                      <a:pt x="385683" y="279806"/>
                    </a:cubicBezTo>
                    <a:cubicBezTo>
                      <a:pt x="385683" y="302133"/>
                      <a:pt x="355231" y="332136"/>
                      <a:pt x="332712" y="332200"/>
                    </a:cubicBezTo>
                    <a:cubicBezTo>
                      <a:pt x="286203" y="332200"/>
                      <a:pt x="239758" y="332200"/>
                      <a:pt x="193377" y="332200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4" name="Freeform: Shape 267">
                <a:extLst>
                  <a:ext uri="{FF2B5EF4-FFF2-40B4-BE49-F238E27FC236}">
                    <a16:creationId xmlns:a16="http://schemas.microsoft.com/office/drawing/2014/main" id="{33E9B0D3-E93C-44E8-8534-293D0BF2C371}"/>
                  </a:ext>
                </a:extLst>
              </p:cNvPr>
              <p:cNvSpPr/>
              <p:nvPr/>
            </p:nvSpPr>
            <p:spPr>
              <a:xfrm>
                <a:off x="5992625" y="5082011"/>
                <a:ext cx="170250" cy="175695"/>
              </a:xfrm>
              <a:custGeom>
                <a:avLst/>
                <a:gdLst>
                  <a:gd name="connsiteX0" fmla="*/ 375567 w 375793"/>
                  <a:gd name="connsiteY0" fmla="*/ 194129 h 387812"/>
                  <a:gd name="connsiteX1" fmla="*/ 368082 w 375793"/>
                  <a:gd name="connsiteY1" fmla="*/ 211146 h 387812"/>
                  <a:gd name="connsiteX2" fmla="*/ 196632 w 375793"/>
                  <a:gd name="connsiteY2" fmla="*/ 382915 h 387812"/>
                  <a:gd name="connsiteX3" fmla="*/ 179615 w 375793"/>
                  <a:gd name="connsiteY3" fmla="*/ 382724 h 387812"/>
                  <a:gd name="connsiteX4" fmla="*/ 8229 w 375793"/>
                  <a:gd name="connsiteY4" fmla="*/ 210826 h 387812"/>
                  <a:gd name="connsiteX5" fmla="*/ 8229 w 375793"/>
                  <a:gd name="connsiteY5" fmla="*/ 174745 h 387812"/>
                  <a:gd name="connsiteX6" fmla="*/ 177056 w 375793"/>
                  <a:gd name="connsiteY6" fmla="*/ 5406 h 387812"/>
                  <a:gd name="connsiteX7" fmla="*/ 195864 w 375793"/>
                  <a:gd name="connsiteY7" fmla="*/ 5342 h 387812"/>
                  <a:gd name="connsiteX8" fmla="*/ 368593 w 375793"/>
                  <a:gd name="connsiteY8" fmla="*/ 178391 h 387812"/>
                  <a:gd name="connsiteX9" fmla="*/ 375567 w 375793"/>
                  <a:gd name="connsiteY9" fmla="*/ 194129 h 387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5793" h="387812">
                    <a:moveTo>
                      <a:pt x="375567" y="194129"/>
                    </a:moveTo>
                    <a:cubicBezTo>
                      <a:pt x="376782" y="201358"/>
                      <a:pt x="372944" y="206348"/>
                      <a:pt x="368082" y="211146"/>
                    </a:cubicBezTo>
                    <a:cubicBezTo>
                      <a:pt x="310825" y="268274"/>
                      <a:pt x="253568" y="325467"/>
                      <a:pt x="196632" y="382915"/>
                    </a:cubicBezTo>
                    <a:cubicBezTo>
                      <a:pt x="189914" y="389697"/>
                      <a:pt x="186076" y="389249"/>
                      <a:pt x="179615" y="382724"/>
                    </a:cubicBezTo>
                    <a:cubicBezTo>
                      <a:pt x="122678" y="325275"/>
                      <a:pt x="65293" y="268210"/>
                      <a:pt x="8229" y="210826"/>
                    </a:cubicBezTo>
                    <a:cubicBezTo>
                      <a:pt x="-2775" y="199759"/>
                      <a:pt x="-2711" y="185748"/>
                      <a:pt x="8229" y="174745"/>
                    </a:cubicBezTo>
                    <a:cubicBezTo>
                      <a:pt x="64462" y="118192"/>
                      <a:pt x="120951" y="62023"/>
                      <a:pt x="177056" y="5406"/>
                    </a:cubicBezTo>
                    <a:cubicBezTo>
                      <a:pt x="184157" y="-1759"/>
                      <a:pt x="188699" y="-1823"/>
                      <a:pt x="195864" y="5342"/>
                    </a:cubicBezTo>
                    <a:cubicBezTo>
                      <a:pt x="253249" y="63238"/>
                      <a:pt x="310953" y="120751"/>
                      <a:pt x="368593" y="178391"/>
                    </a:cubicBezTo>
                    <a:cubicBezTo>
                      <a:pt x="373072" y="182805"/>
                      <a:pt x="376590" y="187411"/>
                      <a:pt x="375567" y="194129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5" name="Freeform: Shape 268">
                <a:extLst>
                  <a:ext uri="{FF2B5EF4-FFF2-40B4-BE49-F238E27FC236}">
                    <a16:creationId xmlns:a16="http://schemas.microsoft.com/office/drawing/2014/main" id="{25CD017B-A7E5-4B1C-8DA1-5DB55A10FA81}"/>
                  </a:ext>
                </a:extLst>
              </p:cNvPr>
              <p:cNvSpPr/>
              <p:nvPr/>
            </p:nvSpPr>
            <p:spPr>
              <a:xfrm>
                <a:off x="4752047" y="4258819"/>
                <a:ext cx="170188" cy="175109"/>
              </a:xfrm>
              <a:custGeom>
                <a:avLst/>
                <a:gdLst>
                  <a:gd name="connsiteX0" fmla="*/ 375435 w 375658"/>
                  <a:gd name="connsiteY0" fmla="*/ 192900 h 386519"/>
                  <a:gd name="connsiteX1" fmla="*/ 367886 w 375658"/>
                  <a:gd name="connsiteY1" fmla="*/ 209981 h 386519"/>
                  <a:gd name="connsiteX2" fmla="*/ 196500 w 375658"/>
                  <a:gd name="connsiteY2" fmla="*/ 381623 h 386519"/>
                  <a:gd name="connsiteX3" fmla="*/ 179547 w 375658"/>
                  <a:gd name="connsiteY3" fmla="*/ 381431 h 386519"/>
                  <a:gd name="connsiteX4" fmla="*/ 8225 w 375658"/>
                  <a:gd name="connsiteY4" fmla="*/ 209725 h 386519"/>
                  <a:gd name="connsiteX5" fmla="*/ 8929 w 375658"/>
                  <a:gd name="connsiteY5" fmla="*/ 175755 h 386519"/>
                  <a:gd name="connsiteX6" fmla="*/ 178971 w 375658"/>
                  <a:gd name="connsiteY6" fmla="*/ 5328 h 386519"/>
                  <a:gd name="connsiteX7" fmla="*/ 197268 w 375658"/>
                  <a:gd name="connsiteY7" fmla="*/ 5520 h 386519"/>
                  <a:gd name="connsiteX8" fmla="*/ 367374 w 375658"/>
                  <a:gd name="connsiteY8" fmla="*/ 175947 h 386519"/>
                  <a:gd name="connsiteX9" fmla="*/ 375435 w 375658"/>
                  <a:gd name="connsiteY9" fmla="*/ 192900 h 3865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5658" h="386519">
                    <a:moveTo>
                      <a:pt x="375435" y="192900"/>
                    </a:moveTo>
                    <a:cubicBezTo>
                      <a:pt x="376650" y="200193"/>
                      <a:pt x="372748" y="205119"/>
                      <a:pt x="367886" y="209981"/>
                    </a:cubicBezTo>
                    <a:cubicBezTo>
                      <a:pt x="310693" y="267110"/>
                      <a:pt x="253437" y="324238"/>
                      <a:pt x="196500" y="381623"/>
                    </a:cubicBezTo>
                    <a:cubicBezTo>
                      <a:pt x="189783" y="388404"/>
                      <a:pt x="186008" y="387956"/>
                      <a:pt x="179547" y="381431"/>
                    </a:cubicBezTo>
                    <a:cubicBezTo>
                      <a:pt x="122610" y="324046"/>
                      <a:pt x="65354" y="266918"/>
                      <a:pt x="8225" y="209725"/>
                    </a:cubicBezTo>
                    <a:cubicBezTo>
                      <a:pt x="-3354" y="198146"/>
                      <a:pt x="-2331" y="187014"/>
                      <a:pt x="8929" y="175755"/>
                    </a:cubicBezTo>
                    <a:cubicBezTo>
                      <a:pt x="65737" y="119010"/>
                      <a:pt x="122546" y="62393"/>
                      <a:pt x="178971" y="5328"/>
                    </a:cubicBezTo>
                    <a:cubicBezTo>
                      <a:pt x="186264" y="-2028"/>
                      <a:pt x="190295" y="-1581"/>
                      <a:pt x="197268" y="5520"/>
                    </a:cubicBezTo>
                    <a:cubicBezTo>
                      <a:pt x="253757" y="62521"/>
                      <a:pt x="310565" y="119202"/>
                      <a:pt x="367374" y="175947"/>
                    </a:cubicBezTo>
                    <a:cubicBezTo>
                      <a:pt x="372172" y="180681"/>
                      <a:pt x="376586" y="185415"/>
                      <a:pt x="375435" y="192900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6" name="Freeform: Shape 269">
                <a:extLst>
                  <a:ext uri="{FF2B5EF4-FFF2-40B4-BE49-F238E27FC236}">
                    <a16:creationId xmlns:a16="http://schemas.microsoft.com/office/drawing/2014/main" id="{8B532481-945C-40D4-9598-D8DFF8D99D98}"/>
                  </a:ext>
                </a:extLst>
              </p:cNvPr>
              <p:cNvSpPr/>
              <p:nvPr/>
            </p:nvSpPr>
            <p:spPr>
              <a:xfrm>
                <a:off x="4752049" y="4580955"/>
                <a:ext cx="170184" cy="175083"/>
              </a:xfrm>
              <a:custGeom>
                <a:avLst/>
                <a:gdLst>
                  <a:gd name="connsiteX0" fmla="*/ 375432 w 375649"/>
                  <a:gd name="connsiteY0" fmla="*/ 192469 h 386461"/>
                  <a:gd name="connsiteX1" fmla="*/ 368139 w 375649"/>
                  <a:gd name="connsiteY1" fmla="*/ 209614 h 386461"/>
                  <a:gd name="connsiteX2" fmla="*/ 196753 w 375649"/>
                  <a:gd name="connsiteY2" fmla="*/ 381256 h 386461"/>
                  <a:gd name="connsiteX3" fmla="*/ 179736 w 375649"/>
                  <a:gd name="connsiteY3" fmla="*/ 381704 h 386461"/>
                  <a:gd name="connsiteX4" fmla="*/ 8414 w 375649"/>
                  <a:gd name="connsiteY4" fmla="*/ 209998 h 386461"/>
                  <a:gd name="connsiteX5" fmla="*/ 8670 w 375649"/>
                  <a:gd name="connsiteY5" fmla="*/ 176028 h 386461"/>
                  <a:gd name="connsiteX6" fmla="*/ 178777 w 375649"/>
                  <a:gd name="connsiteY6" fmla="*/ 5601 h 386461"/>
                  <a:gd name="connsiteX7" fmla="*/ 197009 w 375649"/>
                  <a:gd name="connsiteY7" fmla="*/ 5217 h 386461"/>
                  <a:gd name="connsiteX8" fmla="*/ 367052 w 375649"/>
                  <a:gd name="connsiteY8" fmla="*/ 175644 h 386461"/>
                  <a:gd name="connsiteX9" fmla="*/ 375432 w 375649"/>
                  <a:gd name="connsiteY9" fmla="*/ 192469 h 386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5649" h="386461">
                    <a:moveTo>
                      <a:pt x="375432" y="192469"/>
                    </a:moveTo>
                    <a:cubicBezTo>
                      <a:pt x="376584" y="199698"/>
                      <a:pt x="373001" y="204752"/>
                      <a:pt x="368139" y="209614"/>
                    </a:cubicBezTo>
                    <a:cubicBezTo>
                      <a:pt x="310883" y="266743"/>
                      <a:pt x="253690" y="323871"/>
                      <a:pt x="196753" y="381256"/>
                    </a:cubicBezTo>
                    <a:cubicBezTo>
                      <a:pt x="190484" y="387589"/>
                      <a:pt x="186645" y="388613"/>
                      <a:pt x="179736" y="381704"/>
                    </a:cubicBezTo>
                    <a:cubicBezTo>
                      <a:pt x="122864" y="324255"/>
                      <a:pt x="65607" y="267191"/>
                      <a:pt x="8414" y="209998"/>
                    </a:cubicBezTo>
                    <a:cubicBezTo>
                      <a:pt x="-3037" y="198547"/>
                      <a:pt x="-2653" y="187351"/>
                      <a:pt x="8670" y="176028"/>
                    </a:cubicBezTo>
                    <a:cubicBezTo>
                      <a:pt x="65415" y="119283"/>
                      <a:pt x="122288" y="62602"/>
                      <a:pt x="178777" y="5601"/>
                    </a:cubicBezTo>
                    <a:cubicBezTo>
                      <a:pt x="185622" y="-1308"/>
                      <a:pt x="189652" y="-2267"/>
                      <a:pt x="197009" y="5217"/>
                    </a:cubicBezTo>
                    <a:cubicBezTo>
                      <a:pt x="253434" y="62282"/>
                      <a:pt x="310307" y="118899"/>
                      <a:pt x="367052" y="175644"/>
                    </a:cubicBezTo>
                    <a:cubicBezTo>
                      <a:pt x="371786" y="180378"/>
                      <a:pt x="376584" y="184856"/>
                      <a:pt x="375432" y="192469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7" name="Freeform: Shape 270">
                <a:extLst>
                  <a:ext uri="{FF2B5EF4-FFF2-40B4-BE49-F238E27FC236}">
                    <a16:creationId xmlns:a16="http://schemas.microsoft.com/office/drawing/2014/main" id="{7A5AAFBA-1BD0-45DC-AF8F-A96DFFB5CB53}"/>
                  </a:ext>
                </a:extLst>
              </p:cNvPr>
              <p:cNvSpPr/>
              <p:nvPr/>
            </p:nvSpPr>
            <p:spPr>
              <a:xfrm>
                <a:off x="4752314" y="4902920"/>
                <a:ext cx="170145" cy="175089"/>
              </a:xfrm>
              <a:custGeom>
                <a:avLst/>
                <a:gdLst>
                  <a:gd name="connsiteX0" fmla="*/ 217 w 375563"/>
                  <a:gd name="connsiteY0" fmla="*/ 193886 h 386475"/>
                  <a:gd name="connsiteX1" fmla="*/ 7510 w 375563"/>
                  <a:gd name="connsiteY1" fmla="*/ 176741 h 386475"/>
                  <a:gd name="connsiteX2" fmla="*/ 178896 w 375563"/>
                  <a:gd name="connsiteY2" fmla="*/ 5099 h 386475"/>
                  <a:gd name="connsiteX3" fmla="*/ 195913 w 375563"/>
                  <a:gd name="connsiteY3" fmla="*/ 4843 h 386475"/>
                  <a:gd name="connsiteX4" fmla="*/ 367235 w 375563"/>
                  <a:gd name="connsiteY4" fmla="*/ 176549 h 386475"/>
                  <a:gd name="connsiteX5" fmla="*/ 366851 w 375563"/>
                  <a:gd name="connsiteY5" fmla="*/ 210519 h 386475"/>
                  <a:gd name="connsiteX6" fmla="*/ 196745 w 375563"/>
                  <a:gd name="connsiteY6" fmla="*/ 380945 h 386475"/>
                  <a:gd name="connsiteX7" fmla="*/ 178512 w 375563"/>
                  <a:gd name="connsiteY7" fmla="*/ 381201 h 386475"/>
                  <a:gd name="connsiteX8" fmla="*/ 8469 w 375563"/>
                  <a:gd name="connsiteY8" fmla="*/ 210775 h 386475"/>
                  <a:gd name="connsiteX9" fmla="*/ 217 w 375563"/>
                  <a:gd name="connsiteY9" fmla="*/ 193886 h 38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5563" h="386475">
                    <a:moveTo>
                      <a:pt x="217" y="193886"/>
                    </a:moveTo>
                    <a:cubicBezTo>
                      <a:pt x="-935" y="186657"/>
                      <a:pt x="2648" y="181603"/>
                      <a:pt x="7510" y="176741"/>
                    </a:cubicBezTo>
                    <a:cubicBezTo>
                      <a:pt x="64766" y="119612"/>
                      <a:pt x="121959" y="62484"/>
                      <a:pt x="178896" y="5099"/>
                    </a:cubicBezTo>
                    <a:cubicBezTo>
                      <a:pt x="185293" y="-1363"/>
                      <a:pt x="189196" y="-1938"/>
                      <a:pt x="195913" y="4843"/>
                    </a:cubicBezTo>
                    <a:cubicBezTo>
                      <a:pt x="252850" y="62291"/>
                      <a:pt x="310106" y="119356"/>
                      <a:pt x="367235" y="176549"/>
                    </a:cubicBezTo>
                    <a:cubicBezTo>
                      <a:pt x="378686" y="188000"/>
                      <a:pt x="378110" y="199196"/>
                      <a:pt x="366851" y="210519"/>
                    </a:cubicBezTo>
                    <a:cubicBezTo>
                      <a:pt x="310042" y="267264"/>
                      <a:pt x="253233" y="323945"/>
                      <a:pt x="196745" y="380945"/>
                    </a:cubicBezTo>
                    <a:cubicBezTo>
                      <a:pt x="189771" y="387982"/>
                      <a:pt x="185805" y="388558"/>
                      <a:pt x="178512" y="381201"/>
                    </a:cubicBezTo>
                    <a:cubicBezTo>
                      <a:pt x="122087" y="324136"/>
                      <a:pt x="65214" y="267520"/>
                      <a:pt x="8469" y="210775"/>
                    </a:cubicBezTo>
                    <a:cubicBezTo>
                      <a:pt x="3735" y="205977"/>
                      <a:pt x="-999" y="201435"/>
                      <a:pt x="217" y="193886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8" name="Freeform: Shape 275">
                <a:extLst>
                  <a:ext uri="{FF2B5EF4-FFF2-40B4-BE49-F238E27FC236}">
                    <a16:creationId xmlns:a16="http://schemas.microsoft.com/office/drawing/2014/main" id="{865E0F8F-44B6-433C-AD4C-BB8AED29F20A}"/>
                  </a:ext>
                </a:extLst>
              </p:cNvPr>
              <p:cNvSpPr/>
              <p:nvPr/>
            </p:nvSpPr>
            <p:spPr>
              <a:xfrm>
                <a:off x="6067058" y="3755883"/>
                <a:ext cx="263739" cy="363199"/>
              </a:xfrm>
              <a:custGeom>
                <a:avLst/>
                <a:gdLst>
                  <a:gd name="connsiteX0" fmla="*/ 326039 w 582153"/>
                  <a:gd name="connsiteY0" fmla="*/ 2189 h 801691"/>
                  <a:gd name="connsiteX1" fmla="*/ 577521 w 582153"/>
                  <a:gd name="connsiteY1" fmla="*/ 245737 h 801691"/>
                  <a:gd name="connsiteX2" fmla="*/ 499920 w 582153"/>
                  <a:gd name="connsiteY2" fmla="*/ 496323 h 801691"/>
                  <a:gd name="connsiteX3" fmla="*/ 482072 w 582153"/>
                  <a:gd name="connsiteY3" fmla="*/ 524471 h 801691"/>
                  <a:gd name="connsiteX4" fmla="*/ 356555 w 582153"/>
                  <a:gd name="connsiteY4" fmla="*/ 754714 h 801691"/>
                  <a:gd name="connsiteX5" fmla="*/ 318298 w 582153"/>
                  <a:gd name="connsiteY5" fmla="*/ 791882 h 801691"/>
                  <a:gd name="connsiteX6" fmla="*/ 265072 w 582153"/>
                  <a:gd name="connsiteY6" fmla="*/ 789579 h 801691"/>
                  <a:gd name="connsiteX7" fmla="*/ 202954 w 582153"/>
                  <a:gd name="connsiteY7" fmla="*/ 716585 h 801691"/>
                  <a:gd name="connsiteX8" fmla="*/ 108400 w 582153"/>
                  <a:gd name="connsiteY8" fmla="*/ 531892 h 801691"/>
                  <a:gd name="connsiteX9" fmla="*/ 93686 w 582153"/>
                  <a:gd name="connsiteY9" fmla="*/ 508158 h 801691"/>
                  <a:gd name="connsiteX10" fmla="*/ 69184 w 582153"/>
                  <a:gd name="connsiteY10" fmla="*/ 103907 h 801691"/>
                  <a:gd name="connsiteX11" fmla="*/ 71935 w 582153"/>
                  <a:gd name="connsiteY11" fmla="*/ 99493 h 801691"/>
                  <a:gd name="connsiteX12" fmla="*/ 240954 w 582153"/>
                  <a:gd name="connsiteY12" fmla="*/ 4747 h 801691"/>
                  <a:gd name="connsiteX13" fmla="*/ 326039 w 582153"/>
                  <a:gd name="connsiteY13" fmla="*/ 2189 h 8016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82153" h="801691">
                    <a:moveTo>
                      <a:pt x="326039" y="2189"/>
                    </a:moveTo>
                    <a:cubicBezTo>
                      <a:pt x="459105" y="22788"/>
                      <a:pt x="554490" y="112991"/>
                      <a:pt x="577521" y="245737"/>
                    </a:cubicBezTo>
                    <a:cubicBezTo>
                      <a:pt x="594090" y="341186"/>
                      <a:pt x="565749" y="425312"/>
                      <a:pt x="499920" y="496323"/>
                    </a:cubicBezTo>
                    <a:cubicBezTo>
                      <a:pt x="492052" y="504767"/>
                      <a:pt x="486422" y="513788"/>
                      <a:pt x="482072" y="524471"/>
                    </a:cubicBezTo>
                    <a:cubicBezTo>
                      <a:pt x="448869" y="605910"/>
                      <a:pt x="411381" y="685110"/>
                      <a:pt x="356555" y="754714"/>
                    </a:cubicBezTo>
                    <a:cubicBezTo>
                      <a:pt x="345487" y="768723"/>
                      <a:pt x="333333" y="781902"/>
                      <a:pt x="318298" y="791882"/>
                    </a:cubicBezTo>
                    <a:cubicBezTo>
                      <a:pt x="297955" y="805445"/>
                      <a:pt x="284904" y="805189"/>
                      <a:pt x="265072" y="789579"/>
                    </a:cubicBezTo>
                    <a:cubicBezTo>
                      <a:pt x="239483" y="769555"/>
                      <a:pt x="220611" y="743454"/>
                      <a:pt x="202954" y="716585"/>
                    </a:cubicBezTo>
                    <a:cubicBezTo>
                      <a:pt x="164697" y="658497"/>
                      <a:pt x="134885" y="595994"/>
                      <a:pt x="108400" y="531892"/>
                    </a:cubicBezTo>
                    <a:cubicBezTo>
                      <a:pt x="104754" y="523064"/>
                      <a:pt x="100851" y="515067"/>
                      <a:pt x="93686" y="508158"/>
                    </a:cubicBezTo>
                    <a:cubicBezTo>
                      <a:pt x="-21467" y="396587"/>
                      <a:pt x="-31447" y="229488"/>
                      <a:pt x="69184" y="103907"/>
                    </a:cubicBezTo>
                    <a:cubicBezTo>
                      <a:pt x="70272" y="102564"/>
                      <a:pt x="71040" y="100964"/>
                      <a:pt x="71935" y="99493"/>
                    </a:cubicBezTo>
                    <a:cubicBezTo>
                      <a:pt x="118316" y="50169"/>
                      <a:pt x="173525" y="16455"/>
                      <a:pt x="240954" y="4747"/>
                    </a:cubicBezTo>
                    <a:cubicBezTo>
                      <a:pt x="269295" y="-114"/>
                      <a:pt x="297635" y="-1714"/>
                      <a:pt x="326039" y="2189"/>
                    </a:cubicBezTo>
                    <a:close/>
                  </a:path>
                </a:pathLst>
              </a:custGeom>
              <a:solidFill>
                <a:srgbClr val="F04923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9" name="Freeform: Shape 278">
                <a:extLst>
                  <a:ext uri="{FF2B5EF4-FFF2-40B4-BE49-F238E27FC236}">
                    <a16:creationId xmlns:a16="http://schemas.microsoft.com/office/drawing/2014/main" id="{92657737-F21B-46DD-9E42-7474781321F9}"/>
                  </a:ext>
                </a:extLst>
              </p:cNvPr>
              <p:cNvSpPr/>
              <p:nvPr/>
            </p:nvSpPr>
            <p:spPr>
              <a:xfrm>
                <a:off x="5680425" y="3532462"/>
                <a:ext cx="243273" cy="252255"/>
              </a:xfrm>
              <a:custGeom>
                <a:avLst/>
                <a:gdLst>
                  <a:gd name="connsiteX0" fmla="*/ 536328 w 536978"/>
                  <a:gd name="connsiteY0" fmla="*/ 278474 h 556803"/>
                  <a:gd name="connsiteX1" fmla="*/ 527051 w 536978"/>
                  <a:gd name="connsiteY1" fmla="*/ 304064 h 556803"/>
                  <a:gd name="connsiteX2" fmla="*/ 281008 w 536978"/>
                  <a:gd name="connsiteY2" fmla="*/ 550363 h 556803"/>
                  <a:gd name="connsiteX3" fmla="*/ 260152 w 536978"/>
                  <a:gd name="connsiteY3" fmla="*/ 550747 h 556803"/>
                  <a:gd name="connsiteX4" fmla="*/ 10526 w 536978"/>
                  <a:gd name="connsiteY4" fmla="*/ 300481 h 556803"/>
                  <a:gd name="connsiteX5" fmla="*/ 11166 w 536978"/>
                  <a:gd name="connsiteY5" fmla="*/ 255571 h 556803"/>
                  <a:gd name="connsiteX6" fmla="*/ 259513 w 536978"/>
                  <a:gd name="connsiteY6" fmla="*/ 6521 h 556803"/>
                  <a:gd name="connsiteX7" fmla="*/ 281712 w 536978"/>
                  <a:gd name="connsiteY7" fmla="*/ 6777 h 556803"/>
                  <a:gd name="connsiteX8" fmla="*/ 525196 w 536978"/>
                  <a:gd name="connsiteY8" fmla="*/ 250581 h 556803"/>
                  <a:gd name="connsiteX9" fmla="*/ 536328 w 536978"/>
                  <a:gd name="connsiteY9" fmla="*/ 278474 h 556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6978" h="556803">
                    <a:moveTo>
                      <a:pt x="536328" y="278474"/>
                    </a:moveTo>
                    <a:cubicBezTo>
                      <a:pt x="538247" y="288966"/>
                      <a:pt x="534536" y="296643"/>
                      <a:pt x="527051" y="304064"/>
                    </a:cubicBezTo>
                    <a:cubicBezTo>
                      <a:pt x="444781" y="385950"/>
                      <a:pt x="362767" y="467965"/>
                      <a:pt x="281008" y="550363"/>
                    </a:cubicBezTo>
                    <a:cubicBezTo>
                      <a:pt x="273075" y="558360"/>
                      <a:pt x="268661" y="559383"/>
                      <a:pt x="260152" y="550747"/>
                    </a:cubicBezTo>
                    <a:cubicBezTo>
                      <a:pt x="177178" y="467069"/>
                      <a:pt x="93756" y="383903"/>
                      <a:pt x="10526" y="300481"/>
                    </a:cubicBezTo>
                    <a:cubicBezTo>
                      <a:pt x="-3740" y="286151"/>
                      <a:pt x="-3484" y="270221"/>
                      <a:pt x="11166" y="255571"/>
                    </a:cubicBezTo>
                    <a:cubicBezTo>
                      <a:pt x="93948" y="172597"/>
                      <a:pt x="176986" y="89815"/>
                      <a:pt x="259513" y="6521"/>
                    </a:cubicBezTo>
                    <a:cubicBezTo>
                      <a:pt x="268469" y="-2499"/>
                      <a:pt x="273075" y="-1923"/>
                      <a:pt x="281712" y="6777"/>
                    </a:cubicBezTo>
                    <a:cubicBezTo>
                      <a:pt x="362575" y="88344"/>
                      <a:pt x="443822" y="169526"/>
                      <a:pt x="525196" y="250581"/>
                    </a:cubicBezTo>
                    <a:cubicBezTo>
                      <a:pt x="533321" y="258706"/>
                      <a:pt x="538951" y="266831"/>
                      <a:pt x="536328" y="278474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0" name="Freeform: Shape 279">
                <a:extLst>
                  <a:ext uri="{FF2B5EF4-FFF2-40B4-BE49-F238E27FC236}">
                    <a16:creationId xmlns:a16="http://schemas.microsoft.com/office/drawing/2014/main" id="{0206CC5F-3A4D-4A1F-B11A-232D7BBD2FF0}"/>
                  </a:ext>
                </a:extLst>
              </p:cNvPr>
              <p:cNvSpPr/>
              <p:nvPr/>
            </p:nvSpPr>
            <p:spPr>
              <a:xfrm>
                <a:off x="6258082" y="4044098"/>
                <a:ext cx="280600" cy="291240"/>
              </a:xfrm>
              <a:custGeom>
                <a:avLst/>
                <a:gdLst>
                  <a:gd name="connsiteX0" fmla="*/ 799 w 619370"/>
                  <a:gd name="connsiteY0" fmla="*/ 322803 h 642856"/>
                  <a:gd name="connsiteX1" fmla="*/ 12954 w 619370"/>
                  <a:gd name="connsiteY1" fmla="*/ 291647 h 642856"/>
                  <a:gd name="connsiteX2" fmla="*/ 296743 w 619370"/>
                  <a:gd name="connsiteY2" fmla="*/ 7603 h 642856"/>
                  <a:gd name="connsiteX3" fmla="*/ 321501 w 619370"/>
                  <a:gd name="connsiteY3" fmla="*/ 7283 h 642856"/>
                  <a:gd name="connsiteX4" fmla="*/ 606312 w 619370"/>
                  <a:gd name="connsiteY4" fmla="*/ 292799 h 642856"/>
                  <a:gd name="connsiteX5" fmla="*/ 606376 w 619370"/>
                  <a:gd name="connsiteY5" fmla="*/ 348584 h 642856"/>
                  <a:gd name="connsiteX6" fmla="*/ 320221 w 619370"/>
                  <a:gd name="connsiteY6" fmla="*/ 635315 h 642856"/>
                  <a:gd name="connsiteX7" fmla="*/ 294951 w 619370"/>
                  <a:gd name="connsiteY7" fmla="*/ 635379 h 642856"/>
                  <a:gd name="connsiteX8" fmla="*/ 12443 w 619370"/>
                  <a:gd name="connsiteY8" fmla="*/ 352550 h 642856"/>
                  <a:gd name="connsiteX9" fmla="*/ 799 w 619370"/>
                  <a:gd name="connsiteY9" fmla="*/ 322803 h 642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19370" h="642856">
                    <a:moveTo>
                      <a:pt x="799" y="322803"/>
                    </a:moveTo>
                    <a:cubicBezTo>
                      <a:pt x="-2271" y="309688"/>
                      <a:pt x="3870" y="300732"/>
                      <a:pt x="12954" y="291647"/>
                    </a:cubicBezTo>
                    <a:cubicBezTo>
                      <a:pt x="107828" y="197222"/>
                      <a:pt x="202509" y="102604"/>
                      <a:pt x="296743" y="7603"/>
                    </a:cubicBezTo>
                    <a:cubicBezTo>
                      <a:pt x="306339" y="-2057"/>
                      <a:pt x="311393" y="-2889"/>
                      <a:pt x="321501" y="7283"/>
                    </a:cubicBezTo>
                    <a:cubicBezTo>
                      <a:pt x="416118" y="102796"/>
                      <a:pt x="511311" y="197670"/>
                      <a:pt x="606312" y="292799"/>
                    </a:cubicBezTo>
                    <a:cubicBezTo>
                      <a:pt x="623713" y="310200"/>
                      <a:pt x="623713" y="331183"/>
                      <a:pt x="606376" y="348584"/>
                    </a:cubicBezTo>
                    <a:cubicBezTo>
                      <a:pt x="510927" y="444097"/>
                      <a:pt x="415350" y="539482"/>
                      <a:pt x="320221" y="635315"/>
                    </a:cubicBezTo>
                    <a:cubicBezTo>
                      <a:pt x="310369" y="645295"/>
                      <a:pt x="304931" y="645423"/>
                      <a:pt x="294951" y="635379"/>
                    </a:cubicBezTo>
                    <a:cubicBezTo>
                      <a:pt x="201166" y="540762"/>
                      <a:pt x="106868" y="446592"/>
                      <a:pt x="12443" y="352550"/>
                    </a:cubicBezTo>
                    <a:cubicBezTo>
                      <a:pt x="3870" y="343978"/>
                      <a:pt x="-2143" y="335469"/>
                      <a:pt x="799" y="322803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1" name="Freeform: Shape 280">
                <a:extLst>
                  <a:ext uri="{FF2B5EF4-FFF2-40B4-BE49-F238E27FC236}">
                    <a16:creationId xmlns:a16="http://schemas.microsoft.com/office/drawing/2014/main" id="{89A9A04D-D8BE-42F1-AF56-3727843B741D}"/>
                  </a:ext>
                </a:extLst>
              </p:cNvPr>
              <p:cNvSpPr/>
              <p:nvPr/>
            </p:nvSpPr>
            <p:spPr>
              <a:xfrm>
                <a:off x="5827641" y="4034043"/>
                <a:ext cx="170325" cy="176362"/>
              </a:xfrm>
              <a:custGeom>
                <a:avLst/>
                <a:gdLst>
                  <a:gd name="connsiteX0" fmla="*/ 375599 w 375960"/>
                  <a:gd name="connsiteY0" fmla="*/ 195363 h 389284"/>
                  <a:gd name="connsiteX1" fmla="*/ 367218 w 375960"/>
                  <a:gd name="connsiteY1" fmla="*/ 213979 h 389284"/>
                  <a:gd name="connsiteX2" fmla="*/ 198263 w 375960"/>
                  <a:gd name="connsiteY2" fmla="*/ 383318 h 389284"/>
                  <a:gd name="connsiteX3" fmla="*/ 178623 w 375960"/>
                  <a:gd name="connsiteY3" fmla="*/ 383446 h 389284"/>
                  <a:gd name="connsiteX4" fmla="*/ 9732 w 375960"/>
                  <a:gd name="connsiteY4" fmla="*/ 213979 h 389284"/>
                  <a:gd name="connsiteX5" fmla="*/ 9604 w 375960"/>
                  <a:gd name="connsiteY5" fmla="*/ 175403 h 389284"/>
                  <a:gd name="connsiteX6" fmla="*/ 178495 w 375960"/>
                  <a:gd name="connsiteY6" fmla="*/ 6000 h 389284"/>
                  <a:gd name="connsiteX7" fmla="*/ 198135 w 375960"/>
                  <a:gd name="connsiteY7" fmla="*/ 5808 h 389284"/>
                  <a:gd name="connsiteX8" fmla="*/ 367154 w 375960"/>
                  <a:gd name="connsiteY8" fmla="*/ 175147 h 389284"/>
                  <a:gd name="connsiteX9" fmla="*/ 375599 w 375960"/>
                  <a:gd name="connsiteY9" fmla="*/ 195363 h 389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5960" h="389284">
                    <a:moveTo>
                      <a:pt x="375599" y="195363"/>
                    </a:moveTo>
                    <a:cubicBezTo>
                      <a:pt x="377134" y="203615"/>
                      <a:pt x="372464" y="208797"/>
                      <a:pt x="367218" y="213979"/>
                    </a:cubicBezTo>
                    <a:cubicBezTo>
                      <a:pt x="310793" y="270340"/>
                      <a:pt x="254304" y="326573"/>
                      <a:pt x="198263" y="383318"/>
                    </a:cubicBezTo>
                    <a:cubicBezTo>
                      <a:pt x="190586" y="391059"/>
                      <a:pt x="186492" y="391442"/>
                      <a:pt x="178623" y="383446"/>
                    </a:cubicBezTo>
                    <a:cubicBezTo>
                      <a:pt x="122582" y="326701"/>
                      <a:pt x="66029" y="270532"/>
                      <a:pt x="9732" y="213979"/>
                    </a:cubicBezTo>
                    <a:cubicBezTo>
                      <a:pt x="-3191" y="200992"/>
                      <a:pt x="-3254" y="188262"/>
                      <a:pt x="9604" y="175403"/>
                    </a:cubicBezTo>
                    <a:cubicBezTo>
                      <a:pt x="65901" y="118914"/>
                      <a:pt x="122454" y="62681"/>
                      <a:pt x="178495" y="6000"/>
                    </a:cubicBezTo>
                    <a:cubicBezTo>
                      <a:pt x="186108" y="-1741"/>
                      <a:pt x="190202" y="-2189"/>
                      <a:pt x="198135" y="5808"/>
                    </a:cubicBezTo>
                    <a:cubicBezTo>
                      <a:pt x="254176" y="62553"/>
                      <a:pt x="310665" y="118850"/>
                      <a:pt x="367154" y="175147"/>
                    </a:cubicBezTo>
                    <a:cubicBezTo>
                      <a:pt x="372976" y="180905"/>
                      <a:pt x="377262" y="186790"/>
                      <a:pt x="375599" y="195363"/>
                    </a:cubicBezTo>
                    <a:close/>
                  </a:path>
                </a:pathLst>
              </a:custGeom>
              <a:solidFill>
                <a:srgbClr val="CCCCCC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2" name="Freeform: Shape 281">
                <a:extLst>
                  <a:ext uri="{FF2B5EF4-FFF2-40B4-BE49-F238E27FC236}">
                    <a16:creationId xmlns:a16="http://schemas.microsoft.com/office/drawing/2014/main" id="{D22C0B4E-9FA9-4537-8752-3096E941648F}"/>
                  </a:ext>
                </a:extLst>
              </p:cNvPr>
              <p:cNvSpPr/>
              <p:nvPr/>
            </p:nvSpPr>
            <p:spPr>
              <a:xfrm>
                <a:off x="6103010" y="3792523"/>
                <a:ext cx="192619" cy="187635"/>
              </a:xfrm>
              <a:custGeom>
                <a:avLst/>
                <a:gdLst>
                  <a:gd name="connsiteX0" fmla="*/ 425171 w 425170"/>
                  <a:gd name="connsiteY0" fmla="*/ 206955 h 414168"/>
                  <a:gd name="connsiteX1" fmla="*/ 211946 w 425170"/>
                  <a:gd name="connsiteY1" fmla="*/ 414167 h 414168"/>
                  <a:gd name="connsiteX2" fmla="*/ 0 w 425170"/>
                  <a:gd name="connsiteY2" fmla="*/ 203821 h 414168"/>
                  <a:gd name="connsiteX3" fmla="*/ 212521 w 425170"/>
                  <a:gd name="connsiteY3" fmla="*/ 0 h 414168"/>
                  <a:gd name="connsiteX4" fmla="*/ 425171 w 425170"/>
                  <a:gd name="connsiteY4" fmla="*/ 206955 h 414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5170" h="414168">
                    <a:moveTo>
                      <a:pt x="425171" y="206955"/>
                    </a:moveTo>
                    <a:cubicBezTo>
                      <a:pt x="425043" y="321916"/>
                      <a:pt x="329657" y="414551"/>
                      <a:pt x="211946" y="414167"/>
                    </a:cubicBezTo>
                    <a:cubicBezTo>
                      <a:pt x="93530" y="413719"/>
                      <a:pt x="-128" y="320829"/>
                      <a:pt x="0" y="203821"/>
                    </a:cubicBezTo>
                    <a:cubicBezTo>
                      <a:pt x="128" y="91547"/>
                      <a:pt x="95449" y="128"/>
                      <a:pt x="212521" y="0"/>
                    </a:cubicBezTo>
                    <a:cubicBezTo>
                      <a:pt x="331385" y="-64"/>
                      <a:pt x="425298" y="91355"/>
                      <a:pt x="425171" y="206955"/>
                    </a:cubicBezTo>
                    <a:close/>
                  </a:path>
                </a:pathLst>
              </a:custGeom>
              <a:solidFill>
                <a:srgbClr val="FFFFFF"/>
              </a:solidFill>
              <a:ln w="639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463" name="Group 66">
            <a:extLst>
              <a:ext uri="{FF2B5EF4-FFF2-40B4-BE49-F238E27FC236}">
                <a16:creationId xmlns:a16="http://schemas.microsoft.com/office/drawing/2014/main" id="{81C67C8A-DB72-456D-A82C-48FACDA3BF18}"/>
              </a:ext>
            </a:extLst>
          </p:cNvPr>
          <p:cNvGrpSpPr/>
          <p:nvPr/>
        </p:nvGrpSpPr>
        <p:grpSpPr>
          <a:xfrm>
            <a:off x="4416479" y="1712055"/>
            <a:ext cx="3336427" cy="2261435"/>
            <a:chOff x="8575466" y="4002385"/>
            <a:chExt cx="4090559" cy="2772587"/>
          </a:xfrm>
        </p:grpSpPr>
        <p:sp>
          <p:nvSpPr>
            <p:cNvPr id="464" name="Freeform: Shape 67">
              <a:extLst>
                <a:ext uri="{FF2B5EF4-FFF2-40B4-BE49-F238E27FC236}">
                  <a16:creationId xmlns:a16="http://schemas.microsoft.com/office/drawing/2014/main" id="{6A76D484-4FA1-47A0-8D75-0198E0E247FC}"/>
                </a:ext>
              </a:extLst>
            </p:cNvPr>
            <p:cNvSpPr/>
            <p:nvPr/>
          </p:nvSpPr>
          <p:spPr>
            <a:xfrm>
              <a:off x="8575466" y="4961086"/>
              <a:ext cx="1743368" cy="1813886"/>
            </a:xfrm>
            <a:custGeom>
              <a:avLst/>
              <a:gdLst>
                <a:gd name="connsiteX0" fmla="*/ 1569189 w 1743367"/>
                <a:gd name="connsiteY0" fmla="*/ 1800667 h 1813886"/>
                <a:gd name="connsiteX1" fmla="*/ 1568014 w 1743367"/>
                <a:gd name="connsiteY1" fmla="*/ 1801842 h 1813886"/>
                <a:gd name="connsiteX2" fmla="*/ 1413265 w 1743367"/>
                <a:gd name="connsiteY2" fmla="*/ 1809677 h 1813886"/>
                <a:gd name="connsiteX3" fmla="*/ 1019146 w 1743367"/>
                <a:gd name="connsiteY3" fmla="*/ 1807718 h 1813886"/>
                <a:gd name="connsiteX4" fmla="*/ 959989 w 1743367"/>
                <a:gd name="connsiteY4" fmla="*/ 1806935 h 1813886"/>
                <a:gd name="connsiteX5" fmla="*/ 964691 w 1743367"/>
                <a:gd name="connsiteY5" fmla="*/ 1694889 h 1813886"/>
                <a:gd name="connsiteX6" fmla="*/ 820912 w 1743367"/>
                <a:gd name="connsiteY6" fmla="*/ 1613793 h 1813886"/>
                <a:gd name="connsiteX7" fmla="*/ 395452 w 1743367"/>
                <a:gd name="connsiteY7" fmla="*/ 1453168 h 1813886"/>
                <a:gd name="connsiteX8" fmla="*/ 390359 w 1743367"/>
                <a:gd name="connsiteY8" fmla="*/ 1451601 h 1813886"/>
                <a:gd name="connsiteX9" fmla="*/ 196042 w 1743367"/>
                <a:gd name="connsiteY9" fmla="*/ 1350133 h 1813886"/>
                <a:gd name="connsiteX10" fmla="*/ 51871 w 1743367"/>
                <a:gd name="connsiteY10" fmla="*/ 1191859 h 1813886"/>
                <a:gd name="connsiteX11" fmla="*/ 6034 w 1743367"/>
                <a:gd name="connsiteY11" fmla="*/ 1120557 h 1813886"/>
                <a:gd name="connsiteX12" fmla="*/ 107502 w 1743367"/>
                <a:gd name="connsiteY12" fmla="*/ 827515 h 1813886"/>
                <a:gd name="connsiteX13" fmla="*/ 401720 w 1743367"/>
                <a:gd name="connsiteY13" fmla="*/ 469830 h 1813886"/>
                <a:gd name="connsiteX14" fmla="*/ 805241 w 1743367"/>
                <a:gd name="connsiteY14" fmla="*/ 8328 h 1813886"/>
                <a:gd name="connsiteX15" fmla="*/ 830314 w 1743367"/>
                <a:gd name="connsiteY15" fmla="*/ 8719 h 1813886"/>
                <a:gd name="connsiteX16" fmla="*/ 952546 w 1743367"/>
                <a:gd name="connsiteY16" fmla="*/ 125466 h 1813886"/>
                <a:gd name="connsiteX17" fmla="*/ 1092799 w 1743367"/>
                <a:gd name="connsiteY17" fmla="*/ 242605 h 1813886"/>
                <a:gd name="connsiteX18" fmla="*/ 1126099 w 1743367"/>
                <a:gd name="connsiteY18" fmla="*/ 282957 h 1813886"/>
                <a:gd name="connsiteX19" fmla="*/ 979578 w 1743367"/>
                <a:gd name="connsiteY19" fmla="*/ 589711 h 1813886"/>
                <a:gd name="connsiteX20" fmla="*/ 869883 w 1743367"/>
                <a:gd name="connsiteY20" fmla="*/ 706067 h 1813886"/>
                <a:gd name="connsiteX21" fmla="*/ 790354 w 1743367"/>
                <a:gd name="connsiteY21" fmla="*/ 860423 h 1813886"/>
                <a:gd name="connsiteX22" fmla="*/ 797406 w 1743367"/>
                <a:gd name="connsiteY22" fmla="*/ 874527 h 1813886"/>
                <a:gd name="connsiteX23" fmla="*/ 848727 w 1743367"/>
                <a:gd name="connsiteY23" fmla="*/ 846711 h 1813886"/>
                <a:gd name="connsiteX24" fmla="*/ 902791 w 1743367"/>
                <a:gd name="connsiteY24" fmla="*/ 688829 h 1813886"/>
                <a:gd name="connsiteX25" fmla="*/ 952154 w 1743367"/>
                <a:gd name="connsiteY25" fmla="*/ 665323 h 1813886"/>
                <a:gd name="connsiteX26" fmla="*/ 1325117 w 1743367"/>
                <a:gd name="connsiteY26" fmla="*/ 734666 h 1813886"/>
                <a:gd name="connsiteX27" fmla="*/ 1413265 w 1743367"/>
                <a:gd name="connsiteY27" fmla="*/ 771884 h 1813886"/>
                <a:gd name="connsiteX28" fmla="*/ 1421101 w 1743367"/>
                <a:gd name="connsiteY28" fmla="*/ 748769 h 1813886"/>
                <a:gd name="connsiteX29" fmla="*/ 1453225 w 1743367"/>
                <a:gd name="connsiteY29" fmla="*/ 714685 h 1813886"/>
                <a:gd name="connsiteX30" fmla="*/ 1633831 w 1743367"/>
                <a:gd name="connsiteY30" fmla="*/ 551710 h 1813886"/>
                <a:gd name="connsiteX31" fmla="*/ 1703174 w 1743367"/>
                <a:gd name="connsiteY31" fmla="*/ 509791 h 1813886"/>
                <a:gd name="connsiteX32" fmla="*/ 1711009 w 1743367"/>
                <a:gd name="connsiteY32" fmla="*/ 633981 h 1813886"/>
                <a:gd name="connsiteX33" fmla="*/ 1743917 w 1743367"/>
                <a:gd name="connsiteY33" fmla="*/ 795782 h 1813886"/>
                <a:gd name="connsiteX34" fmla="*/ 1721978 w 1743367"/>
                <a:gd name="connsiteY34" fmla="*/ 957973 h 1813886"/>
                <a:gd name="connsiteX35" fmla="*/ 1660862 w 1743367"/>
                <a:gd name="connsiteY35" fmla="*/ 1311348 h 1813886"/>
                <a:gd name="connsiteX36" fmla="*/ 1618552 w 1743367"/>
                <a:gd name="connsiteY36" fmla="*/ 1567565 h 1813886"/>
                <a:gd name="connsiteX37" fmla="*/ 1597396 w 1743367"/>
                <a:gd name="connsiteY37" fmla="*/ 1695673 h 1813886"/>
                <a:gd name="connsiteX38" fmla="*/ 1569189 w 1743367"/>
                <a:gd name="connsiteY38" fmla="*/ 1800667 h 1813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43367" h="1813886">
                  <a:moveTo>
                    <a:pt x="1569189" y="1800667"/>
                  </a:moveTo>
                  <a:cubicBezTo>
                    <a:pt x="1568797" y="1801058"/>
                    <a:pt x="1568405" y="1801450"/>
                    <a:pt x="1568014" y="1801842"/>
                  </a:cubicBezTo>
                  <a:cubicBezTo>
                    <a:pt x="1533146" y="1827307"/>
                    <a:pt x="1454009" y="1810461"/>
                    <a:pt x="1413265" y="1809677"/>
                  </a:cubicBezTo>
                  <a:cubicBezTo>
                    <a:pt x="1282023" y="1806935"/>
                    <a:pt x="1150389" y="1800275"/>
                    <a:pt x="1019146" y="1807718"/>
                  </a:cubicBezTo>
                  <a:cubicBezTo>
                    <a:pt x="1007002" y="1808502"/>
                    <a:pt x="969784" y="1817121"/>
                    <a:pt x="959989" y="1806935"/>
                  </a:cubicBezTo>
                  <a:cubicBezTo>
                    <a:pt x="934133" y="1778336"/>
                    <a:pt x="963515" y="1727406"/>
                    <a:pt x="964691" y="1694889"/>
                  </a:cubicBezTo>
                  <a:cubicBezTo>
                    <a:pt x="966650" y="1644351"/>
                    <a:pt x="861264" y="1629072"/>
                    <a:pt x="820912" y="1613793"/>
                  </a:cubicBezTo>
                  <a:cubicBezTo>
                    <a:pt x="679484" y="1562472"/>
                    <a:pt x="539622" y="1495871"/>
                    <a:pt x="395452" y="1453168"/>
                  </a:cubicBezTo>
                  <a:cubicBezTo>
                    <a:pt x="393885" y="1452777"/>
                    <a:pt x="392318" y="1451993"/>
                    <a:pt x="390359" y="1451601"/>
                  </a:cubicBezTo>
                  <a:cubicBezTo>
                    <a:pt x="326501" y="1424177"/>
                    <a:pt x="253240" y="1392053"/>
                    <a:pt x="196042" y="1350133"/>
                  </a:cubicBezTo>
                  <a:cubicBezTo>
                    <a:pt x="138844" y="1308214"/>
                    <a:pt x="94574" y="1247490"/>
                    <a:pt x="51871" y="1191859"/>
                  </a:cubicBezTo>
                  <a:cubicBezTo>
                    <a:pt x="34633" y="1169136"/>
                    <a:pt x="13478" y="1148373"/>
                    <a:pt x="6034" y="1120557"/>
                  </a:cubicBezTo>
                  <a:cubicBezTo>
                    <a:pt x="-21389" y="1016739"/>
                    <a:pt x="50304" y="907827"/>
                    <a:pt x="107502" y="827515"/>
                  </a:cubicBezTo>
                  <a:cubicBezTo>
                    <a:pt x="196825" y="701757"/>
                    <a:pt x="301819" y="587361"/>
                    <a:pt x="401720" y="469830"/>
                  </a:cubicBezTo>
                  <a:cubicBezTo>
                    <a:pt x="534529" y="313907"/>
                    <a:pt x="667339" y="158767"/>
                    <a:pt x="805241" y="8328"/>
                  </a:cubicBezTo>
                  <a:cubicBezTo>
                    <a:pt x="815819" y="-3034"/>
                    <a:pt x="820128" y="-2642"/>
                    <a:pt x="830314" y="8719"/>
                  </a:cubicBezTo>
                  <a:cubicBezTo>
                    <a:pt x="858130" y="58474"/>
                    <a:pt x="908668" y="91382"/>
                    <a:pt x="952546" y="125466"/>
                  </a:cubicBezTo>
                  <a:cubicBezTo>
                    <a:pt x="1000733" y="162684"/>
                    <a:pt x="1046962" y="202645"/>
                    <a:pt x="1092799" y="242605"/>
                  </a:cubicBezTo>
                  <a:cubicBezTo>
                    <a:pt x="1110820" y="258276"/>
                    <a:pt x="1146471" y="244956"/>
                    <a:pt x="1126099" y="282957"/>
                  </a:cubicBezTo>
                  <a:cubicBezTo>
                    <a:pt x="1073210" y="383250"/>
                    <a:pt x="1027374" y="487068"/>
                    <a:pt x="979578" y="589711"/>
                  </a:cubicBezTo>
                  <a:cubicBezTo>
                    <a:pt x="956072" y="639858"/>
                    <a:pt x="902791" y="662972"/>
                    <a:pt x="869883" y="706067"/>
                  </a:cubicBezTo>
                  <a:cubicBezTo>
                    <a:pt x="834624" y="752295"/>
                    <a:pt x="815819" y="808710"/>
                    <a:pt x="790354" y="860423"/>
                  </a:cubicBezTo>
                  <a:cubicBezTo>
                    <a:pt x="785261" y="871001"/>
                    <a:pt x="786436" y="872960"/>
                    <a:pt x="797406" y="874527"/>
                  </a:cubicBezTo>
                  <a:cubicBezTo>
                    <a:pt x="824829" y="879228"/>
                    <a:pt x="838150" y="872960"/>
                    <a:pt x="848727" y="846711"/>
                  </a:cubicBezTo>
                  <a:cubicBezTo>
                    <a:pt x="868708" y="796565"/>
                    <a:pt x="876151" y="735057"/>
                    <a:pt x="902791" y="688829"/>
                  </a:cubicBezTo>
                  <a:cubicBezTo>
                    <a:pt x="913761" y="670024"/>
                    <a:pt x="930607" y="662972"/>
                    <a:pt x="952154" y="665323"/>
                  </a:cubicBezTo>
                  <a:cubicBezTo>
                    <a:pt x="1077520" y="680602"/>
                    <a:pt x="1202102" y="706850"/>
                    <a:pt x="1325117" y="734666"/>
                  </a:cubicBezTo>
                  <a:cubicBezTo>
                    <a:pt x="1337654" y="737408"/>
                    <a:pt x="1408956" y="774626"/>
                    <a:pt x="1413265" y="771884"/>
                  </a:cubicBezTo>
                  <a:cubicBezTo>
                    <a:pt x="1418750" y="768749"/>
                    <a:pt x="1417575" y="755038"/>
                    <a:pt x="1421101" y="748769"/>
                  </a:cubicBezTo>
                  <a:cubicBezTo>
                    <a:pt x="1428544" y="735449"/>
                    <a:pt x="1442648" y="725263"/>
                    <a:pt x="1453225" y="714685"/>
                  </a:cubicBezTo>
                  <a:cubicBezTo>
                    <a:pt x="1511207" y="657487"/>
                    <a:pt x="1575457" y="608125"/>
                    <a:pt x="1633831" y="551710"/>
                  </a:cubicBezTo>
                  <a:cubicBezTo>
                    <a:pt x="1641666" y="544266"/>
                    <a:pt x="1694163" y="486676"/>
                    <a:pt x="1703174" y="509791"/>
                  </a:cubicBezTo>
                  <a:cubicBezTo>
                    <a:pt x="1716885" y="544658"/>
                    <a:pt x="1704741" y="596371"/>
                    <a:pt x="1711009" y="633981"/>
                  </a:cubicBezTo>
                  <a:cubicBezTo>
                    <a:pt x="1720019" y="688045"/>
                    <a:pt x="1738433" y="740934"/>
                    <a:pt x="1743917" y="795782"/>
                  </a:cubicBezTo>
                  <a:cubicBezTo>
                    <a:pt x="1749402" y="848670"/>
                    <a:pt x="1730989" y="905868"/>
                    <a:pt x="1721978" y="957973"/>
                  </a:cubicBezTo>
                  <a:cubicBezTo>
                    <a:pt x="1701606" y="1075896"/>
                    <a:pt x="1681234" y="1193426"/>
                    <a:pt x="1660862" y="1311348"/>
                  </a:cubicBezTo>
                  <a:cubicBezTo>
                    <a:pt x="1646367" y="1396754"/>
                    <a:pt x="1632655" y="1482159"/>
                    <a:pt x="1618552" y="1567565"/>
                  </a:cubicBezTo>
                  <a:cubicBezTo>
                    <a:pt x="1611500" y="1610267"/>
                    <a:pt x="1604448" y="1652970"/>
                    <a:pt x="1597396" y="1695673"/>
                  </a:cubicBezTo>
                  <a:cubicBezTo>
                    <a:pt x="1593478" y="1723097"/>
                    <a:pt x="1593478" y="1779903"/>
                    <a:pt x="1569189" y="1800667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68">
              <a:extLst>
                <a:ext uri="{FF2B5EF4-FFF2-40B4-BE49-F238E27FC236}">
                  <a16:creationId xmlns:a16="http://schemas.microsoft.com/office/drawing/2014/main" id="{B254598B-F34E-4D7C-BFA0-D388C6E1FB27}"/>
                </a:ext>
              </a:extLst>
            </p:cNvPr>
            <p:cNvSpPr/>
            <p:nvPr/>
          </p:nvSpPr>
          <p:spPr>
            <a:xfrm>
              <a:off x="10946163" y="4998447"/>
              <a:ext cx="1719862" cy="1770792"/>
            </a:xfrm>
            <a:custGeom>
              <a:avLst/>
              <a:gdLst>
                <a:gd name="connsiteX0" fmla="*/ 782411 w 1719861"/>
                <a:gd name="connsiteY0" fmla="*/ 1769183 h 1770791"/>
                <a:gd name="connsiteX1" fmla="*/ 707191 w 1719861"/>
                <a:gd name="connsiteY1" fmla="*/ 1769574 h 1770791"/>
                <a:gd name="connsiteX2" fmla="*/ 622961 w 1719861"/>
                <a:gd name="connsiteY2" fmla="*/ 1769574 h 1770791"/>
                <a:gd name="connsiteX3" fmla="*/ 292309 w 1719861"/>
                <a:gd name="connsiteY3" fmla="*/ 1769574 h 1770791"/>
                <a:gd name="connsiteX4" fmla="*/ 283690 w 1719861"/>
                <a:gd name="connsiteY4" fmla="*/ 1751553 h 1770791"/>
                <a:gd name="connsiteX5" fmla="*/ 215130 w 1719861"/>
                <a:gd name="connsiteY5" fmla="*/ 1500821 h 1770791"/>
                <a:gd name="connsiteX6" fmla="*/ 35309 w 1719861"/>
                <a:gd name="connsiteY6" fmla="*/ 852445 h 1770791"/>
                <a:gd name="connsiteX7" fmla="*/ 4751 w 1719861"/>
                <a:gd name="connsiteY7" fmla="*/ 753720 h 1770791"/>
                <a:gd name="connsiteX8" fmla="*/ 50 w 1719861"/>
                <a:gd name="connsiteY8" fmla="*/ 725904 h 1770791"/>
                <a:gd name="connsiteX9" fmla="*/ 50 w 1719861"/>
                <a:gd name="connsiteY9" fmla="*/ 482224 h 1770791"/>
                <a:gd name="connsiteX10" fmla="*/ 1617 w 1719861"/>
                <a:gd name="connsiteY10" fmla="*/ 467337 h 1770791"/>
                <a:gd name="connsiteX11" fmla="*/ 15329 w 1719861"/>
                <a:gd name="connsiteY11" fmla="*/ 466945 h 1770791"/>
                <a:gd name="connsiteX12" fmla="*/ 34525 w 1719861"/>
                <a:gd name="connsiteY12" fmla="*/ 484183 h 1770791"/>
                <a:gd name="connsiteX13" fmla="*/ 158324 w 1719861"/>
                <a:gd name="connsiteY13" fmla="*/ 602497 h 1770791"/>
                <a:gd name="connsiteX14" fmla="*/ 184181 w 1719861"/>
                <a:gd name="connsiteY14" fmla="*/ 631488 h 1770791"/>
                <a:gd name="connsiteX15" fmla="*/ 214739 w 1719861"/>
                <a:gd name="connsiteY15" fmla="*/ 624828 h 1770791"/>
                <a:gd name="connsiteX16" fmla="*/ 316598 w 1719861"/>
                <a:gd name="connsiteY16" fmla="*/ 603281 h 1770791"/>
                <a:gd name="connsiteX17" fmla="*/ 494461 w 1719861"/>
                <a:gd name="connsiteY17" fmla="*/ 579383 h 1770791"/>
                <a:gd name="connsiteX18" fmla="*/ 634714 w 1719861"/>
                <a:gd name="connsiteY18" fmla="*/ 540598 h 1770791"/>
                <a:gd name="connsiteX19" fmla="*/ 749894 w 1719861"/>
                <a:gd name="connsiteY19" fmla="*/ 584084 h 1770791"/>
                <a:gd name="connsiteX20" fmla="*/ 801215 w 1719861"/>
                <a:gd name="connsiteY20" fmla="*/ 721203 h 1770791"/>
                <a:gd name="connsiteX21" fmla="*/ 805525 w 1719861"/>
                <a:gd name="connsiteY21" fmla="*/ 738441 h 1770791"/>
                <a:gd name="connsiteX22" fmla="*/ 828247 w 1719861"/>
                <a:gd name="connsiteY22" fmla="*/ 761947 h 1770791"/>
                <a:gd name="connsiteX23" fmla="*/ 892106 w 1719861"/>
                <a:gd name="connsiteY23" fmla="*/ 799165 h 1770791"/>
                <a:gd name="connsiteX24" fmla="*/ 929715 w 1719861"/>
                <a:gd name="connsiteY24" fmla="*/ 808959 h 1770791"/>
                <a:gd name="connsiteX25" fmla="*/ 951654 w 1719861"/>
                <a:gd name="connsiteY25" fmla="*/ 800732 h 1770791"/>
                <a:gd name="connsiteX26" fmla="*/ 936375 w 1719861"/>
                <a:gd name="connsiteY26" fmla="*/ 781927 h 1770791"/>
                <a:gd name="connsiteX27" fmla="*/ 744801 w 1719861"/>
                <a:gd name="connsiteY27" fmla="*/ 493194 h 1770791"/>
                <a:gd name="connsiteX28" fmla="*/ 619043 w 1719861"/>
                <a:gd name="connsiteY28" fmla="*/ 278505 h 1770791"/>
                <a:gd name="connsiteX29" fmla="*/ 632363 w 1719861"/>
                <a:gd name="connsiteY29" fmla="*/ 248731 h 1770791"/>
                <a:gd name="connsiteX30" fmla="*/ 821196 w 1719861"/>
                <a:gd name="connsiteY30" fmla="*/ 168418 h 1770791"/>
                <a:gd name="connsiteX31" fmla="*/ 884270 w 1719861"/>
                <a:gd name="connsiteY31" fmla="*/ 53238 h 1770791"/>
                <a:gd name="connsiteX32" fmla="*/ 913261 w 1719861"/>
                <a:gd name="connsiteY32" fmla="*/ 9752 h 1770791"/>
                <a:gd name="connsiteX33" fmla="*/ 971634 w 1719861"/>
                <a:gd name="connsiteY33" fmla="*/ 64991 h 1770791"/>
                <a:gd name="connsiteX34" fmla="*/ 1198077 w 1719861"/>
                <a:gd name="connsiteY34" fmla="*/ 294567 h 1770791"/>
                <a:gd name="connsiteX35" fmla="*/ 1428828 w 1719861"/>
                <a:gd name="connsiteY35" fmla="*/ 554701 h 1770791"/>
                <a:gd name="connsiteX36" fmla="*/ 1704632 w 1719861"/>
                <a:gd name="connsiteY36" fmla="*/ 927665 h 1770791"/>
                <a:gd name="connsiteX37" fmla="*/ 1718736 w 1719861"/>
                <a:gd name="connsiteY37" fmla="*/ 1061649 h 1770791"/>
                <a:gd name="connsiteX38" fmla="*/ 1661930 w 1719861"/>
                <a:gd name="connsiteY38" fmla="*/ 1210521 h 1770791"/>
                <a:gd name="connsiteX39" fmla="*/ 1510707 w 1719861"/>
                <a:gd name="connsiteY39" fmla="*/ 1304545 h 1770791"/>
                <a:gd name="connsiteX40" fmla="*/ 1153807 w 1719861"/>
                <a:gd name="connsiteY40" fmla="*/ 1446366 h 1770791"/>
                <a:gd name="connsiteX41" fmla="*/ 968500 w 1719861"/>
                <a:gd name="connsiteY41" fmla="*/ 1505914 h 1770791"/>
                <a:gd name="connsiteX42" fmla="*/ 817670 w 1719861"/>
                <a:gd name="connsiteY42" fmla="*/ 1537256 h 1770791"/>
                <a:gd name="connsiteX43" fmla="*/ 791029 w 1719861"/>
                <a:gd name="connsiteY43" fmla="*/ 1627362 h 1770791"/>
                <a:gd name="connsiteX44" fmla="*/ 782411 w 1719861"/>
                <a:gd name="connsiteY44" fmla="*/ 1769183 h 177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719861" h="1770791">
                  <a:moveTo>
                    <a:pt x="782411" y="1769183"/>
                  </a:moveTo>
                  <a:cubicBezTo>
                    <a:pt x="771441" y="1777801"/>
                    <a:pt x="721686" y="1769574"/>
                    <a:pt x="707191" y="1769574"/>
                  </a:cubicBezTo>
                  <a:cubicBezTo>
                    <a:pt x="678984" y="1769574"/>
                    <a:pt x="651168" y="1769574"/>
                    <a:pt x="622961" y="1769574"/>
                  </a:cubicBezTo>
                  <a:cubicBezTo>
                    <a:pt x="512874" y="1769574"/>
                    <a:pt x="402787" y="1769574"/>
                    <a:pt x="292309" y="1769574"/>
                  </a:cubicBezTo>
                  <a:cubicBezTo>
                    <a:pt x="286432" y="1764873"/>
                    <a:pt x="285257" y="1758213"/>
                    <a:pt x="283690" y="1751553"/>
                  </a:cubicBezTo>
                  <a:cubicBezTo>
                    <a:pt x="260575" y="1668106"/>
                    <a:pt x="238245" y="1584268"/>
                    <a:pt x="215130" y="1500821"/>
                  </a:cubicBezTo>
                  <a:cubicBezTo>
                    <a:pt x="155582" y="1284565"/>
                    <a:pt x="96816" y="1068309"/>
                    <a:pt x="35309" y="852445"/>
                  </a:cubicBezTo>
                  <a:cubicBezTo>
                    <a:pt x="25906" y="819145"/>
                    <a:pt x="16504" y="786236"/>
                    <a:pt x="4751" y="753720"/>
                  </a:cubicBezTo>
                  <a:cubicBezTo>
                    <a:pt x="1617" y="744709"/>
                    <a:pt x="-342" y="735306"/>
                    <a:pt x="50" y="725904"/>
                  </a:cubicBezTo>
                  <a:cubicBezTo>
                    <a:pt x="50" y="644808"/>
                    <a:pt x="50" y="563320"/>
                    <a:pt x="50" y="482224"/>
                  </a:cubicBezTo>
                  <a:cubicBezTo>
                    <a:pt x="50" y="477131"/>
                    <a:pt x="-342" y="472038"/>
                    <a:pt x="1617" y="467337"/>
                  </a:cubicBezTo>
                  <a:cubicBezTo>
                    <a:pt x="5926" y="459894"/>
                    <a:pt x="11019" y="463811"/>
                    <a:pt x="15329" y="466945"/>
                  </a:cubicBezTo>
                  <a:cubicBezTo>
                    <a:pt x="22380" y="472038"/>
                    <a:pt x="28649" y="477915"/>
                    <a:pt x="34525" y="484183"/>
                  </a:cubicBezTo>
                  <a:cubicBezTo>
                    <a:pt x="74877" y="524535"/>
                    <a:pt x="118364" y="561753"/>
                    <a:pt x="158324" y="602497"/>
                  </a:cubicBezTo>
                  <a:cubicBezTo>
                    <a:pt x="166159" y="610724"/>
                    <a:pt x="173995" y="626395"/>
                    <a:pt x="184181" y="631488"/>
                  </a:cubicBezTo>
                  <a:cubicBezTo>
                    <a:pt x="202986" y="640499"/>
                    <a:pt x="195542" y="633839"/>
                    <a:pt x="214739" y="624828"/>
                  </a:cubicBezTo>
                  <a:cubicBezTo>
                    <a:pt x="247255" y="609549"/>
                    <a:pt x="281731" y="608374"/>
                    <a:pt x="316598" y="603281"/>
                  </a:cubicBezTo>
                  <a:cubicBezTo>
                    <a:pt x="375755" y="595054"/>
                    <a:pt x="435304" y="587218"/>
                    <a:pt x="494461" y="579383"/>
                  </a:cubicBezTo>
                  <a:cubicBezTo>
                    <a:pt x="543040" y="572723"/>
                    <a:pt x="588485" y="555093"/>
                    <a:pt x="634714" y="540598"/>
                  </a:cubicBezTo>
                  <a:cubicBezTo>
                    <a:pt x="684468" y="524927"/>
                    <a:pt x="724037" y="536680"/>
                    <a:pt x="749894" y="584084"/>
                  </a:cubicBezTo>
                  <a:cubicBezTo>
                    <a:pt x="773792" y="627570"/>
                    <a:pt x="787503" y="674191"/>
                    <a:pt x="801215" y="721203"/>
                  </a:cubicBezTo>
                  <a:cubicBezTo>
                    <a:pt x="802782" y="726688"/>
                    <a:pt x="804350" y="732564"/>
                    <a:pt x="805525" y="738441"/>
                  </a:cubicBezTo>
                  <a:cubicBezTo>
                    <a:pt x="807875" y="751761"/>
                    <a:pt x="814927" y="758421"/>
                    <a:pt x="828247" y="761947"/>
                  </a:cubicBezTo>
                  <a:cubicBezTo>
                    <a:pt x="852929" y="768215"/>
                    <a:pt x="874868" y="780752"/>
                    <a:pt x="892106" y="799165"/>
                  </a:cubicBezTo>
                  <a:cubicBezTo>
                    <a:pt x="903467" y="811310"/>
                    <a:pt x="915220" y="813660"/>
                    <a:pt x="929715" y="808959"/>
                  </a:cubicBezTo>
                  <a:cubicBezTo>
                    <a:pt x="937551" y="806608"/>
                    <a:pt x="949696" y="807000"/>
                    <a:pt x="951654" y="800732"/>
                  </a:cubicBezTo>
                  <a:cubicBezTo>
                    <a:pt x="953613" y="792896"/>
                    <a:pt x="942644" y="787412"/>
                    <a:pt x="936375" y="781927"/>
                  </a:cubicBezTo>
                  <a:cubicBezTo>
                    <a:pt x="852537" y="709058"/>
                    <a:pt x="800824" y="587218"/>
                    <a:pt x="744801" y="493194"/>
                  </a:cubicBezTo>
                  <a:cubicBezTo>
                    <a:pt x="703273" y="423851"/>
                    <a:pt x="660179" y="349415"/>
                    <a:pt x="619043" y="278505"/>
                  </a:cubicBezTo>
                  <a:cubicBezTo>
                    <a:pt x="609249" y="261267"/>
                    <a:pt x="612775" y="253432"/>
                    <a:pt x="632363" y="248731"/>
                  </a:cubicBezTo>
                  <a:cubicBezTo>
                    <a:pt x="707975" y="252256"/>
                    <a:pt x="767523" y="216997"/>
                    <a:pt x="821196" y="168418"/>
                  </a:cubicBezTo>
                  <a:cubicBezTo>
                    <a:pt x="858022" y="135118"/>
                    <a:pt x="883095" y="104560"/>
                    <a:pt x="884270" y="53238"/>
                  </a:cubicBezTo>
                  <a:cubicBezTo>
                    <a:pt x="884662" y="36392"/>
                    <a:pt x="879177" y="-23157"/>
                    <a:pt x="913261" y="9752"/>
                  </a:cubicBezTo>
                  <a:cubicBezTo>
                    <a:pt x="932458" y="28165"/>
                    <a:pt x="952438" y="46186"/>
                    <a:pt x="971634" y="64991"/>
                  </a:cubicBezTo>
                  <a:cubicBezTo>
                    <a:pt x="1048029" y="140994"/>
                    <a:pt x="1124816" y="215822"/>
                    <a:pt x="1198077" y="294567"/>
                  </a:cubicBezTo>
                  <a:cubicBezTo>
                    <a:pt x="1277214" y="379189"/>
                    <a:pt x="1353608" y="466554"/>
                    <a:pt x="1428828" y="554701"/>
                  </a:cubicBezTo>
                  <a:cubicBezTo>
                    <a:pt x="1524811" y="667139"/>
                    <a:pt x="1643517" y="789371"/>
                    <a:pt x="1704632" y="927665"/>
                  </a:cubicBezTo>
                  <a:cubicBezTo>
                    <a:pt x="1723437" y="969976"/>
                    <a:pt x="1726180" y="1016204"/>
                    <a:pt x="1718736" y="1061649"/>
                  </a:cubicBezTo>
                  <a:cubicBezTo>
                    <a:pt x="1710117" y="1114146"/>
                    <a:pt x="1693663" y="1167427"/>
                    <a:pt x="1661930" y="1210521"/>
                  </a:cubicBezTo>
                  <a:cubicBezTo>
                    <a:pt x="1623537" y="1263018"/>
                    <a:pt x="1569081" y="1281823"/>
                    <a:pt x="1510707" y="1304545"/>
                  </a:cubicBezTo>
                  <a:cubicBezTo>
                    <a:pt x="1391610" y="1351166"/>
                    <a:pt x="1274079" y="1402487"/>
                    <a:pt x="1153807" y="1446366"/>
                  </a:cubicBezTo>
                  <a:cubicBezTo>
                    <a:pt x="1092691" y="1468696"/>
                    <a:pt x="1031183" y="1489068"/>
                    <a:pt x="968500" y="1505914"/>
                  </a:cubicBezTo>
                  <a:cubicBezTo>
                    <a:pt x="920705" y="1518843"/>
                    <a:pt x="862723" y="1516100"/>
                    <a:pt x="817670" y="1537256"/>
                  </a:cubicBezTo>
                  <a:cubicBezTo>
                    <a:pt x="786328" y="1552143"/>
                    <a:pt x="790638" y="1598763"/>
                    <a:pt x="791029" y="1627362"/>
                  </a:cubicBezTo>
                  <a:cubicBezTo>
                    <a:pt x="792205" y="1653219"/>
                    <a:pt x="802782" y="1752728"/>
                    <a:pt x="782411" y="1769183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6" name="Freeform: Shape 69">
              <a:extLst>
                <a:ext uri="{FF2B5EF4-FFF2-40B4-BE49-F238E27FC236}">
                  <a16:creationId xmlns:a16="http://schemas.microsoft.com/office/drawing/2014/main" id="{CEACF002-999A-476D-B680-A73666404DC1}"/>
                </a:ext>
              </a:extLst>
            </p:cNvPr>
            <p:cNvSpPr/>
            <p:nvPr/>
          </p:nvSpPr>
          <p:spPr>
            <a:xfrm>
              <a:off x="9396770" y="4836027"/>
              <a:ext cx="403521" cy="376097"/>
            </a:xfrm>
            <a:custGeom>
              <a:avLst/>
              <a:gdLst>
                <a:gd name="connsiteX0" fmla="*/ 391768 w 403521"/>
                <a:gd name="connsiteY0" fmla="*/ 180007 h 376097"/>
                <a:gd name="connsiteX1" fmla="*/ 399603 w 403521"/>
                <a:gd name="connsiteY1" fmla="*/ 190977 h 376097"/>
                <a:gd name="connsiteX2" fmla="*/ 401562 w 403521"/>
                <a:gd name="connsiteY2" fmla="*/ 207823 h 376097"/>
                <a:gd name="connsiteX3" fmla="*/ 388242 w 403521"/>
                <a:gd name="connsiteY3" fmla="*/ 225844 h 376097"/>
                <a:gd name="connsiteX4" fmla="*/ 295393 w 403521"/>
                <a:gd name="connsiteY4" fmla="*/ 370406 h 376097"/>
                <a:gd name="connsiteX5" fmla="*/ 273062 w 403521"/>
                <a:gd name="connsiteY5" fmla="*/ 372365 h 376097"/>
                <a:gd name="connsiteX6" fmla="*/ 0 w 403521"/>
                <a:gd name="connsiteY6" fmla="*/ 143573 h 376097"/>
                <a:gd name="connsiteX7" fmla="*/ 9011 w 403521"/>
                <a:gd name="connsiteY7" fmla="*/ 133387 h 376097"/>
                <a:gd name="connsiteX8" fmla="*/ 30166 w 403521"/>
                <a:gd name="connsiteY8" fmla="*/ 112231 h 376097"/>
                <a:gd name="connsiteX9" fmla="*/ 57982 w 403521"/>
                <a:gd name="connsiteY9" fmla="*/ 84807 h 376097"/>
                <a:gd name="connsiteX10" fmla="*/ 83838 w 403521"/>
                <a:gd name="connsiteY10" fmla="*/ 59734 h 376097"/>
                <a:gd name="connsiteX11" fmla="*/ 94024 w 403521"/>
                <a:gd name="connsiteY11" fmla="*/ 49157 h 376097"/>
                <a:gd name="connsiteX12" fmla="*/ 132809 w 403521"/>
                <a:gd name="connsiteY12" fmla="*/ 10763 h 376097"/>
                <a:gd name="connsiteX13" fmla="*/ 144171 w 403521"/>
                <a:gd name="connsiteY13" fmla="*/ 186 h 376097"/>
                <a:gd name="connsiteX14" fmla="*/ 162975 w 403521"/>
                <a:gd name="connsiteY14" fmla="*/ 6062 h 376097"/>
                <a:gd name="connsiteX15" fmla="*/ 172770 w 403521"/>
                <a:gd name="connsiteY15" fmla="*/ 8021 h 376097"/>
                <a:gd name="connsiteX16" fmla="*/ 187657 w 403521"/>
                <a:gd name="connsiteY16" fmla="*/ 14681 h 376097"/>
                <a:gd name="connsiteX17" fmla="*/ 197059 w 403521"/>
                <a:gd name="connsiteY17" fmla="*/ 18990 h 376097"/>
                <a:gd name="connsiteX18" fmla="*/ 230751 w 403521"/>
                <a:gd name="connsiteY18" fmla="*/ 35836 h 376097"/>
                <a:gd name="connsiteX19" fmla="*/ 239762 w 403521"/>
                <a:gd name="connsiteY19" fmla="*/ 41321 h 376097"/>
                <a:gd name="connsiteX20" fmla="*/ 250732 w 403521"/>
                <a:gd name="connsiteY20" fmla="*/ 47981 h 376097"/>
                <a:gd name="connsiteX21" fmla="*/ 275413 w 403521"/>
                <a:gd name="connsiteY21" fmla="*/ 62477 h 376097"/>
                <a:gd name="connsiteX22" fmla="*/ 323209 w 403521"/>
                <a:gd name="connsiteY22" fmla="*/ 99695 h 376097"/>
                <a:gd name="connsiteX23" fmla="*/ 386283 w 403521"/>
                <a:gd name="connsiteY23" fmla="*/ 170605 h 376097"/>
                <a:gd name="connsiteX24" fmla="*/ 391768 w 403521"/>
                <a:gd name="connsiteY24" fmla="*/ 180007 h 3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3521" h="376097">
                  <a:moveTo>
                    <a:pt x="391768" y="180007"/>
                  </a:moveTo>
                  <a:cubicBezTo>
                    <a:pt x="393335" y="184708"/>
                    <a:pt x="396078" y="188234"/>
                    <a:pt x="399603" y="190977"/>
                  </a:cubicBezTo>
                  <a:cubicBezTo>
                    <a:pt x="406263" y="195678"/>
                    <a:pt x="407439" y="201163"/>
                    <a:pt x="401562" y="207823"/>
                  </a:cubicBezTo>
                  <a:cubicBezTo>
                    <a:pt x="396861" y="213307"/>
                    <a:pt x="394510" y="221143"/>
                    <a:pt x="388242" y="225844"/>
                  </a:cubicBezTo>
                  <a:cubicBezTo>
                    <a:pt x="356509" y="273640"/>
                    <a:pt x="325167" y="321435"/>
                    <a:pt x="295393" y="370406"/>
                  </a:cubicBezTo>
                  <a:cubicBezTo>
                    <a:pt x="289125" y="384118"/>
                    <a:pt x="282073" y="379809"/>
                    <a:pt x="273062" y="372365"/>
                  </a:cubicBezTo>
                  <a:cubicBezTo>
                    <a:pt x="182172" y="295971"/>
                    <a:pt x="91282" y="219967"/>
                    <a:pt x="0" y="143573"/>
                  </a:cubicBezTo>
                  <a:cubicBezTo>
                    <a:pt x="3134" y="140047"/>
                    <a:pt x="5877" y="136913"/>
                    <a:pt x="9011" y="133387"/>
                  </a:cubicBezTo>
                  <a:cubicBezTo>
                    <a:pt x="16062" y="126335"/>
                    <a:pt x="23114" y="119283"/>
                    <a:pt x="30166" y="112231"/>
                  </a:cubicBezTo>
                  <a:cubicBezTo>
                    <a:pt x="37610" y="101262"/>
                    <a:pt x="46229" y="91468"/>
                    <a:pt x="57982" y="84807"/>
                  </a:cubicBezTo>
                  <a:cubicBezTo>
                    <a:pt x="66601" y="76580"/>
                    <a:pt x="75219" y="67961"/>
                    <a:pt x="83838" y="59734"/>
                  </a:cubicBezTo>
                  <a:cubicBezTo>
                    <a:pt x="86581" y="55425"/>
                    <a:pt x="89715" y="51507"/>
                    <a:pt x="94024" y="49157"/>
                  </a:cubicBezTo>
                  <a:cubicBezTo>
                    <a:pt x="108128" y="37404"/>
                    <a:pt x="121056" y="24475"/>
                    <a:pt x="132809" y="10763"/>
                  </a:cubicBezTo>
                  <a:cubicBezTo>
                    <a:pt x="134768" y="5279"/>
                    <a:pt x="139469" y="2928"/>
                    <a:pt x="144171" y="186"/>
                  </a:cubicBezTo>
                  <a:cubicBezTo>
                    <a:pt x="151614" y="-990"/>
                    <a:pt x="156707" y="3711"/>
                    <a:pt x="162975" y="6062"/>
                  </a:cubicBezTo>
                  <a:cubicBezTo>
                    <a:pt x="165718" y="8804"/>
                    <a:pt x="169636" y="7237"/>
                    <a:pt x="172770" y="8021"/>
                  </a:cubicBezTo>
                  <a:cubicBezTo>
                    <a:pt x="178646" y="8413"/>
                    <a:pt x="183347" y="11547"/>
                    <a:pt x="187657" y="14681"/>
                  </a:cubicBezTo>
                  <a:cubicBezTo>
                    <a:pt x="190399" y="17423"/>
                    <a:pt x="193533" y="18599"/>
                    <a:pt x="197059" y="18990"/>
                  </a:cubicBezTo>
                  <a:cubicBezTo>
                    <a:pt x="208812" y="23692"/>
                    <a:pt x="221349" y="26826"/>
                    <a:pt x="230751" y="35836"/>
                  </a:cubicBezTo>
                  <a:cubicBezTo>
                    <a:pt x="233102" y="38579"/>
                    <a:pt x="236236" y="40538"/>
                    <a:pt x="239762" y="41321"/>
                  </a:cubicBezTo>
                  <a:cubicBezTo>
                    <a:pt x="243680" y="42888"/>
                    <a:pt x="247206" y="45239"/>
                    <a:pt x="250732" y="47981"/>
                  </a:cubicBezTo>
                  <a:cubicBezTo>
                    <a:pt x="256608" y="56600"/>
                    <a:pt x="266402" y="58951"/>
                    <a:pt x="275413" y="62477"/>
                  </a:cubicBezTo>
                  <a:cubicBezTo>
                    <a:pt x="294610" y="70704"/>
                    <a:pt x="308713" y="85983"/>
                    <a:pt x="323209" y="99695"/>
                  </a:cubicBezTo>
                  <a:cubicBezTo>
                    <a:pt x="345931" y="121634"/>
                    <a:pt x="367478" y="144748"/>
                    <a:pt x="386283" y="170605"/>
                  </a:cubicBezTo>
                  <a:cubicBezTo>
                    <a:pt x="389026" y="173347"/>
                    <a:pt x="391768" y="176089"/>
                    <a:pt x="391768" y="180007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70">
              <a:extLst>
                <a:ext uri="{FF2B5EF4-FFF2-40B4-BE49-F238E27FC236}">
                  <a16:creationId xmlns:a16="http://schemas.microsoft.com/office/drawing/2014/main" id="{4B8CB0FC-F153-4070-92E8-AFA9318112CB}"/>
                </a:ext>
              </a:extLst>
            </p:cNvPr>
            <p:cNvSpPr/>
            <p:nvPr/>
          </p:nvSpPr>
          <p:spPr>
            <a:xfrm>
              <a:off x="11486047" y="4919699"/>
              <a:ext cx="348674" cy="329085"/>
            </a:xfrm>
            <a:custGeom>
              <a:avLst/>
              <a:gdLst>
                <a:gd name="connsiteX0" fmla="*/ 92479 w 348673"/>
                <a:gd name="connsiteY0" fmla="*/ 330221 h 329085"/>
                <a:gd name="connsiteX1" fmla="*/ 4331 w 348673"/>
                <a:gd name="connsiteY1" fmla="*/ 200154 h 329085"/>
                <a:gd name="connsiteX2" fmla="*/ 3939 w 348673"/>
                <a:gd name="connsiteY2" fmla="*/ 188401 h 329085"/>
                <a:gd name="connsiteX3" fmla="*/ 14125 w 348673"/>
                <a:gd name="connsiteY3" fmla="*/ 175081 h 329085"/>
                <a:gd name="connsiteX4" fmla="*/ 223721 w 348673"/>
                <a:gd name="connsiteY4" fmla="*/ 9363 h 329085"/>
                <a:gd name="connsiteX5" fmla="*/ 242526 w 348673"/>
                <a:gd name="connsiteY5" fmla="*/ 352 h 329085"/>
                <a:gd name="connsiteX6" fmla="*/ 333024 w 348673"/>
                <a:gd name="connsiteY6" fmla="*/ 85366 h 329085"/>
                <a:gd name="connsiteX7" fmla="*/ 343602 w 348673"/>
                <a:gd name="connsiteY7" fmla="*/ 93593 h 329085"/>
                <a:gd name="connsiteX8" fmla="*/ 336158 w 348673"/>
                <a:gd name="connsiteY8" fmla="*/ 189968 h 329085"/>
                <a:gd name="connsiteX9" fmla="*/ 159863 w 348673"/>
                <a:gd name="connsiteY9" fmla="*/ 322777 h 329085"/>
                <a:gd name="connsiteX10" fmla="*/ 92479 w 348673"/>
                <a:gd name="connsiteY10" fmla="*/ 330221 h 32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673" h="329085">
                  <a:moveTo>
                    <a:pt x="92479" y="330221"/>
                  </a:moveTo>
                  <a:cubicBezTo>
                    <a:pt x="63096" y="286735"/>
                    <a:pt x="33713" y="243640"/>
                    <a:pt x="4331" y="200154"/>
                  </a:cubicBezTo>
                  <a:cubicBezTo>
                    <a:pt x="1980" y="196628"/>
                    <a:pt x="-3896" y="192318"/>
                    <a:pt x="3939" y="188401"/>
                  </a:cubicBezTo>
                  <a:cubicBezTo>
                    <a:pt x="4331" y="181349"/>
                    <a:pt x="9816" y="178607"/>
                    <a:pt x="14125" y="175081"/>
                  </a:cubicBezTo>
                  <a:cubicBezTo>
                    <a:pt x="84643" y="120625"/>
                    <a:pt x="153594" y="64602"/>
                    <a:pt x="223721" y="9363"/>
                  </a:cubicBezTo>
                  <a:cubicBezTo>
                    <a:pt x="229206" y="5053"/>
                    <a:pt x="233515" y="-1607"/>
                    <a:pt x="242526" y="352"/>
                  </a:cubicBezTo>
                  <a:cubicBezTo>
                    <a:pt x="272692" y="28951"/>
                    <a:pt x="302858" y="57158"/>
                    <a:pt x="333024" y="85366"/>
                  </a:cubicBezTo>
                  <a:cubicBezTo>
                    <a:pt x="336158" y="88500"/>
                    <a:pt x="338901" y="92418"/>
                    <a:pt x="343602" y="93593"/>
                  </a:cubicBezTo>
                  <a:cubicBezTo>
                    <a:pt x="353788" y="126893"/>
                    <a:pt x="356530" y="160585"/>
                    <a:pt x="336158" y="189968"/>
                  </a:cubicBezTo>
                  <a:cubicBezTo>
                    <a:pt x="292280" y="253434"/>
                    <a:pt x="234299" y="299663"/>
                    <a:pt x="159863" y="322777"/>
                  </a:cubicBezTo>
                  <a:cubicBezTo>
                    <a:pt x="137924" y="330221"/>
                    <a:pt x="115201" y="332180"/>
                    <a:pt x="92479" y="330221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8" name="Freeform: Shape 71">
              <a:extLst>
                <a:ext uri="{FF2B5EF4-FFF2-40B4-BE49-F238E27FC236}">
                  <a16:creationId xmlns:a16="http://schemas.microsoft.com/office/drawing/2014/main" id="{17F020E3-B40A-4A5F-9255-82C987758923}"/>
                </a:ext>
              </a:extLst>
            </p:cNvPr>
            <p:cNvSpPr/>
            <p:nvPr/>
          </p:nvSpPr>
          <p:spPr>
            <a:xfrm>
              <a:off x="9562096" y="4002922"/>
              <a:ext cx="2162560" cy="1570990"/>
            </a:xfrm>
            <a:custGeom>
              <a:avLst/>
              <a:gdLst>
                <a:gd name="connsiteX0" fmla="*/ 1117322 w 2162559"/>
                <a:gd name="connsiteY0" fmla="*/ 0 h 1570989"/>
                <a:gd name="connsiteX1" fmla="*/ 1073836 w 2162559"/>
                <a:gd name="connsiteY1" fmla="*/ 10186 h 1570989"/>
                <a:gd name="connsiteX2" fmla="*/ 986864 w 2162559"/>
                <a:gd name="connsiteY2" fmla="*/ 48579 h 1570989"/>
                <a:gd name="connsiteX3" fmla="*/ 987255 w 2162559"/>
                <a:gd name="connsiteY3" fmla="*/ 48971 h 1570989"/>
                <a:gd name="connsiteX4" fmla="*/ 902242 w 2162559"/>
                <a:gd name="connsiteY4" fmla="*/ 75219 h 1570989"/>
                <a:gd name="connsiteX5" fmla="*/ 861498 w 2162559"/>
                <a:gd name="connsiteY5" fmla="*/ 91674 h 1570989"/>
                <a:gd name="connsiteX6" fmla="*/ 807434 w 2162559"/>
                <a:gd name="connsiteY6" fmla="*/ 134376 h 1570989"/>
                <a:gd name="connsiteX7" fmla="*/ 746318 w 2162559"/>
                <a:gd name="connsiteY7" fmla="*/ 155924 h 1570989"/>
                <a:gd name="connsiteX8" fmla="*/ 680893 w 2162559"/>
                <a:gd name="connsiteY8" fmla="*/ 180605 h 1570989"/>
                <a:gd name="connsiteX9" fmla="*/ 680893 w 2162559"/>
                <a:gd name="connsiteY9" fmla="*/ 180605 h 1570989"/>
                <a:gd name="connsiteX10" fmla="*/ 601364 w 2162559"/>
                <a:gd name="connsiteY10" fmla="*/ 193142 h 1570989"/>
                <a:gd name="connsiteX11" fmla="*/ 517526 w 2162559"/>
                <a:gd name="connsiteY11" fmla="*/ 244072 h 1570989"/>
                <a:gd name="connsiteX12" fmla="*/ 506556 w 2162559"/>
                <a:gd name="connsiteY12" fmla="*/ 249165 h 1570989"/>
                <a:gd name="connsiteX13" fmla="*/ 352591 w 2162559"/>
                <a:gd name="connsiteY13" fmla="*/ 363561 h 1570989"/>
                <a:gd name="connsiteX14" fmla="*/ 310280 w 2162559"/>
                <a:gd name="connsiteY14" fmla="*/ 418017 h 1570989"/>
                <a:gd name="connsiteX15" fmla="*/ 310280 w 2162559"/>
                <a:gd name="connsiteY15" fmla="*/ 418017 h 1570989"/>
                <a:gd name="connsiteX16" fmla="*/ 180605 w 2162559"/>
                <a:gd name="connsiteY16" fmla="*/ 607241 h 1570989"/>
                <a:gd name="connsiteX17" fmla="*/ 0 w 2162559"/>
                <a:gd name="connsiteY17" fmla="*/ 837992 h 1570989"/>
                <a:gd name="connsiteX18" fmla="*/ 65425 w 2162559"/>
                <a:gd name="connsiteY18" fmla="*/ 870900 h 1570989"/>
                <a:gd name="connsiteX19" fmla="*/ 159450 w 2162559"/>
                <a:gd name="connsiteY19" fmla="*/ 938285 h 1570989"/>
                <a:gd name="connsiteX20" fmla="*/ 225658 w 2162559"/>
                <a:gd name="connsiteY20" fmla="*/ 1012721 h 1570989"/>
                <a:gd name="connsiteX21" fmla="*/ 343189 w 2162559"/>
                <a:gd name="connsiteY21" fmla="*/ 907727 h 1570989"/>
                <a:gd name="connsiteX22" fmla="*/ 440347 w 2162559"/>
                <a:gd name="connsiteY22" fmla="*/ 865807 h 1570989"/>
                <a:gd name="connsiteX23" fmla="*/ 490102 w 2162559"/>
                <a:gd name="connsiteY23" fmla="*/ 868942 h 1570989"/>
                <a:gd name="connsiteX24" fmla="*/ 501855 w 2162559"/>
                <a:gd name="connsiteY24" fmla="*/ 914778 h 1570989"/>
                <a:gd name="connsiteX25" fmla="*/ 539856 w 2162559"/>
                <a:gd name="connsiteY25" fmla="*/ 1009978 h 1570989"/>
                <a:gd name="connsiteX26" fmla="*/ 609983 w 2162559"/>
                <a:gd name="connsiteY26" fmla="*/ 1037402 h 1570989"/>
                <a:gd name="connsiteX27" fmla="*/ 669532 w 2162559"/>
                <a:gd name="connsiteY27" fmla="*/ 1015463 h 1570989"/>
                <a:gd name="connsiteX28" fmla="*/ 679718 w 2162559"/>
                <a:gd name="connsiteY28" fmla="*/ 1020556 h 1570989"/>
                <a:gd name="connsiteX29" fmla="*/ 691862 w 2162559"/>
                <a:gd name="connsiteY29" fmla="*/ 1081672 h 1570989"/>
                <a:gd name="connsiteX30" fmla="*/ 746710 w 2162559"/>
                <a:gd name="connsiteY30" fmla="*/ 1361002 h 1570989"/>
                <a:gd name="connsiteX31" fmla="*/ 757679 w 2162559"/>
                <a:gd name="connsiteY31" fmla="*/ 1393911 h 1570989"/>
                <a:gd name="connsiteX32" fmla="*/ 1106353 w 2162559"/>
                <a:gd name="connsiteY32" fmla="*/ 1567856 h 1570989"/>
                <a:gd name="connsiteX33" fmla="*/ 1138870 w 2162559"/>
                <a:gd name="connsiteY33" fmla="*/ 1567856 h 1570989"/>
                <a:gd name="connsiteX34" fmla="*/ 1334362 w 2162559"/>
                <a:gd name="connsiteY34" fmla="*/ 1441315 h 1570989"/>
                <a:gd name="connsiteX35" fmla="*/ 1422902 w 2162559"/>
                <a:gd name="connsiteY35" fmla="*/ 1036618 h 1570989"/>
                <a:gd name="connsiteX36" fmla="*/ 1434263 w 2162559"/>
                <a:gd name="connsiteY36" fmla="*/ 1031134 h 1570989"/>
                <a:gd name="connsiteX37" fmla="*/ 1490677 w 2162559"/>
                <a:gd name="connsiteY37" fmla="*/ 1053856 h 1570989"/>
                <a:gd name="connsiteX38" fmla="*/ 1551010 w 2162559"/>
                <a:gd name="connsiteY38" fmla="*/ 1030350 h 1570989"/>
                <a:gd name="connsiteX39" fmla="*/ 1580000 w 2162559"/>
                <a:gd name="connsiteY39" fmla="*/ 877952 h 1570989"/>
                <a:gd name="connsiteX40" fmla="*/ 1601156 w 2162559"/>
                <a:gd name="connsiteY40" fmla="*/ 863457 h 1570989"/>
                <a:gd name="connsiteX41" fmla="*/ 1727697 w 2162559"/>
                <a:gd name="connsiteY41" fmla="*/ 915170 h 1570989"/>
                <a:gd name="connsiteX42" fmla="*/ 1800958 w 2162559"/>
                <a:gd name="connsiteY42" fmla="*/ 963750 h 1570989"/>
                <a:gd name="connsiteX43" fmla="*/ 1927107 w 2162559"/>
                <a:gd name="connsiteY43" fmla="*/ 1104002 h 1570989"/>
                <a:gd name="connsiteX44" fmla="*/ 2165302 w 2162559"/>
                <a:gd name="connsiteY44" fmla="*/ 915954 h 1570989"/>
                <a:gd name="connsiteX45" fmla="*/ 2023482 w 2162559"/>
                <a:gd name="connsiteY45" fmla="*/ 751019 h 1570989"/>
                <a:gd name="connsiteX46" fmla="*/ 1894198 w 2162559"/>
                <a:gd name="connsiteY46" fmla="*/ 627221 h 1570989"/>
                <a:gd name="connsiteX47" fmla="*/ 1800174 w 2162559"/>
                <a:gd name="connsiteY47" fmla="*/ 504989 h 1570989"/>
                <a:gd name="connsiteX48" fmla="*/ 1751203 w 2162559"/>
                <a:gd name="connsiteY48" fmla="*/ 421151 h 1570989"/>
                <a:gd name="connsiteX49" fmla="*/ 1751203 w 2162559"/>
                <a:gd name="connsiteY49" fmla="*/ 421151 h 1570989"/>
                <a:gd name="connsiteX50" fmla="*/ 1699098 w 2162559"/>
                <a:gd name="connsiteY50" fmla="*/ 333395 h 1570989"/>
                <a:gd name="connsiteX51" fmla="*/ 1669324 w 2162559"/>
                <a:gd name="connsiteY51" fmla="*/ 311064 h 1570989"/>
                <a:gd name="connsiteX52" fmla="*/ 1598414 w 2162559"/>
                <a:gd name="connsiteY52" fmla="*/ 271495 h 1570989"/>
                <a:gd name="connsiteX53" fmla="*/ 1591362 w 2162559"/>
                <a:gd name="connsiteY53" fmla="*/ 265227 h 1570989"/>
                <a:gd name="connsiteX54" fmla="*/ 1580000 w 2162559"/>
                <a:gd name="connsiteY54" fmla="*/ 238195 h 1570989"/>
                <a:gd name="connsiteX55" fmla="*/ 1580000 w 2162559"/>
                <a:gd name="connsiteY55" fmla="*/ 238195 h 1570989"/>
                <a:gd name="connsiteX56" fmla="*/ 1552577 w 2162559"/>
                <a:gd name="connsiteY56" fmla="*/ 195101 h 1570989"/>
                <a:gd name="connsiteX57" fmla="*/ 1529854 w 2162559"/>
                <a:gd name="connsiteY57" fmla="*/ 173162 h 1570989"/>
                <a:gd name="connsiteX58" fmla="*/ 1463254 w 2162559"/>
                <a:gd name="connsiteY58" fmla="*/ 145346 h 1570989"/>
                <a:gd name="connsiteX59" fmla="*/ 1357476 w 2162559"/>
                <a:gd name="connsiteY59" fmla="*/ 159058 h 1570989"/>
                <a:gd name="connsiteX60" fmla="*/ 1284999 w 2162559"/>
                <a:gd name="connsiteY60" fmla="*/ 86189 h 1570989"/>
                <a:gd name="connsiteX61" fmla="*/ 1210955 w 2162559"/>
                <a:gd name="connsiteY61" fmla="*/ 36434 h 157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162559" h="1570989">
                  <a:moveTo>
                    <a:pt x="1117322" y="0"/>
                  </a:moveTo>
                  <a:cubicBezTo>
                    <a:pt x="1102043" y="0"/>
                    <a:pt x="1087156" y="1959"/>
                    <a:pt x="1073836" y="10186"/>
                  </a:cubicBezTo>
                  <a:cubicBezTo>
                    <a:pt x="1071486" y="14495"/>
                    <a:pt x="1011937" y="43878"/>
                    <a:pt x="986864" y="48579"/>
                  </a:cubicBezTo>
                  <a:cubicBezTo>
                    <a:pt x="986864" y="48579"/>
                    <a:pt x="987255" y="48971"/>
                    <a:pt x="987255" y="48971"/>
                  </a:cubicBezTo>
                  <a:cubicBezTo>
                    <a:pt x="983338" y="52497"/>
                    <a:pt x="904592" y="72477"/>
                    <a:pt x="902242" y="75219"/>
                  </a:cubicBezTo>
                  <a:cubicBezTo>
                    <a:pt x="899891" y="75611"/>
                    <a:pt x="870509" y="81880"/>
                    <a:pt x="861498" y="91674"/>
                  </a:cubicBezTo>
                  <a:cubicBezTo>
                    <a:pt x="845827" y="101076"/>
                    <a:pt x="809393" y="129283"/>
                    <a:pt x="807434" y="134376"/>
                  </a:cubicBezTo>
                  <a:cubicBezTo>
                    <a:pt x="787062" y="141428"/>
                    <a:pt x="767082" y="149264"/>
                    <a:pt x="746318" y="155924"/>
                  </a:cubicBezTo>
                  <a:cubicBezTo>
                    <a:pt x="728297" y="161408"/>
                    <a:pt x="684811" y="178646"/>
                    <a:pt x="680893" y="180605"/>
                  </a:cubicBezTo>
                  <a:cubicBezTo>
                    <a:pt x="680893" y="180605"/>
                    <a:pt x="680893" y="180605"/>
                    <a:pt x="680893" y="180605"/>
                  </a:cubicBezTo>
                  <a:cubicBezTo>
                    <a:pt x="653469" y="178254"/>
                    <a:pt x="626829" y="183739"/>
                    <a:pt x="601364" y="193142"/>
                  </a:cubicBezTo>
                  <a:cubicBezTo>
                    <a:pt x="577466" y="202152"/>
                    <a:pt x="523794" y="239762"/>
                    <a:pt x="517526" y="244072"/>
                  </a:cubicBezTo>
                  <a:cubicBezTo>
                    <a:pt x="517526" y="244072"/>
                    <a:pt x="510474" y="247597"/>
                    <a:pt x="506556" y="249165"/>
                  </a:cubicBezTo>
                  <a:cubicBezTo>
                    <a:pt x="448183" y="277764"/>
                    <a:pt x="392943" y="310672"/>
                    <a:pt x="352591" y="363561"/>
                  </a:cubicBezTo>
                  <a:cubicBezTo>
                    <a:pt x="349849" y="367087"/>
                    <a:pt x="310280" y="418017"/>
                    <a:pt x="310280" y="418017"/>
                  </a:cubicBezTo>
                  <a:cubicBezTo>
                    <a:pt x="310280" y="418017"/>
                    <a:pt x="310280" y="418017"/>
                    <a:pt x="310280" y="418017"/>
                  </a:cubicBezTo>
                  <a:cubicBezTo>
                    <a:pt x="310280" y="418017"/>
                    <a:pt x="198626" y="579817"/>
                    <a:pt x="180605" y="607241"/>
                  </a:cubicBezTo>
                  <a:cubicBezTo>
                    <a:pt x="141428" y="667965"/>
                    <a:pt x="10970" y="824280"/>
                    <a:pt x="0" y="837992"/>
                  </a:cubicBezTo>
                  <a:cubicBezTo>
                    <a:pt x="392" y="841126"/>
                    <a:pt x="54064" y="864240"/>
                    <a:pt x="65425" y="870900"/>
                  </a:cubicBezTo>
                  <a:cubicBezTo>
                    <a:pt x="67776" y="873251"/>
                    <a:pt x="143779" y="923397"/>
                    <a:pt x="159450" y="938285"/>
                  </a:cubicBezTo>
                  <a:cubicBezTo>
                    <a:pt x="183739" y="961007"/>
                    <a:pt x="203719" y="987647"/>
                    <a:pt x="225658" y="1012721"/>
                  </a:cubicBezTo>
                  <a:cubicBezTo>
                    <a:pt x="253866" y="986080"/>
                    <a:pt x="335353" y="913995"/>
                    <a:pt x="343189" y="907727"/>
                  </a:cubicBezTo>
                  <a:cubicBezTo>
                    <a:pt x="372180" y="885788"/>
                    <a:pt x="402738" y="867375"/>
                    <a:pt x="440347" y="865807"/>
                  </a:cubicBezTo>
                  <a:cubicBezTo>
                    <a:pt x="449358" y="865416"/>
                    <a:pt x="489318" y="864632"/>
                    <a:pt x="490102" y="868942"/>
                  </a:cubicBezTo>
                  <a:cubicBezTo>
                    <a:pt x="494019" y="884221"/>
                    <a:pt x="497154" y="899891"/>
                    <a:pt x="501855" y="914778"/>
                  </a:cubicBezTo>
                  <a:cubicBezTo>
                    <a:pt x="511257" y="947687"/>
                    <a:pt x="521051" y="980987"/>
                    <a:pt x="539856" y="1009978"/>
                  </a:cubicBezTo>
                  <a:cubicBezTo>
                    <a:pt x="556311" y="1035443"/>
                    <a:pt x="580208" y="1044454"/>
                    <a:pt x="609983" y="1037402"/>
                  </a:cubicBezTo>
                  <a:cubicBezTo>
                    <a:pt x="630747" y="1032309"/>
                    <a:pt x="650727" y="1025257"/>
                    <a:pt x="669532" y="1015463"/>
                  </a:cubicBezTo>
                  <a:cubicBezTo>
                    <a:pt x="676975" y="1011545"/>
                    <a:pt x="678542" y="1013504"/>
                    <a:pt x="679718" y="1020556"/>
                  </a:cubicBezTo>
                  <a:cubicBezTo>
                    <a:pt x="683635" y="1040928"/>
                    <a:pt x="687945" y="1061300"/>
                    <a:pt x="691862" y="1081672"/>
                  </a:cubicBezTo>
                  <a:cubicBezTo>
                    <a:pt x="710275" y="1174913"/>
                    <a:pt x="728297" y="1268153"/>
                    <a:pt x="746710" y="1361002"/>
                  </a:cubicBezTo>
                  <a:cubicBezTo>
                    <a:pt x="749452" y="1372364"/>
                    <a:pt x="746710" y="1387643"/>
                    <a:pt x="757679" y="1393911"/>
                  </a:cubicBezTo>
                  <a:cubicBezTo>
                    <a:pt x="778835" y="1406056"/>
                    <a:pt x="1094600" y="1562371"/>
                    <a:pt x="1106353" y="1567856"/>
                  </a:cubicBezTo>
                  <a:cubicBezTo>
                    <a:pt x="1117322" y="1577258"/>
                    <a:pt x="1128292" y="1573732"/>
                    <a:pt x="1138870" y="1567856"/>
                  </a:cubicBezTo>
                  <a:cubicBezTo>
                    <a:pt x="1145530" y="1561196"/>
                    <a:pt x="1332795" y="1447583"/>
                    <a:pt x="1334362" y="1441315"/>
                  </a:cubicBezTo>
                  <a:cubicBezTo>
                    <a:pt x="1338671" y="1422902"/>
                    <a:pt x="1416241" y="1067176"/>
                    <a:pt x="1422902" y="1036618"/>
                  </a:cubicBezTo>
                  <a:cubicBezTo>
                    <a:pt x="1424469" y="1029175"/>
                    <a:pt x="1426428" y="1026824"/>
                    <a:pt x="1434263" y="1031134"/>
                  </a:cubicBezTo>
                  <a:cubicBezTo>
                    <a:pt x="1452284" y="1040928"/>
                    <a:pt x="1471089" y="1048371"/>
                    <a:pt x="1490677" y="1053856"/>
                  </a:cubicBezTo>
                  <a:cubicBezTo>
                    <a:pt x="1520452" y="1062083"/>
                    <a:pt x="1538473" y="1055423"/>
                    <a:pt x="1551010" y="1030350"/>
                  </a:cubicBezTo>
                  <a:cubicBezTo>
                    <a:pt x="1554144" y="1024082"/>
                    <a:pt x="1579217" y="879128"/>
                    <a:pt x="1580000" y="877952"/>
                  </a:cubicBezTo>
                  <a:cubicBezTo>
                    <a:pt x="1580392" y="856013"/>
                    <a:pt x="1581176" y="855230"/>
                    <a:pt x="1601156" y="863457"/>
                  </a:cubicBezTo>
                  <a:cubicBezTo>
                    <a:pt x="1643467" y="880695"/>
                    <a:pt x="1685386" y="898324"/>
                    <a:pt x="1727697" y="915170"/>
                  </a:cubicBezTo>
                  <a:cubicBezTo>
                    <a:pt x="1755513" y="926532"/>
                    <a:pt x="1780586" y="939852"/>
                    <a:pt x="1800958" y="963750"/>
                  </a:cubicBezTo>
                  <a:cubicBezTo>
                    <a:pt x="1834258" y="1003318"/>
                    <a:pt x="1923581" y="1092641"/>
                    <a:pt x="1927107" y="1104002"/>
                  </a:cubicBezTo>
                  <a:cubicBezTo>
                    <a:pt x="1929066" y="1102044"/>
                    <a:pt x="2139837" y="932800"/>
                    <a:pt x="2165302" y="915954"/>
                  </a:cubicBezTo>
                  <a:cubicBezTo>
                    <a:pt x="2162560" y="912428"/>
                    <a:pt x="2029358" y="752587"/>
                    <a:pt x="2023482" y="751019"/>
                  </a:cubicBezTo>
                  <a:cubicBezTo>
                    <a:pt x="2021915" y="750628"/>
                    <a:pt x="1931025" y="672666"/>
                    <a:pt x="1894198" y="627221"/>
                  </a:cubicBezTo>
                  <a:cubicBezTo>
                    <a:pt x="1861682" y="587260"/>
                    <a:pt x="1827598" y="548867"/>
                    <a:pt x="1800174" y="504989"/>
                  </a:cubicBezTo>
                  <a:cubicBezTo>
                    <a:pt x="1782936" y="477565"/>
                    <a:pt x="1767657" y="448966"/>
                    <a:pt x="1751203" y="421151"/>
                  </a:cubicBezTo>
                  <a:cubicBezTo>
                    <a:pt x="1751203" y="421151"/>
                    <a:pt x="1751203" y="421151"/>
                    <a:pt x="1751203" y="421151"/>
                  </a:cubicBezTo>
                  <a:cubicBezTo>
                    <a:pt x="1735924" y="390593"/>
                    <a:pt x="1719470" y="360818"/>
                    <a:pt x="1699098" y="333395"/>
                  </a:cubicBezTo>
                  <a:cubicBezTo>
                    <a:pt x="1691654" y="323209"/>
                    <a:pt x="1682252" y="313806"/>
                    <a:pt x="1669324" y="311064"/>
                  </a:cubicBezTo>
                  <a:cubicBezTo>
                    <a:pt x="1641508" y="305187"/>
                    <a:pt x="1619569" y="289517"/>
                    <a:pt x="1598414" y="271495"/>
                  </a:cubicBezTo>
                  <a:cubicBezTo>
                    <a:pt x="1597238" y="267969"/>
                    <a:pt x="1595671" y="265619"/>
                    <a:pt x="1591362" y="265227"/>
                  </a:cubicBezTo>
                  <a:cubicBezTo>
                    <a:pt x="1591362" y="265227"/>
                    <a:pt x="1585877" y="238979"/>
                    <a:pt x="1580000" y="238195"/>
                  </a:cubicBezTo>
                  <a:lnTo>
                    <a:pt x="1580000" y="238195"/>
                  </a:lnTo>
                  <a:cubicBezTo>
                    <a:pt x="1572557" y="222916"/>
                    <a:pt x="1562371" y="209204"/>
                    <a:pt x="1552577" y="195101"/>
                  </a:cubicBezTo>
                  <a:cubicBezTo>
                    <a:pt x="1547484" y="185306"/>
                    <a:pt x="1540432" y="177471"/>
                    <a:pt x="1529854" y="173162"/>
                  </a:cubicBezTo>
                  <a:cubicBezTo>
                    <a:pt x="1509091" y="160233"/>
                    <a:pt x="1487935" y="149264"/>
                    <a:pt x="1463254" y="145346"/>
                  </a:cubicBezTo>
                  <a:cubicBezTo>
                    <a:pt x="1426428" y="139078"/>
                    <a:pt x="1391560" y="146129"/>
                    <a:pt x="1357476" y="159058"/>
                  </a:cubicBezTo>
                  <a:cubicBezTo>
                    <a:pt x="1343373" y="142995"/>
                    <a:pt x="1296361" y="92457"/>
                    <a:pt x="1284999" y="86189"/>
                  </a:cubicBezTo>
                  <a:cubicBezTo>
                    <a:pt x="1283040" y="86189"/>
                    <a:pt x="1234069" y="51322"/>
                    <a:pt x="1210955" y="36434"/>
                  </a:cubicBezTo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9" name="Freeform: Shape 72">
              <a:extLst>
                <a:ext uri="{FF2B5EF4-FFF2-40B4-BE49-F238E27FC236}">
                  <a16:creationId xmlns:a16="http://schemas.microsoft.com/office/drawing/2014/main" id="{83B98E12-CDC5-4A69-B72C-0B0325CD7891}"/>
                </a:ext>
              </a:extLst>
            </p:cNvPr>
            <p:cNvSpPr/>
            <p:nvPr/>
          </p:nvSpPr>
          <p:spPr>
            <a:xfrm>
              <a:off x="10380108" y="4133773"/>
              <a:ext cx="3918" cy="3918"/>
            </a:xfrm>
            <a:custGeom>
              <a:avLst/>
              <a:gdLst>
                <a:gd name="connsiteX0" fmla="*/ 0 w 0"/>
                <a:gd name="connsiteY0" fmla="*/ 784 h 0"/>
                <a:gd name="connsiteX1" fmla="*/ 0 w 0"/>
                <a:gd name="connsiteY1" fmla="*/ 0 h 0"/>
                <a:gd name="connsiteX2" fmla="*/ 783 w 0"/>
                <a:gd name="connsiteY2" fmla="*/ 392 h 0"/>
                <a:gd name="connsiteX3" fmla="*/ 0 w 0"/>
                <a:gd name="connsiteY3" fmla="*/ 784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784"/>
                  </a:moveTo>
                  <a:cubicBezTo>
                    <a:pt x="0" y="392"/>
                    <a:pt x="0" y="392"/>
                    <a:pt x="0" y="0"/>
                  </a:cubicBezTo>
                  <a:cubicBezTo>
                    <a:pt x="392" y="0"/>
                    <a:pt x="392" y="392"/>
                    <a:pt x="783" y="392"/>
                  </a:cubicBezTo>
                  <a:cubicBezTo>
                    <a:pt x="783" y="784"/>
                    <a:pt x="392" y="784"/>
                    <a:pt x="0" y="784"/>
                  </a:cubicBezTo>
                  <a:close/>
                </a:path>
              </a:pathLst>
            </a:custGeom>
            <a:solidFill>
              <a:srgbClr val="F4970C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0" name="Freeform: Shape 73">
              <a:extLst>
                <a:ext uri="{FF2B5EF4-FFF2-40B4-BE49-F238E27FC236}">
                  <a16:creationId xmlns:a16="http://schemas.microsoft.com/office/drawing/2014/main" id="{6D84E456-6F0B-4F88-B2A0-DCF62C1E9000}"/>
                </a:ext>
              </a:extLst>
            </p:cNvPr>
            <p:cNvSpPr/>
            <p:nvPr/>
          </p:nvSpPr>
          <p:spPr>
            <a:xfrm>
              <a:off x="10288390" y="5133457"/>
              <a:ext cx="669923" cy="438780"/>
            </a:xfrm>
            <a:custGeom>
              <a:avLst/>
              <a:gdLst>
                <a:gd name="connsiteX0" fmla="*/ 94068 w 669923"/>
                <a:gd name="connsiteY0" fmla="*/ 300593 h 438780"/>
                <a:gd name="connsiteX1" fmla="*/ 44 w 669923"/>
                <a:gd name="connsiteY1" fmla="*/ 4808 h 438780"/>
                <a:gd name="connsiteX2" fmla="*/ 24333 w 669923"/>
                <a:gd name="connsiteY2" fmla="*/ 48295 h 438780"/>
                <a:gd name="connsiteX3" fmla="*/ 140296 w 669923"/>
                <a:gd name="connsiteY3" fmla="*/ 156031 h 438780"/>
                <a:gd name="connsiteX4" fmla="*/ 327953 w 669923"/>
                <a:gd name="connsiteY4" fmla="*/ 196775 h 438780"/>
                <a:gd name="connsiteX5" fmla="*/ 463897 w 669923"/>
                <a:gd name="connsiteY5" fmla="*/ 185805 h 438780"/>
                <a:gd name="connsiteX6" fmla="*/ 628831 w 669923"/>
                <a:gd name="connsiteY6" fmla="*/ 74151 h 438780"/>
                <a:gd name="connsiteX7" fmla="*/ 671534 w 669923"/>
                <a:gd name="connsiteY7" fmla="*/ 107 h 438780"/>
                <a:gd name="connsiteX8" fmla="*/ 573592 w 669923"/>
                <a:gd name="connsiteY8" fmla="*/ 338203 h 438780"/>
                <a:gd name="connsiteX9" fmla="*/ 431380 w 669923"/>
                <a:gd name="connsiteY9" fmla="*/ 424000 h 438780"/>
                <a:gd name="connsiteX10" fmla="*/ 361254 w 669923"/>
                <a:gd name="connsiteY10" fmla="*/ 427918 h 438780"/>
                <a:gd name="connsiteX11" fmla="*/ 94068 w 669923"/>
                <a:gd name="connsiteY11" fmla="*/ 300593 h 43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9923" h="438780">
                  <a:moveTo>
                    <a:pt x="94068" y="300593"/>
                  </a:moveTo>
                  <a:cubicBezTo>
                    <a:pt x="91325" y="281788"/>
                    <a:pt x="-2307" y="11860"/>
                    <a:pt x="44" y="4808"/>
                  </a:cubicBezTo>
                  <a:cubicBezTo>
                    <a:pt x="8662" y="20087"/>
                    <a:pt x="16106" y="34583"/>
                    <a:pt x="24333" y="48295"/>
                  </a:cubicBezTo>
                  <a:cubicBezTo>
                    <a:pt x="51757" y="96090"/>
                    <a:pt x="89367" y="132525"/>
                    <a:pt x="140296" y="156031"/>
                  </a:cubicBezTo>
                  <a:cubicBezTo>
                    <a:pt x="200237" y="183455"/>
                    <a:pt x="262136" y="196775"/>
                    <a:pt x="327953" y="196775"/>
                  </a:cubicBezTo>
                  <a:cubicBezTo>
                    <a:pt x="373790" y="196775"/>
                    <a:pt x="419235" y="196775"/>
                    <a:pt x="463897" y="185805"/>
                  </a:cubicBezTo>
                  <a:cubicBezTo>
                    <a:pt x="532848" y="168568"/>
                    <a:pt x="590438" y="136834"/>
                    <a:pt x="628831" y="74151"/>
                  </a:cubicBezTo>
                  <a:cubicBezTo>
                    <a:pt x="644894" y="47903"/>
                    <a:pt x="671142" y="-2635"/>
                    <a:pt x="671534" y="107"/>
                  </a:cubicBezTo>
                  <a:cubicBezTo>
                    <a:pt x="653513" y="78069"/>
                    <a:pt x="579468" y="331935"/>
                    <a:pt x="573592" y="338203"/>
                  </a:cubicBezTo>
                  <a:cubicBezTo>
                    <a:pt x="529322" y="365627"/>
                    <a:pt x="434122" y="422433"/>
                    <a:pt x="431380" y="424000"/>
                  </a:cubicBezTo>
                  <a:cubicBezTo>
                    <a:pt x="391028" y="448682"/>
                    <a:pt x="402781" y="447506"/>
                    <a:pt x="361254" y="427918"/>
                  </a:cubicBezTo>
                  <a:cubicBezTo>
                    <a:pt x="352243" y="424000"/>
                    <a:pt x="96027" y="302160"/>
                    <a:pt x="94068" y="300593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1" name="Freeform: Shape 74">
              <a:extLst>
                <a:ext uri="{FF2B5EF4-FFF2-40B4-BE49-F238E27FC236}">
                  <a16:creationId xmlns:a16="http://schemas.microsoft.com/office/drawing/2014/main" id="{CE7D3478-7891-4C6C-A4DB-BCDB59C52EDA}"/>
                </a:ext>
              </a:extLst>
            </p:cNvPr>
            <p:cNvSpPr/>
            <p:nvPr/>
          </p:nvSpPr>
          <p:spPr>
            <a:xfrm>
              <a:off x="10983822" y="4477353"/>
              <a:ext cx="227225" cy="266402"/>
            </a:xfrm>
            <a:custGeom>
              <a:avLst/>
              <a:gdLst>
                <a:gd name="connsiteX0" fmla="*/ 155532 w 227225"/>
                <a:gd name="connsiteY0" fmla="*/ 0 h 266402"/>
                <a:gd name="connsiteX1" fmla="*/ 227225 w 227225"/>
                <a:gd name="connsiteY1" fmla="*/ 268753 h 266402"/>
                <a:gd name="connsiteX2" fmla="*/ 0 w 227225"/>
                <a:gd name="connsiteY2" fmla="*/ 119881 h 266402"/>
                <a:gd name="connsiteX3" fmla="*/ 99117 w 227225"/>
                <a:gd name="connsiteY3" fmla="*/ 70910 h 266402"/>
                <a:gd name="connsiteX4" fmla="*/ 155532 w 227225"/>
                <a:gd name="connsiteY4" fmla="*/ 0 h 266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25" h="266402">
                  <a:moveTo>
                    <a:pt x="155532" y="0"/>
                  </a:moveTo>
                  <a:cubicBezTo>
                    <a:pt x="183739" y="98334"/>
                    <a:pt x="220565" y="243680"/>
                    <a:pt x="227225" y="268753"/>
                  </a:cubicBezTo>
                  <a:cubicBezTo>
                    <a:pt x="193142" y="246030"/>
                    <a:pt x="28991" y="137119"/>
                    <a:pt x="0" y="119881"/>
                  </a:cubicBezTo>
                  <a:cubicBezTo>
                    <a:pt x="56414" y="101468"/>
                    <a:pt x="74436" y="87756"/>
                    <a:pt x="99117" y="70910"/>
                  </a:cubicBezTo>
                  <a:cubicBezTo>
                    <a:pt x="128892" y="47796"/>
                    <a:pt x="144562" y="17630"/>
                    <a:pt x="155532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2" name="Freeform: Shape 75">
              <a:extLst>
                <a:ext uri="{FF2B5EF4-FFF2-40B4-BE49-F238E27FC236}">
                  <a16:creationId xmlns:a16="http://schemas.microsoft.com/office/drawing/2014/main" id="{39DC0104-E5C4-474E-8D94-9634C2653862}"/>
                </a:ext>
              </a:extLst>
            </p:cNvPr>
            <p:cNvSpPr/>
            <p:nvPr/>
          </p:nvSpPr>
          <p:spPr>
            <a:xfrm>
              <a:off x="10010670" y="4488323"/>
              <a:ext cx="58765" cy="164543"/>
            </a:xfrm>
            <a:custGeom>
              <a:avLst/>
              <a:gdLst>
                <a:gd name="connsiteX0" fmla="*/ 0 w 58765"/>
                <a:gd name="connsiteY0" fmla="*/ 168069 h 164542"/>
                <a:gd name="connsiteX1" fmla="*/ 58765 w 58765"/>
                <a:gd name="connsiteY1" fmla="*/ 0 h 1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765" h="164542">
                  <a:moveTo>
                    <a:pt x="0" y="168069"/>
                  </a:moveTo>
                  <a:cubicBezTo>
                    <a:pt x="19197" y="114788"/>
                    <a:pt x="52497" y="20372"/>
                    <a:pt x="58765" y="0"/>
                  </a:cubicBezTo>
                </a:path>
              </a:pathLst>
            </a:custGeom>
            <a:solidFill>
              <a:srgbClr val="FEB47A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3" name="Freeform: Shape 76">
              <a:extLst>
                <a:ext uri="{FF2B5EF4-FFF2-40B4-BE49-F238E27FC236}">
                  <a16:creationId xmlns:a16="http://schemas.microsoft.com/office/drawing/2014/main" id="{0F27C05A-524F-400E-A722-94F0BDF71410}"/>
                </a:ext>
              </a:extLst>
            </p:cNvPr>
            <p:cNvSpPr/>
            <p:nvPr/>
          </p:nvSpPr>
          <p:spPr>
            <a:xfrm>
              <a:off x="10038775" y="4150583"/>
              <a:ext cx="1132210" cy="477957"/>
            </a:xfrm>
            <a:custGeom>
              <a:avLst/>
              <a:gdLst>
                <a:gd name="connsiteX0" fmla="*/ 1128786 w 1132209"/>
                <a:gd name="connsiteY0" fmla="*/ 167321 h 477957"/>
                <a:gd name="connsiteX1" fmla="*/ 1117817 w 1132209"/>
                <a:gd name="connsiteY1" fmla="*/ 127361 h 477957"/>
                <a:gd name="connsiteX2" fmla="*/ 984224 w 1132209"/>
                <a:gd name="connsiteY2" fmla="*/ 2387 h 477957"/>
                <a:gd name="connsiteX3" fmla="*/ 782071 w 1132209"/>
                <a:gd name="connsiteY3" fmla="*/ 88576 h 477957"/>
                <a:gd name="connsiteX4" fmla="*/ 708419 w 1132209"/>
                <a:gd name="connsiteY4" fmla="*/ 111298 h 477957"/>
                <a:gd name="connsiteX5" fmla="*/ 584228 w 1132209"/>
                <a:gd name="connsiteY5" fmla="*/ 79173 h 477957"/>
                <a:gd name="connsiteX6" fmla="*/ 501957 w 1132209"/>
                <a:gd name="connsiteY6" fmla="*/ 83483 h 477957"/>
                <a:gd name="connsiteX7" fmla="*/ 371890 w 1132209"/>
                <a:gd name="connsiteY7" fmla="*/ 116783 h 477957"/>
                <a:gd name="connsiteX8" fmla="*/ 333889 w 1132209"/>
                <a:gd name="connsiteY8" fmla="*/ 90534 h 477957"/>
                <a:gd name="connsiteX9" fmla="*/ 241823 w 1132209"/>
                <a:gd name="connsiteY9" fmla="*/ 45873 h 477957"/>
                <a:gd name="connsiteX10" fmla="*/ 215575 w 1132209"/>
                <a:gd name="connsiteY10" fmla="*/ 40388 h 477957"/>
                <a:gd name="connsiteX11" fmla="*/ 53383 w 1132209"/>
                <a:gd name="connsiteY11" fmla="*/ 93669 h 477957"/>
                <a:gd name="connsiteX12" fmla="*/ 6371 w 1132209"/>
                <a:gd name="connsiteY12" fmla="*/ 164187 h 477957"/>
                <a:gd name="connsiteX13" fmla="*/ 3628 w 1132209"/>
                <a:gd name="connsiteY13" fmla="*/ 257819 h 477957"/>
                <a:gd name="connsiteX14" fmla="*/ 83157 w 1132209"/>
                <a:gd name="connsiteY14" fmla="*/ 416485 h 477957"/>
                <a:gd name="connsiteX15" fmla="*/ 157593 w 1132209"/>
                <a:gd name="connsiteY15" fmla="*/ 469374 h 477957"/>
                <a:gd name="connsiteX16" fmla="*/ 253576 w 1132209"/>
                <a:gd name="connsiteY16" fmla="*/ 476426 h 477957"/>
                <a:gd name="connsiteX17" fmla="*/ 274340 w 1132209"/>
                <a:gd name="connsiteY17" fmla="*/ 472508 h 477957"/>
                <a:gd name="connsiteX18" fmla="*/ 355044 w 1132209"/>
                <a:gd name="connsiteY18" fmla="*/ 444301 h 477957"/>
                <a:gd name="connsiteX19" fmla="*/ 389520 w 1132209"/>
                <a:gd name="connsiteY19" fmla="*/ 427455 h 477957"/>
                <a:gd name="connsiteX20" fmla="*/ 468657 w 1132209"/>
                <a:gd name="connsiteY20" fmla="*/ 403557 h 477957"/>
                <a:gd name="connsiteX21" fmla="*/ 530164 w 1132209"/>
                <a:gd name="connsiteY21" fmla="*/ 322069 h 477957"/>
                <a:gd name="connsiteX22" fmla="*/ 614395 w 1132209"/>
                <a:gd name="connsiteY22" fmla="*/ 345575 h 477957"/>
                <a:gd name="connsiteX23" fmla="*/ 698233 w 1132209"/>
                <a:gd name="connsiteY23" fmla="*/ 397681 h 477957"/>
                <a:gd name="connsiteX24" fmla="*/ 768359 w 1132209"/>
                <a:gd name="connsiteY24" fmla="*/ 400815 h 477957"/>
                <a:gd name="connsiteX25" fmla="*/ 829867 w 1132209"/>
                <a:gd name="connsiteY25" fmla="*/ 410609 h 477957"/>
                <a:gd name="connsiteX26" fmla="*/ 950923 w 1132209"/>
                <a:gd name="connsiteY26" fmla="*/ 445868 h 477957"/>
                <a:gd name="connsiteX27" fmla="*/ 1128786 w 1132209"/>
                <a:gd name="connsiteY27" fmla="*/ 167321 h 477957"/>
                <a:gd name="connsiteX28" fmla="*/ 1062969 w 1132209"/>
                <a:gd name="connsiteY28" fmla="*/ 307966 h 477957"/>
                <a:gd name="connsiteX29" fmla="*/ 1062969 w 1132209"/>
                <a:gd name="connsiteY29" fmla="*/ 307966 h 477957"/>
                <a:gd name="connsiteX30" fmla="*/ 1062969 w 1132209"/>
                <a:gd name="connsiteY30" fmla="*/ 307966 h 477957"/>
                <a:gd name="connsiteX31" fmla="*/ 1062969 w 1132209"/>
                <a:gd name="connsiteY31" fmla="*/ 307966 h 477957"/>
                <a:gd name="connsiteX32" fmla="*/ 1062969 w 1132209"/>
                <a:gd name="connsiteY32" fmla="*/ 307966 h 477957"/>
                <a:gd name="connsiteX33" fmla="*/ 1062969 w 1132209"/>
                <a:gd name="connsiteY33" fmla="*/ 307966 h 477957"/>
                <a:gd name="connsiteX34" fmla="*/ 1062969 w 1132209"/>
                <a:gd name="connsiteY34" fmla="*/ 307966 h 477957"/>
                <a:gd name="connsiteX35" fmla="*/ 1062969 w 1132209"/>
                <a:gd name="connsiteY35" fmla="*/ 307966 h 47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32209" h="477957">
                  <a:moveTo>
                    <a:pt x="1128786" y="167321"/>
                  </a:moveTo>
                  <a:cubicBezTo>
                    <a:pt x="1126827" y="156743"/>
                    <a:pt x="1118992" y="130103"/>
                    <a:pt x="1117817" y="127361"/>
                  </a:cubicBezTo>
                  <a:cubicBezTo>
                    <a:pt x="1095486" y="68204"/>
                    <a:pt x="1048865" y="13356"/>
                    <a:pt x="984224" y="2387"/>
                  </a:cubicBezTo>
                  <a:cubicBezTo>
                    <a:pt x="907045" y="-10542"/>
                    <a:pt x="830651" y="30594"/>
                    <a:pt x="782071" y="88576"/>
                  </a:cubicBezTo>
                  <a:cubicBezTo>
                    <a:pt x="762091" y="112473"/>
                    <a:pt x="753472" y="124618"/>
                    <a:pt x="708419" y="111298"/>
                  </a:cubicBezTo>
                  <a:cubicBezTo>
                    <a:pt x="702151" y="108164"/>
                    <a:pt x="597549" y="83091"/>
                    <a:pt x="584228" y="79173"/>
                  </a:cubicBezTo>
                  <a:cubicBezTo>
                    <a:pt x="560331" y="72121"/>
                    <a:pt x="525072" y="70554"/>
                    <a:pt x="501957" y="83483"/>
                  </a:cubicBezTo>
                  <a:cubicBezTo>
                    <a:pt x="493338" y="88184"/>
                    <a:pt x="389912" y="120701"/>
                    <a:pt x="371890" y="116783"/>
                  </a:cubicBezTo>
                  <a:cubicBezTo>
                    <a:pt x="359745" y="114432"/>
                    <a:pt x="344858" y="97978"/>
                    <a:pt x="333889" y="90534"/>
                  </a:cubicBezTo>
                  <a:cubicBezTo>
                    <a:pt x="306073" y="70946"/>
                    <a:pt x="275124" y="54884"/>
                    <a:pt x="241823" y="45873"/>
                  </a:cubicBezTo>
                  <a:cubicBezTo>
                    <a:pt x="233204" y="43522"/>
                    <a:pt x="224585" y="41563"/>
                    <a:pt x="215575" y="40388"/>
                  </a:cubicBezTo>
                  <a:cubicBezTo>
                    <a:pt x="156810" y="31769"/>
                    <a:pt x="96086" y="52533"/>
                    <a:pt x="53383" y="93669"/>
                  </a:cubicBezTo>
                  <a:cubicBezTo>
                    <a:pt x="33794" y="112473"/>
                    <a:pt x="14598" y="137938"/>
                    <a:pt x="6371" y="164187"/>
                  </a:cubicBezTo>
                  <a:cubicBezTo>
                    <a:pt x="-2640" y="192786"/>
                    <a:pt x="-681" y="228829"/>
                    <a:pt x="3628" y="257819"/>
                  </a:cubicBezTo>
                  <a:cubicBezTo>
                    <a:pt x="11855" y="317368"/>
                    <a:pt x="40063" y="374174"/>
                    <a:pt x="83157" y="416485"/>
                  </a:cubicBezTo>
                  <a:cubicBezTo>
                    <a:pt x="103921" y="437249"/>
                    <a:pt x="129778" y="458796"/>
                    <a:pt x="157593" y="469374"/>
                  </a:cubicBezTo>
                  <a:cubicBezTo>
                    <a:pt x="188151" y="481127"/>
                    <a:pt x="221843" y="481127"/>
                    <a:pt x="253576" y="476426"/>
                  </a:cubicBezTo>
                  <a:cubicBezTo>
                    <a:pt x="260628" y="475251"/>
                    <a:pt x="267680" y="474075"/>
                    <a:pt x="274340" y="472508"/>
                  </a:cubicBezTo>
                  <a:cubicBezTo>
                    <a:pt x="302156" y="466240"/>
                    <a:pt x="329187" y="456446"/>
                    <a:pt x="355044" y="444301"/>
                  </a:cubicBezTo>
                  <a:cubicBezTo>
                    <a:pt x="366405" y="438816"/>
                    <a:pt x="377767" y="431373"/>
                    <a:pt x="389520" y="427455"/>
                  </a:cubicBezTo>
                  <a:cubicBezTo>
                    <a:pt x="415376" y="419620"/>
                    <a:pt x="444759" y="416877"/>
                    <a:pt x="468657" y="403557"/>
                  </a:cubicBezTo>
                  <a:cubicBezTo>
                    <a:pt x="498040" y="386711"/>
                    <a:pt x="512535" y="349493"/>
                    <a:pt x="530164" y="322069"/>
                  </a:cubicBezTo>
                  <a:cubicBezTo>
                    <a:pt x="557588" y="278583"/>
                    <a:pt x="596765" y="316193"/>
                    <a:pt x="614395" y="345575"/>
                  </a:cubicBezTo>
                  <a:cubicBezTo>
                    <a:pt x="645344" y="397289"/>
                    <a:pt x="670417" y="396505"/>
                    <a:pt x="698233" y="397681"/>
                  </a:cubicBezTo>
                  <a:cubicBezTo>
                    <a:pt x="721739" y="398856"/>
                    <a:pt x="745245" y="400031"/>
                    <a:pt x="768359" y="400815"/>
                  </a:cubicBezTo>
                  <a:cubicBezTo>
                    <a:pt x="787948" y="401598"/>
                    <a:pt x="813021" y="398464"/>
                    <a:pt x="829867" y="410609"/>
                  </a:cubicBezTo>
                  <a:cubicBezTo>
                    <a:pt x="867869" y="432548"/>
                    <a:pt x="905087" y="454879"/>
                    <a:pt x="950923" y="445868"/>
                  </a:cubicBezTo>
                  <a:cubicBezTo>
                    <a:pt x="1073938" y="422362"/>
                    <a:pt x="1149942" y="286027"/>
                    <a:pt x="1128786" y="167321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4" name="Freeform: Shape 77">
              <a:extLst>
                <a:ext uri="{FF2B5EF4-FFF2-40B4-BE49-F238E27FC236}">
                  <a16:creationId xmlns:a16="http://schemas.microsoft.com/office/drawing/2014/main" id="{C3A8AA0A-ED9A-4719-B466-D213A4B9D9C6}"/>
                </a:ext>
              </a:extLst>
            </p:cNvPr>
            <p:cNvSpPr/>
            <p:nvPr/>
          </p:nvSpPr>
          <p:spPr>
            <a:xfrm>
              <a:off x="10082756" y="4240333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rgbClr val="FCEE2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5" name="Freeform: Shape 78">
              <a:extLst>
                <a:ext uri="{FF2B5EF4-FFF2-40B4-BE49-F238E27FC236}">
                  <a16:creationId xmlns:a16="http://schemas.microsoft.com/office/drawing/2014/main" id="{86196DBB-F3FA-4AEF-B502-3BB758A92C73}"/>
                </a:ext>
              </a:extLst>
            </p:cNvPr>
            <p:cNvSpPr/>
            <p:nvPr/>
          </p:nvSpPr>
          <p:spPr>
            <a:xfrm>
              <a:off x="10851013" y="4205466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rgbClr val="FCEE2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6" name="Freeform: Shape 79">
              <a:extLst>
                <a:ext uri="{FF2B5EF4-FFF2-40B4-BE49-F238E27FC236}">
                  <a16:creationId xmlns:a16="http://schemas.microsoft.com/office/drawing/2014/main" id="{B52A4175-B505-46CB-A8D0-A18EB535978F}"/>
                </a:ext>
              </a:extLst>
            </p:cNvPr>
            <p:cNvSpPr/>
            <p:nvPr/>
          </p:nvSpPr>
          <p:spPr>
            <a:xfrm>
              <a:off x="10147789" y="5363532"/>
              <a:ext cx="1089115" cy="1402530"/>
            </a:xfrm>
            <a:custGeom>
              <a:avLst/>
              <a:gdLst>
                <a:gd name="connsiteX0" fmla="*/ 915170 w 1089115"/>
                <a:gd name="connsiteY0" fmla="*/ 763556 h 1402529"/>
                <a:gd name="connsiteX1" fmla="*/ 803125 w 1089115"/>
                <a:gd name="connsiteY1" fmla="*/ 377665 h 1402529"/>
                <a:gd name="connsiteX2" fmla="*/ 801949 w 1089115"/>
                <a:gd name="connsiteY2" fmla="*/ 364344 h 1402529"/>
                <a:gd name="connsiteX3" fmla="*/ 801949 w 1089115"/>
                <a:gd name="connsiteY3" fmla="*/ 209204 h 1402529"/>
                <a:gd name="connsiteX4" fmla="*/ 802733 w 1089115"/>
                <a:gd name="connsiteY4" fmla="*/ 99117 h 1402529"/>
                <a:gd name="connsiteX5" fmla="*/ 805083 w 1089115"/>
                <a:gd name="connsiteY5" fmla="*/ 63075 h 1402529"/>
                <a:gd name="connsiteX6" fmla="*/ 800774 w 1089115"/>
                <a:gd name="connsiteY6" fmla="*/ 46620 h 1402529"/>
                <a:gd name="connsiteX7" fmla="*/ 766690 w 1089115"/>
                <a:gd name="connsiteY7" fmla="*/ 14104 h 1402529"/>
                <a:gd name="connsiteX8" fmla="*/ 757680 w 1089115"/>
                <a:gd name="connsiteY8" fmla="*/ 24290 h 1402529"/>
                <a:gd name="connsiteX9" fmla="*/ 752195 w 1089115"/>
                <a:gd name="connsiteY9" fmla="*/ 50930 h 1402529"/>
                <a:gd name="connsiteX10" fmla="*/ 716936 w 1089115"/>
                <a:gd name="connsiteY10" fmla="*/ 101860 h 1402529"/>
                <a:gd name="connsiteX11" fmla="*/ 583343 w 1089115"/>
                <a:gd name="connsiteY11" fmla="*/ 184523 h 1402529"/>
                <a:gd name="connsiteX12" fmla="*/ 574332 w 1089115"/>
                <a:gd name="connsiteY12" fmla="*/ 191183 h 1402529"/>
                <a:gd name="connsiteX13" fmla="*/ 555135 w 1089115"/>
                <a:gd name="connsiteY13" fmla="*/ 205678 h 1402529"/>
                <a:gd name="connsiteX14" fmla="*/ 521052 w 1089115"/>
                <a:gd name="connsiteY14" fmla="*/ 208812 h 1402529"/>
                <a:gd name="connsiteX15" fmla="*/ 515567 w 1089115"/>
                <a:gd name="connsiteY15" fmla="*/ 202152 h 1402529"/>
                <a:gd name="connsiteX16" fmla="*/ 487751 w 1089115"/>
                <a:gd name="connsiteY16" fmla="*/ 189224 h 1402529"/>
                <a:gd name="connsiteX17" fmla="*/ 467379 w 1089115"/>
                <a:gd name="connsiteY17" fmla="*/ 179822 h 1402529"/>
                <a:gd name="connsiteX18" fmla="*/ 404305 w 1089115"/>
                <a:gd name="connsiteY18" fmla="*/ 147697 h 1402529"/>
                <a:gd name="connsiteX19" fmla="*/ 400779 w 1089115"/>
                <a:gd name="connsiteY19" fmla="*/ 146130 h 1402529"/>
                <a:gd name="connsiteX20" fmla="*/ 389418 w 1089115"/>
                <a:gd name="connsiteY20" fmla="*/ 139469 h 1402529"/>
                <a:gd name="connsiteX21" fmla="*/ 237803 w 1089115"/>
                <a:gd name="connsiteY21" fmla="*/ 64250 h 1402529"/>
                <a:gd name="connsiteX22" fmla="*/ 181780 w 1089115"/>
                <a:gd name="connsiteY22" fmla="*/ 36435 h 1402529"/>
                <a:gd name="connsiteX23" fmla="*/ 167285 w 1089115"/>
                <a:gd name="connsiteY23" fmla="*/ 18021 h 1402529"/>
                <a:gd name="connsiteX24" fmla="*/ 159450 w 1089115"/>
                <a:gd name="connsiteY24" fmla="*/ 0 h 1402529"/>
                <a:gd name="connsiteX25" fmla="*/ 138294 w 1089115"/>
                <a:gd name="connsiteY25" fmla="*/ 24681 h 1402529"/>
                <a:gd name="connsiteX26" fmla="*/ 129283 w 1089115"/>
                <a:gd name="connsiteY26" fmla="*/ 81880 h 1402529"/>
                <a:gd name="connsiteX27" fmla="*/ 129283 w 1089115"/>
                <a:gd name="connsiteY27" fmla="*/ 103035 h 1402529"/>
                <a:gd name="connsiteX28" fmla="*/ 126541 w 1089115"/>
                <a:gd name="connsiteY28" fmla="*/ 121840 h 1402529"/>
                <a:gd name="connsiteX29" fmla="*/ 121448 w 1089115"/>
                <a:gd name="connsiteY29" fmla="*/ 167285 h 1402529"/>
                <a:gd name="connsiteX30" fmla="*/ 162976 w 1089115"/>
                <a:gd name="connsiteY30" fmla="*/ 363561 h 1402529"/>
                <a:gd name="connsiteX31" fmla="*/ 170811 w 1089115"/>
                <a:gd name="connsiteY31" fmla="*/ 408614 h 1402529"/>
                <a:gd name="connsiteX32" fmla="*/ 124191 w 1089115"/>
                <a:gd name="connsiteY32" fmla="*/ 680110 h 1402529"/>
                <a:gd name="connsiteX33" fmla="*/ 76395 w 1089115"/>
                <a:gd name="connsiteY33" fmla="*/ 958265 h 1402529"/>
                <a:gd name="connsiteX34" fmla="*/ 28599 w 1089115"/>
                <a:gd name="connsiteY34" fmla="*/ 1234853 h 1402529"/>
                <a:gd name="connsiteX35" fmla="*/ 0 w 1089115"/>
                <a:gd name="connsiteY35" fmla="*/ 1403313 h 1402529"/>
                <a:gd name="connsiteX36" fmla="*/ 327126 w 1089115"/>
                <a:gd name="connsiteY36" fmla="*/ 1403313 h 1402529"/>
                <a:gd name="connsiteX37" fmla="*/ 465812 w 1089115"/>
                <a:gd name="connsiteY37" fmla="*/ 1403313 h 1402529"/>
                <a:gd name="connsiteX38" fmla="*/ 776484 w 1089115"/>
                <a:gd name="connsiteY38" fmla="*/ 1403313 h 1402529"/>
                <a:gd name="connsiteX39" fmla="*/ 891272 w 1089115"/>
                <a:gd name="connsiteY39" fmla="*/ 1403313 h 1402529"/>
                <a:gd name="connsiteX40" fmla="*/ 1089899 w 1089115"/>
                <a:gd name="connsiteY40" fmla="*/ 1403313 h 1402529"/>
                <a:gd name="connsiteX41" fmla="*/ 915170 w 1089115"/>
                <a:gd name="connsiteY41" fmla="*/ 763556 h 1402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089115" h="1402529">
                  <a:moveTo>
                    <a:pt x="915170" y="763556"/>
                  </a:moveTo>
                  <a:cubicBezTo>
                    <a:pt x="879519" y="634664"/>
                    <a:pt x="845827" y="504597"/>
                    <a:pt x="803125" y="377665"/>
                  </a:cubicBezTo>
                  <a:cubicBezTo>
                    <a:pt x="801558" y="372963"/>
                    <a:pt x="801949" y="368654"/>
                    <a:pt x="801949" y="364344"/>
                  </a:cubicBezTo>
                  <a:cubicBezTo>
                    <a:pt x="801949" y="312631"/>
                    <a:pt x="801949" y="260918"/>
                    <a:pt x="801949" y="209204"/>
                  </a:cubicBezTo>
                  <a:cubicBezTo>
                    <a:pt x="801949" y="172378"/>
                    <a:pt x="802341" y="135944"/>
                    <a:pt x="802733" y="99117"/>
                  </a:cubicBezTo>
                  <a:cubicBezTo>
                    <a:pt x="807826" y="87364"/>
                    <a:pt x="804692" y="75220"/>
                    <a:pt x="805083" y="63075"/>
                  </a:cubicBezTo>
                  <a:cubicBezTo>
                    <a:pt x="805475" y="57198"/>
                    <a:pt x="804692" y="50930"/>
                    <a:pt x="800774" y="46620"/>
                  </a:cubicBezTo>
                  <a:cubicBezTo>
                    <a:pt x="790196" y="35259"/>
                    <a:pt x="780010" y="22723"/>
                    <a:pt x="766690" y="14104"/>
                  </a:cubicBezTo>
                  <a:cubicBezTo>
                    <a:pt x="760030" y="14104"/>
                    <a:pt x="758463" y="18805"/>
                    <a:pt x="757680" y="24290"/>
                  </a:cubicBezTo>
                  <a:cubicBezTo>
                    <a:pt x="756896" y="33300"/>
                    <a:pt x="753370" y="41919"/>
                    <a:pt x="752195" y="50930"/>
                  </a:cubicBezTo>
                  <a:cubicBezTo>
                    <a:pt x="749452" y="74044"/>
                    <a:pt x="741225" y="93633"/>
                    <a:pt x="716936" y="101860"/>
                  </a:cubicBezTo>
                  <a:cubicBezTo>
                    <a:pt x="672666" y="129675"/>
                    <a:pt x="627612" y="156316"/>
                    <a:pt x="583343" y="184523"/>
                  </a:cubicBezTo>
                  <a:cubicBezTo>
                    <a:pt x="580600" y="186873"/>
                    <a:pt x="577466" y="189224"/>
                    <a:pt x="574332" y="191183"/>
                  </a:cubicBezTo>
                  <a:cubicBezTo>
                    <a:pt x="568847" y="197059"/>
                    <a:pt x="559053" y="198235"/>
                    <a:pt x="555135" y="205678"/>
                  </a:cubicBezTo>
                  <a:cubicBezTo>
                    <a:pt x="544166" y="210771"/>
                    <a:pt x="532805" y="209596"/>
                    <a:pt x="521052" y="208812"/>
                  </a:cubicBezTo>
                  <a:cubicBezTo>
                    <a:pt x="523010" y="204895"/>
                    <a:pt x="518309" y="203328"/>
                    <a:pt x="515567" y="202152"/>
                  </a:cubicBezTo>
                  <a:cubicBezTo>
                    <a:pt x="506164" y="198235"/>
                    <a:pt x="497545" y="192750"/>
                    <a:pt x="487751" y="189224"/>
                  </a:cubicBezTo>
                  <a:cubicBezTo>
                    <a:pt x="480308" y="187265"/>
                    <a:pt x="472864" y="186090"/>
                    <a:pt x="467379" y="179822"/>
                  </a:cubicBezTo>
                  <a:cubicBezTo>
                    <a:pt x="447007" y="167677"/>
                    <a:pt x="425068" y="158666"/>
                    <a:pt x="404305" y="147697"/>
                  </a:cubicBezTo>
                  <a:cubicBezTo>
                    <a:pt x="403129" y="146913"/>
                    <a:pt x="401954" y="146521"/>
                    <a:pt x="400779" y="146130"/>
                  </a:cubicBezTo>
                  <a:cubicBezTo>
                    <a:pt x="396861" y="144563"/>
                    <a:pt x="392943" y="142212"/>
                    <a:pt x="389418" y="139469"/>
                  </a:cubicBezTo>
                  <a:cubicBezTo>
                    <a:pt x="338879" y="114005"/>
                    <a:pt x="287950" y="90107"/>
                    <a:pt x="237803" y="64250"/>
                  </a:cubicBezTo>
                  <a:cubicBezTo>
                    <a:pt x="218607" y="55631"/>
                    <a:pt x="200977" y="45053"/>
                    <a:pt x="181780" y="36435"/>
                  </a:cubicBezTo>
                  <a:cubicBezTo>
                    <a:pt x="173553" y="32517"/>
                    <a:pt x="169636" y="26640"/>
                    <a:pt x="167285" y="18021"/>
                  </a:cubicBezTo>
                  <a:cubicBezTo>
                    <a:pt x="165718" y="11753"/>
                    <a:pt x="166501" y="4309"/>
                    <a:pt x="159450" y="0"/>
                  </a:cubicBezTo>
                  <a:cubicBezTo>
                    <a:pt x="146521" y="3134"/>
                    <a:pt x="140253" y="12145"/>
                    <a:pt x="138294" y="24681"/>
                  </a:cubicBezTo>
                  <a:cubicBezTo>
                    <a:pt x="135160" y="43878"/>
                    <a:pt x="131634" y="62683"/>
                    <a:pt x="129283" y="81880"/>
                  </a:cubicBezTo>
                  <a:cubicBezTo>
                    <a:pt x="128500" y="88931"/>
                    <a:pt x="127325" y="95983"/>
                    <a:pt x="129283" y="103035"/>
                  </a:cubicBezTo>
                  <a:cubicBezTo>
                    <a:pt x="128500" y="109303"/>
                    <a:pt x="126933" y="115572"/>
                    <a:pt x="126541" y="121840"/>
                  </a:cubicBezTo>
                  <a:cubicBezTo>
                    <a:pt x="125758" y="137119"/>
                    <a:pt x="118314" y="152006"/>
                    <a:pt x="121448" y="167285"/>
                  </a:cubicBezTo>
                  <a:cubicBezTo>
                    <a:pt x="135160" y="232710"/>
                    <a:pt x="149655" y="298136"/>
                    <a:pt x="162976" y="363561"/>
                  </a:cubicBezTo>
                  <a:cubicBezTo>
                    <a:pt x="166110" y="378448"/>
                    <a:pt x="173162" y="393727"/>
                    <a:pt x="170811" y="408614"/>
                  </a:cubicBezTo>
                  <a:cubicBezTo>
                    <a:pt x="155924" y="499113"/>
                    <a:pt x="139861" y="589611"/>
                    <a:pt x="124191" y="680110"/>
                  </a:cubicBezTo>
                  <a:cubicBezTo>
                    <a:pt x="108128" y="772958"/>
                    <a:pt x="92457" y="865416"/>
                    <a:pt x="76395" y="958265"/>
                  </a:cubicBezTo>
                  <a:cubicBezTo>
                    <a:pt x="60332" y="1050330"/>
                    <a:pt x="44662" y="1142788"/>
                    <a:pt x="28599" y="1234853"/>
                  </a:cubicBezTo>
                  <a:cubicBezTo>
                    <a:pt x="18805" y="1290876"/>
                    <a:pt x="9403" y="1347291"/>
                    <a:pt x="0" y="1403313"/>
                  </a:cubicBezTo>
                  <a:cubicBezTo>
                    <a:pt x="108912" y="1403313"/>
                    <a:pt x="218215" y="1403313"/>
                    <a:pt x="327126" y="1403313"/>
                  </a:cubicBezTo>
                  <a:cubicBezTo>
                    <a:pt x="373355" y="1403313"/>
                    <a:pt x="419584" y="1403313"/>
                    <a:pt x="465812" y="1403313"/>
                  </a:cubicBezTo>
                  <a:lnTo>
                    <a:pt x="776484" y="1403313"/>
                  </a:lnTo>
                  <a:cubicBezTo>
                    <a:pt x="814878" y="1403313"/>
                    <a:pt x="852879" y="1403313"/>
                    <a:pt x="891272" y="1403313"/>
                  </a:cubicBezTo>
                  <a:cubicBezTo>
                    <a:pt x="957481" y="1403313"/>
                    <a:pt x="1023690" y="1403313"/>
                    <a:pt x="1089899" y="1403313"/>
                  </a:cubicBezTo>
                  <a:cubicBezTo>
                    <a:pt x="1032309" y="1190583"/>
                    <a:pt x="974327" y="977070"/>
                    <a:pt x="915170" y="763556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7" name="Freeform: Shape 80">
              <a:extLst>
                <a:ext uri="{FF2B5EF4-FFF2-40B4-BE49-F238E27FC236}">
                  <a16:creationId xmlns:a16="http://schemas.microsoft.com/office/drawing/2014/main" id="{E414B87A-62DD-4BD7-ACB6-3BA6FC891C06}"/>
                </a:ext>
              </a:extLst>
            </p:cNvPr>
            <p:cNvSpPr/>
            <p:nvPr/>
          </p:nvSpPr>
          <p:spPr>
            <a:xfrm>
              <a:off x="10522459" y="5576554"/>
              <a:ext cx="368262" cy="1190975"/>
            </a:xfrm>
            <a:custGeom>
              <a:avLst/>
              <a:gdLst>
                <a:gd name="connsiteX0" fmla="*/ 63719 w 368261"/>
                <a:gd name="connsiteY0" fmla="*/ 1189117 h 1190974"/>
                <a:gd name="connsiteX1" fmla="*/ 49615 w 368261"/>
                <a:gd name="connsiteY1" fmla="*/ 373064 h 1190974"/>
                <a:gd name="connsiteX2" fmla="*/ 55883 w 368261"/>
                <a:gd name="connsiteY2" fmla="*/ 340155 h 1190974"/>
                <a:gd name="connsiteX3" fmla="*/ 103287 w 368261"/>
                <a:gd name="connsiteY3" fmla="*/ 224975 h 1190974"/>
                <a:gd name="connsiteX4" fmla="*/ 1819 w 368261"/>
                <a:gd name="connsiteY4" fmla="*/ 97651 h 1190974"/>
                <a:gd name="connsiteX5" fmla="*/ 116999 w 368261"/>
                <a:gd name="connsiteY5" fmla="*/ 6369 h 1190974"/>
                <a:gd name="connsiteX6" fmla="*/ 151475 w 368261"/>
                <a:gd name="connsiteY6" fmla="*/ 2843 h 1190974"/>
                <a:gd name="connsiteX7" fmla="*/ 308574 w 368261"/>
                <a:gd name="connsiteY7" fmla="*/ 104311 h 1190974"/>
                <a:gd name="connsiteX8" fmla="*/ 229045 w 368261"/>
                <a:gd name="connsiteY8" fmla="*/ 224584 h 1190974"/>
                <a:gd name="connsiteX9" fmla="*/ 282717 w 368261"/>
                <a:gd name="connsiteY9" fmla="*/ 331536 h 1190974"/>
                <a:gd name="connsiteX10" fmla="*/ 298780 w 368261"/>
                <a:gd name="connsiteY10" fmla="*/ 378940 h 1190974"/>
                <a:gd name="connsiteX11" fmla="*/ 372040 w 368261"/>
                <a:gd name="connsiteY11" fmla="*/ 1190684 h 1190974"/>
                <a:gd name="connsiteX12" fmla="*/ 63719 w 368261"/>
                <a:gd name="connsiteY12" fmla="*/ 1189117 h 119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8261" h="1190974">
                  <a:moveTo>
                    <a:pt x="63719" y="1189117"/>
                  </a:moveTo>
                  <a:cubicBezTo>
                    <a:pt x="57059" y="1132310"/>
                    <a:pt x="54708" y="601073"/>
                    <a:pt x="49615" y="373064"/>
                  </a:cubicBezTo>
                  <a:cubicBezTo>
                    <a:pt x="49223" y="361702"/>
                    <a:pt x="51182" y="350733"/>
                    <a:pt x="55883" y="340155"/>
                  </a:cubicBezTo>
                  <a:cubicBezTo>
                    <a:pt x="71946" y="301762"/>
                    <a:pt x="87225" y="263369"/>
                    <a:pt x="103287" y="224975"/>
                  </a:cubicBezTo>
                  <a:cubicBezTo>
                    <a:pt x="122092" y="180705"/>
                    <a:pt x="-17377" y="132126"/>
                    <a:pt x="1819" y="97651"/>
                  </a:cubicBezTo>
                  <a:cubicBezTo>
                    <a:pt x="21800" y="62000"/>
                    <a:pt x="71162" y="3235"/>
                    <a:pt x="116999" y="6369"/>
                  </a:cubicBezTo>
                  <a:cubicBezTo>
                    <a:pt x="128752" y="7152"/>
                    <a:pt x="140505" y="8327"/>
                    <a:pt x="151475" y="2843"/>
                  </a:cubicBezTo>
                  <a:cubicBezTo>
                    <a:pt x="187909" y="-15179"/>
                    <a:pt x="343049" y="56515"/>
                    <a:pt x="308574" y="104311"/>
                  </a:cubicBezTo>
                  <a:cubicBezTo>
                    <a:pt x="285459" y="136436"/>
                    <a:pt x="231787" y="184231"/>
                    <a:pt x="229045" y="224584"/>
                  </a:cubicBezTo>
                  <a:cubicBezTo>
                    <a:pt x="226694" y="259059"/>
                    <a:pt x="263520" y="305680"/>
                    <a:pt x="282717" y="331536"/>
                  </a:cubicBezTo>
                  <a:cubicBezTo>
                    <a:pt x="299171" y="354259"/>
                    <a:pt x="292119" y="344073"/>
                    <a:pt x="298780" y="378940"/>
                  </a:cubicBezTo>
                  <a:cubicBezTo>
                    <a:pt x="312491" y="451025"/>
                    <a:pt x="367731" y="1139362"/>
                    <a:pt x="372040" y="1190684"/>
                  </a:cubicBezTo>
                  <a:cubicBezTo>
                    <a:pt x="311708" y="1196560"/>
                    <a:pt x="141289" y="1193818"/>
                    <a:pt x="63719" y="1189117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8" name="Graphic 124">
              <a:extLst>
                <a:ext uri="{FF2B5EF4-FFF2-40B4-BE49-F238E27FC236}">
                  <a16:creationId xmlns:a16="http://schemas.microsoft.com/office/drawing/2014/main" id="{097F31E2-BBDF-496E-882A-4A726240DDD3}"/>
                </a:ext>
              </a:extLst>
            </p:cNvPr>
            <p:cNvSpPr/>
            <p:nvPr/>
          </p:nvSpPr>
          <p:spPr>
            <a:xfrm>
              <a:off x="9969682" y="4494830"/>
              <a:ext cx="251589" cy="243340"/>
            </a:xfrm>
            <a:custGeom>
              <a:avLst/>
              <a:gdLst>
                <a:gd name="connsiteX0" fmla="*/ 113220 w 333642"/>
                <a:gd name="connsiteY0" fmla="*/ 0 h 322703"/>
                <a:gd name="connsiteX1" fmla="*/ 230815 w 333642"/>
                <a:gd name="connsiteY1" fmla="*/ 145490 h 322703"/>
                <a:gd name="connsiteX2" fmla="*/ 333642 w 333642"/>
                <a:gd name="connsiteY2" fmla="*/ 191434 h 322703"/>
                <a:gd name="connsiteX3" fmla="*/ 48132 w 333642"/>
                <a:gd name="connsiteY3" fmla="*/ 305747 h 322703"/>
                <a:gd name="connsiteX4" fmla="*/ 0 w 333642"/>
                <a:gd name="connsiteY4" fmla="*/ 322703 h 322703"/>
                <a:gd name="connsiteX5" fmla="*/ 31176 w 333642"/>
                <a:gd name="connsiteY5" fmla="*/ 234643 h 322703"/>
                <a:gd name="connsiteX6" fmla="*/ 113220 w 333642"/>
                <a:gd name="connsiteY6" fmla="*/ 0 h 3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642" h="322703">
                  <a:moveTo>
                    <a:pt x="113220" y="0"/>
                  </a:moveTo>
                  <a:cubicBezTo>
                    <a:pt x="144943" y="57977"/>
                    <a:pt x="177760" y="98452"/>
                    <a:pt x="230815" y="145490"/>
                  </a:cubicBezTo>
                  <a:cubicBezTo>
                    <a:pt x="262538" y="166821"/>
                    <a:pt x="294261" y="180495"/>
                    <a:pt x="333642" y="191434"/>
                  </a:cubicBezTo>
                  <a:cubicBezTo>
                    <a:pt x="309029" y="201279"/>
                    <a:pt x="135098" y="270742"/>
                    <a:pt x="48132" y="305747"/>
                  </a:cubicBezTo>
                  <a:cubicBezTo>
                    <a:pt x="35005" y="310670"/>
                    <a:pt x="16409" y="317233"/>
                    <a:pt x="0" y="322703"/>
                  </a:cubicBezTo>
                  <a:cubicBezTo>
                    <a:pt x="12580" y="288792"/>
                    <a:pt x="19690" y="265820"/>
                    <a:pt x="31176" y="234643"/>
                  </a:cubicBezTo>
                  <a:cubicBezTo>
                    <a:pt x="57430" y="160258"/>
                    <a:pt x="104468" y="28989"/>
                    <a:pt x="113220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9" name="Freeform: Shape 82">
              <a:extLst>
                <a:ext uri="{FF2B5EF4-FFF2-40B4-BE49-F238E27FC236}">
                  <a16:creationId xmlns:a16="http://schemas.microsoft.com/office/drawing/2014/main" id="{98881405-E654-4380-8F48-BEF4416A5DCA}"/>
                </a:ext>
              </a:extLst>
            </p:cNvPr>
            <p:cNvSpPr/>
            <p:nvPr/>
          </p:nvSpPr>
          <p:spPr>
            <a:xfrm>
              <a:off x="10362506" y="4002385"/>
              <a:ext cx="556127" cy="178755"/>
            </a:xfrm>
            <a:custGeom>
              <a:avLst/>
              <a:gdLst>
                <a:gd name="connsiteX0" fmla="*/ 1230630 w 1333500"/>
                <a:gd name="connsiteY0" fmla="*/ 276508 h 428625"/>
                <a:gd name="connsiteX1" fmla="*/ 1150620 w 1333500"/>
                <a:gd name="connsiteY1" fmla="*/ 206975 h 428625"/>
                <a:gd name="connsiteX2" fmla="*/ 982028 w 1333500"/>
                <a:gd name="connsiteY2" fmla="*/ 91723 h 428625"/>
                <a:gd name="connsiteX3" fmla="*/ 752475 w 1333500"/>
                <a:gd name="connsiteY3" fmla="*/ 283 h 428625"/>
                <a:gd name="connsiteX4" fmla="*/ 647700 w 1333500"/>
                <a:gd name="connsiteY4" fmla="*/ 26000 h 428625"/>
                <a:gd name="connsiteX5" fmla="*/ 603885 w 1333500"/>
                <a:gd name="connsiteY5" fmla="*/ 46955 h 428625"/>
                <a:gd name="connsiteX6" fmla="*/ 436245 w 1333500"/>
                <a:gd name="connsiteY6" fmla="*/ 119345 h 428625"/>
                <a:gd name="connsiteX7" fmla="*/ 383858 w 1333500"/>
                <a:gd name="connsiteY7" fmla="*/ 133633 h 428625"/>
                <a:gd name="connsiteX8" fmla="*/ 304800 w 1333500"/>
                <a:gd name="connsiteY8" fmla="*/ 155540 h 428625"/>
                <a:gd name="connsiteX9" fmla="*/ 251460 w 1333500"/>
                <a:gd name="connsiteY9" fmla="*/ 172685 h 428625"/>
                <a:gd name="connsiteX10" fmla="*/ 131445 w 1333500"/>
                <a:gd name="connsiteY10" fmla="*/ 224120 h 428625"/>
                <a:gd name="connsiteX11" fmla="*/ 25718 w 1333500"/>
                <a:gd name="connsiteY11" fmla="*/ 301273 h 428625"/>
                <a:gd name="connsiteX12" fmla="*/ 0 w 1333500"/>
                <a:gd name="connsiteY12" fmla="*/ 328895 h 428625"/>
                <a:gd name="connsiteX13" fmla="*/ 24765 w 1333500"/>
                <a:gd name="connsiteY13" fmla="*/ 321275 h 428625"/>
                <a:gd name="connsiteX14" fmla="*/ 68580 w 1333500"/>
                <a:gd name="connsiteY14" fmla="*/ 309845 h 428625"/>
                <a:gd name="connsiteX15" fmla="*/ 93345 w 1333500"/>
                <a:gd name="connsiteY15" fmla="*/ 303178 h 428625"/>
                <a:gd name="connsiteX16" fmla="*/ 229553 w 1333500"/>
                <a:gd name="connsiteY16" fmla="*/ 291748 h 428625"/>
                <a:gd name="connsiteX17" fmla="*/ 270510 w 1333500"/>
                <a:gd name="connsiteY17" fmla="*/ 315560 h 428625"/>
                <a:gd name="connsiteX18" fmla="*/ 280988 w 1333500"/>
                <a:gd name="connsiteY18" fmla="*/ 329848 h 428625"/>
                <a:gd name="connsiteX19" fmla="*/ 285750 w 1333500"/>
                <a:gd name="connsiteY19" fmla="*/ 338420 h 428625"/>
                <a:gd name="connsiteX20" fmla="*/ 301943 w 1333500"/>
                <a:gd name="connsiteY20" fmla="*/ 356518 h 428625"/>
                <a:gd name="connsiteX21" fmla="*/ 322898 w 1333500"/>
                <a:gd name="connsiteY21" fmla="*/ 365090 h 428625"/>
                <a:gd name="connsiteX22" fmla="*/ 367665 w 1333500"/>
                <a:gd name="connsiteY22" fmla="*/ 359375 h 428625"/>
                <a:gd name="connsiteX23" fmla="*/ 371475 w 1333500"/>
                <a:gd name="connsiteY23" fmla="*/ 357470 h 428625"/>
                <a:gd name="connsiteX24" fmla="*/ 389573 w 1333500"/>
                <a:gd name="connsiteY24" fmla="*/ 356518 h 428625"/>
                <a:gd name="connsiteX25" fmla="*/ 397193 w 1333500"/>
                <a:gd name="connsiteY25" fmla="*/ 357470 h 428625"/>
                <a:gd name="connsiteX26" fmla="*/ 426720 w 1333500"/>
                <a:gd name="connsiteY26" fmla="*/ 352708 h 428625"/>
                <a:gd name="connsiteX27" fmla="*/ 456248 w 1333500"/>
                <a:gd name="connsiteY27" fmla="*/ 348898 h 428625"/>
                <a:gd name="connsiteX28" fmla="*/ 541973 w 1333500"/>
                <a:gd name="connsiteY28" fmla="*/ 350803 h 428625"/>
                <a:gd name="connsiteX29" fmla="*/ 674370 w 1333500"/>
                <a:gd name="connsiteY29" fmla="*/ 409858 h 428625"/>
                <a:gd name="connsiteX30" fmla="*/ 674370 w 1333500"/>
                <a:gd name="connsiteY30" fmla="*/ 416525 h 428625"/>
                <a:gd name="connsiteX31" fmla="*/ 701993 w 1333500"/>
                <a:gd name="connsiteY31" fmla="*/ 436528 h 428625"/>
                <a:gd name="connsiteX32" fmla="*/ 1025843 w 1333500"/>
                <a:gd name="connsiteY32" fmla="*/ 414620 h 428625"/>
                <a:gd name="connsiteX33" fmla="*/ 1026795 w 1333500"/>
                <a:gd name="connsiteY33" fmla="*/ 413668 h 428625"/>
                <a:gd name="connsiteX34" fmla="*/ 1044893 w 1333500"/>
                <a:gd name="connsiteY34" fmla="*/ 415573 h 428625"/>
                <a:gd name="connsiteX35" fmla="*/ 1095375 w 1333500"/>
                <a:gd name="connsiteY35" fmla="*/ 413668 h 428625"/>
                <a:gd name="connsiteX36" fmla="*/ 1098233 w 1333500"/>
                <a:gd name="connsiteY36" fmla="*/ 411763 h 428625"/>
                <a:gd name="connsiteX37" fmla="*/ 1220153 w 1333500"/>
                <a:gd name="connsiteY37" fmla="*/ 406048 h 428625"/>
                <a:gd name="connsiteX38" fmla="*/ 1234440 w 1333500"/>
                <a:gd name="connsiteY38" fmla="*/ 406048 h 428625"/>
                <a:gd name="connsiteX39" fmla="*/ 1300163 w 1333500"/>
                <a:gd name="connsiteY39" fmla="*/ 407000 h 428625"/>
                <a:gd name="connsiteX40" fmla="*/ 1338263 w 1333500"/>
                <a:gd name="connsiteY40" fmla="*/ 389855 h 428625"/>
                <a:gd name="connsiteX41" fmla="*/ 1230630 w 1333500"/>
                <a:gd name="connsiteY41" fmla="*/ 276508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333500" h="428625">
                  <a:moveTo>
                    <a:pt x="1230630" y="276508"/>
                  </a:moveTo>
                  <a:cubicBezTo>
                    <a:pt x="1210628" y="252695"/>
                    <a:pt x="1152525" y="212690"/>
                    <a:pt x="1150620" y="206975"/>
                  </a:cubicBezTo>
                  <a:cubicBezTo>
                    <a:pt x="1094423" y="168875"/>
                    <a:pt x="1039178" y="128870"/>
                    <a:pt x="982028" y="91723"/>
                  </a:cubicBezTo>
                  <a:cubicBezTo>
                    <a:pt x="927735" y="56480"/>
                    <a:pt x="766763" y="283"/>
                    <a:pt x="752475" y="283"/>
                  </a:cubicBezTo>
                  <a:cubicBezTo>
                    <a:pt x="714375" y="-1622"/>
                    <a:pt x="680085" y="5998"/>
                    <a:pt x="647700" y="26000"/>
                  </a:cubicBezTo>
                  <a:cubicBezTo>
                    <a:pt x="636270" y="34573"/>
                    <a:pt x="609600" y="43145"/>
                    <a:pt x="603885" y="46955"/>
                  </a:cubicBezTo>
                  <a:cubicBezTo>
                    <a:pt x="550545" y="76483"/>
                    <a:pt x="498158" y="107915"/>
                    <a:pt x="436245" y="119345"/>
                  </a:cubicBezTo>
                  <a:cubicBezTo>
                    <a:pt x="436245" y="119345"/>
                    <a:pt x="392430" y="128870"/>
                    <a:pt x="383858" y="133633"/>
                  </a:cubicBezTo>
                  <a:cubicBezTo>
                    <a:pt x="374333" y="140300"/>
                    <a:pt x="315278" y="150778"/>
                    <a:pt x="304800" y="155540"/>
                  </a:cubicBezTo>
                  <a:cubicBezTo>
                    <a:pt x="292418" y="162208"/>
                    <a:pt x="257175" y="171733"/>
                    <a:pt x="251460" y="172685"/>
                  </a:cubicBezTo>
                  <a:cubicBezTo>
                    <a:pt x="239078" y="175543"/>
                    <a:pt x="153353" y="200308"/>
                    <a:pt x="131445" y="224120"/>
                  </a:cubicBezTo>
                  <a:cubicBezTo>
                    <a:pt x="110490" y="241265"/>
                    <a:pt x="56198" y="268888"/>
                    <a:pt x="25718" y="301273"/>
                  </a:cubicBezTo>
                  <a:cubicBezTo>
                    <a:pt x="19050" y="307940"/>
                    <a:pt x="9525" y="312703"/>
                    <a:pt x="0" y="328895"/>
                  </a:cubicBezTo>
                  <a:cubicBezTo>
                    <a:pt x="6668" y="321275"/>
                    <a:pt x="20955" y="323180"/>
                    <a:pt x="24765" y="321275"/>
                  </a:cubicBezTo>
                  <a:cubicBezTo>
                    <a:pt x="39053" y="317465"/>
                    <a:pt x="53340" y="313655"/>
                    <a:pt x="68580" y="309845"/>
                  </a:cubicBezTo>
                  <a:cubicBezTo>
                    <a:pt x="76200" y="307940"/>
                    <a:pt x="84773" y="306035"/>
                    <a:pt x="93345" y="303178"/>
                  </a:cubicBezTo>
                  <a:cubicBezTo>
                    <a:pt x="143828" y="286985"/>
                    <a:pt x="183833" y="282223"/>
                    <a:pt x="229553" y="291748"/>
                  </a:cubicBezTo>
                  <a:cubicBezTo>
                    <a:pt x="249555" y="295558"/>
                    <a:pt x="260985" y="303178"/>
                    <a:pt x="270510" y="315560"/>
                  </a:cubicBezTo>
                  <a:cubicBezTo>
                    <a:pt x="275273" y="320323"/>
                    <a:pt x="278130" y="323180"/>
                    <a:pt x="280988" y="329848"/>
                  </a:cubicBezTo>
                  <a:cubicBezTo>
                    <a:pt x="281940" y="332705"/>
                    <a:pt x="284798" y="336515"/>
                    <a:pt x="285750" y="338420"/>
                  </a:cubicBezTo>
                  <a:cubicBezTo>
                    <a:pt x="291465" y="345088"/>
                    <a:pt x="296228" y="351755"/>
                    <a:pt x="301943" y="356518"/>
                  </a:cubicBezTo>
                  <a:cubicBezTo>
                    <a:pt x="308610" y="361280"/>
                    <a:pt x="315278" y="364138"/>
                    <a:pt x="322898" y="365090"/>
                  </a:cubicBezTo>
                  <a:cubicBezTo>
                    <a:pt x="333375" y="366043"/>
                    <a:pt x="345758" y="365090"/>
                    <a:pt x="367665" y="359375"/>
                  </a:cubicBezTo>
                  <a:cubicBezTo>
                    <a:pt x="368618" y="359375"/>
                    <a:pt x="371475" y="358423"/>
                    <a:pt x="371475" y="357470"/>
                  </a:cubicBezTo>
                  <a:cubicBezTo>
                    <a:pt x="374333" y="354613"/>
                    <a:pt x="382905" y="353660"/>
                    <a:pt x="389573" y="356518"/>
                  </a:cubicBezTo>
                  <a:cubicBezTo>
                    <a:pt x="392430" y="358423"/>
                    <a:pt x="394335" y="358423"/>
                    <a:pt x="397193" y="357470"/>
                  </a:cubicBezTo>
                  <a:cubicBezTo>
                    <a:pt x="397193" y="357470"/>
                    <a:pt x="421005" y="356518"/>
                    <a:pt x="426720" y="352708"/>
                  </a:cubicBezTo>
                  <a:cubicBezTo>
                    <a:pt x="436245" y="345088"/>
                    <a:pt x="446723" y="347945"/>
                    <a:pt x="456248" y="348898"/>
                  </a:cubicBezTo>
                  <a:cubicBezTo>
                    <a:pt x="484823" y="349850"/>
                    <a:pt x="513398" y="350803"/>
                    <a:pt x="541973" y="350803"/>
                  </a:cubicBezTo>
                  <a:cubicBezTo>
                    <a:pt x="592455" y="355565"/>
                    <a:pt x="640080" y="368900"/>
                    <a:pt x="674370" y="409858"/>
                  </a:cubicBezTo>
                  <a:cubicBezTo>
                    <a:pt x="674370" y="412715"/>
                    <a:pt x="674370" y="414620"/>
                    <a:pt x="674370" y="416525"/>
                  </a:cubicBezTo>
                  <a:cubicBezTo>
                    <a:pt x="674370" y="431765"/>
                    <a:pt x="681990" y="437480"/>
                    <a:pt x="701993" y="436528"/>
                  </a:cubicBezTo>
                  <a:cubicBezTo>
                    <a:pt x="809625" y="427955"/>
                    <a:pt x="918210" y="422240"/>
                    <a:pt x="1025843" y="414620"/>
                  </a:cubicBezTo>
                  <a:cubicBezTo>
                    <a:pt x="1025843" y="414620"/>
                    <a:pt x="1026795" y="413668"/>
                    <a:pt x="1026795" y="413668"/>
                  </a:cubicBezTo>
                  <a:cubicBezTo>
                    <a:pt x="1032510" y="414620"/>
                    <a:pt x="1039178" y="414620"/>
                    <a:pt x="1044893" y="415573"/>
                  </a:cubicBezTo>
                  <a:cubicBezTo>
                    <a:pt x="1062038" y="414620"/>
                    <a:pt x="1078230" y="414620"/>
                    <a:pt x="1095375" y="413668"/>
                  </a:cubicBezTo>
                  <a:cubicBezTo>
                    <a:pt x="1096328" y="413668"/>
                    <a:pt x="1098233" y="412715"/>
                    <a:pt x="1098233" y="411763"/>
                  </a:cubicBezTo>
                  <a:cubicBezTo>
                    <a:pt x="1139190" y="408905"/>
                    <a:pt x="1180148" y="407000"/>
                    <a:pt x="1220153" y="406048"/>
                  </a:cubicBezTo>
                  <a:cubicBezTo>
                    <a:pt x="1224915" y="406048"/>
                    <a:pt x="1229678" y="405095"/>
                    <a:pt x="1234440" y="406048"/>
                  </a:cubicBezTo>
                  <a:cubicBezTo>
                    <a:pt x="1256348" y="406048"/>
                    <a:pt x="1278255" y="406048"/>
                    <a:pt x="1300163" y="407000"/>
                  </a:cubicBezTo>
                  <a:cubicBezTo>
                    <a:pt x="1316355" y="409858"/>
                    <a:pt x="1329690" y="406048"/>
                    <a:pt x="1338263" y="389855"/>
                  </a:cubicBezTo>
                  <a:cubicBezTo>
                    <a:pt x="1303973" y="350803"/>
                    <a:pt x="1272540" y="309845"/>
                    <a:pt x="1230630" y="276508"/>
                  </a:cubicBezTo>
                  <a:close/>
                </a:path>
              </a:pathLst>
            </a:custGeom>
            <a:solidFill>
              <a:srgbClr val="6039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0" name="Group 9">
            <a:extLst>
              <a:ext uri="{FF2B5EF4-FFF2-40B4-BE49-F238E27FC236}">
                <a16:creationId xmlns:a16="http://schemas.microsoft.com/office/drawing/2014/main" id="{EA9C4BF3-D9B9-4232-8C59-16186EB26378}"/>
              </a:ext>
            </a:extLst>
          </p:cNvPr>
          <p:cNvGrpSpPr/>
          <p:nvPr/>
        </p:nvGrpSpPr>
        <p:grpSpPr>
          <a:xfrm>
            <a:off x="8150770" y="4403883"/>
            <a:ext cx="3454342" cy="868694"/>
            <a:chOff x="5940152" y="3724275"/>
            <a:chExt cx="3024336" cy="868694"/>
          </a:xfrm>
        </p:grpSpPr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1D3F9AA7-CFBA-44BD-9BF3-6CCB86EF503D}"/>
                </a:ext>
              </a:extLst>
            </p:cNvPr>
            <p:cNvSpPr txBox="1"/>
            <p:nvPr/>
          </p:nvSpPr>
          <p:spPr>
            <a:xfrm>
              <a:off x="5940152" y="372427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99AF59DB-B139-4E1C-9886-D8DD3EBD1B5D}"/>
                </a:ext>
              </a:extLst>
            </p:cNvPr>
            <p:cNvSpPr txBox="1"/>
            <p:nvPr/>
          </p:nvSpPr>
          <p:spPr>
            <a:xfrm>
              <a:off x="5940152" y="394663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3" name="Group 14">
            <a:extLst>
              <a:ext uri="{FF2B5EF4-FFF2-40B4-BE49-F238E27FC236}">
                <a16:creationId xmlns:a16="http://schemas.microsoft.com/office/drawing/2014/main" id="{A5C0DB7D-95FA-4836-9E23-BD496B08CFFE}"/>
              </a:ext>
            </a:extLst>
          </p:cNvPr>
          <p:cNvGrpSpPr/>
          <p:nvPr/>
        </p:nvGrpSpPr>
        <p:grpSpPr>
          <a:xfrm>
            <a:off x="8150770" y="5388033"/>
            <a:ext cx="3454342" cy="868694"/>
            <a:chOff x="5940152" y="4708425"/>
            <a:chExt cx="3024336" cy="868694"/>
          </a:xfrm>
        </p:grpSpPr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C9486892-255E-4DA5-B6E3-707BE6E050B3}"/>
                </a:ext>
              </a:extLst>
            </p:cNvPr>
            <p:cNvSpPr txBox="1"/>
            <p:nvPr/>
          </p:nvSpPr>
          <p:spPr>
            <a:xfrm>
              <a:off x="5940152" y="470842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59AFB3A8-7191-48AB-B54E-31ADDC5D0EAA}"/>
                </a:ext>
              </a:extLst>
            </p:cNvPr>
            <p:cNvSpPr txBox="1"/>
            <p:nvPr/>
          </p:nvSpPr>
          <p:spPr>
            <a:xfrm>
              <a:off x="5940152" y="493078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6" name="TextBox 485">
            <a:extLst>
              <a:ext uri="{FF2B5EF4-FFF2-40B4-BE49-F238E27FC236}">
                <a16:creationId xmlns:a16="http://schemas.microsoft.com/office/drawing/2014/main" id="{6C08DA7B-5F7C-40DC-AF27-BDA32312151C}"/>
              </a:ext>
            </a:extLst>
          </p:cNvPr>
          <p:cNvSpPr txBox="1"/>
          <p:nvPr/>
        </p:nvSpPr>
        <p:spPr>
          <a:xfrm>
            <a:off x="8125370" y="3758806"/>
            <a:ext cx="28337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Contents A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487" name="Group 20">
            <a:extLst>
              <a:ext uri="{FF2B5EF4-FFF2-40B4-BE49-F238E27FC236}">
                <a16:creationId xmlns:a16="http://schemas.microsoft.com/office/drawing/2014/main" id="{FF20BABE-D3DC-4F23-ABAB-ACA65F90EB6E}"/>
              </a:ext>
            </a:extLst>
          </p:cNvPr>
          <p:cNvGrpSpPr/>
          <p:nvPr/>
        </p:nvGrpSpPr>
        <p:grpSpPr>
          <a:xfrm>
            <a:off x="586888" y="1853927"/>
            <a:ext cx="3522814" cy="868694"/>
            <a:chOff x="60897" y="2097773"/>
            <a:chExt cx="3024336" cy="868694"/>
          </a:xfrm>
        </p:grpSpPr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AEF8357F-7419-47D8-87AA-CFEBE75A16C1}"/>
                </a:ext>
              </a:extLst>
            </p:cNvPr>
            <p:cNvSpPr txBox="1"/>
            <p:nvPr/>
          </p:nvSpPr>
          <p:spPr>
            <a:xfrm>
              <a:off x="60897" y="209777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C3A59518-D9C9-4514-8749-A18D7DA7953C}"/>
                </a:ext>
              </a:extLst>
            </p:cNvPr>
            <p:cNvSpPr txBox="1"/>
            <p:nvPr/>
          </p:nvSpPr>
          <p:spPr>
            <a:xfrm>
              <a:off x="60897" y="232013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0" name="Group 23">
            <a:extLst>
              <a:ext uri="{FF2B5EF4-FFF2-40B4-BE49-F238E27FC236}">
                <a16:creationId xmlns:a16="http://schemas.microsoft.com/office/drawing/2014/main" id="{8B23AFD7-8502-4A04-AF01-67387179F8EE}"/>
              </a:ext>
            </a:extLst>
          </p:cNvPr>
          <p:cNvGrpSpPr/>
          <p:nvPr/>
        </p:nvGrpSpPr>
        <p:grpSpPr>
          <a:xfrm>
            <a:off x="586888" y="2838078"/>
            <a:ext cx="3522814" cy="868694"/>
            <a:chOff x="60897" y="3081923"/>
            <a:chExt cx="3024336" cy="868694"/>
          </a:xfrm>
        </p:grpSpPr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FE48F2A0-78FF-4AC1-9D5A-5DAA65253E0E}"/>
                </a:ext>
              </a:extLst>
            </p:cNvPr>
            <p:cNvSpPr txBox="1"/>
            <p:nvPr/>
          </p:nvSpPr>
          <p:spPr>
            <a:xfrm>
              <a:off x="60897" y="308192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2" name="TextBox 491">
              <a:extLst>
                <a:ext uri="{FF2B5EF4-FFF2-40B4-BE49-F238E27FC236}">
                  <a16:creationId xmlns:a16="http://schemas.microsoft.com/office/drawing/2014/main" id="{DB59F213-3CC8-426B-B24B-9F82A1F89CC4}"/>
                </a:ext>
              </a:extLst>
            </p:cNvPr>
            <p:cNvSpPr txBox="1"/>
            <p:nvPr/>
          </p:nvSpPr>
          <p:spPr>
            <a:xfrm>
              <a:off x="60897" y="330428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3" name="TextBox 492">
            <a:extLst>
              <a:ext uri="{FF2B5EF4-FFF2-40B4-BE49-F238E27FC236}">
                <a16:creationId xmlns:a16="http://schemas.microsoft.com/office/drawing/2014/main" id="{126AA60B-FDE0-4AA6-B7C5-72466C063D5A}"/>
              </a:ext>
            </a:extLst>
          </p:cNvPr>
          <p:cNvSpPr txBox="1"/>
          <p:nvPr/>
        </p:nvSpPr>
        <p:spPr>
          <a:xfrm>
            <a:off x="1350155" y="3758806"/>
            <a:ext cx="273414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Contents B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108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2023-11-27T14:49:29Z</dcterms:modified>
</cp:coreProperties>
</file>