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98" name="Group 3">
            <a:extLst>
              <a:ext uri="{FF2B5EF4-FFF2-40B4-BE49-F238E27FC236}">
                <a16:creationId xmlns:a16="http://schemas.microsoft.com/office/drawing/2014/main" id="{C1FA58E9-7D56-4337-861F-763A4983CAEF}"/>
              </a:ext>
            </a:extLst>
          </p:cNvPr>
          <p:cNvGrpSpPr/>
          <p:nvPr/>
        </p:nvGrpSpPr>
        <p:grpSpPr>
          <a:xfrm flipV="1">
            <a:off x="4094452" y="1935212"/>
            <a:ext cx="4003099" cy="3999282"/>
            <a:chOff x="3451676" y="2780928"/>
            <a:chExt cx="2208395" cy="2206289"/>
          </a:xfrm>
        </p:grpSpPr>
        <p:sp>
          <p:nvSpPr>
            <p:cNvPr id="1299" name="Up Arrow Callout 4">
              <a:extLst>
                <a:ext uri="{FF2B5EF4-FFF2-40B4-BE49-F238E27FC236}">
                  <a16:creationId xmlns:a16="http://schemas.microsoft.com/office/drawing/2014/main" id="{F6DE7750-9706-4BA2-9D68-D81D501361BB}"/>
                </a:ext>
              </a:extLst>
            </p:cNvPr>
            <p:cNvSpPr/>
            <p:nvPr/>
          </p:nvSpPr>
          <p:spPr>
            <a:xfrm rot="5400000">
              <a:off x="4745671" y="3754682"/>
              <a:ext cx="914400" cy="914400"/>
            </a:xfrm>
            <a:prstGeom prst="upArrowCallou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00" name="Up Arrow Callout 5">
              <a:extLst>
                <a:ext uri="{FF2B5EF4-FFF2-40B4-BE49-F238E27FC236}">
                  <a16:creationId xmlns:a16="http://schemas.microsoft.com/office/drawing/2014/main" id="{2EB796D6-A696-400B-8EEB-16FE02145F76}"/>
                </a:ext>
              </a:extLst>
            </p:cNvPr>
            <p:cNvSpPr/>
            <p:nvPr/>
          </p:nvSpPr>
          <p:spPr>
            <a:xfrm rot="10800000">
              <a:off x="3779913" y="4072817"/>
              <a:ext cx="914400" cy="914400"/>
            </a:xfrm>
            <a:prstGeom prst="upArrowCallou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01" name="Up Arrow Callout 6">
              <a:extLst>
                <a:ext uri="{FF2B5EF4-FFF2-40B4-BE49-F238E27FC236}">
                  <a16:creationId xmlns:a16="http://schemas.microsoft.com/office/drawing/2014/main" id="{B58C3EEB-04BE-4620-8573-ED7BE54234B4}"/>
                </a:ext>
              </a:extLst>
            </p:cNvPr>
            <p:cNvSpPr/>
            <p:nvPr/>
          </p:nvSpPr>
          <p:spPr>
            <a:xfrm rot="16200000">
              <a:off x="3451676" y="3102311"/>
              <a:ext cx="914400" cy="914400"/>
            </a:xfrm>
            <a:prstGeom prst="upArrowCallou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02" name="Up Arrow Callout 7">
              <a:extLst>
                <a:ext uri="{FF2B5EF4-FFF2-40B4-BE49-F238E27FC236}">
                  <a16:creationId xmlns:a16="http://schemas.microsoft.com/office/drawing/2014/main" id="{1B1EE3FE-CED6-486C-A8B3-E8C0C04E98DE}"/>
                </a:ext>
              </a:extLst>
            </p:cNvPr>
            <p:cNvSpPr/>
            <p:nvPr/>
          </p:nvSpPr>
          <p:spPr>
            <a:xfrm>
              <a:off x="4427829" y="2780928"/>
              <a:ext cx="914400" cy="914400"/>
            </a:xfrm>
            <a:prstGeom prst="upArrowCallou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303" name="Oval 10">
            <a:extLst>
              <a:ext uri="{FF2B5EF4-FFF2-40B4-BE49-F238E27FC236}">
                <a16:creationId xmlns:a16="http://schemas.microsoft.com/office/drawing/2014/main" id="{FB655A2B-AC10-4F25-98AA-40D29C7A6A50}"/>
              </a:ext>
            </a:extLst>
          </p:cNvPr>
          <p:cNvSpPr/>
          <p:nvPr/>
        </p:nvSpPr>
        <p:spPr>
          <a:xfrm>
            <a:off x="6174057" y="4529842"/>
            <a:ext cx="345782" cy="409764"/>
          </a:xfrm>
          <a:custGeom>
            <a:avLst/>
            <a:gdLst/>
            <a:ahLst/>
            <a:cxnLst/>
            <a:rect l="l" t="t" r="r" b="b"/>
            <a:pathLst>
              <a:path w="3310915" h="3923570">
                <a:moveTo>
                  <a:pt x="2634572" y="2782060"/>
                </a:moveTo>
                <a:cubicBezTo>
                  <a:pt x="2877724" y="2784696"/>
                  <a:pt x="3073074" y="2923910"/>
                  <a:pt x="3310915" y="3050983"/>
                </a:cubicBezTo>
                <a:lnTo>
                  <a:pt x="3113550" y="3840011"/>
                </a:lnTo>
                <a:lnTo>
                  <a:pt x="2637706" y="3668957"/>
                </a:lnTo>
                <a:cubicBezTo>
                  <a:pt x="2327360" y="3767940"/>
                  <a:pt x="1829375" y="3988492"/>
                  <a:pt x="1579811" y="3905123"/>
                </a:cubicBezTo>
                <a:cubicBezTo>
                  <a:pt x="1320906" y="3775288"/>
                  <a:pt x="642145" y="3366355"/>
                  <a:pt x="472751" y="3203771"/>
                </a:cubicBezTo>
                <a:cubicBezTo>
                  <a:pt x="303357" y="3041187"/>
                  <a:pt x="403652" y="2893777"/>
                  <a:pt x="563448" y="2929619"/>
                </a:cubicBezTo>
                <a:cubicBezTo>
                  <a:pt x="702634" y="2937547"/>
                  <a:pt x="1160012" y="3199482"/>
                  <a:pt x="1284082" y="3253983"/>
                </a:cubicBezTo>
                <a:cubicBezTo>
                  <a:pt x="1127104" y="3587742"/>
                  <a:pt x="1741057" y="3563487"/>
                  <a:pt x="1955231" y="3541261"/>
                </a:cubicBezTo>
                <a:cubicBezTo>
                  <a:pt x="2131253" y="3488686"/>
                  <a:pt x="2214010" y="3505589"/>
                  <a:pt x="2306401" y="3383364"/>
                </a:cubicBezTo>
                <a:cubicBezTo>
                  <a:pt x="2155860" y="3427865"/>
                  <a:pt x="2163213" y="3429679"/>
                  <a:pt x="1912247" y="3471537"/>
                </a:cubicBezTo>
                <a:cubicBezTo>
                  <a:pt x="1482134" y="3531123"/>
                  <a:pt x="1135709" y="3364234"/>
                  <a:pt x="1413085" y="3236383"/>
                </a:cubicBezTo>
                <a:cubicBezTo>
                  <a:pt x="1557848" y="3164554"/>
                  <a:pt x="1721108" y="3222221"/>
                  <a:pt x="1929297" y="3121321"/>
                </a:cubicBezTo>
                <a:cubicBezTo>
                  <a:pt x="2128589" y="3010789"/>
                  <a:pt x="2187815" y="2818332"/>
                  <a:pt x="2527174" y="2789726"/>
                </a:cubicBezTo>
                <a:cubicBezTo>
                  <a:pt x="2564125" y="2784095"/>
                  <a:pt x="2599836" y="2781684"/>
                  <a:pt x="2634572" y="2782060"/>
                </a:cubicBezTo>
                <a:close/>
                <a:moveTo>
                  <a:pt x="2169165" y="2259549"/>
                </a:moveTo>
                <a:cubicBezTo>
                  <a:pt x="2305163" y="2320579"/>
                  <a:pt x="2430502" y="2400997"/>
                  <a:pt x="2542352" y="2496872"/>
                </a:cubicBezTo>
                <a:cubicBezTo>
                  <a:pt x="2303978" y="2744099"/>
                  <a:pt x="1979593" y="2907447"/>
                  <a:pt x="1617206" y="2939204"/>
                </a:cubicBezTo>
                <a:lnTo>
                  <a:pt x="1588575" y="2925411"/>
                </a:lnTo>
                <a:cubicBezTo>
                  <a:pt x="1835671" y="2758142"/>
                  <a:pt x="2037335" y="2529257"/>
                  <a:pt x="2169165" y="2259549"/>
                </a:cubicBezTo>
                <a:close/>
                <a:moveTo>
                  <a:pt x="797309" y="2254509"/>
                </a:moveTo>
                <a:cubicBezTo>
                  <a:pt x="928512" y="2525684"/>
                  <a:pt x="1129977" y="2756161"/>
                  <a:pt x="1376879" y="2925229"/>
                </a:cubicBezTo>
                <a:cubicBezTo>
                  <a:pt x="1367940" y="2931748"/>
                  <a:pt x="1358086" y="2936536"/>
                  <a:pt x="1348086" y="2941055"/>
                </a:cubicBezTo>
                <a:cubicBezTo>
                  <a:pt x="981929" y="2910776"/>
                  <a:pt x="654006" y="2746454"/>
                  <a:pt x="413461" y="2497054"/>
                </a:cubicBezTo>
                <a:cubicBezTo>
                  <a:pt x="528278" y="2398621"/>
                  <a:pt x="657289" y="2316447"/>
                  <a:pt x="797309" y="2254509"/>
                </a:cubicBezTo>
                <a:close/>
                <a:moveTo>
                  <a:pt x="1426305" y="2108791"/>
                </a:moveTo>
                <a:lnTo>
                  <a:pt x="1426305" y="2824067"/>
                </a:lnTo>
                <a:cubicBezTo>
                  <a:pt x="1203050" y="2668305"/>
                  <a:pt x="1020431" y="2458508"/>
                  <a:pt x="899682" y="2212532"/>
                </a:cubicBezTo>
                <a:cubicBezTo>
                  <a:pt x="1063835" y="2148883"/>
                  <a:pt x="1241204" y="2112683"/>
                  <a:pt x="1426305" y="2108791"/>
                </a:cubicBezTo>
                <a:close/>
                <a:moveTo>
                  <a:pt x="1527809" y="2108695"/>
                </a:moveTo>
                <a:cubicBezTo>
                  <a:pt x="1717707" y="2112557"/>
                  <a:pt x="1899494" y="2150291"/>
                  <a:pt x="2067336" y="2216559"/>
                </a:cubicBezTo>
                <a:cubicBezTo>
                  <a:pt x="1943936" y="2466549"/>
                  <a:pt x="1756622" y="2679032"/>
                  <a:pt x="1527809" y="2835300"/>
                </a:cubicBezTo>
                <a:close/>
                <a:moveTo>
                  <a:pt x="2354776" y="1530125"/>
                </a:moveTo>
                <a:lnTo>
                  <a:pt x="2955077" y="1530125"/>
                </a:lnTo>
                <a:cubicBezTo>
                  <a:pt x="2942393" y="1866074"/>
                  <a:pt x="2817414" y="2173186"/>
                  <a:pt x="2615767" y="2414127"/>
                </a:cubicBezTo>
                <a:cubicBezTo>
                  <a:pt x="2496453" y="2311434"/>
                  <a:pt x="2362630" y="2225327"/>
                  <a:pt x="2217376" y="2159975"/>
                </a:cubicBezTo>
                <a:cubicBezTo>
                  <a:pt x="2300477" y="1965771"/>
                  <a:pt x="2348521" y="1753185"/>
                  <a:pt x="2354776" y="1530125"/>
                </a:cubicBezTo>
                <a:close/>
                <a:moveTo>
                  <a:pt x="1527809" y="1530125"/>
                </a:moveTo>
                <a:lnTo>
                  <a:pt x="2244039" y="1530125"/>
                </a:lnTo>
                <a:cubicBezTo>
                  <a:pt x="2237819" y="1737690"/>
                  <a:pt x="2192963" y="1935525"/>
                  <a:pt x="2115825" y="2116496"/>
                </a:cubicBezTo>
                <a:cubicBezTo>
                  <a:pt x="1933189" y="2043464"/>
                  <a:pt x="1735000" y="2001899"/>
                  <a:pt x="1527809" y="1997958"/>
                </a:cubicBezTo>
                <a:close/>
                <a:moveTo>
                  <a:pt x="725097" y="1530125"/>
                </a:moveTo>
                <a:lnTo>
                  <a:pt x="1426305" y="1530125"/>
                </a:lnTo>
                <a:lnTo>
                  <a:pt x="1426305" y="1998054"/>
                </a:lnTo>
                <a:cubicBezTo>
                  <a:pt x="1224105" y="2002029"/>
                  <a:pt x="1030504" y="2041966"/>
                  <a:pt x="851699" y="2112283"/>
                </a:cubicBezTo>
                <a:cubicBezTo>
                  <a:pt x="775482" y="1932518"/>
                  <a:pt x="731260" y="1736112"/>
                  <a:pt x="725097" y="1530125"/>
                </a:cubicBezTo>
                <a:close/>
                <a:moveTo>
                  <a:pt x="934" y="1530125"/>
                </a:moveTo>
                <a:lnTo>
                  <a:pt x="614360" y="1530125"/>
                </a:lnTo>
                <a:cubicBezTo>
                  <a:pt x="620543" y="1751166"/>
                  <a:pt x="667772" y="1961919"/>
                  <a:pt x="749235" y="2154869"/>
                </a:cubicBezTo>
                <a:cubicBezTo>
                  <a:pt x="599936" y="2221117"/>
                  <a:pt x="462426" y="2308980"/>
                  <a:pt x="340129" y="2414234"/>
                </a:cubicBezTo>
                <a:cubicBezTo>
                  <a:pt x="138582" y="2173144"/>
                  <a:pt x="13619" y="1866051"/>
                  <a:pt x="934" y="1530125"/>
                </a:cubicBezTo>
                <a:close/>
                <a:moveTo>
                  <a:pt x="883886" y="768586"/>
                </a:moveTo>
                <a:cubicBezTo>
                  <a:pt x="1053566" y="831753"/>
                  <a:pt x="1236128" y="867407"/>
                  <a:pt x="1426305" y="871035"/>
                </a:cubicBezTo>
                <a:lnTo>
                  <a:pt x="1426305" y="1428622"/>
                </a:lnTo>
                <a:lnTo>
                  <a:pt x="724559" y="1428622"/>
                </a:lnTo>
                <a:cubicBezTo>
                  <a:pt x="730221" y="1192426"/>
                  <a:pt x="785872" y="968634"/>
                  <a:pt x="883886" y="768586"/>
                </a:cubicBezTo>
                <a:close/>
                <a:moveTo>
                  <a:pt x="2083288" y="764501"/>
                </a:moveTo>
                <a:cubicBezTo>
                  <a:pt x="2182501" y="965616"/>
                  <a:pt x="2238869" y="1190833"/>
                  <a:pt x="2244577" y="1428622"/>
                </a:cubicBezTo>
                <a:lnTo>
                  <a:pt x="1527809" y="1428622"/>
                </a:lnTo>
                <a:lnTo>
                  <a:pt x="1527809" y="871130"/>
                </a:lnTo>
                <a:cubicBezTo>
                  <a:pt x="1722835" y="867528"/>
                  <a:pt x="1909881" y="830382"/>
                  <a:pt x="2083288" y="764501"/>
                </a:cubicBezTo>
                <a:close/>
                <a:moveTo>
                  <a:pt x="375750" y="484510"/>
                </a:moveTo>
                <a:cubicBezTo>
                  <a:pt x="497688" y="583858"/>
                  <a:pt x="633678" y="666438"/>
                  <a:pt x="780212" y="729142"/>
                </a:cubicBezTo>
                <a:cubicBezTo>
                  <a:pt x="677519" y="941475"/>
                  <a:pt x="619429" y="1178562"/>
                  <a:pt x="613822" y="1428622"/>
                </a:cubicBezTo>
                <a:lnTo>
                  <a:pt x="0" y="1428622"/>
                </a:lnTo>
                <a:cubicBezTo>
                  <a:pt x="9263" y="1065848"/>
                  <a:pt x="149371" y="735691"/>
                  <a:pt x="375750" y="484510"/>
                </a:cubicBezTo>
                <a:close/>
                <a:moveTo>
                  <a:pt x="2580304" y="484479"/>
                </a:moveTo>
                <a:cubicBezTo>
                  <a:pt x="2806628" y="735651"/>
                  <a:pt x="2946750" y="1065827"/>
                  <a:pt x="2956013" y="1428622"/>
                </a:cubicBezTo>
                <a:lnTo>
                  <a:pt x="2355314" y="1428622"/>
                </a:lnTo>
                <a:cubicBezTo>
                  <a:pt x="2349636" y="1176504"/>
                  <a:pt x="2290630" y="937573"/>
                  <a:pt x="2186241" y="724113"/>
                </a:cubicBezTo>
                <a:cubicBezTo>
                  <a:pt x="2328935" y="662418"/>
                  <a:pt x="2461323" y="581449"/>
                  <a:pt x="2580304" y="484479"/>
                </a:cubicBezTo>
                <a:close/>
                <a:moveTo>
                  <a:pt x="1426305" y="124032"/>
                </a:moveTo>
                <a:lnTo>
                  <a:pt x="1426305" y="760298"/>
                </a:lnTo>
                <a:cubicBezTo>
                  <a:pt x="1253727" y="756791"/>
                  <a:pt x="1087879" y="724966"/>
                  <a:pt x="933247" y="668842"/>
                </a:cubicBezTo>
                <a:cubicBezTo>
                  <a:pt x="1054039" y="451822"/>
                  <a:pt x="1223389" y="265609"/>
                  <a:pt x="1426305" y="124032"/>
                </a:cubicBezTo>
                <a:close/>
                <a:moveTo>
                  <a:pt x="1527809" y="112799"/>
                </a:moveTo>
                <a:cubicBezTo>
                  <a:pt x="1736145" y="255085"/>
                  <a:pt x="1910079" y="443973"/>
                  <a:pt x="2033951" y="664748"/>
                </a:cubicBezTo>
                <a:cubicBezTo>
                  <a:pt x="1875578" y="723616"/>
                  <a:pt x="1705238" y="756901"/>
                  <a:pt x="1527809" y="760394"/>
                </a:cubicBezTo>
                <a:close/>
                <a:moveTo>
                  <a:pt x="1632157" y="1693"/>
                </a:moveTo>
                <a:cubicBezTo>
                  <a:pt x="1969090" y="34839"/>
                  <a:pt x="2272411" y="181752"/>
                  <a:pt x="2502559" y="404493"/>
                </a:cubicBezTo>
                <a:cubicBezTo>
                  <a:pt x="2392455" y="493535"/>
                  <a:pt x="2270018" y="567692"/>
                  <a:pt x="2138287" y="624414"/>
                </a:cubicBezTo>
                <a:cubicBezTo>
                  <a:pt x="2004803" y="382989"/>
                  <a:pt x="1815448" y="176841"/>
                  <a:pt x="1587368" y="23269"/>
                </a:cubicBezTo>
                <a:close/>
                <a:moveTo>
                  <a:pt x="1333466" y="0"/>
                </a:moveTo>
                <a:lnTo>
                  <a:pt x="1376468" y="23177"/>
                </a:lnTo>
                <a:cubicBezTo>
                  <a:pt x="1149236" y="178863"/>
                  <a:pt x="960516" y="386575"/>
                  <a:pt x="827965" y="629347"/>
                </a:cubicBezTo>
                <a:cubicBezTo>
                  <a:pt x="692459" y="571593"/>
                  <a:pt x="566467" y="495851"/>
                  <a:pt x="453430" y="404475"/>
                </a:cubicBezTo>
                <a:cubicBezTo>
                  <a:pt x="685742" y="179438"/>
                  <a:pt x="992667" y="31629"/>
                  <a:pt x="13334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1304" name="Isosceles Triangle 22">
            <a:extLst>
              <a:ext uri="{FF2B5EF4-FFF2-40B4-BE49-F238E27FC236}">
                <a16:creationId xmlns:a16="http://schemas.microsoft.com/office/drawing/2014/main" id="{82CDC83C-CDFB-4D40-A0B2-8C8BADD3857D}"/>
              </a:ext>
            </a:extLst>
          </p:cNvPr>
          <p:cNvSpPr/>
          <p:nvPr/>
        </p:nvSpPr>
        <p:spPr>
          <a:xfrm rot="19800000">
            <a:off x="5021062" y="2787576"/>
            <a:ext cx="433574" cy="433500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305" name="Oval 21">
            <a:extLst>
              <a:ext uri="{FF2B5EF4-FFF2-40B4-BE49-F238E27FC236}">
                <a16:creationId xmlns:a16="http://schemas.microsoft.com/office/drawing/2014/main" id="{EF17AEF6-8CFB-46BD-AC36-0C41C319FD29}"/>
              </a:ext>
            </a:extLst>
          </p:cNvPr>
          <p:cNvSpPr/>
          <p:nvPr/>
        </p:nvSpPr>
        <p:spPr>
          <a:xfrm rot="20700000">
            <a:off x="4999986" y="3950748"/>
            <a:ext cx="475728" cy="416942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306" name="Pie 2">
            <a:extLst>
              <a:ext uri="{FF2B5EF4-FFF2-40B4-BE49-F238E27FC236}">
                <a16:creationId xmlns:a16="http://schemas.microsoft.com/office/drawing/2014/main" id="{E046502C-A778-43AE-8D88-4F15957CCD32}"/>
              </a:ext>
            </a:extLst>
          </p:cNvPr>
          <p:cNvSpPr/>
          <p:nvPr/>
        </p:nvSpPr>
        <p:spPr>
          <a:xfrm>
            <a:off x="6889320" y="2817764"/>
            <a:ext cx="379478" cy="373123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1307" name="TextBox 1306">
            <a:extLst>
              <a:ext uri="{FF2B5EF4-FFF2-40B4-BE49-F238E27FC236}">
                <a16:creationId xmlns:a16="http://schemas.microsoft.com/office/drawing/2014/main" id="{A0FFAD1B-DC9D-41A2-B1DE-5CD3F86BA80F}"/>
              </a:ext>
            </a:extLst>
          </p:cNvPr>
          <p:cNvSpPr txBox="1"/>
          <p:nvPr/>
        </p:nvSpPr>
        <p:spPr>
          <a:xfrm>
            <a:off x="6801149" y="4765631"/>
            <a:ext cx="595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08" name="TextBox 1307">
            <a:extLst>
              <a:ext uri="{FF2B5EF4-FFF2-40B4-BE49-F238E27FC236}">
                <a16:creationId xmlns:a16="http://schemas.microsoft.com/office/drawing/2014/main" id="{CC27BD24-56FD-4F5B-9418-5329E16A2032}"/>
              </a:ext>
            </a:extLst>
          </p:cNvPr>
          <p:cNvSpPr txBox="1"/>
          <p:nvPr/>
        </p:nvSpPr>
        <p:spPr>
          <a:xfrm>
            <a:off x="6813781" y="3633048"/>
            <a:ext cx="595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09" name="TextBox 1308">
            <a:extLst>
              <a:ext uri="{FF2B5EF4-FFF2-40B4-BE49-F238E27FC236}">
                <a16:creationId xmlns:a16="http://schemas.microsoft.com/office/drawing/2014/main" id="{574673A6-7B24-45A7-93BF-526C04D6DD9C}"/>
              </a:ext>
            </a:extLst>
          </p:cNvPr>
          <p:cNvSpPr txBox="1"/>
          <p:nvPr/>
        </p:nvSpPr>
        <p:spPr>
          <a:xfrm>
            <a:off x="5683383" y="3087854"/>
            <a:ext cx="595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10" name="TextBox 1309">
            <a:extLst>
              <a:ext uri="{FF2B5EF4-FFF2-40B4-BE49-F238E27FC236}">
                <a16:creationId xmlns:a16="http://schemas.microsoft.com/office/drawing/2014/main" id="{5010DFAB-C519-436A-8738-F7F2099EE71C}"/>
              </a:ext>
            </a:extLst>
          </p:cNvPr>
          <p:cNvSpPr txBox="1"/>
          <p:nvPr/>
        </p:nvSpPr>
        <p:spPr>
          <a:xfrm>
            <a:off x="5087603" y="4765631"/>
            <a:ext cx="595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311" name="Group 15">
            <a:extLst>
              <a:ext uri="{FF2B5EF4-FFF2-40B4-BE49-F238E27FC236}">
                <a16:creationId xmlns:a16="http://schemas.microsoft.com/office/drawing/2014/main" id="{C3B11827-415A-439E-B578-CB618FD5FAF7}"/>
              </a:ext>
            </a:extLst>
          </p:cNvPr>
          <p:cNvGrpSpPr/>
          <p:nvPr/>
        </p:nvGrpSpPr>
        <p:grpSpPr>
          <a:xfrm>
            <a:off x="862014" y="1822164"/>
            <a:ext cx="3190459" cy="1292662"/>
            <a:chOff x="5600058" y="1433695"/>
            <a:chExt cx="2840830" cy="919630"/>
          </a:xfrm>
        </p:grpSpPr>
        <p:sp>
          <p:nvSpPr>
            <p:cNvPr id="1312" name="TextBox 1311">
              <a:extLst>
                <a:ext uri="{FF2B5EF4-FFF2-40B4-BE49-F238E27FC236}">
                  <a16:creationId xmlns:a16="http://schemas.microsoft.com/office/drawing/2014/main" id="{3B5E4D99-656E-4F18-9F31-6B4332C2D53E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13" name="TextBox 1312">
              <a:extLst>
                <a:ext uri="{FF2B5EF4-FFF2-40B4-BE49-F238E27FC236}">
                  <a16:creationId xmlns:a16="http://schemas.microsoft.com/office/drawing/2014/main" id="{4D7628CF-E11A-4800-857E-45D4320F69A6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722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71459" indent="-171459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14" name="Group 18">
            <a:extLst>
              <a:ext uri="{FF2B5EF4-FFF2-40B4-BE49-F238E27FC236}">
                <a16:creationId xmlns:a16="http://schemas.microsoft.com/office/drawing/2014/main" id="{ED6DE09B-E0C8-4E9C-B657-AA7FA6FBB858}"/>
              </a:ext>
            </a:extLst>
          </p:cNvPr>
          <p:cNvGrpSpPr/>
          <p:nvPr/>
        </p:nvGrpSpPr>
        <p:grpSpPr>
          <a:xfrm>
            <a:off x="862014" y="4784302"/>
            <a:ext cx="3190459" cy="1292662"/>
            <a:chOff x="5600058" y="1433695"/>
            <a:chExt cx="2840830" cy="919631"/>
          </a:xfrm>
        </p:grpSpPr>
        <p:sp>
          <p:nvSpPr>
            <p:cNvPr id="1315" name="TextBox 1314">
              <a:extLst>
                <a:ext uri="{FF2B5EF4-FFF2-40B4-BE49-F238E27FC236}">
                  <a16:creationId xmlns:a16="http://schemas.microsoft.com/office/drawing/2014/main" id="{1F9B1353-8DEB-49CB-9079-8224D871C352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16" name="TextBox 1315">
              <a:extLst>
                <a:ext uri="{FF2B5EF4-FFF2-40B4-BE49-F238E27FC236}">
                  <a16:creationId xmlns:a16="http://schemas.microsoft.com/office/drawing/2014/main" id="{48C6AF3E-DB0C-4D76-AA23-80F5BA4F1EB8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71459" indent="-171459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17" name="Group 21">
            <a:extLst>
              <a:ext uri="{FF2B5EF4-FFF2-40B4-BE49-F238E27FC236}">
                <a16:creationId xmlns:a16="http://schemas.microsoft.com/office/drawing/2014/main" id="{1845C865-F496-4AF4-8547-14D18E70F573}"/>
              </a:ext>
            </a:extLst>
          </p:cNvPr>
          <p:cNvGrpSpPr/>
          <p:nvPr/>
        </p:nvGrpSpPr>
        <p:grpSpPr>
          <a:xfrm>
            <a:off x="8139528" y="4784302"/>
            <a:ext cx="3190459" cy="1292662"/>
            <a:chOff x="5600058" y="1433695"/>
            <a:chExt cx="2840830" cy="919631"/>
          </a:xfrm>
        </p:grpSpPr>
        <p:sp>
          <p:nvSpPr>
            <p:cNvPr id="1318" name="TextBox 1317">
              <a:extLst>
                <a:ext uri="{FF2B5EF4-FFF2-40B4-BE49-F238E27FC236}">
                  <a16:creationId xmlns:a16="http://schemas.microsoft.com/office/drawing/2014/main" id="{74D1ABB2-343F-45B7-B011-3DA64931E606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19" name="TextBox 1318">
              <a:extLst>
                <a:ext uri="{FF2B5EF4-FFF2-40B4-BE49-F238E27FC236}">
                  <a16:creationId xmlns:a16="http://schemas.microsoft.com/office/drawing/2014/main" id="{13601EB7-E693-49FB-BFC4-2FBF95D6A2B0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71459" indent="-171459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20" name="Group 24">
            <a:extLst>
              <a:ext uri="{FF2B5EF4-FFF2-40B4-BE49-F238E27FC236}">
                <a16:creationId xmlns:a16="http://schemas.microsoft.com/office/drawing/2014/main" id="{5AC3A2B3-7D34-424F-B8BE-7DCF0B27C47B}"/>
              </a:ext>
            </a:extLst>
          </p:cNvPr>
          <p:cNvGrpSpPr/>
          <p:nvPr/>
        </p:nvGrpSpPr>
        <p:grpSpPr>
          <a:xfrm>
            <a:off x="8139528" y="1822162"/>
            <a:ext cx="3190459" cy="1292662"/>
            <a:chOff x="5600058" y="1433695"/>
            <a:chExt cx="2840830" cy="919631"/>
          </a:xfrm>
        </p:grpSpPr>
        <p:sp>
          <p:nvSpPr>
            <p:cNvPr id="1321" name="TextBox 1320">
              <a:extLst>
                <a:ext uri="{FF2B5EF4-FFF2-40B4-BE49-F238E27FC236}">
                  <a16:creationId xmlns:a16="http://schemas.microsoft.com/office/drawing/2014/main" id="{FA06E76E-BEFC-4B2C-A1CD-3F217BA1785B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22" name="TextBox 1321">
              <a:extLst>
                <a:ext uri="{FF2B5EF4-FFF2-40B4-BE49-F238E27FC236}">
                  <a16:creationId xmlns:a16="http://schemas.microsoft.com/office/drawing/2014/main" id="{3A87F40B-8ABD-46EB-AFCA-9FC8352746A7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71459" indent="-171459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12439</TotalTime>
  <Words>144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91</cp:revision>
  <dcterms:created xsi:type="dcterms:W3CDTF">2018-02-18T19:39:47Z</dcterms:created>
  <dcterms:modified xsi:type="dcterms:W3CDTF">2022-10-25T02:57:38Z</dcterms:modified>
</cp:coreProperties>
</file>