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89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DCE81B6-5095-44FF-8036-73394A1442D9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709" name="자유형: 도형 1708">
            <a:extLst>
              <a:ext uri="{FF2B5EF4-FFF2-40B4-BE49-F238E27FC236}">
                <a16:creationId xmlns:a16="http://schemas.microsoft.com/office/drawing/2014/main" id="{7C1D714C-B4F9-4AD1-8359-A63D96B379A5}"/>
              </a:ext>
            </a:extLst>
          </p:cNvPr>
          <p:cNvSpPr/>
          <p:nvPr/>
        </p:nvSpPr>
        <p:spPr>
          <a:xfrm>
            <a:off x="6119236" y="1927247"/>
            <a:ext cx="5111999" cy="2052000"/>
          </a:xfrm>
          <a:custGeom>
            <a:avLst/>
            <a:gdLst>
              <a:gd name="connsiteX0" fmla="*/ 0 w 5111999"/>
              <a:gd name="connsiteY0" fmla="*/ 1370816 h 2052000"/>
              <a:gd name="connsiteX1" fmla="*/ 13086 w 5111999"/>
              <a:gd name="connsiteY1" fmla="*/ 1383927 h 2052000"/>
              <a:gd name="connsiteX2" fmla="*/ 0 w 5111999"/>
              <a:gd name="connsiteY2" fmla="*/ 1402760 h 2052000"/>
              <a:gd name="connsiteX3" fmla="*/ 0 w 5111999"/>
              <a:gd name="connsiteY3" fmla="*/ 928132 h 2052000"/>
              <a:gd name="connsiteX4" fmla="*/ 920 w 5111999"/>
              <a:gd name="connsiteY4" fmla="*/ 931879 h 2052000"/>
              <a:gd name="connsiteX5" fmla="*/ 0 w 5111999"/>
              <a:gd name="connsiteY5" fmla="*/ 932800 h 2052000"/>
              <a:gd name="connsiteX6" fmla="*/ 0 w 5111999"/>
              <a:gd name="connsiteY6" fmla="*/ 0 h 2052000"/>
              <a:gd name="connsiteX7" fmla="*/ 4769992 w 5111999"/>
              <a:gd name="connsiteY7" fmla="*/ 0 h 2052000"/>
              <a:gd name="connsiteX8" fmla="*/ 5111999 w 5111999"/>
              <a:gd name="connsiteY8" fmla="*/ 342007 h 2052000"/>
              <a:gd name="connsiteX9" fmla="*/ 5111999 w 5111999"/>
              <a:gd name="connsiteY9" fmla="*/ 2052000 h 2052000"/>
              <a:gd name="connsiteX10" fmla="*/ 1208291 w 5111999"/>
              <a:gd name="connsiteY10" fmla="*/ 2052000 h 2052000"/>
              <a:gd name="connsiteX11" fmla="*/ 1208346 w 5111999"/>
              <a:gd name="connsiteY11" fmla="*/ 1985692 h 2052000"/>
              <a:gd name="connsiteX12" fmla="*/ 1218984 w 5111999"/>
              <a:gd name="connsiteY12" fmla="*/ 1927409 h 2052000"/>
              <a:gd name="connsiteX13" fmla="*/ 1297835 w 5111999"/>
              <a:gd name="connsiteY13" fmla="*/ 1903941 h 2052000"/>
              <a:gd name="connsiteX14" fmla="*/ 1371204 w 5111999"/>
              <a:gd name="connsiteY14" fmla="*/ 1919994 h 2052000"/>
              <a:gd name="connsiteX15" fmla="*/ 1478616 w 5111999"/>
              <a:gd name="connsiteY15" fmla="*/ 1854135 h 2052000"/>
              <a:gd name="connsiteX16" fmla="*/ 1549472 w 5111999"/>
              <a:gd name="connsiteY16" fmla="*/ 1762358 h 2052000"/>
              <a:gd name="connsiteX17" fmla="*/ 1518203 w 5111999"/>
              <a:gd name="connsiteY17" fmla="*/ 1525937 h 2052000"/>
              <a:gd name="connsiteX18" fmla="*/ 1233458 w 5111999"/>
              <a:gd name="connsiteY18" fmla="*/ 1310017 h 2052000"/>
              <a:gd name="connsiteX19" fmla="*/ 1184523 w 5111999"/>
              <a:gd name="connsiteY19" fmla="*/ 1271301 h 2052000"/>
              <a:gd name="connsiteX20" fmla="*/ 1044295 w 5111999"/>
              <a:gd name="connsiteY20" fmla="*/ 988298 h 2052000"/>
              <a:gd name="connsiteX21" fmla="*/ 1043715 w 5111999"/>
              <a:gd name="connsiteY21" fmla="*/ 555299 h 2052000"/>
              <a:gd name="connsiteX22" fmla="*/ 950390 w 5111999"/>
              <a:gd name="connsiteY22" fmla="*/ 411395 h 2052000"/>
              <a:gd name="connsiteX23" fmla="*/ 908257 w 5111999"/>
              <a:gd name="connsiteY23" fmla="*/ 397276 h 2052000"/>
              <a:gd name="connsiteX24" fmla="*/ 747108 w 5111999"/>
              <a:gd name="connsiteY24" fmla="*/ 397276 h 2052000"/>
              <a:gd name="connsiteX25" fmla="*/ 743013 w 5111999"/>
              <a:gd name="connsiteY25" fmla="*/ 399533 h 2052000"/>
              <a:gd name="connsiteX26" fmla="*/ 610522 w 5111999"/>
              <a:gd name="connsiteY26" fmla="*/ 561295 h 2052000"/>
              <a:gd name="connsiteX27" fmla="*/ 610393 w 5111999"/>
              <a:gd name="connsiteY27" fmla="*/ 670834 h 2052000"/>
              <a:gd name="connsiteX28" fmla="*/ 598594 w 5111999"/>
              <a:gd name="connsiteY28" fmla="*/ 731858 h 2052000"/>
              <a:gd name="connsiteX29" fmla="*/ 538893 w 5111999"/>
              <a:gd name="connsiteY29" fmla="*/ 762450 h 2052000"/>
              <a:gd name="connsiteX30" fmla="*/ 480351 w 5111999"/>
              <a:gd name="connsiteY30" fmla="*/ 733889 h 2052000"/>
              <a:gd name="connsiteX31" fmla="*/ 113307 w 5111999"/>
              <a:gd name="connsiteY31" fmla="*/ 453496 h 2052000"/>
              <a:gd name="connsiteX32" fmla="*/ 10054 w 5111999"/>
              <a:gd name="connsiteY32" fmla="*/ 408172 h 2052000"/>
              <a:gd name="connsiteX33" fmla="*/ 0 w 5111999"/>
              <a:gd name="connsiteY33" fmla="*/ 408880 h 2052000"/>
              <a:gd name="connsiteX0" fmla="*/ 0 w 5111999"/>
              <a:gd name="connsiteY0" fmla="*/ 1402760 h 2052000"/>
              <a:gd name="connsiteX1" fmla="*/ 13086 w 5111999"/>
              <a:gd name="connsiteY1" fmla="*/ 1383927 h 2052000"/>
              <a:gd name="connsiteX2" fmla="*/ 0 w 5111999"/>
              <a:gd name="connsiteY2" fmla="*/ 1402760 h 2052000"/>
              <a:gd name="connsiteX3" fmla="*/ 0 w 5111999"/>
              <a:gd name="connsiteY3" fmla="*/ 928132 h 2052000"/>
              <a:gd name="connsiteX4" fmla="*/ 920 w 5111999"/>
              <a:gd name="connsiteY4" fmla="*/ 931879 h 2052000"/>
              <a:gd name="connsiteX5" fmla="*/ 0 w 5111999"/>
              <a:gd name="connsiteY5" fmla="*/ 932800 h 2052000"/>
              <a:gd name="connsiteX6" fmla="*/ 0 w 5111999"/>
              <a:gd name="connsiteY6" fmla="*/ 928132 h 2052000"/>
              <a:gd name="connsiteX7" fmla="*/ 0 w 5111999"/>
              <a:gd name="connsiteY7" fmla="*/ 0 h 2052000"/>
              <a:gd name="connsiteX8" fmla="*/ 4769992 w 5111999"/>
              <a:gd name="connsiteY8" fmla="*/ 0 h 2052000"/>
              <a:gd name="connsiteX9" fmla="*/ 5111999 w 5111999"/>
              <a:gd name="connsiteY9" fmla="*/ 342007 h 2052000"/>
              <a:gd name="connsiteX10" fmla="*/ 5111999 w 5111999"/>
              <a:gd name="connsiteY10" fmla="*/ 2052000 h 2052000"/>
              <a:gd name="connsiteX11" fmla="*/ 1208291 w 5111999"/>
              <a:gd name="connsiteY11" fmla="*/ 2052000 h 2052000"/>
              <a:gd name="connsiteX12" fmla="*/ 1208346 w 5111999"/>
              <a:gd name="connsiteY12" fmla="*/ 1985692 h 2052000"/>
              <a:gd name="connsiteX13" fmla="*/ 1218984 w 5111999"/>
              <a:gd name="connsiteY13" fmla="*/ 1927409 h 2052000"/>
              <a:gd name="connsiteX14" fmla="*/ 1297835 w 5111999"/>
              <a:gd name="connsiteY14" fmla="*/ 1903941 h 2052000"/>
              <a:gd name="connsiteX15" fmla="*/ 1371204 w 5111999"/>
              <a:gd name="connsiteY15" fmla="*/ 1919994 h 2052000"/>
              <a:gd name="connsiteX16" fmla="*/ 1478616 w 5111999"/>
              <a:gd name="connsiteY16" fmla="*/ 1854135 h 2052000"/>
              <a:gd name="connsiteX17" fmla="*/ 1549472 w 5111999"/>
              <a:gd name="connsiteY17" fmla="*/ 1762358 h 2052000"/>
              <a:gd name="connsiteX18" fmla="*/ 1518203 w 5111999"/>
              <a:gd name="connsiteY18" fmla="*/ 1525937 h 2052000"/>
              <a:gd name="connsiteX19" fmla="*/ 1233458 w 5111999"/>
              <a:gd name="connsiteY19" fmla="*/ 1310017 h 2052000"/>
              <a:gd name="connsiteX20" fmla="*/ 1184523 w 5111999"/>
              <a:gd name="connsiteY20" fmla="*/ 1271301 h 2052000"/>
              <a:gd name="connsiteX21" fmla="*/ 1044295 w 5111999"/>
              <a:gd name="connsiteY21" fmla="*/ 988298 h 2052000"/>
              <a:gd name="connsiteX22" fmla="*/ 1043715 w 5111999"/>
              <a:gd name="connsiteY22" fmla="*/ 555299 h 2052000"/>
              <a:gd name="connsiteX23" fmla="*/ 950390 w 5111999"/>
              <a:gd name="connsiteY23" fmla="*/ 411395 h 2052000"/>
              <a:gd name="connsiteX24" fmla="*/ 908257 w 5111999"/>
              <a:gd name="connsiteY24" fmla="*/ 397276 h 2052000"/>
              <a:gd name="connsiteX25" fmla="*/ 747108 w 5111999"/>
              <a:gd name="connsiteY25" fmla="*/ 397276 h 2052000"/>
              <a:gd name="connsiteX26" fmla="*/ 743013 w 5111999"/>
              <a:gd name="connsiteY26" fmla="*/ 399533 h 2052000"/>
              <a:gd name="connsiteX27" fmla="*/ 610522 w 5111999"/>
              <a:gd name="connsiteY27" fmla="*/ 561295 h 2052000"/>
              <a:gd name="connsiteX28" fmla="*/ 610393 w 5111999"/>
              <a:gd name="connsiteY28" fmla="*/ 670834 h 2052000"/>
              <a:gd name="connsiteX29" fmla="*/ 598594 w 5111999"/>
              <a:gd name="connsiteY29" fmla="*/ 731858 h 2052000"/>
              <a:gd name="connsiteX30" fmla="*/ 538893 w 5111999"/>
              <a:gd name="connsiteY30" fmla="*/ 762450 h 2052000"/>
              <a:gd name="connsiteX31" fmla="*/ 480351 w 5111999"/>
              <a:gd name="connsiteY31" fmla="*/ 733889 h 2052000"/>
              <a:gd name="connsiteX32" fmla="*/ 113307 w 5111999"/>
              <a:gd name="connsiteY32" fmla="*/ 453496 h 2052000"/>
              <a:gd name="connsiteX33" fmla="*/ 10054 w 5111999"/>
              <a:gd name="connsiteY33" fmla="*/ 408172 h 2052000"/>
              <a:gd name="connsiteX34" fmla="*/ 0 w 5111999"/>
              <a:gd name="connsiteY34" fmla="*/ 408880 h 2052000"/>
              <a:gd name="connsiteX35" fmla="*/ 0 w 5111999"/>
              <a:gd name="connsiteY35" fmla="*/ 0 h 2052000"/>
              <a:gd name="connsiteX0" fmla="*/ 0 w 5111999"/>
              <a:gd name="connsiteY0" fmla="*/ 928132 h 2052000"/>
              <a:gd name="connsiteX1" fmla="*/ 920 w 5111999"/>
              <a:gd name="connsiteY1" fmla="*/ 931879 h 2052000"/>
              <a:gd name="connsiteX2" fmla="*/ 0 w 5111999"/>
              <a:gd name="connsiteY2" fmla="*/ 932800 h 2052000"/>
              <a:gd name="connsiteX3" fmla="*/ 0 w 5111999"/>
              <a:gd name="connsiteY3" fmla="*/ 928132 h 2052000"/>
              <a:gd name="connsiteX4" fmla="*/ 0 w 5111999"/>
              <a:gd name="connsiteY4" fmla="*/ 0 h 2052000"/>
              <a:gd name="connsiteX5" fmla="*/ 4769992 w 5111999"/>
              <a:gd name="connsiteY5" fmla="*/ 0 h 2052000"/>
              <a:gd name="connsiteX6" fmla="*/ 5111999 w 5111999"/>
              <a:gd name="connsiteY6" fmla="*/ 342007 h 2052000"/>
              <a:gd name="connsiteX7" fmla="*/ 5111999 w 5111999"/>
              <a:gd name="connsiteY7" fmla="*/ 2052000 h 2052000"/>
              <a:gd name="connsiteX8" fmla="*/ 1208291 w 5111999"/>
              <a:gd name="connsiteY8" fmla="*/ 2052000 h 2052000"/>
              <a:gd name="connsiteX9" fmla="*/ 1208346 w 5111999"/>
              <a:gd name="connsiteY9" fmla="*/ 1985692 h 2052000"/>
              <a:gd name="connsiteX10" fmla="*/ 1218984 w 5111999"/>
              <a:gd name="connsiteY10" fmla="*/ 1927409 h 2052000"/>
              <a:gd name="connsiteX11" fmla="*/ 1297835 w 5111999"/>
              <a:gd name="connsiteY11" fmla="*/ 1903941 h 2052000"/>
              <a:gd name="connsiteX12" fmla="*/ 1371204 w 5111999"/>
              <a:gd name="connsiteY12" fmla="*/ 1919994 h 2052000"/>
              <a:gd name="connsiteX13" fmla="*/ 1478616 w 5111999"/>
              <a:gd name="connsiteY13" fmla="*/ 1854135 h 2052000"/>
              <a:gd name="connsiteX14" fmla="*/ 1549472 w 5111999"/>
              <a:gd name="connsiteY14" fmla="*/ 1762358 h 2052000"/>
              <a:gd name="connsiteX15" fmla="*/ 1518203 w 5111999"/>
              <a:gd name="connsiteY15" fmla="*/ 1525937 h 2052000"/>
              <a:gd name="connsiteX16" fmla="*/ 1233458 w 5111999"/>
              <a:gd name="connsiteY16" fmla="*/ 1310017 h 2052000"/>
              <a:gd name="connsiteX17" fmla="*/ 1184523 w 5111999"/>
              <a:gd name="connsiteY17" fmla="*/ 1271301 h 2052000"/>
              <a:gd name="connsiteX18" fmla="*/ 1044295 w 5111999"/>
              <a:gd name="connsiteY18" fmla="*/ 988298 h 2052000"/>
              <a:gd name="connsiteX19" fmla="*/ 1043715 w 5111999"/>
              <a:gd name="connsiteY19" fmla="*/ 555299 h 2052000"/>
              <a:gd name="connsiteX20" fmla="*/ 950390 w 5111999"/>
              <a:gd name="connsiteY20" fmla="*/ 411395 h 2052000"/>
              <a:gd name="connsiteX21" fmla="*/ 908257 w 5111999"/>
              <a:gd name="connsiteY21" fmla="*/ 397276 h 2052000"/>
              <a:gd name="connsiteX22" fmla="*/ 747108 w 5111999"/>
              <a:gd name="connsiteY22" fmla="*/ 397276 h 2052000"/>
              <a:gd name="connsiteX23" fmla="*/ 743013 w 5111999"/>
              <a:gd name="connsiteY23" fmla="*/ 399533 h 2052000"/>
              <a:gd name="connsiteX24" fmla="*/ 610522 w 5111999"/>
              <a:gd name="connsiteY24" fmla="*/ 561295 h 2052000"/>
              <a:gd name="connsiteX25" fmla="*/ 610393 w 5111999"/>
              <a:gd name="connsiteY25" fmla="*/ 670834 h 2052000"/>
              <a:gd name="connsiteX26" fmla="*/ 598594 w 5111999"/>
              <a:gd name="connsiteY26" fmla="*/ 731858 h 2052000"/>
              <a:gd name="connsiteX27" fmla="*/ 538893 w 5111999"/>
              <a:gd name="connsiteY27" fmla="*/ 762450 h 2052000"/>
              <a:gd name="connsiteX28" fmla="*/ 480351 w 5111999"/>
              <a:gd name="connsiteY28" fmla="*/ 733889 h 2052000"/>
              <a:gd name="connsiteX29" fmla="*/ 113307 w 5111999"/>
              <a:gd name="connsiteY29" fmla="*/ 453496 h 2052000"/>
              <a:gd name="connsiteX30" fmla="*/ 10054 w 5111999"/>
              <a:gd name="connsiteY30" fmla="*/ 408172 h 2052000"/>
              <a:gd name="connsiteX31" fmla="*/ 0 w 5111999"/>
              <a:gd name="connsiteY31" fmla="*/ 408880 h 2052000"/>
              <a:gd name="connsiteX32" fmla="*/ 0 w 5111999"/>
              <a:gd name="connsiteY32" fmla="*/ 0 h 205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5111999" h="2052000">
                <a:moveTo>
                  <a:pt x="0" y="928132"/>
                </a:moveTo>
                <a:lnTo>
                  <a:pt x="920" y="931879"/>
                </a:lnTo>
                <a:lnTo>
                  <a:pt x="0" y="932800"/>
                </a:lnTo>
                <a:lnTo>
                  <a:pt x="0" y="928132"/>
                </a:lnTo>
                <a:close/>
                <a:moveTo>
                  <a:pt x="0" y="0"/>
                </a:moveTo>
                <a:lnTo>
                  <a:pt x="4769992" y="0"/>
                </a:lnTo>
                <a:cubicBezTo>
                  <a:pt x="4958877" y="0"/>
                  <a:pt x="5111999" y="153122"/>
                  <a:pt x="5111999" y="342007"/>
                </a:cubicBezTo>
                <a:lnTo>
                  <a:pt x="5111999" y="2052000"/>
                </a:lnTo>
                <a:lnTo>
                  <a:pt x="1208291" y="2052000"/>
                </a:lnTo>
                <a:cubicBezTo>
                  <a:pt x="1208309" y="2029897"/>
                  <a:pt x="1208328" y="2007795"/>
                  <a:pt x="1208346" y="1985692"/>
                </a:cubicBezTo>
                <a:cubicBezTo>
                  <a:pt x="1208701" y="1965738"/>
                  <a:pt x="1211473" y="1946041"/>
                  <a:pt x="1218984" y="1927409"/>
                </a:cubicBezTo>
                <a:cubicBezTo>
                  <a:pt x="1234844" y="1888112"/>
                  <a:pt x="1263051" y="1879602"/>
                  <a:pt x="1297835" y="1903941"/>
                </a:cubicBezTo>
                <a:cubicBezTo>
                  <a:pt x="1320239" y="1919608"/>
                  <a:pt x="1344577" y="1924636"/>
                  <a:pt x="1371204" y="1919994"/>
                </a:cubicBezTo>
                <a:cubicBezTo>
                  <a:pt x="1415691" y="1912225"/>
                  <a:pt x="1450667" y="1888370"/>
                  <a:pt x="1478616" y="1854135"/>
                </a:cubicBezTo>
                <a:cubicBezTo>
                  <a:pt x="1503052" y="1824188"/>
                  <a:pt x="1526004" y="1793080"/>
                  <a:pt x="1549472" y="1762358"/>
                </a:cubicBezTo>
                <a:cubicBezTo>
                  <a:pt x="1610979" y="1681767"/>
                  <a:pt x="1598503" y="1587347"/>
                  <a:pt x="1518203" y="1525937"/>
                </a:cubicBezTo>
                <a:lnTo>
                  <a:pt x="1233458" y="1310017"/>
                </a:lnTo>
                <a:lnTo>
                  <a:pt x="1184523" y="1271301"/>
                </a:lnTo>
                <a:cubicBezTo>
                  <a:pt x="1092456" y="1199414"/>
                  <a:pt x="1045230" y="1104768"/>
                  <a:pt x="1044295" y="988298"/>
                </a:cubicBezTo>
                <a:cubicBezTo>
                  <a:pt x="1043135" y="843976"/>
                  <a:pt x="1044585" y="699621"/>
                  <a:pt x="1043715" y="555299"/>
                </a:cubicBezTo>
                <a:cubicBezTo>
                  <a:pt x="1043296" y="488312"/>
                  <a:pt x="1009867" y="440666"/>
                  <a:pt x="950390" y="411395"/>
                </a:cubicBezTo>
                <a:cubicBezTo>
                  <a:pt x="937206" y="404916"/>
                  <a:pt x="922345" y="401886"/>
                  <a:pt x="908257" y="397276"/>
                </a:cubicBezTo>
                <a:lnTo>
                  <a:pt x="747108" y="397276"/>
                </a:lnTo>
                <a:cubicBezTo>
                  <a:pt x="745754" y="398050"/>
                  <a:pt x="744464" y="399210"/>
                  <a:pt x="743013" y="399533"/>
                </a:cubicBezTo>
                <a:cubicBezTo>
                  <a:pt x="660456" y="417069"/>
                  <a:pt x="611037" y="477254"/>
                  <a:pt x="610522" y="561295"/>
                </a:cubicBezTo>
                <a:cubicBezTo>
                  <a:pt x="610296" y="597819"/>
                  <a:pt x="610618" y="634310"/>
                  <a:pt x="610393" y="670834"/>
                </a:cubicBezTo>
                <a:cubicBezTo>
                  <a:pt x="610264" y="691852"/>
                  <a:pt x="608426" y="712677"/>
                  <a:pt x="598594" y="731858"/>
                </a:cubicBezTo>
                <a:cubicBezTo>
                  <a:pt x="586312" y="755874"/>
                  <a:pt x="565552" y="766318"/>
                  <a:pt x="538893" y="762450"/>
                </a:cubicBezTo>
                <a:cubicBezTo>
                  <a:pt x="516262" y="759162"/>
                  <a:pt x="497952" y="747331"/>
                  <a:pt x="480351" y="733889"/>
                </a:cubicBezTo>
                <a:lnTo>
                  <a:pt x="113307" y="453496"/>
                </a:lnTo>
                <a:cubicBezTo>
                  <a:pt x="82360" y="429706"/>
                  <a:pt x="48415" y="414652"/>
                  <a:pt x="10054" y="408172"/>
                </a:cubicBezTo>
                <a:lnTo>
                  <a:pt x="0" y="40888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2700" dirty="0"/>
          </a:p>
        </p:txBody>
      </p:sp>
      <p:sp>
        <p:nvSpPr>
          <p:cNvPr id="1710" name="자유형: 도형 1709">
            <a:extLst>
              <a:ext uri="{FF2B5EF4-FFF2-40B4-BE49-F238E27FC236}">
                <a16:creationId xmlns:a16="http://schemas.microsoft.com/office/drawing/2014/main" id="{3C479189-0C3F-4698-A71D-F9093A5E5B68}"/>
              </a:ext>
            </a:extLst>
          </p:cNvPr>
          <p:cNvSpPr/>
          <p:nvPr/>
        </p:nvSpPr>
        <p:spPr>
          <a:xfrm rot="10800000">
            <a:off x="950126" y="4026455"/>
            <a:ext cx="5111999" cy="2052000"/>
          </a:xfrm>
          <a:custGeom>
            <a:avLst/>
            <a:gdLst>
              <a:gd name="connsiteX0" fmla="*/ 5111999 w 5111999"/>
              <a:gd name="connsiteY0" fmla="*/ 2052000 h 2052000"/>
              <a:gd name="connsiteX1" fmla="*/ 1177180 w 5111999"/>
              <a:gd name="connsiteY1" fmla="*/ 2052000 h 2052000"/>
              <a:gd name="connsiteX2" fmla="*/ 1177180 w 5111999"/>
              <a:gd name="connsiteY2" fmla="*/ 2045485 h 2052000"/>
              <a:gd name="connsiteX3" fmla="*/ 1179934 w 5111999"/>
              <a:gd name="connsiteY3" fmla="*/ 2045372 h 2052000"/>
              <a:gd name="connsiteX4" fmla="*/ 1197632 w 5111999"/>
              <a:gd name="connsiteY4" fmla="*/ 2027900 h 2052000"/>
              <a:gd name="connsiteX5" fmla="*/ 1196955 w 5111999"/>
              <a:gd name="connsiteY5" fmla="*/ 880606 h 2052000"/>
              <a:gd name="connsiteX6" fmla="*/ 1192055 w 5111999"/>
              <a:gd name="connsiteY6" fmla="*/ 850530 h 2052000"/>
              <a:gd name="connsiteX7" fmla="*/ 1035160 w 5111999"/>
              <a:gd name="connsiteY7" fmla="*/ 731287 h 2052000"/>
              <a:gd name="connsiteX8" fmla="*/ 0 w 5111999"/>
              <a:gd name="connsiteY8" fmla="*/ 731191 h 2052000"/>
              <a:gd name="connsiteX9" fmla="*/ 0 w 5111999"/>
              <a:gd name="connsiteY9" fmla="*/ 0 h 2052000"/>
              <a:gd name="connsiteX10" fmla="*/ 4769992 w 5111999"/>
              <a:gd name="connsiteY10" fmla="*/ 0 h 2052000"/>
              <a:gd name="connsiteX11" fmla="*/ 5111999 w 5111999"/>
              <a:gd name="connsiteY11" fmla="*/ 342007 h 205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111999" h="2052000">
                <a:moveTo>
                  <a:pt x="5111999" y="2052000"/>
                </a:moveTo>
                <a:lnTo>
                  <a:pt x="1177180" y="2052000"/>
                </a:lnTo>
                <a:lnTo>
                  <a:pt x="1177180" y="2045485"/>
                </a:lnTo>
                <a:lnTo>
                  <a:pt x="1179934" y="2045372"/>
                </a:lnTo>
                <a:cubicBezTo>
                  <a:pt x="1194086" y="2046661"/>
                  <a:pt x="1197664" y="2042341"/>
                  <a:pt x="1197632" y="2027900"/>
                </a:cubicBezTo>
                <a:cubicBezTo>
                  <a:pt x="1197116" y="1800149"/>
                  <a:pt x="1197116" y="1014291"/>
                  <a:pt x="1196955" y="880606"/>
                </a:cubicBezTo>
                <a:cubicBezTo>
                  <a:pt x="1196955" y="870581"/>
                  <a:pt x="1194602" y="860330"/>
                  <a:pt x="1192055" y="850530"/>
                </a:cubicBezTo>
                <a:cubicBezTo>
                  <a:pt x="1173358" y="779288"/>
                  <a:pt x="1110594" y="731319"/>
                  <a:pt x="1035160" y="731287"/>
                </a:cubicBezTo>
                <a:lnTo>
                  <a:pt x="0" y="731191"/>
                </a:lnTo>
                <a:lnTo>
                  <a:pt x="0" y="0"/>
                </a:lnTo>
                <a:lnTo>
                  <a:pt x="4769992" y="0"/>
                </a:lnTo>
                <a:cubicBezTo>
                  <a:pt x="4958877" y="0"/>
                  <a:pt x="5111999" y="153122"/>
                  <a:pt x="5111999" y="342007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2700" dirty="0"/>
          </a:p>
        </p:txBody>
      </p:sp>
      <p:sp>
        <p:nvSpPr>
          <p:cNvPr id="1711" name="자유형: 도형 1710">
            <a:extLst>
              <a:ext uri="{FF2B5EF4-FFF2-40B4-BE49-F238E27FC236}">
                <a16:creationId xmlns:a16="http://schemas.microsoft.com/office/drawing/2014/main" id="{A6081F5E-7BBC-4290-B1E4-2B5DEE39F5AA}"/>
              </a:ext>
            </a:extLst>
          </p:cNvPr>
          <p:cNvSpPr/>
          <p:nvPr/>
        </p:nvSpPr>
        <p:spPr>
          <a:xfrm flipH="1">
            <a:off x="950124" y="1927247"/>
            <a:ext cx="5111999" cy="2052000"/>
          </a:xfrm>
          <a:custGeom>
            <a:avLst/>
            <a:gdLst>
              <a:gd name="connsiteX0" fmla="*/ 1097098 w 5111999"/>
              <a:gd name="connsiteY0" fmla="*/ 2046867 h 2052000"/>
              <a:gd name="connsiteX1" fmla="*/ 1092934 w 5111999"/>
              <a:gd name="connsiteY1" fmla="*/ 2052000 h 2052000"/>
              <a:gd name="connsiteX2" fmla="*/ 1103618 w 5111999"/>
              <a:gd name="connsiteY2" fmla="*/ 2052000 h 2052000"/>
              <a:gd name="connsiteX3" fmla="*/ 1097177 w 5111999"/>
              <a:gd name="connsiteY3" fmla="*/ 2047037 h 2052000"/>
              <a:gd name="connsiteX4" fmla="*/ 4769992 w 5111999"/>
              <a:gd name="connsiteY4" fmla="*/ 0 h 2052000"/>
              <a:gd name="connsiteX5" fmla="*/ 0 w 5111999"/>
              <a:gd name="connsiteY5" fmla="*/ 0 h 2052000"/>
              <a:gd name="connsiteX6" fmla="*/ 0 w 5111999"/>
              <a:gd name="connsiteY6" fmla="*/ 408423 h 2052000"/>
              <a:gd name="connsiteX7" fmla="*/ 53362 w 5111999"/>
              <a:gd name="connsiteY7" fmla="*/ 424169 h 2052000"/>
              <a:gd name="connsiteX8" fmla="*/ 101592 w 5111999"/>
              <a:gd name="connsiteY8" fmla="*/ 452819 h 2052000"/>
              <a:gd name="connsiteX9" fmla="*/ 1222710 w 5111999"/>
              <a:gd name="connsiteY9" fmla="*/ 1309952 h 2052000"/>
              <a:gd name="connsiteX10" fmla="*/ 1226933 w 5111999"/>
              <a:gd name="connsiteY10" fmla="*/ 1312144 h 2052000"/>
              <a:gd name="connsiteX11" fmla="*/ 1519833 w 5111999"/>
              <a:gd name="connsiteY11" fmla="*/ 1536155 h 2052000"/>
              <a:gd name="connsiteX12" fmla="*/ 1547298 w 5111999"/>
              <a:gd name="connsiteY12" fmla="*/ 1750527 h 2052000"/>
              <a:gd name="connsiteX13" fmla="*/ 1421415 w 5111999"/>
              <a:gd name="connsiteY13" fmla="*/ 1895752 h 2052000"/>
              <a:gd name="connsiteX14" fmla="*/ 1278930 w 5111999"/>
              <a:gd name="connsiteY14" fmla="*/ 1899008 h 2052000"/>
              <a:gd name="connsiteX15" fmla="*/ 1213813 w 5111999"/>
              <a:gd name="connsiteY15" fmla="*/ 1915610 h 2052000"/>
              <a:gd name="connsiteX16" fmla="*/ 1203271 w 5111999"/>
              <a:gd name="connsiteY16" fmla="*/ 1942463 h 2052000"/>
              <a:gd name="connsiteX17" fmla="*/ 1197340 w 5111999"/>
              <a:gd name="connsiteY17" fmla="*/ 2035368 h 2052000"/>
              <a:gd name="connsiteX18" fmla="*/ 1196803 w 5111999"/>
              <a:gd name="connsiteY18" fmla="*/ 2052000 h 2052000"/>
              <a:gd name="connsiteX19" fmla="*/ 5111999 w 5111999"/>
              <a:gd name="connsiteY19" fmla="*/ 2052000 h 2052000"/>
              <a:gd name="connsiteX20" fmla="*/ 5111999 w 5111999"/>
              <a:gd name="connsiteY20" fmla="*/ 342007 h 2052000"/>
              <a:gd name="connsiteX21" fmla="*/ 4769992 w 5111999"/>
              <a:gd name="connsiteY21" fmla="*/ 0 h 205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5111999" h="2052000">
                <a:moveTo>
                  <a:pt x="1097098" y="2046867"/>
                </a:moveTo>
                <a:lnTo>
                  <a:pt x="1092934" y="2052000"/>
                </a:lnTo>
                <a:lnTo>
                  <a:pt x="1103618" y="2052000"/>
                </a:lnTo>
                <a:lnTo>
                  <a:pt x="1097177" y="2047037"/>
                </a:lnTo>
                <a:close/>
                <a:moveTo>
                  <a:pt x="4769992" y="0"/>
                </a:moveTo>
                <a:lnTo>
                  <a:pt x="0" y="0"/>
                </a:lnTo>
                <a:lnTo>
                  <a:pt x="0" y="408423"/>
                </a:lnTo>
                <a:lnTo>
                  <a:pt x="53362" y="424169"/>
                </a:lnTo>
                <a:cubicBezTo>
                  <a:pt x="70290" y="431591"/>
                  <a:pt x="86312" y="441149"/>
                  <a:pt x="101592" y="452819"/>
                </a:cubicBezTo>
                <a:cubicBezTo>
                  <a:pt x="414478" y="691981"/>
                  <a:pt x="1162009" y="1263210"/>
                  <a:pt x="1222710" y="1309952"/>
                </a:cubicBezTo>
                <a:cubicBezTo>
                  <a:pt x="1224128" y="1310694"/>
                  <a:pt x="1225676" y="1311210"/>
                  <a:pt x="1226933" y="1312144"/>
                </a:cubicBezTo>
                <a:cubicBezTo>
                  <a:pt x="1324674" y="1386675"/>
                  <a:pt x="1423124" y="1460335"/>
                  <a:pt x="1519833" y="1536155"/>
                </a:cubicBezTo>
                <a:cubicBezTo>
                  <a:pt x="1585048" y="1587282"/>
                  <a:pt x="1596330" y="1683121"/>
                  <a:pt x="1547298" y="1750527"/>
                </a:cubicBezTo>
                <a:cubicBezTo>
                  <a:pt x="1521735" y="1785665"/>
                  <a:pt x="1439435" y="1884856"/>
                  <a:pt x="1421415" y="1895752"/>
                </a:cubicBezTo>
                <a:cubicBezTo>
                  <a:pt x="1374705" y="1924023"/>
                  <a:pt x="1328059" y="1934565"/>
                  <a:pt x="1278930" y="1899008"/>
                </a:cubicBezTo>
                <a:cubicBezTo>
                  <a:pt x="1254076" y="1881020"/>
                  <a:pt x="1229125" y="1888950"/>
                  <a:pt x="1213813" y="1915610"/>
                </a:cubicBezTo>
                <a:cubicBezTo>
                  <a:pt x="1208977" y="1924023"/>
                  <a:pt x="1205818" y="1933082"/>
                  <a:pt x="1203271" y="1942463"/>
                </a:cubicBezTo>
                <a:cubicBezTo>
                  <a:pt x="1195019" y="1973055"/>
                  <a:pt x="1197533" y="2004324"/>
                  <a:pt x="1197340" y="2035368"/>
                </a:cubicBezTo>
                <a:lnTo>
                  <a:pt x="1196803" y="2052000"/>
                </a:lnTo>
                <a:lnTo>
                  <a:pt x="5111999" y="2052000"/>
                </a:lnTo>
                <a:lnTo>
                  <a:pt x="5111999" y="342007"/>
                </a:lnTo>
                <a:cubicBezTo>
                  <a:pt x="5111999" y="153122"/>
                  <a:pt x="4958877" y="0"/>
                  <a:pt x="4769992" y="0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2700" dirty="0"/>
          </a:p>
        </p:txBody>
      </p:sp>
      <p:sp>
        <p:nvSpPr>
          <p:cNvPr id="1712" name="자유형: 도형 1711">
            <a:extLst>
              <a:ext uri="{FF2B5EF4-FFF2-40B4-BE49-F238E27FC236}">
                <a16:creationId xmlns:a16="http://schemas.microsoft.com/office/drawing/2014/main" id="{18818193-6EBC-4E3D-9127-07A5464D0615}"/>
              </a:ext>
            </a:extLst>
          </p:cNvPr>
          <p:cNvSpPr/>
          <p:nvPr/>
        </p:nvSpPr>
        <p:spPr>
          <a:xfrm rot="10800000" flipH="1">
            <a:off x="6119236" y="4026455"/>
            <a:ext cx="5111999" cy="2052000"/>
          </a:xfrm>
          <a:custGeom>
            <a:avLst/>
            <a:gdLst>
              <a:gd name="connsiteX0" fmla="*/ 1187867 w 5111999"/>
              <a:gd name="connsiteY0" fmla="*/ 2052000 h 2052000"/>
              <a:gd name="connsiteX1" fmla="*/ 5111999 w 5111999"/>
              <a:gd name="connsiteY1" fmla="*/ 2052000 h 2052000"/>
              <a:gd name="connsiteX2" fmla="*/ 5111999 w 5111999"/>
              <a:gd name="connsiteY2" fmla="*/ 342007 h 2052000"/>
              <a:gd name="connsiteX3" fmla="*/ 4769992 w 5111999"/>
              <a:gd name="connsiteY3" fmla="*/ 0 h 2052000"/>
              <a:gd name="connsiteX4" fmla="*/ 0 w 5111999"/>
              <a:gd name="connsiteY4" fmla="*/ 0 h 2052000"/>
              <a:gd name="connsiteX5" fmla="*/ 0 w 5111999"/>
              <a:gd name="connsiteY5" fmla="*/ 733401 h 2052000"/>
              <a:gd name="connsiteX6" fmla="*/ 9022 w 5111999"/>
              <a:gd name="connsiteY6" fmla="*/ 730932 h 2052000"/>
              <a:gd name="connsiteX7" fmla="*/ 1044617 w 5111999"/>
              <a:gd name="connsiteY7" fmla="*/ 731190 h 2052000"/>
              <a:gd name="connsiteX8" fmla="*/ 1084493 w 5111999"/>
              <a:gd name="connsiteY8" fmla="*/ 735607 h 2052000"/>
              <a:gd name="connsiteX9" fmla="*/ 1208055 w 5111999"/>
              <a:gd name="connsiteY9" fmla="*/ 892082 h 2052000"/>
              <a:gd name="connsiteX10" fmla="*/ 1208475 w 5111999"/>
              <a:gd name="connsiteY10" fmla="*/ 2027448 h 2052000"/>
              <a:gd name="connsiteX11" fmla="*/ 1189681 w 5111999"/>
              <a:gd name="connsiteY11" fmla="*/ 2045243 h 2052000"/>
              <a:gd name="connsiteX12" fmla="*/ 1187867 w 5111999"/>
              <a:gd name="connsiteY12" fmla="*/ 2045093 h 205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111999" h="2052000">
                <a:moveTo>
                  <a:pt x="1187867" y="2052000"/>
                </a:moveTo>
                <a:lnTo>
                  <a:pt x="5111999" y="2052000"/>
                </a:lnTo>
                <a:lnTo>
                  <a:pt x="5111999" y="342007"/>
                </a:lnTo>
                <a:cubicBezTo>
                  <a:pt x="5111999" y="153122"/>
                  <a:pt x="4958877" y="0"/>
                  <a:pt x="4769992" y="0"/>
                </a:cubicBezTo>
                <a:lnTo>
                  <a:pt x="0" y="0"/>
                </a:lnTo>
                <a:lnTo>
                  <a:pt x="0" y="733401"/>
                </a:lnTo>
                <a:lnTo>
                  <a:pt x="9022" y="730932"/>
                </a:lnTo>
                <a:cubicBezTo>
                  <a:pt x="354209" y="731319"/>
                  <a:pt x="699397" y="731255"/>
                  <a:pt x="1044617" y="731190"/>
                </a:cubicBezTo>
                <a:cubicBezTo>
                  <a:pt x="1058124" y="731190"/>
                  <a:pt x="1071437" y="732512"/>
                  <a:pt x="1084493" y="735607"/>
                </a:cubicBezTo>
                <a:cubicBezTo>
                  <a:pt x="1158283" y="753111"/>
                  <a:pt x="1207959" y="816101"/>
                  <a:pt x="1208055" y="892082"/>
                </a:cubicBezTo>
                <a:cubicBezTo>
                  <a:pt x="1208217" y="1019867"/>
                  <a:pt x="1207572" y="1943698"/>
                  <a:pt x="1208475" y="2027448"/>
                </a:cubicBezTo>
                <a:cubicBezTo>
                  <a:pt x="1208636" y="2042954"/>
                  <a:pt x="1203704" y="2047016"/>
                  <a:pt x="1189681" y="2045243"/>
                </a:cubicBezTo>
                <a:lnTo>
                  <a:pt x="1187867" y="2045093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2700" dirty="0"/>
          </a:p>
        </p:txBody>
      </p:sp>
      <p:sp>
        <p:nvSpPr>
          <p:cNvPr id="1713" name="Oval 8">
            <a:extLst>
              <a:ext uri="{FF2B5EF4-FFF2-40B4-BE49-F238E27FC236}">
                <a16:creationId xmlns:a16="http://schemas.microsoft.com/office/drawing/2014/main" id="{EF84D150-D145-4418-B081-4B81CEBD0675}"/>
              </a:ext>
            </a:extLst>
          </p:cNvPr>
          <p:cNvSpPr/>
          <p:nvPr/>
        </p:nvSpPr>
        <p:spPr>
          <a:xfrm>
            <a:off x="1038886" y="2035400"/>
            <a:ext cx="720080" cy="72008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714" name="Oval 17">
            <a:extLst>
              <a:ext uri="{FF2B5EF4-FFF2-40B4-BE49-F238E27FC236}">
                <a16:creationId xmlns:a16="http://schemas.microsoft.com/office/drawing/2014/main" id="{B00A7D80-09B6-4EC8-A51E-7ACB33F9629F}"/>
              </a:ext>
            </a:extLst>
          </p:cNvPr>
          <p:cNvSpPr/>
          <p:nvPr/>
        </p:nvSpPr>
        <p:spPr>
          <a:xfrm>
            <a:off x="10423234" y="2035400"/>
            <a:ext cx="720080" cy="72008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715" name="Oval 18">
            <a:extLst>
              <a:ext uri="{FF2B5EF4-FFF2-40B4-BE49-F238E27FC236}">
                <a16:creationId xmlns:a16="http://schemas.microsoft.com/office/drawing/2014/main" id="{F1CAFEC9-1496-4ACB-8160-DE6AC0DCF720}"/>
              </a:ext>
            </a:extLst>
          </p:cNvPr>
          <p:cNvSpPr/>
          <p:nvPr/>
        </p:nvSpPr>
        <p:spPr>
          <a:xfrm>
            <a:off x="10423234" y="5260150"/>
            <a:ext cx="720080" cy="72008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716" name="Oval 19">
            <a:extLst>
              <a:ext uri="{FF2B5EF4-FFF2-40B4-BE49-F238E27FC236}">
                <a16:creationId xmlns:a16="http://schemas.microsoft.com/office/drawing/2014/main" id="{C8B5F634-7BA0-4B99-8C2D-E723C94AF78D}"/>
              </a:ext>
            </a:extLst>
          </p:cNvPr>
          <p:cNvSpPr/>
          <p:nvPr/>
        </p:nvSpPr>
        <p:spPr>
          <a:xfrm>
            <a:off x="1038886" y="5260150"/>
            <a:ext cx="720080" cy="72008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1717" name="그룹 1716">
            <a:extLst>
              <a:ext uri="{FF2B5EF4-FFF2-40B4-BE49-F238E27FC236}">
                <a16:creationId xmlns:a16="http://schemas.microsoft.com/office/drawing/2014/main" id="{1135E5D4-9899-4614-86EE-6948F97B5820}"/>
              </a:ext>
            </a:extLst>
          </p:cNvPr>
          <p:cNvGrpSpPr/>
          <p:nvPr/>
        </p:nvGrpSpPr>
        <p:grpSpPr>
          <a:xfrm>
            <a:off x="1952727" y="2197967"/>
            <a:ext cx="2513654" cy="1515988"/>
            <a:chOff x="1970833" y="2197967"/>
            <a:chExt cx="2513654" cy="1515988"/>
          </a:xfrm>
        </p:grpSpPr>
        <p:sp>
          <p:nvSpPr>
            <p:cNvPr id="1718" name="TextBox 1717">
              <a:extLst>
                <a:ext uri="{FF2B5EF4-FFF2-40B4-BE49-F238E27FC236}">
                  <a16:creationId xmlns:a16="http://schemas.microsoft.com/office/drawing/2014/main" id="{83CD025B-E4A5-4144-8BDD-723EB955364A}"/>
                </a:ext>
              </a:extLst>
            </p:cNvPr>
            <p:cNvSpPr txBox="1"/>
            <p:nvPr/>
          </p:nvSpPr>
          <p:spPr>
            <a:xfrm>
              <a:off x="1970833" y="2197967"/>
              <a:ext cx="251365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719" name="TextBox 1718">
              <a:extLst>
                <a:ext uri="{FF2B5EF4-FFF2-40B4-BE49-F238E27FC236}">
                  <a16:creationId xmlns:a16="http://schemas.microsoft.com/office/drawing/2014/main" id="{47CA92DC-903E-4C9D-88B0-AFF8D936167E}"/>
                </a:ext>
              </a:extLst>
            </p:cNvPr>
            <p:cNvSpPr txBox="1"/>
            <p:nvPr/>
          </p:nvSpPr>
          <p:spPr>
            <a:xfrm>
              <a:off x="1970833" y="2513626"/>
              <a:ext cx="2513654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 I hope and I believe that this Template will your Time, Money and Reputation.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720" name="그룹 1719">
            <a:extLst>
              <a:ext uri="{FF2B5EF4-FFF2-40B4-BE49-F238E27FC236}">
                <a16:creationId xmlns:a16="http://schemas.microsoft.com/office/drawing/2014/main" id="{E662D6D6-C5F1-45A0-B224-FA40A4F09A94}"/>
              </a:ext>
            </a:extLst>
          </p:cNvPr>
          <p:cNvGrpSpPr/>
          <p:nvPr/>
        </p:nvGrpSpPr>
        <p:grpSpPr>
          <a:xfrm>
            <a:off x="1952727" y="4293766"/>
            <a:ext cx="2513654" cy="1481585"/>
            <a:chOff x="1970833" y="4293766"/>
            <a:chExt cx="2513654" cy="1481585"/>
          </a:xfrm>
        </p:grpSpPr>
        <p:sp>
          <p:nvSpPr>
            <p:cNvPr id="1721" name="TextBox 1720">
              <a:extLst>
                <a:ext uri="{FF2B5EF4-FFF2-40B4-BE49-F238E27FC236}">
                  <a16:creationId xmlns:a16="http://schemas.microsoft.com/office/drawing/2014/main" id="{186F6654-A528-40A7-AB1E-6A4587B1967B}"/>
                </a:ext>
              </a:extLst>
            </p:cNvPr>
            <p:cNvSpPr txBox="1"/>
            <p:nvPr/>
          </p:nvSpPr>
          <p:spPr>
            <a:xfrm>
              <a:off x="1977196" y="4293766"/>
              <a:ext cx="250729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722" name="TextBox 1721">
              <a:extLst>
                <a:ext uri="{FF2B5EF4-FFF2-40B4-BE49-F238E27FC236}">
                  <a16:creationId xmlns:a16="http://schemas.microsoft.com/office/drawing/2014/main" id="{C23F2285-9A95-4FE7-ABA0-0E35B4A10367}"/>
                </a:ext>
              </a:extLst>
            </p:cNvPr>
            <p:cNvSpPr txBox="1"/>
            <p:nvPr/>
          </p:nvSpPr>
          <p:spPr>
            <a:xfrm>
              <a:off x="1970833" y="4575022"/>
              <a:ext cx="2513654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 I hope and I believe that this Template will your Time, Money and Reputation.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723" name="그룹 1722">
            <a:extLst>
              <a:ext uri="{FF2B5EF4-FFF2-40B4-BE49-F238E27FC236}">
                <a16:creationId xmlns:a16="http://schemas.microsoft.com/office/drawing/2014/main" id="{02B3A23C-B470-439F-806E-01A9591CA389}"/>
              </a:ext>
            </a:extLst>
          </p:cNvPr>
          <p:cNvGrpSpPr/>
          <p:nvPr/>
        </p:nvGrpSpPr>
        <p:grpSpPr>
          <a:xfrm>
            <a:off x="7720067" y="2194337"/>
            <a:ext cx="2513654" cy="1523249"/>
            <a:chOff x="7738173" y="2194337"/>
            <a:chExt cx="2513654" cy="1523249"/>
          </a:xfrm>
        </p:grpSpPr>
        <p:sp>
          <p:nvSpPr>
            <p:cNvPr id="1724" name="TextBox 1723">
              <a:extLst>
                <a:ext uri="{FF2B5EF4-FFF2-40B4-BE49-F238E27FC236}">
                  <a16:creationId xmlns:a16="http://schemas.microsoft.com/office/drawing/2014/main" id="{6B72F217-B113-4C80-8931-22C9291A0E9F}"/>
                </a:ext>
              </a:extLst>
            </p:cNvPr>
            <p:cNvSpPr txBox="1"/>
            <p:nvPr/>
          </p:nvSpPr>
          <p:spPr>
            <a:xfrm>
              <a:off x="7738173" y="2194337"/>
              <a:ext cx="250729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725" name="TextBox 1724">
              <a:extLst>
                <a:ext uri="{FF2B5EF4-FFF2-40B4-BE49-F238E27FC236}">
                  <a16:creationId xmlns:a16="http://schemas.microsoft.com/office/drawing/2014/main" id="{B798E111-D174-466B-8C07-17A02D2BEF57}"/>
                </a:ext>
              </a:extLst>
            </p:cNvPr>
            <p:cNvSpPr txBox="1"/>
            <p:nvPr/>
          </p:nvSpPr>
          <p:spPr>
            <a:xfrm>
              <a:off x="7738173" y="2517257"/>
              <a:ext cx="2513654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 I hope and I believe that this Template will your Time, Money and Reputation.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726" name="그룹 1725">
            <a:extLst>
              <a:ext uri="{FF2B5EF4-FFF2-40B4-BE49-F238E27FC236}">
                <a16:creationId xmlns:a16="http://schemas.microsoft.com/office/drawing/2014/main" id="{153BB987-433D-493B-96BE-AD40B7A4AFE0}"/>
              </a:ext>
            </a:extLst>
          </p:cNvPr>
          <p:cNvGrpSpPr/>
          <p:nvPr/>
        </p:nvGrpSpPr>
        <p:grpSpPr>
          <a:xfrm>
            <a:off x="7721539" y="4290136"/>
            <a:ext cx="2513654" cy="1488846"/>
            <a:chOff x="7739645" y="4290136"/>
            <a:chExt cx="2513654" cy="1488846"/>
          </a:xfrm>
        </p:grpSpPr>
        <p:sp>
          <p:nvSpPr>
            <p:cNvPr id="1727" name="TextBox 1726">
              <a:extLst>
                <a:ext uri="{FF2B5EF4-FFF2-40B4-BE49-F238E27FC236}">
                  <a16:creationId xmlns:a16="http://schemas.microsoft.com/office/drawing/2014/main" id="{983ED30E-A903-471C-BE7E-D7D2C6437F6F}"/>
                </a:ext>
              </a:extLst>
            </p:cNvPr>
            <p:cNvSpPr txBox="1"/>
            <p:nvPr/>
          </p:nvSpPr>
          <p:spPr>
            <a:xfrm>
              <a:off x="7746008" y="4290136"/>
              <a:ext cx="250729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728" name="TextBox 1727">
              <a:extLst>
                <a:ext uri="{FF2B5EF4-FFF2-40B4-BE49-F238E27FC236}">
                  <a16:creationId xmlns:a16="http://schemas.microsoft.com/office/drawing/2014/main" id="{21BA1F7C-35B5-4C8F-8E5A-64FAC44E65AD}"/>
                </a:ext>
              </a:extLst>
            </p:cNvPr>
            <p:cNvSpPr txBox="1"/>
            <p:nvPr/>
          </p:nvSpPr>
          <p:spPr>
            <a:xfrm>
              <a:off x="7739645" y="4578653"/>
              <a:ext cx="2513654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 I hope and I believe that this Template will your Time, Money and Reputation.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1729" name="자유형: 도형 1728">
            <a:extLst>
              <a:ext uri="{FF2B5EF4-FFF2-40B4-BE49-F238E27FC236}">
                <a16:creationId xmlns:a16="http://schemas.microsoft.com/office/drawing/2014/main" id="{07958042-5D8F-4B8A-9ACB-B6E799A31512}"/>
              </a:ext>
            </a:extLst>
          </p:cNvPr>
          <p:cNvSpPr/>
          <p:nvPr/>
        </p:nvSpPr>
        <p:spPr>
          <a:xfrm>
            <a:off x="6111559" y="2314391"/>
            <a:ext cx="1595954" cy="2108663"/>
          </a:xfrm>
          <a:custGeom>
            <a:avLst/>
            <a:gdLst>
              <a:gd name="connsiteX0" fmla="*/ 3460733 w 3619664"/>
              <a:gd name="connsiteY0" fmla="*/ 2559833 h 4782505"/>
              <a:gd name="connsiteX1" fmla="*/ 2814926 w 3619664"/>
              <a:gd name="connsiteY1" fmla="*/ 2070122 h 4782505"/>
              <a:gd name="connsiteX2" fmla="*/ 2814926 w 3619664"/>
              <a:gd name="connsiteY2" fmla="*/ 2070122 h 4782505"/>
              <a:gd name="connsiteX3" fmla="*/ 2703940 w 3619664"/>
              <a:gd name="connsiteY3" fmla="*/ 1982313 h 4782505"/>
              <a:gd name="connsiteX4" fmla="*/ 2385899 w 3619664"/>
              <a:gd name="connsiteY4" fmla="*/ 1340454 h 4782505"/>
              <a:gd name="connsiteX5" fmla="*/ 2384583 w 3619664"/>
              <a:gd name="connsiteY5" fmla="*/ 358400 h 4782505"/>
              <a:gd name="connsiteX6" fmla="*/ 2172920 w 3619664"/>
              <a:gd name="connsiteY6" fmla="*/ 32023 h 4782505"/>
              <a:gd name="connsiteX7" fmla="*/ 2077362 w 3619664"/>
              <a:gd name="connsiteY7" fmla="*/ 0 h 4782505"/>
              <a:gd name="connsiteX8" fmla="*/ 1711870 w 3619664"/>
              <a:gd name="connsiteY8" fmla="*/ 0 h 4782505"/>
              <a:gd name="connsiteX9" fmla="*/ 1702584 w 3619664"/>
              <a:gd name="connsiteY9" fmla="*/ 5118 h 4782505"/>
              <a:gd name="connsiteX10" fmla="*/ 1402090 w 3619664"/>
              <a:gd name="connsiteY10" fmla="*/ 371999 h 4782505"/>
              <a:gd name="connsiteX11" fmla="*/ 1401798 w 3619664"/>
              <a:gd name="connsiteY11" fmla="*/ 620437 h 4782505"/>
              <a:gd name="connsiteX12" fmla="*/ 1375038 w 3619664"/>
              <a:gd name="connsiteY12" fmla="*/ 758840 h 4782505"/>
              <a:gd name="connsiteX13" fmla="*/ 1239633 w 3619664"/>
              <a:gd name="connsiteY13" fmla="*/ 828224 h 4782505"/>
              <a:gd name="connsiteX14" fmla="*/ 1106859 w 3619664"/>
              <a:gd name="connsiteY14" fmla="*/ 763446 h 4782505"/>
              <a:gd name="connsiteX15" fmla="*/ 274395 w 3619664"/>
              <a:gd name="connsiteY15" fmla="*/ 127509 h 4782505"/>
              <a:gd name="connsiteX16" fmla="*/ 40214 w 3619664"/>
              <a:gd name="connsiteY16" fmla="*/ 24712 h 4782505"/>
              <a:gd name="connsiteX17" fmla="*/ 2 w 3619664"/>
              <a:gd name="connsiteY17" fmla="*/ 59075 h 4782505"/>
              <a:gd name="connsiteX18" fmla="*/ 952 w 3619664"/>
              <a:gd name="connsiteY18" fmla="*/ 1100351 h 4782505"/>
              <a:gd name="connsiteX19" fmla="*/ 1830 w 3619664"/>
              <a:gd name="connsiteY19" fmla="*/ 1140490 h 4782505"/>
              <a:gd name="connsiteX20" fmla="*/ 209982 w 3619664"/>
              <a:gd name="connsiteY20" fmla="*/ 1305798 h 4782505"/>
              <a:gd name="connsiteX21" fmla="*/ 305248 w 3619664"/>
              <a:gd name="connsiteY21" fmla="*/ 1281890 h 4782505"/>
              <a:gd name="connsiteX22" fmla="*/ 611227 w 3619664"/>
              <a:gd name="connsiteY22" fmla="*/ 1201101 h 4782505"/>
              <a:gd name="connsiteX23" fmla="*/ 937384 w 3619664"/>
              <a:gd name="connsiteY23" fmla="*/ 1402454 h 4782505"/>
              <a:gd name="connsiteX24" fmla="*/ 973940 w 3619664"/>
              <a:gd name="connsiteY24" fmla="*/ 1606585 h 4782505"/>
              <a:gd name="connsiteX25" fmla="*/ 944987 w 3619664"/>
              <a:gd name="connsiteY25" fmla="*/ 2070780 h 4782505"/>
              <a:gd name="connsiteX26" fmla="*/ 913256 w 3619664"/>
              <a:gd name="connsiteY26" fmla="*/ 2144112 h 4782505"/>
              <a:gd name="connsiteX27" fmla="*/ 686386 w 3619664"/>
              <a:gd name="connsiteY27" fmla="*/ 2289680 h 4782505"/>
              <a:gd name="connsiteX28" fmla="*/ 544913 w 3619664"/>
              <a:gd name="connsiteY28" fmla="*/ 2276739 h 4782505"/>
              <a:gd name="connsiteX29" fmla="*/ 250852 w 3619664"/>
              <a:gd name="connsiteY29" fmla="*/ 2191124 h 4782505"/>
              <a:gd name="connsiteX30" fmla="*/ 952 w 3619664"/>
              <a:gd name="connsiteY30" fmla="*/ 2387359 h 4782505"/>
              <a:gd name="connsiteX31" fmla="*/ 148 w 3619664"/>
              <a:gd name="connsiteY31" fmla="*/ 3764881 h 4782505"/>
              <a:gd name="connsiteX32" fmla="*/ 39629 w 3619664"/>
              <a:gd name="connsiteY32" fmla="*/ 3805020 h 4782505"/>
              <a:gd name="connsiteX33" fmla="*/ 1406184 w 3619664"/>
              <a:gd name="connsiteY33" fmla="*/ 3804362 h 4782505"/>
              <a:gd name="connsiteX34" fmla="*/ 1482661 w 3619664"/>
              <a:gd name="connsiteY34" fmla="*/ 3808895 h 4782505"/>
              <a:gd name="connsiteX35" fmla="*/ 1696735 w 3619664"/>
              <a:gd name="connsiteY35" fmla="*/ 4060989 h 4782505"/>
              <a:gd name="connsiteX36" fmla="*/ 1664200 w 3619664"/>
              <a:gd name="connsiteY36" fmla="*/ 4213941 h 4782505"/>
              <a:gd name="connsiteX37" fmla="*/ 1592622 w 3619664"/>
              <a:gd name="connsiteY37" fmla="*/ 4473858 h 4782505"/>
              <a:gd name="connsiteX38" fmla="*/ 1775113 w 3619664"/>
              <a:gd name="connsiteY38" fmla="*/ 4754173 h 4782505"/>
              <a:gd name="connsiteX39" fmla="*/ 1792806 w 3619664"/>
              <a:gd name="connsiteY39" fmla="*/ 4758560 h 4782505"/>
              <a:gd name="connsiteX40" fmla="*/ 2203774 w 3619664"/>
              <a:gd name="connsiteY40" fmla="*/ 4776619 h 4782505"/>
              <a:gd name="connsiteX41" fmla="*/ 2399863 w 3619664"/>
              <a:gd name="connsiteY41" fmla="*/ 4737284 h 4782505"/>
              <a:gd name="connsiteX42" fmla="*/ 2534830 w 3619664"/>
              <a:gd name="connsiteY42" fmla="*/ 4524087 h 4782505"/>
              <a:gd name="connsiteX43" fmla="*/ 2504342 w 3619664"/>
              <a:gd name="connsiteY43" fmla="*/ 4359290 h 4782505"/>
              <a:gd name="connsiteX44" fmla="*/ 2431229 w 3619664"/>
              <a:gd name="connsiteY44" fmla="*/ 4114727 h 4782505"/>
              <a:gd name="connsiteX45" fmla="*/ 2625856 w 3619664"/>
              <a:gd name="connsiteY45" fmla="*/ 3810577 h 4782505"/>
              <a:gd name="connsiteX46" fmla="*/ 2731431 w 3619664"/>
              <a:gd name="connsiteY46" fmla="*/ 3804582 h 4782505"/>
              <a:gd name="connsiteX47" fmla="*/ 2757824 w 3619664"/>
              <a:gd name="connsiteY47" fmla="*/ 3777968 h 4782505"/>
              <a:gd name="connsiteX48" fmla="*/ 2757971 w 3619664"/>
              <a:gd name="connsiteY48" fmla="*/ 3602570 h 4782505"/>
              <a:gd name="connsiteX49" fmla="*/ 2782098 w 3619664"/>
              <a:gd name="connsiteY49" fmla="*/ 3470382 h 4782505"/>
              <a:gd name="connsiteX50" fmla="*/ 2960933 w 3619664"/>
              <a:gd name="connsiteY50" fmla="*/ 3417156 h 4782505"/>
              <a:gd name="connsiteX51" fmla="*/ 3127337 w 3619664"/>
              <a:gd name="connsiteY51" fmla="*/ 3453566 h 4782505"/>
              <a:gd name="connsiteX52" fmla="*/ 3370950 w 3619664"/>
              <a:gd name="connsiteY52" fmla="*/ 3304196 h 4782505"/>
              <a:gd name="connsiteX53" fmla="*/ 3531653 w 3619664"/>
              <a:gd name="connsiteY53" fmla="*/ 3096043 h 4782505"/>
              <a:gd name="connsiteX54" fmla="*/ 3460733 w 3619664"/>
              <a:gd name="connsiteY54" fmla="*/ 2559833 h 47825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</a:cxnLst>
            <a:rect l="l" t="t" r="r" b="b"/>
            <a:pathLst>
              <a:path w="3619664" h="4782505">
                <a:moveTo>
                  <a:pt x="3460733" y="2559833"/>
                </a:moveTo>
                <a:cubicBezTo>
                  <a:pt x="3351429" y="2476265"/>
                  <a:pt x="2920866" y="2149888"/>
                  <a:pt x="2814926" y="2070122"/>
                </a:cubicBezTo>
                <a:cubicBezTo>
                  <a:pt x="2814926" y="2070122"/>
                  <a:pt x="2814926" y="2070122"/>
                  <a:pt x="2814926" y="2070122"/>
                </a:cubicBezTo>
                <a:cubicBezTo>
                  <a:pt x="2777930" y="2040803"/>
                  <a:pt x="2741082" y="2011339"/>
                  <a:pt x="2703940" y="1982313"/>
                </a:cubicBezTo>
                <a:cubicBezTo>
                  <a:pt x="2495129" y="1819271"/>
                  <a:pt x="2388019" y="1604611"/>
                  <a:pt x="2385899" y="1340454"/>
                </a:cubicBezTo>
                <a:cubicBezTo>
                  <a:pt x="2383267" y="1013127"/>
                  <a:pt x="2386557" y="685727"/>
                  <a:pt x="2384583" y="358400"/>
                </a:cubicBezTo>
                <a:cubicBezTo>
                  <a:pt x="2383632" y="206471"/>
                  <a:pt x="2307814" y="98410"/>
                  <a:pt x="2172920" y="32023"/>
                </a:cubicBezTo>
                <a:cubicBezTo>
                  <a:pt x="2143017" y="17328"/>
                  <a:pt x="2109312" y="10455"/>
                  <a:pt x="2077362" y="0"/>
                </a:cubicBezTo>
                <a:cubicBezTo>
                  <a:pt x="1955555" y="0"/>
                  <a:pt x="1833676" y="0"/>
                  <a:pt x="1711870" y="0"/>
                </a:cubicBezTo>
                <a:cubicBezTo>
                  <a:pt x="1708799" y="1755"/>
                  <a:pt x="1705874" y="4387"/>
                  <a:pt x="1702584" y="5118"/>
                </a:cubicBezTo>
                <a:cubicBezTo>
                  <a:pt x="1515342" y="44891"/>
                  <a:pt x="1403259" y="181393"/>
                  <a:pt x="1402090" y="371999"/>
                </a:cubicBezTo>
                <a:cubicBezTo>
                  <a:pt x="1401578" y="454836"/>
                  <a:pt x="1402309" y="537600"/>
                  <a:pt x="1401798" y="620437"/>
                </a:cubicBezTo>
                <a:cubicBezTo>
                  <a:pt x="1401505" y="668107"/>
                  <a:pt x="1397337" y="715338"/>
                  <a:pt x="1375038" y="758840"/>
                </a:cubicBezTo>
                <a:cubicBezTo>
                  <a:pt x="1347182" y="813309"/>
                  <a:pt x="1300097" y="836998"/>
                  <a:pt x="1239633" y="828224"/>
                </a:cubicBezTo>
                <a:cubicBezTo>
                  <a:pt x="1188307" y="820767"/>
                  <a:pt x="1146779" y="793934"/>
                  <a:pt x="1106859" y="763446"/>
                </a:cubicBezTo>
                <a:cubicBezTo>
                  <a:pt x="829250" y="551638"/>
                  <a:pt x="551274" y="340341"/>
                  <a:pt x="274395" y="127509"/>
                </a:cubicBezTo>
                <a:cubicBezTo>
                  <a:pt x="204206" y="73552"/>
                  <a:pt x="127218" y="39408"/>
                  <a:pt x="40214" y="24712"/>
                </a:cubicBezTo>
                <a:cubicBezTo>
                  <a:pt x="9214" y="19448"/>
                  <a:pt x="-145" y="24493"/>
                  <a:pt x="2" y="59075"/>
                </a:cubicBezTo>
                <a:cubicBezTo>
                  <a:pt x="1537" y="406143"/>
                  <a:pt x="879" y="753283"/>
                  <a:pt x="952" y="1100351"/>
                </a:cubicBezTo>
                <a:cubicBezTo>
                  <a:pt x="952" y="1113731"/>
                  <a:pt x="806" y="1127183"/>
                  <a:pt x="1830" y="1140490"/>
                </a:cubicBezTo>
                <a:cubicBezTo>
                  <a:pt x="11188" y="1261931"/>
                  <a:pt x="89784" y="1324954"/>
                  <a:pt x="209982" y="1305798"/>
                </a:cubicBezTo>
                <a:cubicBezTo>
                  <a:pt x="242225" y="1300680"/>
                  <a:pt x="274102" y="1291907"/>
                  <a:pt x="305248" y="1281890"/>
                </a:cubicBezTo>
                <a:cubicBezTo>
                  <a:pt x="405852" y="1249501"/>
                  <a:pt x="505724" y="1215723"/>
                  <a:pt x="611227" y="1201101"/>
                </a:cubicBezTo>
                <a:cubicBezTo>
                  <a:pt x="774049" y="1178655"/>
                  <a:pt x="886131" y="1246869"/>
                  <a:pt x="937384" y="1402454"/>
                </a:cubicBezTo>
                <a:cubicBezTo>
                  <a:pt x="959244" y="1468767"/>
                  <a:pt x="968457" y="1537274"/>
                  <a:pt x="973940" y="1606585"/>
                </a:cubicBezTo>
                <a:cubicBezTo>
                  <a:pt x="986369" y="1762682"/>
                  <a:pt x="979204" y="1917608"/>
                  <a:pt x="944987" y="2070780"/>
                </a:cubicBezTo>
                <a:cubicBezTo>
                  <a:pt x="934459" y="2095273"/>
                  <a:pt x="925174" y="2120277"/>
                  <a:pt x="913256" y="2144112"/>
                </a:cubicBezTo>
                <a:cubicBezTo>
                  <a:pt x="866683" y="2237551"/>
                  <a:pt x="791084" y="2286244"/>
                  <a:pt x="686386" y="2289680"/>
                </a:cubicBezTo>
                <a:cubicBezTo>
                  <a:pt x="638644" y="2291216"/>
                  <a:pt x="591778" y="2285805"/>
                  <a:pt x="544913" y="2276739"/>
                </a:cubicBezTo>
                <a:cubicBezTo>
                  <a:pt x="444163" y="2257364"/>
                  <a:pt x="349921" y="2215763"/>
                  <a:pt x="250852" y="2191124"/>
                </a:cubicBezTo>
                <a:cubicBezTo>
                  <a:pt x="89126" y="2150838"/>
                  <a:pt x="1025" y="2220515"/>
                  <a:pt x="952" y="2387359"/>
                </a:cubicBezTo>
                <a:cubicBezTo>
                  <a:pt x="806" y="2846582"/>
                  <a:pt x="1244" y="3305732"/>
                  <a:pt x="148" y="3764881"/>
                </a:cubicBezTo>
                <a:cubicBezTo>
                  <a:pt x="75" y="3796466"/>
                  <a:pt x="6947" y="3805093"/>
                  <a:pt x="39629" y="3805020"/>
                </a:cubicBezTo>
                <a:cubicBezTo>
                  <a:pt x="495123" y="3803777"/>
                  <a:pt x="950690" y="3804143"/>
                  <a:pt x="1406184" y="3804362"/>
                </a:cubicBezTo>
                <a:cubicBezTo>
                  <a:pt x="1431701" y="3804362"/>
                  <a:pt x="1457363" y="3805605"/>
                  <a:pt x="1482661" y="3808895"/>
                </a:cubicBezTo>
                <a:cubicBezTo>
                  <a:pt x="1623257" y="3827466"/>
                  <a:pt x="1701122" y="3919223"/>
                  <a:pt x="1696735" y="4060989"/>
                </a:cubicBezTo>
                <a:cubicBezTo>
                  <a:pt x="1695127" y="4113776"/>
                  <a:pt x="1680943" y="4164224"/>
                  <a:pt x="1664200" y="4213941"/>
                </a:cubicBezTo>
                <a:cubicBezTo>
                  <a:pt x="1635466" y="4299265"/>
                  <a:pt x="1606441" y="4384368"/>
                  <a:pt x="1592622" y="4473858"/>
                </a:cubicBezTo>
                <a:cubicBezTo>
                  <a:pt x="1568202" y="4631929"/>
                  <a:pt x="1621063" y="4714035"/>
                  <a:pt x="1775113" y="4754173"/>
                </a:cubicBezTo>
                <a:cubicBezTo>
                  <a:pt x="1781035" y="4755709"/>
                  <a:pt x="1786884" y="4757317"/>
                  <a:pt x="1792806" y="4758560"/>
                </a:cubicBezTo>
                <a:cubicBezTo>
                  <a:pt x="1928796" y="4787074"/>
                  <a:pt x="2066175" y="4785905"/>
                  <a:pt x="2203774" y="4776619"/>
                </a:cubicBezTo>
                <a:cubicBezTo>
                  <a:pt x="2270672" y="4772086"/>
                  <a:pt x="2336913" y="4762143"/>
                  <a:pt x="2399863" y="4737284"/>
                </a:cubicBezTo>
                <a:cubicBezTo>
                  <a:pt x="2498931" y="4698096"/>
                  <a:pt x="2541629" y="4630612"/>
                  <a:pt x="2534830" y="4524087"/>
                </a:cubicBezTo>
                <a:cubicBezTo>
                  <a:pt x="2531247" y="4467936"/>
                  <a:pt x="2518745" y="4413540"/>
                  <a:pt x="2504342" y="4359290"/>
                </a:cubicBezTo>
                <a:cubicBezTo>
                  <a:pt x="2482481" y="4276965"/>
                  <a:pt x="2447094" y="4198807"/>
                  <a:pt x="2431229" y="4114727"/>
                </a:cubicBezTo>
                <a:cubicBezTo>
                  <a:pt x="2400741" y="3953513"/>
                  <a:pt x="2472318" y="3841284"/>
                  <a:pt x="2625856" y="3810577"/>
                </a:cubicBezTo>
                <a:cubicBezTo>
                  <a:pt x="2660584" y="3803631"/>
                  <a:pt x="2696117" y="3802315"/>
                  <a:pt x="2731431" y="3804582"/>
                </a:cubicBezTo>
                <a:cubicBezTo>
                  <a:pt x="2752560" y="3805971"/>
                  <a:pt x="2758190" y="3798440"/>
                  <a:pt x="2757824" y="3777968"/>
                </a:cubicBezTo>
                <a:cubicBezTo>
                  <a:pt x="2756655" y="3719551"/>
                  <a:pt x="2756947" y="3661061"/>
                  <a:pt x="2757971" y="3602570"/>
                </a:cubicBezTo>
                <a:cubicBezTo>
                  <a:pt x="2758775" y="3557313"/>
                  <a:pt x="2765063" y="3512641"/>
                  <a:pt x="2782098" y="3470382"/>
                </a:cubicBezTo>
                <a:cubicBezTo>
                  <a:pt x="2818069" y="3381257"/>
                  <a:pt x="2882043" y="3361955"/>
                  <a:pt x="2960933" y="3417156"/>
                </a:cubicBezTo>
                <a:cubicBezTo>
                  <a:pt x="3011746" y="3452689"/>
                  <a:pt x="3066946" y="3464094"/>
                  <a:pt x="3127337" y="3453566"/>
                </a:cubicBezTo>
                <a:cubicBezTo>
                  <a:pt x="3228234" y="3435946"/>
                  <a:pt x="3307561" y="3381842"/>
                  <a:pt x="3370950" y="3304196"/>
                </a:cubicBezTo>
                <a:cubicBezTo>
                  <a:pt x="3426370" y="3236274"/>
                  <a:pt x="3478426" y="3165720"/>
                  <a:pt x="3531653" y="3096043"/>
                </a:cubicBezTo>
                <a:cubicBezTo>
                  <a:pt x="3671152" y="2913261"/>
                  <a:pt x="3642857" y="2699113"/>
                  <a:pt x="3460733" y="2559833"/>
                </a:cubicBezTo>
                <a:close/>
              </a:path>
            </a:pathLst>
          </a:custGeom>
          <a:solidFill>
            <a:schemeClr val="accent1"/>
          </a:solidFill>
          <a:ln w="7306" cap="flat">
            <a:noFill/>
            <a:prstDash val="solid"/>
            <a:miter/>
          </a:ln>
          <a:effectLst>
            <a:innerShdw blurRad="114300">
              <a:prstClr val="black"/>
            </a:innerShdw>
          </a:effectLst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1730" name="자유형: 도형 1729">
            <a:extLst>
              <a:ext uri="{FF2B5EF4-FFF2-40B4-BE49-F238E27FC236}">
                <a16:creationId xmlns:a16="http://schemas.microsoft.com/office/drawing/2014/main" id="{7C2FAFFB-37FC-4327-9FF2-138FA25C6B97}"/>
              </a:ext>
            </a:extLst>
          </p:cNvPr>
          <p:cNvSpPr/>
          <p:nvPr/>
        </p:nvSpPr>
        <p:spPr>
          <a:xfrm>
            <a:off x="5680291" y="4022694"/>
            <a:ext cx="1647423" cy="1314697"/>
          </a:xfrm>
          <a:custGeom>
            <a:avLst/>
            <a:gdLst>
              <a:gd name="connsiteX0" fmla="*/ 3736388 w 3736396"/>
              <a:gd name="connsiteY0" fmla="*/ 41235 h 2981767"/>
              <a:gd name="connsiteX1" fmla="*/ 3693763 w 3736396"/>
              <a:gd name="connsiteY1" fmla="*/ 876 h 2981767"/>
              <a:gd name="connsiteX2" fmla="*/ 3617506 w 3736396"/>
              <a:gd name="connsiteY2" fmla="*/ 7164 h 2981767"/>
              <a:gd name="connsiteX3" fmla="*/ 3476032 w 3736396"/>
              <a:gd name="connsiteY3" fmla="*/ 193529 h 2981767"/>
              <a:gd name="connsiteX4" fmla="*/ 3499355 w 3736396"/>
              <a:gd name="connsiteY4" fmla="*/ 300201 h 2981767"/>
              <a:gd name="connsiteX5" fmla="*/ 3563329 w 3736396"/>
              <a:gd name="connsiteY5" fmla="*/ 509450 h 2981767"/>
              <a:gd name="connsiteX6" fmla="*/ 3583947 w 3736396"/>
              <a:gd name="connsiteY6" fmla="*/ 635278 h 2981767"/>
              <a:gd name="connsiteX7" fmla="*/ 3378061 w 3736396"/>
              <a:gd name="connsiteY7" fmla="*/ 937893 h 2981767"/>
              <a:gd name="connsiteX8" fmla="*/ 2914817 w 3736396"/>
              <a:gd name="connsiteY8" fmla="*/ 975326 h 2981767"/>
              <a:gd name="connsiteX9" fmla="*/ 2658848 w 3736396"/>
              <a:gd name="connsiteY9" fmla="*/ 922320 h 2981767"/>
              <a:gd name="connsiteX10" fmla="*/ 2492809 w 3736396"/>
              <a:gd name="connsiteY10" fmla="*/ 667667 h 2981767"/>
              <a:gd name="connsiteX11" fmla="*/ 2569065 w 3736396"/>
              <a:gd name="connsiteY11" fmla="*/ 331127 h 2981767"/>
              <a:gd name="connsiteX12" fmla="*/ 2602917 w 3736396"/>
              <a:gd name="connsiteY12" fmla="*/ 156680 h 2981767"/>
              <a:gd name="connsiteX13" fmla="*/ 2505823 w 3736396"/>
              <a:gd name="connsiteY13" fmla="*/ 19886 h 2981767"/>
              <a:gd name="connsiteX14" fmla="*/ 2387672 w 3736396"/>
              <a:gd name="connsiteY14" fmla="*/ 1096 h 2981767"/>
              <a:gd name="connsiteX15" fmla="*/ 981197 w 3736396"/>
              <a:gd name="connsiteY15" fmla="*/ 949 h 2981767"/>
              <a:gd name="connsiteX16" fmla="*/ 979515 w 3736396"/>
              <a:gd name="connsiteY16" fmla="*/ 44598 h 2981767"/>
              <a:gd name="connsiteX17" fmla="*/ 978346 w 3736396"/>
              <a:gd name="connsiteY17" fmla="*/ 1453558 h 2981767"/>
              <a:gd name="connsiteX18" fmla="*/ 690426 w 3736396"/>
              <a:gd name="connsiteY18" fmla="*/ 1694831 h 2981767"/>
              <a:gd name="connsiteX19" fmla="*/ 566792 w 3736396"/>
              <a:gd name="connsiteY19" fmla="*/ 1664124 h 2981767"/>
              <a:gd name="connsiteX20" fmla="*/ 281871 w 3736396"/>
              <a:gd name="connsiteY20" fmla="*/ 1589037 h 2981767"/>
              <a:gd name="connsiteX21" fmla="*/ 44692 w 3736396"/>
              <a:gd name="connsiteY21" fmla="*/ 1732412 h 2981767"/>
              <a:gd name="connsiteX22" fmla="*/ 44692 w 3736396"/>
              <a:gd name="connsiteY22" fmla="*/ 1732412 h 2981767"/>
              <a:gd name="connsiteX23" fmla="*/ 44692 w 3736396"/>
              <a:gd name="connsiteY23" fmla="*/ 1732412 h 2981767"/>
              <a:gd name="connsiteX24" fmla="*/ 29339 w 3736396"/>
              <a:gd name="connsiteY24" fmla="*/ 1777010 h 2981767"/>
              <a:gd name="connsiteX25" fmla="*/ 11280 w 3736396"/>
              <a:gd name="connsiteY25" fmla="*/ 2248882 h 2981767"/>
              <a:gd name="connsiteX26" fmla="*/ 56902 w 3736396"/>
              <a:gd name="connsiteY26" fmla="*/ 2424426 h 2981767"/>
              <a:gd name="connsiteX27" fmla="*/ 230619 w 3736396"/>
              <a:gd name="connsiteY27" fmla="*/ 2535996 h 2981767"/>
              <a:gd name="connsiteX28" fmla="*/ 403312 w 3736396"/>
              <a:gd name="connsiteY28" fmla="*/ 2510700 h 2981767"/>
              <a:gd name="connsiteX29" fmla="*/ 679533 w 3736396"/>
              <a:gd name="connsiteY29" fmla="*/ 2429910 h 2981767"/>
              <a:gd name="connsiteX30" fmla="*/ 970303 w 3736396"/>
              <a:gd name="connsiteY30" fmla="*/ 2614813 h 2981767"/>
              <a:gd name="connsiteX31" fmla="*/ 979369 w 3736396"/>
              <a:gd name="connsiteY31" fmla="*/ 2698015 h 2981767"/>
              <a:gd name="connsiteX32" fmla="*/ 978419 w 3736396"/>
              <a:gd name="connsiteY32" fmla="*/ 2942724 h 2981767"/>
              <a:gd name="connsiteX33" fmla="*/ 1015999 w 3736396"/>
              <a:gd name="connsiteY33" fmla="*/ 2981767 h 2981767"/>
              <a:gd name="connsiteX34" fmla="*/ 3364754 w 3736396"/>
              <a:gd name="connsiteY34" fmla="*/ 2981182 h 2981767"/>
              <a:gd name="connsiteX35" fmla="*/ 3455195 w 3736396"/>
              <a:gd name="connsiteY35" fmla="*/ 2971165 h 2981767"/>
              <a:gd name="connsiteX36" fmla="*/ 3735437 w 3736396"/>
              <a:gd name="connsiteY36" fmla="*/ 2616275 h 2981767"/>
              <a:gd name="connsiteX37" fmla="*/ 3736388 w 3736396"/>
              <a:gd name="connsiteY37" fmla="*/ 41235 h 29817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3736396" h="2981767">
                <a:moveTo>
                  <a:pt x="3736388" y="41235"/>
                </a:moveTo>
                <a:cubicBezTo>
                  <a:pt x="3736753" y="6067"/>
                  <a:pt x="3725567" y="-3145"/>
                  <a:pt x="3693763" y="876"/>
                </a:cubicBezTo>
                <a:cubicBezTo>
                  <a:pt x="3668466" y="4093"/>
                  <a:pt x="3642583" y="2923"/>
                  <a:pt x="3617506" y="7164"/>
                </a:cubicBezTo>
                <a:cubicBezTo>
                  <a:pt x="3515952" y="24345"/>
                  <a:pt x="3465796" y="91463"/>
                  <a:pt x="3476032" y="193529"/>
                </a:cubicBezTo>
                <a:cubicBezTo>
                  <a:pt x="3479688" y="230086"/>
                  <a:pt x="3488023" y="265399"/>
                  <a:pt x="3499355" y="300201"/>
                </a:cubicBezTo>
                <a:cubicBezTo>
                  <a:pt x="3521874" y="369585"/>
                  <a:pt x="3546659" y="438238"/>
                  <a:pt x="3563329" y="509450"/>
                </a:cubicBezTo>
                <a:cubicBezTo>
                  <a:pt x="3573053" y="550906"/>
                  <a:pt x="3581242" y="592580"/>
                  <a:pt x="3583947" y="635278"/>
                </a:cubicBezTo>
                <a:cubicBezTo>
                  <a:pt x="3593817" y="792324"/>
                  <a:pt x="3528966" y="890223"/>
                  <a:pt x="3378061" y="937893"/>
                </a:cubicBezTo>
                <a:cubicBezTo>
                  <a:pt x="3226863" y="985635"/>
                  <a:pt x="3070840" y="984027"/>
                  <a:pt x="2914817" y="975326"/>
                </a:cubicBezTo>
                <a:cubicBezTo>
                  <a:pt x="2827081" y="970428"/>
                  <a:pt x="2740369" y="957779"/>
                  <a:pt x="2658848" y="922320"/>
                </a:cubicBezTo>
                <a:cubicBezTo>
                  <a:pt x="2547716" y="873991"/>
                  <a:pt x="2491492" y="789107"/>
                  <a:pt x="2492809" y="667667"/>
                </a:cubicBezTo>
                <a:cubicBezTo>
                  <a:pt x="2494051" y="550101"/>
                  <a:pt x="2532582" y="440797"/>
                  <a:pt x="2569065" y="331127"/>
                </a:cubicBezTo>
                <a:cubicBezTo>
                  <a:pt x="2587928" y="274465"/>
                  <a:pt x="2606207" y="217729"/>
                  <a:pt x="2602917" y="156680"/>
                </a:cubicBezTo>
                <a:cubicBezTo>
                  <a:pt x="2599334" y="90513"/>
                  <a:pt x="2568115" y="44305"/>
                  <a:pt x="2505823" y="19886"/>
                </a:cubicBezTo>
                <a:cubicBezTo>
                  <a:pt x="2467804" y="4970"/>
                  <a:pt x="2428177" y="1096"/>
                  <a:pt x="2387672" y="1096"/>
                </a:cubicBezTo>
                <a:cubicBezTo>
                  <a:pt x="1918871" y="1169"/>
                  <a:pt x="1449998" y="1022"/>
                  <a:pt x="981197" y="949"/>
                </a:cubicBezTo>
                <a:cubicBezTo>
                  <a:pt x="980612" y="15499"/>
                  <a:pt x="979515" y="30048"/>
                  <a:pt x="979515" y="44598"/>
                </a:cubicBezTo>
                <a:cubicBezTo>
                  <a:pt x="979442" y="495998"/>
                  <a:pt x="979662" y="1435353"/>
                  <a:pt x="978346" y="1453558"/>
                </a:cubicBezTo>
                <a:cubicBezTo>
                  <a:pt x="966428" y="1624058"/>
                  <a:pt x="858440" y="1714718"/>
                  <a:pt x="690426" y="1694831"/>
                </a:cubicBezTo>
                <a:cubicBezTo>
                  <a:pt x="648094" y="1689787"/>
                  <a:pt x="607151" y="1678015"/>
                  <a:pt x="566792" y="1664124"/>
                </a:cubicBezTo>
                <a:cubicBezTo>
                  <a:pt x="473719" y="1632028"/>
                  <a:pt x="380281" y="1601759"/>
                  <a:pt x="281871" y="1589037"/>
                </a:cubicBezTo>
                <a:cubicBezTo>
                  <a:pt x="161308" y="1573464"/>
                  <a:pt x="79786" y="1621718"/>
                  <a:pt x="44692" y="1732412"/>
                </a:cubicBezTo>
                <a:cubicBezTo>
                  <a:pt x="44692" y="1732412"/>
                  <a:pt x="44692" y="1732412"/>
                  <a:pt x="44692" y="1732412"/>
                </a:cubicBezTo>
                <a:cubicBezTo>
                  <a:pt x="44692" y="1732412"/>
                  <a:pt x="44692" y="1732412"/>
                  <a:pt x="44692" y="1732412"/>
                </a:cubicBezTo>
                <a:cubicBezTo>
                  <a:pt x="39501" y="1747253"/>
                  <a:pt x="32848" y="1761803"/>
                  <a:pt x="29339" y="1777010"/>
                </a:cubicBezTo>
                <a:cubicBezTo>
                  <a:pt x="-6706" y="1933107"/>
                  <a:pt x="-5463" y="2090738"/>
                  <a:pt x="11280" y="2248882"/>
                </a:cubicBezTo>
                <a:cubicBezTo>
                  <a:pt x="17714" y="2309493"/>
                  <a:pt x="30508" y="2368714"/>
                  <a:pt x="56902" y="2424426"/>
                </a:cubicBezTo>
                <a:cubicBezTo>
                  <a:pt x="91777" y="2498124"/>
                  <a:pt x="150268" y="2533950"/>
                  <a:pt x="230619" y="2535996"/>
                </a:cubicBezTo>
                <a:cubicBezTo>
                  <a:pt x="289548" y="2537459"/>
                  <a:pt x="346430" y="2524299"/>
                  <a:pt x="403312" y="2510700"/>
                </a:cubicBezTo>
                <a:cubicBezTo>
                  <a:pt x="496750" y="2488327"/>
                  <a:pt x="584339" y="2446579"/>
                  <a:pt x="679533" y="2429910"/>
                </a:cubicBezTo>
                <a:cubicBezTo>
                  <a:pt x="829049" y="2403735"/>
                  <a:pt x="939011" y="2472973"/>
                  <a:pt x="970303" y="2614813"/>
                </a:cubicBezTo>
                <a:cubicBezTo>
                  <a:pt x="976298" y="2642084"/>
                  <a:pt x="979662" y="2669720"/>
                  <a:pt x="979369" y="2698015"/>
                </a:cubicBezTo>
                <a:cubicBezTo>
                  <a:pt x="978565" y="2779609"/>
                  <a:pt x="980393" y="2861203"/>
                  <a:pt x="978419" y="2942724"/>
                </a:cubicBezTo>
                <a:cubicBezTo>
                  <a:pt x="977688" y="2972189"/>
                  <a:pt x="984560" y="2981840"/>
                  <a:pt x="1015999" y="2981767"/>
                </a:cubicBezTo>
                <a:cubicBezTo>
                  <a:pt x="1798893" y="2980889"/>
                  <a:pt x="2581787" y="2981035"/>
                  <a:pt x="3364754" y="2981182"/>
                </a:cubicBezTo>
                <a:cubicBezTo>
                  <a:pt x="3395388" y="2981182"/>
                  <a:pt x="3425584" y="2978184"/>
                  <a:pt x="3455195" y="2971165"/>
                </a:cubicBezTo>
                <a:cubicBezTo>
                  <a:pt x="3622551" y="2931465"/>
                  <a:pt x="3735218" y="2788602"/>
                  <a:pt x="3735437" y="2616275"/>
                </a:cubicBezTo>
                <a:cubicBezTo>
                  <a:pt x="3735803" y="2326455"/>
                  <a:pt x="3734341" y="231182"/>
                  <a:pt x="3736388" y="41235"/>
                </a:cubicBezTo>
                <a:close/>
              </a:path>
            </a:pathLst>
          </a:custGeom>
          <a:solidFill>
            <a:schemeClr val="accent2"/>
          </a:solidFill>
          <a:ln w="7306" cap="flat">
            <a:noFill/>
            <a:prstDash val="solid"/>
            <a:miter/>
          </a:ln>
          <a:effectLst>
            <a:innerShdw blurRad="114300">
              <a:prstClr val="black"/>
            </a:innerShdw>
          </a:effectLst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1731" name="자유형: 도형 1730">
            <a:extLst>
              <a:ext uri="{FF2B5EF4-FFF2-40B4-BE49-F238E27FC236}">
                <a16:creationId xmlns:a16="http://schemas.microsoft.com/office/drawing/2014/main" id="{E8F6E73A-F44C-4CC7-BEEC-4B01E28D5A38}"/>
              </a:ext>
            </a:extLst>
          </p:cNvPr>
          <p:cNvSpPr/>
          <p:nvPr/>
        </p:nvSpPr>
        <p:spPr>
          <a:xfrm>
            <a:off x="4484487" y="2324523"/>
            <a:ext cx="2027145" cy="1668152"/>
          </a:xfrm>
          <a:custGeom>
            <a:avLst/>
            <a:gdLst>
              <a:gd name="connsiteX0" fmla="*/ 4593552 w 4597616"/>
              <a:gd name="connsiteY0" fmla="*/ 1608536 h 3783414"/>
              <a:gd name="connsiteX1" fmla="*/ 4547856 w 4597616"/>
              <a:gd name="connsiteY1" fmla="*/ 1373405 h 3783414"/>
              <a:gd name="connsiteX2" fmla="*/ 4361857 w 4597616"/>
              <a:gd name="connsiteY2" fmla="*/ 1247797 h 3783414"/>
              <a:gd name="connsiteX3" fmla="*/ 4245972 w 4597616"/>
              <a:gd name="connsiteY3" fmla="*/ 1260372 h 3783414"/>
              <a:gd name="connsiteX4" fmla="*/ 3945405 w 4597616"/>
              <a:gd name="connsiteY4" fmla="*/ 1347888 h 3783414"/>
              <a:gd name="connsiteX5" fmla="*/ 3628314 w 4597616"/>
              <a:gd name="connsiteY5" fmla="*/ 1170589 h 3783414"/>
              <a:gd name="connsiteX6" fmla="*/ 3618809 w 4597616"/>
              <a:gd name="connsiteY6" fmla="*/ 1080075 h 3783414"/>
              <a:gd name="connsiteX7" fmla="*/ 3620052 w 4597616"/>
              <a:gd name="connsiteY7" fmla="*/ 35071 h 3783414"/>
              <a:gd name="connsiteX8" fmla="*/ 3578816 w 4597616"/>
              <a:gd name="connsiteY8" fmla="*/ 2097 h 3783414"/>
              <a:gd name="connsiteX9" fmla="*/ 3347706 w 4597616"/>
              <a:gd name="connsiteY9" fmla="*/ 102993 h 3783414"/>
              <a:gd name="connsiteX10" fmla="*/ 804982 w 4597616"/>
              <a:gd name="connsiteY10" fmla="*/ 2046995 h 3783414"/>
              <a:gd name="connsiteX11" fmla="*/ 804982 w 4597616"/>
              <a:gd name="connsiteY11" fmla="*/ 2046995 h 3783414"/>
              <a:gd name="connsiteX12" fmla="*/ 804982 w 4597616"/>
              <a:gd name="connsiteY12" fmla="*/ 2046995 h 3783414"/>
              <a:gd name="connsiteX13" fmla="*/ 795404 w 4597616"/>
              <a:gd name="connsiteY13" fmla="*/ 2051966 h 3783414"/>
              <a:gd name="connsiteX14" fmla="*/ 131099 w 4597616"/>
              <a:gd name="connsiteY14" fmla="*/ 2560029 h 3783414"/>
              <a:gd name="connsiteX15" fmla="*/ 68807 w 4597616"/>
              <a:gd name="connsiteY15" fmla="*/ 3046230 h 3783414"/>
              <a:gd name="connsiteX16" fmla="*/ 354313 w 4597616"/>
              <a:gd name="connsiteY16" fmla="*/ 3375604 h 3783414"/>
              <a:gd name="connsiteX17" fmla="*/ 677473 w 4597616"/>
              <a:gd name="connsiteY17" fmla="*/ 3382989 h 3783414"/>
              <a:gd name="connsiteX18" fmla="*/ 825161 w 4597616"/>
              <a:gd name="connsiteY18" fmla="*/ 3420642 h 3783414"/>
              <a:gd name="connsiteX19" fmla="*/ 849069 w 4597616"/>
              <a:gd name="connsiteY19" fmla="*/ 3481545 h 3783414"/>
              <a:gd name="connsiteX20" fmla="*/ 862522 w 4597616"/>
              <a:gd name="connsiteY20" fmla="*/ 3692257 h 3783414"/>
              <a:gd name="connsiteX21" fmla="*/ 961005 w 4597616"/>
              <a:gd name="connsiteY21" fmla="*/ 3778969 h 3783414"/>
              <a:gd name="connsiteX22" fmla="*/ 1120830 w 4597616"/>
              <a:gd name="connsiteY22" fmla="*/ 3579955 h 3783414"/>
              <a:gd name="connsiteX23" fmla="*/ 1066068 w 4597616"/>
              <a:gd name="connsiteY23" fmla="*/ 3383574 h 3783414"/>
              <a:gd name="connsiteX24" fmla="*/ 1014816 w 4597616"/>
              <a:gd name="connsiteY24" fmla="*/ 3076134 h 3783414"/>
              <a:gd name="connsiteX25" fmla="*/ 1126533 w 4597616"/>
              <a:gd name="connsiteY25" fmla="*/ 2888672 h 3783414"/>
              <a:gd name="connsiteX26" fmla="*/ 1250167 w 4597616"/>
              <a:gd name="connsiteY26" fmla="*/ 2835884 h 3783414"/>
              <a:gd name="connsiteX27" fmla="*/ 1714800 w 4597616"/>
              <a:gd name="connsiteY27" fmla="*/ 2810368 h 3783414"/>
              <a:gd name="connsiteX28" fmla="*/ 1964481 w 4597616"/>
              <a:gd name="connsiteY28" fmla="*/ 2872879 h 3783414"/>
              <a:gd name="connsiteX29" fmla="*/ 2101202 w 4597616"/>
              <a:gd name="connsiteY29" fmla="*/ 3059756 h 3783414"/>
              <a:gd name="connsiteX30" fmla="*/ 2094183 w 4597616"/>
              <a:gd name="connsiteY30" fmla="*/ 3223018 h 3783414"/>
              <a:gd name="connsiteX31" fmla="*/ 2007544 w 4597616"/>
              <a:gd name="connsiteY31" fmla="*/ 3524316 h 3783414"/>
              <a:gd name="connsiteX32" fmla="*/ 2205827 w 4597616"/>
              <a:gd name="connsiteY32" fmla="*/ 3781089 h 3783414"/>
              <a:gd name="connsiteX33" fmla="*/ 3579620 w 4597616"/>
              <a:gd name="connsiteY33" fmla="*/ 3781821 h 3783414"/>
              <a:gd name="connsiteX34" fmla="*/ 3619979 w 4597616"/>
              <a:gd name="connsiteY34" fmla="*/ 3742632 h 3783414"/>
              <a:gd name="connsiteX35" fmla="*/ 3619101 w 4597616"/>
              <a:gd name="connsiteY35" fmla="*/ 2376150 h 3783414"/>
              <a:gd name="connsiteX36" fmla="*/ 3619394 w 4597616"/>
              <a:gd name="connsiteY36" fmla="*/ 2335938 h 3783414"/>
              <a:gd name="connsiteX37" fmla="*/ 3905193 w 4597616"/>
              <a:gd name="connsiteY37" fmla="*/ 2088450 h 3783414"/>
              <a:gd name="connsiteX38" fmla="*/ 4105157 w 4597616"/>
              <a:gd name="connsiteY38" fmla="*/ 2143870 h 3783414"/>
              <a:gd name="connsiteX39" fmla="*/ 4376333 w 4597616"/>
              <a:gd name="connsiteY39" fmla="*/ 2194318 h 3783414"/>
              <a:gd name="connsiteX40" fmla="*/ 4553193 w 4597616"/>
              <a:gd name="connsiteY40" fmla="*/ 2048457 h 3783414"/>
              <a:gd name="connsiteX41" fmla="*/ 4569059 w 4597616"/>
              <a:gd name="connsiteY41" fmla="*/ 2004297 h 3783414"/>
              <a:gd name="connsiteX42" fmla="*/ 4593552 w 4597616"/>
              <a:gd name="connsiteY42" fmla="*/ 1608536 h 3783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4597616" h="3783414">
                <a:moveTo>
                  <a:pt x="4593552" y="1608536"/>
                </a:moveTo>
                <a:cubicBezTo>
                  <a:pt x="4588726" y="1528258"/>
                  <a:pt x="4579295" y="1448638"/>
                  <a:pt x="4547856" y="1373405"/>
                </a:cubicBezTo>
                <a:cubicBezTo>
                  <a:pt x="4513347" y="1290860"/>
                  <a:pt x="4453540" y="1246554"/>
                  <a:pt x="4361857" y="1247797"/>
                </a:cubicBezTo>
                <a:cubicBezTo>
                  <a:pt x="4322668" y="1248308"/>
                  <a:pt x="4284284" y="1252988"/>
                  <a:pt x="4245972" y="1260372"/>
                </a:cubicBezTo>
                <a:cubicBezTo>
                  <a:pt x="4143029" y="1280186"/>
                  <a:pt x="4047251" y="1324492"/>
                  <a:pt x="3945405" y="1347888"/>
                </a:cubicBezTo>
                <a:cubicBezTo>
                  <a:pt x="3779877" y="1385834"/>
                  <a:pt x="3663847" y="1320910"/>
                  <a:pt x="3628314" y="1170589"/>
                </a:cubicBezTo>
                <a:cubicBezTo>
                  <a:pt x="3621295" y="1140978"/>
                  <a:pt x="3618736" y="1110783"/>
                  <a:pt x="3618809" y="1080075"/>
                </a:cubicBezTo>
                <a:cubicBezTo>
                  <a:pt x="3619175" y="731765"/>
                  <a:pt x="3618370" y="383382"/>
                  <a:pt x="3620052" y="35071"/>
                </a:cubicBezTo>
                <a:cubicBezTo>
                  <a:pt x="3620271" y="-1997"/>
                  <a:pt x="3607476" y="-2728"/>
                  <a:pt x="3578816" y="2097"/>
                </a:cubicBezTo>
                <a:cubicBezTo>
                  <a:pt x="3493055" y="16281"/>
                  <a:pt x="3417017" y="50059"/>
                  <a:pt x="3347706" y="102993"/>
                </a:cubicBezTo>
                <a:cubicBezTo>
                  <a:pt x="2638071" y="645419"/>
                  <a:pt x="942653" y="1940981"/>
                  <a:pt x="804982" y="2046995"/>
                </a:cubicBezTo>
                <a:cubicBezTo>
                  <a:pt x="804982" y="2046995"/>
                  <a:pt x="804982" y="2046995"/>
                  <a:pt x="804982" y="2046995"/>
                </a:cubicBezTo>
                <a:cubicBezTo>
                  <a:pt x="804982" y="2046995"/>
                  <a:pt x="804982" y="2046995"/>
                  <a:pt x="804982" y="2046995"/>
                </a:cubicBezTo>
                <a:cubicBezTo>
                  <a:pt x="801765" y="2048677"/>
                  <a:pt x="798255" y="2049846"/>
                  <a:pt x="795404" y="2051966"/>
                </a:cubicBezTo>
                <a:cubicBezTo>
                  <a:pt x="573725" y="2221004"/>
                  <a:pt x="350438" y="2388067"/>
                  <a:pt x="131099" y="2560029"/>
                </a:cubicBezTo>
                <a:cubicBezTo>
                  <a:pt x="-16809" y="2675986"/>
                  <a:pt x="-42398" y="2893351"/>
                  <a:pt x="68807" y="3046230"/>
                </a:cubicBezTo>
                <a:cubicBezTo>
                  <a:pt x="126785" y="3125924"/>
                  <a:pt x="313443" y="3350892"/>
                  <a:pt x="354313" y="3375604"/>
                </a:cubicBezTo>
                <a:cubicBezTo>
                  <a:pt x="460254" y="3439724"/>
                  <a:pt x="566048" y="3463633"/>
                  <a:pt x="677473" y="3382989"/>
                </a:cubicBezTo>
                <a:cubicBezTo>
                  <a:pt x="733843" y="3342192"/>
                  <a:pt x="790432" y="3360178"/>
                  <a:pt x="825161" y="3420642"/>
                </a:cubicBezTo>
                <a:cubicBezTo>
                  <a:pt x="836128" y="3439724"/>
                  <a:pt x="843293" y="3460269"/>
                  <a:pt x="849069" y="3481545"/>
                </a:cubicBezTo>
                <a:cubicBezTo>
                  <a:pt x="867786" y="3550930"/>
                  <a:pt x="862083" y="3621849"/>
                  <a:pt x="862522" y="3692257"/>
                </a:cubicBezTo>
                <a:cubicBezTo>
                  <a:pt x="863106" y="3789278"/>
                  <a:pt x="862668" y="3789278"/>
                  <a:pt x="961005" y="3778969"/>
                </a:cubicBezTo>
                <a:cubicBezTo>
                  <a:pt x="1078132" y="3766759"/>
                  <a:pt x="1133771" y="3696863"/>
                  <a:pt x="1120830" y="3579955"/>
                </a:cubicBezTo>
                <a:cubicBezTo>
                  <a:pt x="1113226" y="3511375"/>
                  <a:pt x="1086101" y="3448498"/>
                  <a:pt x="1066068" y="3383574"/>
                </a:cubicBezTo>
                <a:cubicBezTo>
                  <a:pt x="1035214" y="3283336"/>
                  <a:pt x="1005238" y="3182952"/>
                  <a:pt x="1014816" y="3076134"/>
                </a:cubicBezTo>
                <a:cubicBezTo>
                  <a:pt x="1021981" y="2995929"/>
                  <a:pt x="1059415" y="2933125"/>
                  <a:pt x="1126533" y="2888672"/>
                </a:cubicBezTo>
                <a:cubicBezTo>
                  <a:pt x="1164405" y="2863594"/>
                  <a:pt x="1206226" y="2846924"/>
                  <a:pt x="1250167" y="2835884"/>
                </a:cubicBezTo>
                <a:cubicBezTo>
                  <a:pt x="1403412" y="2797427"/>
                  <a:pt x="1558996" y="2799035"/>
                  <a:pt x="1714800" y="2810368"/>
                </a:cubicBezTo>
                <a:cubicBezTo>
                  <a:pt x="1801366" y="2816729"/>
                  <a:pt x="1886396" y="2832009"/>
                  <a:pt x="1964481" y="2872879"/>
                </a:cubicBezTo>
                <a:cubicBezTo>
                  <a:pt x="2040445" y="2912653"/>
                  <a:pt x="2087311" y="2973849"/>
                  <a:pt x="2101202" y="3059756"/>
                </a:cubicBezTo>
                <a:cubicBezTo>
                  <a:pt x="2110122" y="3114883"/>
                  <a:pt x="2103761" y="3168987"/>
                  <a:pt x="2094183" y="3223018"/>
                </a:cubicBezTo>
                <a:cubicBezTo>
                  <a:pt x="2075832" y="3326473"/>
                  <a:pt x="2033792" y="3423201"/>
                  <a:pt x="2007544" y="3524316"/>
                </a:cubicBezTo>
                <a:cubicBezTo>
                  <a:pt x="1963750" y="3692769"/>
                  <a:pt x="2032403" y="3781016"/>
                  <a:pt x="2205827" y="3781089"/>
                </a:cubicBezTo>
                <a:cubicBezTo>
                  <a:pt x="2663734" y="3781236"/>
                  <a:pt x="3121714" y="3780870"/>
                  <a:pt x="3579620" y="3781821"/>
                </a:cubicBezTo>
                <a:cubicBezTo>
                  <a:pt x="3610620" y="3781893"/>
                  <a:pt x="3620052" y="3775898"/>
                  <a:pt x="3619979" y="3742632"/>
                </a:cubicBezTo>
                <a:cubicBezTo>
                  <a:pt x="3618663" y="3287138"/>
                  <a:pt x="3619101" y="2831644"/>
                  <a:pt x="3619101" y="2376150"/>
                </a:cubicBezTo>
                <a:cubicBezTo>
                  <a:pt x="3619101" y="2362770"/>
                  <a:pt x="3618736" y="2349317"/>
                  <a:pt x="3619394" y="2335938"/>
                </a:cubicBezTo>
                <a:cubicBezTo>
                  <a:pt x="3626925" y="2163903"/>
                  <a:pt x="3734547" y="2070830"/>
                  <a:pt x="3905193" y="2088450"/>
                </a:cubicBezTo>
                <a:cubicBezTo>
                  <a:pt x="3975015" y="2095615"/>
                  <a:pt x="4039063" y="2123325"/>
                  <a:pt x="4105157" y="2143870"/>
                </a:cubicBezTo>
                <a:cubicBezTo>
                  <a:pt x="4193550" y="2171360"/>
                  <a:pt x="4282017" y="2199289"/>
                  <a:pt x="4376333" y="2194318"/>
                </a:cubicBezTo>
                <a:cubicBezTo>
                  <a:pt x="4468748" y="2189419"/>
                  <a:pt x="4528116" y="2139921"/>
                  <a:pt x="4553193" y="2048457"/>
                </a:cubicBezTo>
                <a:cubicBezTo>
                  <a:pt x="4562771" y="2035297"/>
                  <a:pt x="4565476" y="2019504"/>
                  <a:pt x="4569059" y="2004297"/>
                </a:cubicBezTo>
                <a:cubicBezTo>
                  <a:pt x="4599913" y="1873717"/>
                  <a:pt x="4601521" y="1741383"/>
                  <a:pt x="4593552" y="1608536"/>
                </a:cubicBezTo>
                <a:close/>
              </a:path>
            </a:pathLst>
          </a:custGeom>
          <a:solidFill>
            <a:schemeClr val="accent4"/>
          </a:solidFill>
          <a:ln w="7306" cap="flat">
            <a:noFill/>
            <a:prstDash val="solid"/>
            <a:miter/>
          </a:ln>
          <a:effectLst>
            <a:innerShdw blurRad="114300">
              <a:prstClr val="black"/>
            </a:innerShdw>
          </a:effectLst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1732" name="자유형: 도형 1731">
            <a:extLst>
              <a:ext uri="{FF2B5EF4-FFF2-40B4-BE49-F238E27FC236}">
                <a16:creationId xmlns:a16="http://schemas.microsoft.com/office/drawing/2014/main" id="{52655EF4-F304-4F81-92A0-AF80114F0D95}"/>
              </a:ext>
            </a:extLst>
          </p:cNvPr>
          <p:cNvSpPr/>
          <p:nvPr/>
        </p:nvSpPr>
        <p:spPr>
          <a:xfrm>
            <a:off x="4864493" y="3592235"/>
            <a:ext cx="1215996" cy="1745017"/>
          </a:xfrm>
          <a:custGeom>
            <a:avLst/>
            <a:gdLst>
              <a:gd name="connsiteX0" fmla="*/ 2754241 w 2757909"/>
              <a:gd name="connsiteY0" fmla="*/ 3633438 h 3957746"/>
              <a:gd name="connsiteX1" fmla="*/ 2575480 w 2757909"/>
              <a:gd name="connsiteY1" fmla="*/ 3475149 h 3957746"/>
              <a:gd name="connsiteX2" fmla="*/ 2468369 w 2757909"/>
              <a:gd name="connsiteY2" fmla="*/ 3495255 h 3957746"/>
              <a:gd name="connsiteX3" fmla="*/ 2133950 w 2757909"/>
              <a:gd name="connsiteY3" fmla="*/ 3582624 h 3957746"/>
              <a:gd name="connsiteX4" fmla="*/ 1827460 w 2757909"/>
              <a:gd name="connsiteY4" fmla="*/ 3398380 h 3957746"/>
              <a:gd name="connsiteX5" fmla="*/ 1791489 w 2757909"/>
              <a:gd name="connsiteY5" fmla="*/ 3246159 h 3957746"/>
              <a:gd name="connsiteX6" fmla="*/ 1814446 w 2757909"/>
              <a:gd name="connsiteY6" fmla="*/ 2709509 h 3957746"/>
              <a:gd name="connsiteX7" fmla="*/ 1819857 w 2757909"/>
              <a:gd name="connsiteY7" fmla="*/ 2700223 h 3957746"/>
              <a:gd name="connsiteX8" fmla="*/ 2146599 w 2757909"/>
              <a:gd name="connsiteY8" fmla="*/ 2495727 h 3957746"/>
              <a:gd name="connsiteX9" fmla="*/ 2424940 w 2757909"/>
              <a:gd name="connsiteY9" fmla="*/ 2567158 h 3957746"/>
              <a:gd name="connsiteX10" fmla="*/ 2606479 w 2757909"/>
              <a:gd name="connsiteY10" fmla="*/ 2601155 h 3957746"/>
              <a:gd name="connsiteX11" fmla="*/ 2742470 w 2757909"/>
              <a:gd name="connsiteY11" fmla="*/ 2497920 h 3957746"/>
              <a:gd name="connsiteX12" fmla="*/ 2757019 w 2757909"/>
              <a:gd name="connsiteY12" fmla="*/ 2408356 h 3957746"/>
              <a:gd name="connsiteX13" fmla="*/ 2755045 w 2757909"/>
              <a:gd name="connsiteY13" fmla="*/ 977316 h 3957746"/>
              <a:gd name="connsiteX14" fmla="*/ 1293150 w 2757909"/>
              <a:gd name="connsiteY14" fmla="*/ 976292 h 3957746"/>
              <a:gd name="connsiteX15" fmla="*/ 1064672 w 2757909"/>
              <a:gd name="connsiteY15" fmla="*/ 684571 h 3957746"/>
              <a:gd name="connsiteX16" fmla="*/ 1094137 w 2757909"/>
              <a:gd name="connsiteY16" fmla="*/ 567956 h 3957746"/>
              <a:gd name="connsiteX17" fmla="*/ 1167688 w 2757909"/>
              <a:gd name="connsiteY17" fmla="*/ 297145 h 3957746"/>
              <a:gd name="connsiteX18" fmla="*/ 999894 w 2757909"/>
              <a:gd name="connsiteY18" fmla="*/ 32988 h 3957746"/>
              <a:gd name="connsiteX19" fmla="*/ 971672 w 2757909"/>
              <a:gd name="connsiteY19" fmla="*/ 25603 h 3957746"/>
              <a:gd name="connsiteX20" fmla="*/ 528023 w 2757909"/>
              <a:gd name="connsiteY20" fmla="*/ 8349 h 3957746"/>
              <a:gd name="connsiteX21" fmla="*/ 334054 w 2757909"/>
              <a:gd name="connsiteY21" fmla="*/ 55945 h 3957746"/>
              <a:gd name="connsiteX22" fmla="*/ 224311 w 2757909"/>
              <a:gd name="connsiteY22" fmla="*/ 212042 h 3957746"/>
              <a:gd name="connsiteX23" fmla="*/ 252971 w 2757909"/>
              <a:gd name="connsiteY23" fmla="*/ 420706 h 3957746"/>
              <a:gd name="connsiteX24" fmla="*/ 326304 w 2757909"/>
              <a:gd name="connsiteY24" fmla="*/ 665269 h 3957746"/>
              <a:gd name="connsiteX25" fmla="*/ 120198 w 2757909"/>
              <a:gd name="connsiteY25" fmla="*/ 973587 h 3957746"/>
              <a:gd name="connsiteX26" fmla="*/ 40140 w 2757909"/>
              <a:gd name="connsiteY26" fmla="*/ 976877 h 3957746"/>
              <a:gd name="connsiteX27" fmla="*/ 0 w 2757909"/>
              <a:gd name="connsiteY27" fmla="*/ 1016504 h 3957746"/>
              <a:gd name="connsiteX28" fmla="*/ 1536 w 2757909"/>
              <a:gd name="connsiteY28" fmla="*/ 3618596 h 3957746"/>
              <a:gd name="connsiteX29" fmla="*/ 12649 w 2757909"/>
              <a:gd name="connsiteY29" fmla="*/ 3686810 h 3957746"/>
              <a:gd name="connsiteX30" fmla="*/ 368490 w 2757909"/>
              <a:gd name="connsiteY30" fmla="*/ 3957256 h 3957746"/>
              <a:gd name="connsiteX31" fmla="*/ 2720974 w 2757909"/>
              <a:gd name="connsiteY31" fmla="*/ 3957475 h 3957746"/>
              <a:gd name="connsiteX32" fmla="*/ 2735597 w 2757909"/>
              <a:gd name="connsiteY32" fmla="*/ 3957548 h 3957746"/>
              <a:gd name="connsiteX33" fmla="*/ 2757238 w 2757909"/>
              <a:gd name="connsiteY33" fmla="*/ 3936638 h 3957746"/>
              <a:gd name="connsiteX34" fmla="*/ 2754241 w 2757909"/>
              <a:gd name="connsiteY34" fmla="*/ 3633438 h 39577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2757909" h="3957746">
                <a:moveTo>
                  <a:pt x="2754241" y="3633438"/>
                </a:moveTo>
                <a:cubicBezTo>
                  <a:pt x="2747149" y="3524646"/>
                  <a:pt x="2683833" y="3473467"/>
                  <a:pt x="2575480" y="3475149"/>
                </a:cubicBezTo>
                <a:cubicBezTo>
                  <a:pt x="2538484" y="3475733"/>
                  <a:pt x="2503171" y="3483995"/>
                  <a:pt x="2468369" y="3495255"/>
                </a:cubicBezTo>
                <a:cubicBezTo>
                  <a:pt x="2358553" y="3530714"/>
                  <a:pt x="2249688" y="3568733"/>
                  <a:pt x="2133950" y="3582624"/>
                </a:cubicBezTo>
                <a:cubicBezTo>
                  <a:pt x="1987139" y="3600245"/>
                  <a:pt x="1879663" y="3537148"/>
                  <a:pt x="1827460" y="3398380"/>
                </a:cubicBezTo>
                <a:cubicBezTo>
                  <a:pt x="1808963" y="3349101"/>
                  <a:pt x="1797703" y="3298215"/>
                  <a:pt x="1791489" y="3246159"/>
                </a:cubicBezTo>
                <a:cubicBezTo>
                  <a:pt x="1769993" y="3066008"/>
                  <a:pt x="1772552" y="2886881"/>
                  <a:pt x="1814446" y="2709509"/>
                </a:cubicBezTo>
                <a:cubicBezTo>
                  <a:pt x="1816274" y="2706438"/>
                  <a:pt x="1818687" y="2703514"/>
                  <a:pt x="1819857" y="2700223"/>
                </a:cubicBezTo>
                <a:cubicBezTo>
                  <a:pt x="1879151" y="2535281"/>
                  <a:pt x="1971785" y="2477375"/>
                  <a:pt x="2146599" y="2495727"/>
                </a:cubicBezTo>
                <a:cubicBezTo>
                  <a:pt x="2242888" y="2505889"/>
                  <a:pt x="2333987" y="2536158"/>
                  <a:pt x="2424940" y="2567158"/>
                </a:cubicBezTo>
                <a:cubicBezTo>
                  <a:pt x="2483796" y="2587191"/>
                  <a:pt x="2542944" y="2605542"/>
                  <a:pt x="2606479" y="2601155"/>
                </a:cubicBezTo>
                <a:cubicBezTo>
                  <a:pt x="2673670" y="2596477"/>
                  <a:pt x="2720389" y="2561675"/>
                  <a:pt x="2742470" y="2497920"/>
                </a:cubicBezTo>
                <a:cubicBezTo>
                  <a:pt x="2752486" y="2468967"/>
                  <a:pt x="2757019" y="2439137"/>
                  <a:pt x="2757019" y="2408356"/>
                </a:cubicBezTo>
                <a:cubicBezTo>
                  <a:pt x="2756800" y="1943431"/>
                  <a:pt x="2755630" y="989452"/>
                  <a:pt x="2755045" y="977316"/>
                </a:cubicBezTo>
                <a:cubicBezTo>
                  <a:pt x="2278714" y="977389"/>
                  <a:pt x="1304044" y="977169"/>
                  <a:pt x="1293150" y="976292"/>
                </a:cubicBezTo>
                <a:cubicBezTo>
                  <a:pt x="1130328" y="962839"/>
                  <a:pt x="1038498" y="845420"/>
                  <a:pt x="1064672" y="684571"/>
                </a:cubicBezTo>
                <a:cubicBezTo>
                  <a:pt x="1071106" y="644798"/>
                  <a:pt x="1081196" y="606048"/>
                  <a:pt x="1094137" y="567956"/>
                </a:cubicBezTo>
                <a:cubicBezTo>
                  <a:pt x="1124332" y="479270"/>
                  <a:pt x="1153870" y="390364"/>
                  <a:pt x="1167688" y="297145"/>
                </a:cubicBezTo>
                <a:cubicBezTo>
                  <a:pt x="1188745" y="155672"/>
                  <a:pt x="1136762" y="73127"/>
                  <a:pt x="999894" y="32988"/>
                </a:cubicBezTo>
                <a:cubicBezTo>
                  <a:pt x="990536" y="30210"/>
                  <a:pt x="981177" y="27651"/>
                  <a:pt x="971672" y="25603"/>
                </a:cubicBezTo>
                <a:cubicBezTo>
                  <a:pt x="824788" y="-6347"/>
                  <a:pt x="676515" y="-3715"/>
                  <a:pt x="528023" y="8349"/>
                </a:cubicBezTo>
                <a:cubicBezTo>
                  <a:pt x="461124" y="13832"/>
                  <a:pt x="395249" y="26261"/>
                  <a:pt x="334054" y="55945"/>
                </a:cubicBezTo>
                <a:cubicBezTo>
                  <a:pt x="268764" y="87677"/>
                  <a:pt x="230233" y="138051"/>
                  <a:pt x="224311" y="212042"/>
                </a:cubicBezTo>
                <a:cubicBezTo>
                  <a:pt x="218608" y="283839"/>
                  <a:pt x="235278" y="352199"/>
                  <a:pt x="252971" y="420706"/>
                </a:cubicBezTo>
                <a:cubicBezTo>
                  <a:pt x="274247" y="503178"/>
                  <a:pt x="309927" y="581262"/>
                  <a:pt x="326304" y="665269"/>
                </a:cubicBezTo>
                <a:cubicBezTo>
                  <a:pt x="358912" y="832479"/>
                  <a:pt x="284118" y="945292"/>
                  <a:pt x="120198" y="973587"/>
                </a:cubicBezTo>
                <a:cubicBezTo>
                  <a:pt x="94024" y="978120"/>
                  <a:pt x="66533" y="979290"/>
                  <a:pt x="40140" y="976877"/>
                </a:cubicBezTo>
                <a:cubicBezTo>
                  <a:pt x="8043" y="973952"/>
                  <a:pt x="-73" y="983750"/>
                  <a:pt x="0" y="1016504"/>
                </a:cubicBezTo>
                <a:cubicBezTo>
                  <a:pt x="1170" y="1533048"/>
                  <a:pt x="1170" y="3315396"/>
                  <a:pt x="1536" y="3618596"/>
                </a:cubicBezTo>
                <a:cubicBezTo>
                  <a:pt x="1536" y="3641334"/>
                  <a:pt x="6873" y="3664584"/>
                  <a:pt x="12649" y="3686810"/>
                </a:cubicBezTo>
                <a:cubicBezTo>
                  <a:pt x="55055" y="3848390"/>
                  <a:pt x="197406" y="3957183"/>
                  <a:pt x="368490" y="3957256"/>
                </a:cubicBezTo>
                <a:cubicBezTo>
                  <a:pt x="1152627" y="3957621"/>
                  <a:pt x="1936764" y="3957475"/>
                  <a:pt x="2720974" y="3957475"/>
                </a:cubicBezTo>
                <a:cubicBezTo>
                  <a:pt x="2725873" y="3957475"/>
                  <a:pt x="2730772" y="3957036"/>
                  <a:pt x="2735597" y="3957548"/>
                </a:cubicBezTo>
                <a:cubicBezTo>
                  <a:pt x="2751097" y="3959010"/>
                  <a:pt x="2757385" y="3952430"/>
                  <a:pt x="2757238" y="3936638"/>
                </a:cubicBezTo>
                <a:cubicBezTo>
                  <a:pt x="2756361" y="3835449"/>
                  <a:pt x="2760821" y="3734042"/>
                  <a:pt x="2754241" y="3633438"/>
                </a:cubicBezTo>
                <a:close/>
              </a:path>
            </a:pathLst>
          </a:custGeom>
          <a:solidFill>
            <a:schemeClr val="accent3"/>
          </a:solidFill>
          <a:ln w="7306" cap="flat">
            <a:noFill/>
            <a:prstDash val="solid"/>
            <a:miter/>
          </a:ln>
          <a:effectLst>
            <a:innerShdw blurRad="114300">
              <a:prstClr val="black"/>
            </a:innerShdw>
          </a:effectLst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1733" name="Rectangle 9">
            <a:extLst>
              <a:ext uri="{FF2B5EF4-FFF2-40B4-BE49-F238E27FC236}">
                <a16:creationId xmlns:a16="http://schemas.microsoft.com/office/drawing/2014/main" id="{B04C1D4E-9CA3-4892-A519-182A46671CD5}"/>
              </a:ext>
            </a:extLst>
          </p:cNvPr>
          <p:cNvSpPr/>
          <p:nvPr/>
        </p:nvSpPr>
        <p:spPr>
          <a:xfrm>
            <a:off x="10629018" y="5474260"/>
            <a:ext cx="311786" cy="291860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734" name="Block Arc 10">
            <a:extLst>
              <a:ext uri="{FF2B5EF4-FFF2-40B4-BE49-F238E27FC236}">
                <a16:creationId xmlns:a16="http://schemas.microsoft.com/office/drawing/2014/main" id="{0097CAE2-6932-4EB0-B8D2-60023BB2B93D}"/>
              </a:ext>
            </a:extLst>
          </p:cNvPr>
          <p:cNvSpPr/>
          <p:nvPr/>
        </p:nvSpPr>
        <p:spPr>
          <a:xfrm>
            <a:off x="10574739" y="2257139"/>
            <a:ext cx="408357" cy="276599"/>
          </a:xfrm>
          <a:custGeom>
            <a:avLst/>
            <a:gdLst/>
            <a:ahLst/>
            <a:cxnLst/>
            <a:rect l="l" t="t" r="r" b="b"/>
            <a:pathLst>
              <a:path w="3219104" h="2180445">
                <a:moveTo>
                  <a:pt x="631935" y="660566"/>
                </a:moveTo>
                <a:cubicBezTo>
                  <a:pt x="582229" y="660566"/>
                  <a:pt x="541935" y="700860"/>
                  <a:pt x="541935" y="750566"/>
                </a:cubicBezTo>
                <a:cubicBezTo>
                  <a:pt x="541935" y="800272"/>
                  <a:pt x="582229" y="840566"/>
                  <a:pt x="631935" y="840566"/>
                </a:cubicBezTo>
                <a:cubicBezTo>
                  <a:pt x="681641" y="840566"/>
                  <a:pt x="721935" y="800272"/>
                  <a:pt x="721935" y="750566"/>
                </a:cubicBezTo>
                <a:cubicBezTo>
                  <a:pt x="721935" y="700860"/>
                  <a:pt x="681641" y="660566"/>
                  <a:pt x="631935" y="660566"/>
                </a:cubicBezTo>
                <a:close/>
                <a:moveTo>
                  <a:pt x="2920524" y="132986"/>
                </a:moveTo>
                <a:cubicBezTo>
                  <a:pt x="2884582" y="132986"/>
                  <a:pt x="2855445" y="171564"/>
                  <a:pt x="2855445" y="219152"/>
                </a:cubicBezTo>
                <a:cubicBezTo>
                  <a:pt x="2855445" y="266740"/>
                  <a:pt x="2884582" y="305318"/>
                  <a:pt x="2920524" y="305318"/>
                </a:cubicBezTo>
                <a:cubicBezTo>
                  <a:pt x="2956466" y="305318"/>
                  <a:pt x="2985603" y="266740"/>
                  <a:pt x="2985603" y="219152"/>
                </a:cubicBezTo>
                <a:cubicBezTo>
                  <a:pt x="2985603" y="171564"/>
                  <a:pt x="2956466" y="132986"/>
                  <a:pt x="2920524" y="132986"/>
                </a:cubicBezTo>
                <a:close/>
                <a:moveTo>
                  <a:pt x="1840097" y="123357"/>
                </a:moveTo>
                <a:cubicBezTo>
                  <a:pt x="1690593" y="125267"/>
                  <a:pt x="1541569" y="163386"/>
                  <a:pt x="1407089" y="237534"/>
                </a:cubicBezTo>
                <a:lnTo>
                  <a:pt x="1442443" y="299445"/>
                </a:lnTo>
                <a:cubicBezTo>
                  <a:pt x="1690026" y="162934"/>
                  <a:pt x="1991162" y="159087"/>
                  <a:pt x="2242273" y="289227"/>
                </a:cubicBezTo>
                <a:lnTo>
                  <a:pt x="2275978" y="226435"/>
                </a:lnTo>
                <a:cubicBezTo>
                  <a:pt x="2139582" y="155746"/>
                  <a:pt x="1989600" y="121447"/>
                  <a:pt x="1840097" y="123357"/>
                </a:cubicBezTo>
                <a:close/>
                <a:moveTo>
                  <a:pt x="1808744" y="1233"/>
                </a:moveTo>
                <a:cubicBezTo>
                  <a:pt x="2156106" y="-14520"/>
                  <a:pt x="2554236" y="122009"/>
                  <a:pt x="2727916" y="332053"/>
                </a:cubicBezTo>
                <a:lnTo>
                  <a:pt x="2797407" y="426906"/>
                </a:lnTo>
                <a:cubicBezTo>
                  <a:pt x="2816730" y="407744"/>
                  <a:pt x="2822914" y="396798"/>
                  <a:pt x="2848347" y="374270"/>
                </a:cubicBezTo>
                <a:cubicBezTo>
                  <a:pt x="2789714" y="335227"/>
                  <a:pt x="2770554" y="301522"/>
                  <a:pt x="2770554" y="211287"/>
                </a:cubicBezTo>
                <a:cubicBezTo>
                  <a:pt x="2770554" y="109060"/>
                  <a:pt x="2826850" y="34523"/>
                  <a:pt x="2918697" y="33333"/>
                </a:cubicBezTo>
                <a:cubicBezTo>
                  <a:pt x="3010544" y="32143"/>
                  <a:pt x="3068737" y="122977"/>
                  <a:pt x="3064459" y="218431"/>
                </a:cubicBezTo>
                <a:cubicBezTo>
                  <a:pt x="3062319" y="266188"/>
                  <a:pt x="3063213" y="242475"/>
                  <a:pt x="3054577" y="285936"/>
                </a:cubicBezTo>
                <a:cubicBezTo>
                  <a:pt x="3088600" y="260795"/>
                  <a:pt x="3146396" y="297212"/>
                  <a:pt x="3198377" y="27802"/>
                </a:cubicBezTo>
                <a:cubicBezTo>
                  <a:pt x="3270974" y="270322"/>
                  <a:pt x="3142267" y="378871"/>
                  <a:pt x="2977023" y="405424"/>
                </a:cubicBezTo>
                <a:cubicBezTo>
                  <a:pt x="2937650" y="455263"/>
                  <a:pt x="2906651" y="507366"/>
                  <a:pt x="2854455" y="531728"/>
                </a:cubicBezTo>
                <a:cubicBezTo>
                  <a:pt x="2854593" y="531917"/>
                  <a:pt x="2854687" y="532126"/>
                  <a:pt x="2854781" y="532336"/>
                </a:cubicBezTo>
                <a:lnTo>
                  <a:pt x="2914835" y="719911"/>
                </a:lnTo>
                <a:cubicBezTo>
                  <a:pt x="2982387" y="1030651"/>
                  <a:pt x="2875068" y="1334999"/>
                  <a:pt x="2751965" y="1458417"/>
                </a:cubicBezTo>
                <a:cubicBezTo>
                  <a:pt x="2718119" y="1752479"/>
                  <a:pt x="2636178" y="1904762"/>
                  <a:pt x="2564924" y="2133185"/>
                </a:cubicBezTo>
                <a:cubicBezTo>
                  <a:pt x="2548001" y="2174319"/>
                  <a:pt x="2290597" y="2162941"/>
                  <a:pt x="2284362" y="2130560"/>
                </a:cubicBezTo>
                <a:cubicBezTo>
                  <a:pt x="2253189" y="1989654"/>
                  <a:pt x="2205984" y="1832997"/>
                  <a:pt x="2190842" y="1681589"/>
                </a:cubicBezTo>
                <a:cubicBezTo>
                  <a:pt x="1937891" y="1727975"/>
                  <a:pt x="1628829" y="1727099"/>
                  <a:pt x="1429318" y="1710471"/>
                </a:cubicBezTo>
                <a:cubicBezTo>
                  <a:pt x="1387456" y="1891634"/>
                  <a:pt x="1268107" y="2057044"/>
                  <a:pt x="1143413" y="2180445"/>
                </a:cubicBezTo>
                <a:lnTo>
                  <a:pt x="943012" y="2180445"/>
                </a:lnTo>
                <a:cubicBezTo>
                  <a:pt x="894916" y="2170818"/>
                  <a:pt x="902932" y="1825120"/>
                  <a:pt x="910948" y="1650083"/>
                </a:cubicBezTo>
                <a:cubicBezTo>
                  <a:pt x="600994" y="1508303"/>
                  <a:pt x="-80369" y="1319263"/>
                  <a:pt x="7807" y="838786"/>
                </a:cubicBezTo>
                <a:cubicBezTo>
                  <a:pt x="13151" y="796777"/>
                  <a:pt x="184160" y="802028"/>
                  <a:pt x="275009" y="799402"/>
                </a:cubicBezTo>
                <a:cubicBezTo>
                  <a:pt x="369419" y="659373"/>
                  <a:pt x="418407" y="582356"/>
                  <a:pt x="555570" y="465957"/>
                </a:cubicBezTo>
                <a:cubicBezTo>
                  <a:pt x="547554" y="374062"/>
                  <a:pt x="496786" y="206026"/>
                  <a:pt x="531522" y="190273"/>
                </a:cubicBezTo>
                <a:cubicBezTo>
                  <a:pt x="764877" y="64246"/>
                  <a:pt x="803177" y="250661"/>
                  <a:pt x="924308" y="355683"/>
                </a:cubicBezTo>
                <a:cubicBezTo>
                  <a:pt x="1130053" y="143013"/>
                  <a:pt x="1554903" y="11735"/>
                  <a:pt x="1808744" y="1233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735" name="Rectangle 16">
            <a:extLst>
              <a:ext uri="{FF2B5EF4-FFF2-40B4-BE49-F238E27FC236}">
                <a16:creationId xmlns:a16="http://schemas.microsoft.com/office/drawing/2014/main" id="{E983FB61-E878-4541-9DCC-26A4A51EF70F}"/>
              </a:ext>
            </a:extLst>
          </p:cNvPr>
          <p:cNvSpPr/>
          <p:nvPr/>
        </p:nvSpPr>
        <p:spPr>
          <a:xfrm rot="2700000">
            <a:off x="1273099" y="2169856"/>
            <a:ext cx="251652" cy="451166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736" name="Oval 21">
            <a:extLst>
              <a:ext uri="{FF2B5EF4-FFF2-40B4-BE49-F238E27FC236}">
                <a16:creationId xmlns:a16="http://schemas.microsoft.com/office/drawing/2014/main" id="{39D30CFF-3773-475A-ABE3-4A5EF7C27DCD}"/>
              </a:ext>
            </a:extLst>
          </p:cNvPr>
          <p:cNvSpPr>
            <a:spLocks noChangeAspect="1"/>
          </p:cNvSpPr>
          <p:nvPr/>
        </p:nvSpPr>
        <p:spPr>
          <a:xfrm>
            <a:off x="1222622" y="5442415"/>
            <a:ext cx="352605" cy="355550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737" name="TextBox 1736">
            <a:extLst>
              <a:ext uri="{FF2B5EF4-FFF2-40B4-BE49-F238E27FC236}">
                <a16:creationId xmlns:a16="http://schemas.microsoft.com/office/drawing/2014/main" id="{6BA701E9-ECCA-4AE5-81FD-7F66730A7103}"/>
              </a:ext>
            </a:extLst>
          </p:cNvPr>
          <p:cNvSpPr txBox="1"/>
          <p:nvPr/>
        </p:nvSpPr>
        <p:spPr>
          <a:xfrm flipH="1">
            <a:off x="4888486" y="2967335"/>
            <a:ext cx="1145106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Modern PowerPoint</a:t>
            </a:r>
            <a:endParaRPr lang="en-US" altLang="ko-KR" sz="1200" dirty="0">
              <a:solidFill>
                <a:schemeClr val="bg1"/>
              </a:solidFill>
              <a:ea typeface="+mj-ea"/>
            </a:endParaRPr>
          </a:p>
        </p:txBody>
      </p:sp>
      <p:sp>
        <p:nvSpPr>
          <p:cNvPr id="1738" name="TextBox 1737">
            <a:extLst>
              <a:ext uri="{FF2B5EF4-FFF2-40B4-BE49-F238E27FC236}">
                <a16:creationId xmlns:a16="http://schemas.microsoft.com/office/drawing/2014/main" id="{2B77AF1C-8AC8-440A-8BAC-4C1BEA0A2386}"/>
              </a:ext>
            </a:extLst>
          </p:cNvPr>
          <p:cNvSpPr txBox="1"/>
          <p:nvPr/>
        </p:nvSpPr>
        <p:spPr>
          <a:xfrm flipH="1">
            <a:off x="6161706" y="3408375"/>
            <a:ext cx="1145106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Modern PowerPoint</a:t>
            </a:r>
            <a:endParaRPr lang="en-US" altLang="ko-KR" sz="1200" dirty="0">
              <a:solidFill>
                <a:schemeClr val="bg1"/>
              </a:solidFill>
              <a:ea typeface="+mj-ea"/>
            </a:endParaRPr>
          </a:p>
        </p:txBody>
      </p:sp>
      <p:sp>
        <p:nvSpPr>
          <p:cNvPr id="1739" name="TextBox 1738">
            <a:extLst>
              <a:ext uri="{FF2B5EF4-FFF2-40B4-BE49-F238E27FC236}">
                <a16:creationId xmlns:a16="http://schemas.microsoft.com/office/drawing/2014/main" id="{E05B41E5-97D4-43C4-A707-363DE00C2774}"/>
              </a:ext>
            </a:extLst>
          </p:cNvPr>
          <p:cNvSpPr txBox="1"/>
          <p:nvPr/>
        </p:nvSpPr>
        <p:spPr>
          <a:xfrm flipH="1">
            <a:off x="6161706" y="4590790"/>
            <a:ext cx="1145106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Modern PowerPoint</a:t>
            </a:r>
            <a:endParaRPr lang="en-US" altLang="ko-KR" sz="1200" dirty="0">
              <a:solidFill>
                <a:schemeClr val="bg1"/>
              </a:solidFill>
              <a:ea typeface="+mj-ea"/>
            </a:endParaRPr>
          </a:p>
        </p:txBody>
      </p:sp>
      <p:sp>
        <p:nvSpPr>
          <p:cNvPr id="1740" name="TextBox 1739">
            <a:extLst>
              <a:ext uri="{FF2B5EF4-FFF2-40B4-BE49-F238E27FC236}">
                <a16:creationId xmlns:a16="http://schemas.microsoft.com/office/drawing/2014/main" id="{026F8281-2B75-4525-9683-00F8FFB28B98}"/>
              </a:ext>
            </a:extLst>
          </p:cNvPr>
          <p:cNvSpPr txBox="1"/>
          <p:nvPr/>
        </p:nvSpPr>
        <p:spPr>
          <a:xfrm flipH="1">
            <a:off x="4888486" y="4127853"/>
            <a:ext cx="1145106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Modern PowerPoint</a:t>
            </a:r>
            <a:endParaRPr lang="en-US" altLang="ko-KR" sz="1200" dirty="0">
              <a:solidFill>
                <a:schemeClr val="bg1"/>
              </a:solidFill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E657A"/>
      </a:accent1>
      <a:accent2>
        <a:srgbClr val="FFDC49"/>
      </a:accent2>
      <a:accent3>
        <a:srgbClr val="92DB5B"/>
      </a:accent3>
      <a:accent4>
        <a:srgbClr val="05C3E7"/>
      </a:accent4>
      <a:accent5>
        <a:srgbClr val="18689F"/>
      </a:accent5>
      <a:accent6>
        <a:srgbClr val="7F7F7F"/>
      </a:accent6>
      <a:hlink>
        <a:srgbClr val="FFFFFF"/>
      </a:hlink>
      <a:folHlink>
        <a:srgbClr val="262626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12492</TotalTime>
  <Words>172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103</cp:revision>
  <dcterms:created xsi:type="dcterms:W3CDTF">2018-02-18T19:39:47Z</dcterms:created>
  <dcterms:modified xsi:type="dcterms:W3CDTF">2022-10-25T03:51:10Z</dcterms:modified>
</cp:coreProperties>
</file>