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472" name="그룹 3471">
            <a:extLst>
              <a:ext uri="{FF2B5EF4-FFF2-40B4-BE49-F238E27FC236}">
                <a16:creationId xmlns:a16="http://schemas.microsoft.com/office/drawing/2014/main" id="{723389DF-3A99-45B1-89F5-E398C8F69797}"/>
              </a:ext>
            </a:extLst>
          </p:cNvPr>
          <p:cNvGrpSpPr/>
          <p:nvPr/>
        </p:nvGrpSpPr>
        <p:grpSpPr>
          <a:xfrm>
            <a:off x="7640576" y="3218209"/>
            <a:ext cx="4049229" cy="3046809"/>
            <a:chOff x="7585422" y="2975588"/>
            <a:chExt cx="4311304" cy="3244005"/>
          </a:xfrm>
        </p:grpSpPr>
        <p:sp>
          <p:nvSpPr>
            <p:cNvPr id="3473" name="자유형: 도형 3472">
              <a:extLst>
                <a:ext uri="{FF2B5EF4-FFF2-40B4-BE49-F238E27FC236}">
                  <a16:creationId xmlns:a16="http://schemas.microsoft.com/office/drawing/2014/main" id="{632EEBAF-8BE8-400B-8B50-54FA949A8F96}"/>
                </a:ext>
              </a:extLst>
            </p:cNvPr>
            <p:cNvSpPr/>
            <p:nvPr/>
          </p:nvSpPr>
          <p:spPr>
            <a:xfrm>
              <a:off x="7585422" y="2975588"/>
              <a:ext cx="4311304" cy="3236785"/>
            </a:xfrm>
            <a:custGeom>
              <a:avLst/>
              <a:gdLst>
                <a:gd name="connsiteX0" fmla="*/ 3893790 w 6887449"/>
                <a:gd name="connsiteY0" fmla="*/ 5083039 h 5170869"/>
                <a:gd name="connsiteX1" fmla="*/ 3816007 w 6887449"/>
                <a:gd name="connsiteY1" fmla="*/ 5004028 h 5170869"/>
                <a:gd name="connsiteX2" fmla="*/ 3815938 w 6887449"/>
                <a:gd name="connsiteY2" fmla="*/ 4280462 h 5170869"/>
                <a:gd name="connsiteX3" fmla="*/ 3714364 w 6887449"/>
                <a:gd name="connsiteY3" fmla="*/ 4176501 h 5170869"/>
                <a:gd name="connsiteX4" fmla="*/ 3448633 w 6887449"/>
                <a:gd name="connsiteY4" fmla="*/ 4176160 h 5170869"/>
                <a:gd name="connsiteX5" fmla="*/ 3388575 w 6887449"/>
                <a:gd name="connsiteY5" fmla="*/ 4115965 h 5170869"/>
                <a:gd name="connsiteX6" fmla="*/ 3387416 w 6887449"/>
                <a:gd name="connsiteY6" fmla="*/ 3621453 h 5170869"/>
                <a:gd name="connsiteX7" fmla="*/ 3439498 w 6887449"/>
                <a:gd name="connsiteY7" fmla="*/ 3571006 h 5170869"/>
                <a:gd name="connsiteX8" fmla="*/ 3710410 w 6887449"/>
                <a:gd name="connsiteY8" fmla="*/ 3571484 h 5170869"/>
                <a:gd name="connsiteX9" fmla="*/ 3816552 w 6887449"/>
                <a:gd name="connsiteY9" fmla="*/ 3465955 h 5170869"/>
                <a:gd name="connsiteX10" fmla="*/ 3986366 w 6887449"/>
                <a:gd name="connsiteY10" fmla="*/ 3014459 h 5170869"/>
                <a:gd name="connsiteX11" fmla="*/ 4410185 w 6887449"/>
                <a:gd name="connsiteY11" fmla="*/ 2719756 h 5170869"/>
                <a:gd name="connsiteX12" fmla="*/ 5295249 w 6887449"/>
                <a:gd name="connsiteY12" fmla="*/ 1494246 h 5170869"/>
                <a:gd name="connsiteX13" fmla="*/ 5049288 w 6887449"/>
                <a:gd name="connsiteY13" fmla="*/ 667059 h 5170869"/>
                <a:gd name="connsiteX14" fmla="*/ 4939669 w 6887449"/>
                <a:gd name="connsiteY14" fmla="*/ 531535 h 5170869"/>
                <a:gd name="connsiteX15" fmla="*/ 4461518 w 6887449"/>
                <a:gd name="connsiteY15" fmla="*/ 189999 h 5170869"/>
                <a:gd name="connsiteX16" fmla="*/ 3059786 w 6887449"/>
                <a:gd name="connsiteY16" fmla="*/ 44794 h 5170869"/>
                <a:gd name="connsiteX17" fmla="*/ 2465676 w 6887449"/>
                <a:gd name="connsiteY17" fmla="*/ 221084 h 5170869"/>
                <a:gd name="connsiteX18" fmla="*/ 2092099 w 6887449"/>
                <a:gd name="connsiteY18" fmla="*/ 457502 h 5170869"/>
                <a:gd name="connsiteX19" fmla="*/ 1794874 w 6887449"/>
                <a:gd name="connsiteY19" fmla="*/ 849075 h 5170869"/>
                <a:gd name="connsiteX20" fmla="*/ 1696844 w 6887449"/>
                <a:gd name="connsiteY20" fmla="*/ 1299890 h 5170869"/>
                <a:gd name="connsiteX21" fmla="*/ 1734951 w 6887449"/>
                <a:gd name="connsiteY21" fmla="*/ 1346656 h 5170869"/>
                <a:gd name="connsiteX22" fmla="*/ 2481423 w 6887449"/>
                <a:gd name="connsiteY22" fmla="*/ 1505426 h 5170869"/>
                <a:gd name="connsiteX23" fmla="*/ 2887041 w 6887449"/>
                <a:gd name="connsiteY23" fmla="*/ 1593094 h 5170869"/>
                <a:gd name="connsiteX24" fmla="*/ 2925694 w 6887449"/>
                <a:gd name="connsiteY24" fmla="*/ 1574619 h 5170869"/>
                <a:gd name="connsiteX25" fmla="*/ 2988411 w 6887449"/>
                <a:gd name="connsiteY25" fmla="*/ 1394239 h 5170869"/>
                <a:gd name="connsiteX26" fmla="*/ 3230963 w 6887449"/>
                <a:gd name="connsiteY26" fmla="*/ 1201520 h 5170869"/>
                <a:gd name="connsiteX27" fmla="*/ 3774150 w 6887449"/>
                <a:gd name="connsiteY27" fmla="*/ 1230288 h 5170869"/>
                <a:gd name="connsiteX28" fmla="*/ 3964415 w 6887449"/>
                <a:gd name="connsiteY28" fmla="*/ 1423961 h 5170869"/>
                <a:gd name="connsiteX29" fmla="*/ 3873066 w 6887449"/>
                <a:gd name="connsiteY29" fmla="*/ 1797675 h 5170869"/>
                <a:gd name="connsiteX30" fmla="*/ 3428659 w 6887449"/>
                <a:gd name="connsiteY30" fmla="*/ 2110375 h 5170869"/>
                <a:gd name="connsiteX31" fmla="*/ 3044856 w 6887449"/>
                <a:gd name="connsiteY31" fmla="*/ 2392398 h 5170869"/>
                <a:gd name="connsiteX32" fmla="*/ 2768560 w 6887449"/>
                <a:gd name="connsiteY32" fmla="*/ 2887797 h 5170869"/>
                <a:gd name="connsiteX33" fmla="*/ 2715250 w 6887449"/>
                <a:gd name="connsiteY33" fmla="*/ 3507948 h 5170869"/>
                <a:gd name="connsiteX34" fmla="*/ 2765151 w 6887449"/>
                <a:gd name="connsiteY34" fmla="*/ 3555191 h 5170869"/>
                <a:gd name="connsiteX35" fmla="*/ 3177108 w 6887449"/>
                <a:gd name="connsiteY35" fmla="*/ 3553555 h 5170869"/>
                <a:gd name="connsiteX36" fmla="*/ 3217534 w 6887449"/>
                <a:gd name="connsiteY36" fmla="*/ 3593162 h 5170869"/>
                <a:gd name="connsiteX37" fmla="*/ 3217670 w 6887449"/>
                <a:gd name="connsiteY37" fmla="*/ 4150664 h 5170869"/>
                <a:gd name="connsiteX38" fmla="*/ 3172882 w 6887449"/>
                <a:gd name="connsiteY38" fmla="*/ 4191431 h 5170869"/>
                <a:gd name="connsiteX39" fmla="*/ 2771355 w 6887449"/>
                <a:gd name="connsiteY39" fmla="*/ 4189726 h 5170869"/>
                <a:gd name="connsiteX40" fmla="*/ 2723839 w 6887449"/>
                <a:gd name="connsiteY40" fmla="*/ 4238400 h 5170869"/>
                <a:gd name="connsiteX41" fmla="*/ 2725544 w 6887449"/>
                <a:gd name="connsiteY41" fmla="*/ 5051203 h 5170869"/>
                <a:gd name="connsiteX42" fmla="*/ 2679460 w 6887449"/>
                <a:gd name="connsiteY42" fmla="*/ 5101240 h 5170869"/>
                <a:gd name="connsiteX43" fmla="*/ 431863 w 6887449"/>
                <a:gd name="connsiteY43" fmla="*/ 5118351 h 5170869"/>
                <a:gd name="connsiteX44" fmla="*/ 0 w 6887449"/>
                <a:gd name="connsiteY44" fmla="*/ 5139348 h 5170869"/>
                <a:gd name="connsiteX45" fmla="*/ 6887450 w 6887449"/>
                <a:gd name="connsiteY45" fmla="*/ 5139348 h 5170869"/>
                <a:gd name="connsiteX46" fmla="*/ 3893790 w 6887449"/>
                <a:gd name="connsiteY46" fmla="*/ 5083039 h 5170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6887449" h="5170869">
                  <a:moveTo>
                    <a:pt x="3893790" y="5083039"/>
                  </a:moveTo>
                  <a:cubicBezTo>
                    <a:pt x="3816961" y="5082970"/>
                    <a:pt x="3816075" y="5082016"/>
                    <a:pt x="3816007" y="5004028"/>
                  </a:cubicBezTo>
                  <a:cubicBezTo>
                    <a:pt x="3815870" y="4762839"/>
                    <a:pt x="3816075" y="4521651"/>
                    <a:pt x="3815938" y="4280462"/>
                  </a:cubicBezTo>
                  <a:cubicBezTo>
                    <a:pt x="3815870" y="4181273"/>
                    <a:pt x="3811371" y="4176774"/>
                    <a:pt x="3714364" y="4176501"/>
                  </a:cubicBezTo>
                  <a:cubicBezTo>
                    <a:pt x="3625809" y="4176296"/>
                    <a:pt x="3537187" y="4177114"/>
                    <a:pt x="3448633" y="4176160"/>
                  </a:cubicBezTo>
                  <a:cubicBezTo>
                    <a:pt x="3394574" y="4175547"/>
                    <a:pt x="3388847" y="4169957"/>
                    <a:pt x="3388575" y="4115965"/>
                  </a:cubicBezTo>
                  <a:cubicBezTo>
                    <a:pt x="3387825" y="3951128"/>
                    <a:pt x="3389597" y="3786290"/>
                    <a:pt x="3387416" y="3621453"/>
                  </a:cubicBezTo>
                  <a:cubicBezTo>
                    <a:pt x="3386870" y="3581436"/>
                    <a:pt x="3402413" y="3570393"/>
                    <a:pt x="3439498" y="3571006"/>
                  </a:cubicBezTo>
                  <a:cubicBezTo>
                    <a:pt x="3529757" y="3572574"/>
                    <a:pt x="3620151" y="3571620"/>
                    <a:pt x="3710410" y="3571484"/>
                  </a:cubicBezTo>
                  <a:cubicBezTo>
                    <a:pt x="3811712" y="3571279"/>
                    <a:pt x="3814098" y="3568757"/>
                    <a:pt x="3816552" y="3465955"/>
                  </a:cubicBezTo>
                  <a:cubicBezTo>
                    <a:pt x="3822756" y="3205337"/>
                    <a:pt x="3919490" y="3079902"/>
                    <a:pt x="3986366" y="3014459"/>
                  </a:cubicBezTo>
                  <a:cubicBezTo>
                    <a:pt x="4098166" y="2905044"/>
                    <a:pt x="4274457" y="2797470"/>
                    <a:pt x="4410185" y="2719756"/>
                  </a:cubicBezTo>
                  <a:cubicBezTo>
                    <a:pt x="5145272" y="2298663"/>
                    <a:pt x="5295249" y="1944174"/>
                    <a:pt x="5295249" y="1494246"/>
                  </a:cubicBezTo>
                  <a:cubicBezTo>
                    <a:pt x="5295249" y="1185090"/>
                    <a:pt x="5206626" y="846621"/>
                    <a:pt x="5049288" y="667059"/>
                  </a:cubicBezTo>
                  <a:cubicBezTo>
                    <a:pt x="5010976" y="623361"/>
                    <a:pt x="4980367" y="572642"/>
                    <a:pt x="4939669" y="531535"/>
                  </a:cubicBezTo>
                  <a:cubicBezTo>
                    <a:pt x="4800123" y="390489"/>
                    <a:pt x="4641489" y="276099"/>
                    <a:pt x="4461518" y="189999"/>
                  </a:cubicBezTo>
                  <a:cubicBezTo>
                    <a:pt x="4034154" y="-14446"/>
                    <a:pt x="3521031" y="-38306"/>
                    <a:pt x="3059786" y="44794"/>
                  </a:cubicBezTo>
                  <a:cubicBezTo>
                    <a:pt x="2855409" y="81607"/>
                    <a:pt x="2655055" y="132939"/>
                    <a:pt x="2465676" y="221084"/>
                  </a:cubicBezTo>
                  <a:cubicBezTo>
                    <a:pt x="2330834" y="283802"/>
                    <a:pt x="2205740" y="359403"/>
                    <a:pt x="2092099" y="457502"/>
                  </a:cubicBezTo>
                  <a:cubicBezTo>
                    <a:pt x="1964142" y="568007"/>
                    <a:pt x="1861681" y="697463"/>
                    <a:pt x="1794874" y="849075"/>
                  </a:cubicBezTo>
                  <a:cubicBezTo>
                    <a:pt x="1732633" y="990394"/>
                    <a:pt x="1697116" y="1142347"/>
                    <a:pt x="1696844" y="1299890"/>
                  </a:cubicBezTo>
                  <a:cubicBezTo>
                    <a:pt x="1696775" y="1329681"/>
                    <a:pt x="1703524" y="1340179"/>
                    <a:pt x="1734951" y="1346656"/>
                  </a:cubicBezTo>
                  <a:cubicBezTo>
                    <a:pt x="1984116" y="1397920"/>
                    <a:pt x="2232668" y="1451980"/>
                    <a:pt x="2481423" y="1505426"/>
                  </a:cubicBezTo>
                  <a:cubicBezTo>
                    <a:pt x="2616675" y="1534535"/>
                    <a:pt x="2751721" y="1564462"/>
                    <a:pt x="2887041" y="1593094"/>
                  </a:cubicBezTo>
                  <a:cubicBezTo>
                    <a:pt x="2902106" y="1596298"/>
                    <a:pt x="2925217" y="1611704"/>
                    <a:pt x="2925694" y="1574619"/>
                  </a:cubicBezTo>
                  <a:cubicBezTo>
                    <a:pt x="2926648" y="1508084"/>
                    <a:pt x="2952144" y="1450344"/>
                    <a:pt x="2988411" y="1394239"/>
                  </a:cubicBezTo>
                  <a:cubicBezTo>
                    <a:pt x="3048197" y="1301731"/>
                    <a:pt x="3131093" y="1238741"/>
                    <a:pt x="3230963" y="1201520"/>
                  </a:cubicBezTo>
                  <a:cubicBezTo>
                    <a:pt x="3414752" y="1133008"/>
                    <a:pt x="3597996" y="1141938"/>
                    <a:pt x="3774150" y="1230288"/>
                  </a:cubicBezTo>
                  <a:cubicBezTo>
                    <a:pt x="3858614" y="1272690"/>
                    <a:pt x="3929307" y="1335475"/>
                    <a:pt x="3964415" y="1423961"/>
                  </a:cubicBezTo>
                  <a:cubicBezTo>
                    <a:pt x="4021201" y="1567052"/>
                    <a:pt x="3972732" y="1692555"/>
                    <a:pt x="3873066" y="1797675"/>
                  </a:cubicBezTo>
                  <a:cubicBezTo>
                    <a:pt x="3746540" y="1931085"/>
                    <a:pt x="3587975" y="2023116"/>
                    <a:pt x="3428659" y="2110375"/>
                  </a:cubicBezTo>
                  <a:cubicBezTo>
                    <a:pt x="3287477" y="2187749"/>
                    <a:pt x="3156043" y="2277394"/>
                    <a:pt x="3044856" y="2392398"/>
                  </a:cubicBezTo>
                  <a:cubicBezTo>
                    <a:pt x="2909742" y="2532081"/>
                    <a:pt x="2821188" y="2701827"/>
                    <a:pt x="2768560" y="2887797"/>
                  </a:cubicBezTo>
                  <a:cubicBezTo>
                    <a:pt x="2711228" y="3090401"/>
                    <a:pt x="2715659" y="3299550"/>
                    <a:pt x="2715250" y="3507948"/>
                  </a:cubicBezTo>
                  <a:cubicBezTo>
                    <a:pt x="2715182" y="3549260"/>
                    <a:pt x="2728270" y="3555736"/>
                    <a:pt x="2765151" y="3555191"/>
                  </a:cubicBezTo>
                  <a:cubicBezTo>
                    <a:pt x="2902447" y="3553077"/>
                    <a:pt x="3039812" y="3555395"/>
                    <a:pt x="3177108" y="3553555"/>
                  </a:cubicBezTo>
                  <a:cubicBezTo>
                    <a:pt x="3208740" y="3553146"/>
                    <a:pt x="3217806" y="3560372"/>
                    <a:pt x="3217534" y="3593162"/>
                  </a:cubicBezTo>
                  <a:cubicBezTo>
                    <a:pt x="3215761" y="3778996"/>
                    <a:pt x="3215488" y="3964830"/>
                    <a:pt x="3217670" y="4150664"/>
                  </a:cubicBezTo>
                  <a:cubicBezTo>
                    <a:pt x="3218079" y="4187954"/>
                    <a:pt x="3203899" y="4191771"/>
                    <a:pt x="3172882" y="4191431"/>
                  </a:cubicBezTo>
                  <a:cubicBezTo>
                    <a:pt x="3039062" y="4189999"/>
                    <a:pt x="2905106" y="4192658"/>
                    <a:pt x="2771355" y="4189726"/>
                  </a:cubicBezTo>
                  <a:cubicBezTo>
                    <a:pt x="2731134" y="4188840"/>
                    <a:pt x="2723567" y="4200497"/>
                    <a:pt x="2723839" y="4238400"/>
                  </a:cubicBezTo>
                  <a:cubicBezTo>
                    <a:pt x="2725612" y="4509312"/>
                    <a:pt x="2724180" y="4780292"/>
                    <a:pt x="2725544" y="5051203"/>
                  </a:cubicBezTo>
                  <a:cubicBezTo>
                    <a:pt x="2725748" y="5086720"/>
                    <a:pt x="2721862" y="5101172"/>
                    <a:pt x="2679460" y="5101240"/>
                  </a:cubicBezTo>
                  <a:cubicBezTo>
                    <a:pt x="1930261" y="5103422"/>
                    <a:pt x="1181062" y="5106558"/>
                    <a:pt x="431863" y="5118351"/>
                  </a:cubicBezTo>
                  <a:cubicBezTo>
                    <a:pt x="287750" y="5120601"/>
                    <a:pt x="143773" y="5123805"/>
                    <a:pt x="0" y="5139348"/>
                  </a:cubicBezTo>
                  <a:cubicBezTo>
                    <a:pt x="2295862" y="5180864"/>
                    <a:pt x="4591656" y="5181887"/>
                    <a:pt x="6887450" y="5139348"/>
                  </a:cubicBezTo>
                  <a:cubicBezTo>
                    <a:pt x="6714091" y="5120533"/>
                    <a:pt x="4055287" y="5083243"/>
                    <a:pt x="3893790" y="5083039"/>
                  </a:cubicBezTo>
                  <a:close/>
                </a:path>
              </a:pathLst>
            </a:custGeom>
            <a:solidFill>
              <a:schemeClr val="accent2"/>
            </a:solidFill>
            <a:ln w="68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grpSp>
          <p:nvGrpSpPr>
            <p:cNvPr id="3474" name="그룹 3473">
              <a:extLst>
                <a:ext uri="{FF2B5EF4-FFF2-40B4-BE49-F238E27FC236}">
                  <a16:creationId xmlns:a16="http://schemas.microsoft.com/office/drawing/2014/main" id="{32BAE772-FF22-446E-95DB-57832330E1A3}"/>
                </a:ext>
              </a:extLst>
            </p:cNvPr>
            <p:cNvGrpSpPr/>
            <p:nvPr/>
          </p:nvGrpSpPr>
          <p:grpSpPr>
            <a:xfrm>
              <a:off x="10247373" y="3025424"/>
              <a:ext cx="878097" cy="3194169"/>
              <a:chOff x="7205550" y="2089286"/>
              <a:chExt cx="1302133" cy="4736641"/>
            </a:xfrm>
          </p:grpSpPr>
          <p:sp>
            <p:nvSpPr>
              <p:cNvPr id="3475" name="자유형: 도형 3474">
                <a:extLst>
                  <a:ext uri="{FF2B5EF4-FFF2-40B4-BE49-F238E27FC236}">
                    <a16:creationId xmlns:a16="http://schemas.microsoft.com/office/drawing/2014/main" id="{C0F3B79A-8B3C-480C-A0D8-B7BB5B1148DC}"/>
                  </a:ext>
                </a:extLst>
              </p:cNvPr>
              <p:cNvSpPr/>
              <p:nvPr/>
            </p:nvSpPr>
            <p:spPr>
              <a:xfrm>
                <a:off x="7205550" y="2578567"/>
                <a:ext cx="745722" cy="54536"/>
              </a:xfrm>
              <a:custGeom>
                <a:avLst/>
                <a:gdLst>
                  <a:gd name="connsiteX0" fmla="*/ 0 w 745722"/>
                  <a:gd name="connsiteY0" fmla="*/ 0 h 54536"/>
                  <a:gd name="connsiteX1" fmla="*/ 745722 w 745722"/>
                  <a:gd name="connsiteY1" fmla="*/ 0 h 54536"/>
                  <a:gd name="connsiteX2" fmla="*/ 745722 w 745722"/>
                  <a:gd name="connsiteY2" fmla="*/ 54537 h 54536"/>
                  <a:gd name="connsiteX3" fmla="*/ 0 w 745722"/>
                  <a:gd name="connsiteY3" fmla="*/ 54537 h 545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45722" h="54536">
                    <a:moveTo>
                      <a:pt x="0" y="0"/>
                    </a:moveTo>
                    <a:lnTo>
                      <a:pt x="745722" y="0"/>
                    </a:lnTo>
                    <a:lnTo>
                      <a:pt x="745722" y="54537"/>
                    </a:lnTo>
                    <a:lnTo>
                      <a:pt x="0" y="54537"/>
                    </a:lnTo>
                    <a:close/>
                  </a:path>
                </a:pathLst>
              </a:custGeom>
              <a:solidFill>
                <a:srgbClr val="736357"/>
              </a:solidFill>
              <a:ln w="68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476" name="자유형: 도형 3475">
                <a:extLst>
                  <a:ext uri="{FF2B5EF4-FFF2-40B4-BE49-F238E27FC236}">
                    <a16:creationId xmlns:a16="http://schemas.microsoft.com/office/drawing/2014/main" id="{01C9371C-43C9-4283-982E-96AC17E0586D}"/>
                  </a:ext>
                </a:extLst>
              </p:cNvPr>
              <p:cNvSpPr/>
              <p:nvPr/>
            </p:nvSpPr>
            <p:spPr>
              <a:xfrm>
                <a:off x="7282788" y="3065171"/>
                <a:ext cx="745722" cy="54536"/>
              </a:xfrm>
              <a:custGeom>
                <a:avLst/>
                <a:gdLst>
                  <a:gd name="connsiteX0" fmla="*/ 0 w 745722"/>
                  <a:gd name="connsiteY0" fmla="*/ 0 h 54536"/>
                  <a:gd name="connsiteX1" fmla="*/ 745723 w 745722"/>
                  <a:gd name="connsiteY1" fmla="*/ 0 h 54536"/>
                  <a:gd name="connsiteX2" fmla="*/ 745723 w 745722"/>
                  <a:gd name="connsiteY2" fmla="*/ 54537 h 54536"/>
                  <a:gd name="connsiteX3" fmla="*/ 0 w 745722"/>
                  <a:gd name="connsiteY3" fmla="*/ 54537 h 545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45722" h="54536">
                    <a:moveTo>
                      <a:pt x="0" y="0"/>
                    </a:moveTo>
                    <a:lnTo>
                      <a:pt x="745723" y="0"/>
                    </a:lnTo>
                    <a:lnTo>
                      <a:pt x="745723" y="54537"/>
                    </a:lnTo>
                    <a:lnTo>
                      <a:pt x="0" y="54537"/>
                    </a:lnTo>
                    <a:close/>
                  </a:path>
                </a:pathLst>
              </a:custGeom>
              <a:solidFill>
                <a:srgbClr val="736357"/>
              </a:solidFill>
              <a:ln w="68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477" name="자유형: 도형 3476">
                <a:extLst>
                  <a:ext uri="{FF2B5EF4-FFF2-40B4-BE49-F238E27FC236}">
                    <a16:creationId xmlns:a16="http://schemas.microsoft.com/office/drawing/2014/main" id="{81D6E17C-F6F7-4FEE-9722-CD23B75F37CC}"/>
                  </a:ext>
                </a:extLst>
              </p:cNvPr>
              <p:cNvSpPr/>
              <p:nvPr/>
            </p:nvSpPr>
            <p:spPr>
              <a:xfrm>
                <a:off x="7280538" y="3551707"/>
                <a:ext cx="817710" cy="54536"/>
              </a:xfrm>
              <a:custGeom>
                <a:avLst/>
                <a:gdLst>
                  <a:gd name="connsiteX0" fmla="*/ 0 w 817710"/>
                  <a:gd name="connsiteY0" fmla="*/ 0 h 54536"/>
                  <a:gd name="connsiteX1" fmla="*/ 817711 w 817710"/>
                  <a:gd name="connsiteY1" fmla="*/ 0 h 54536"/>
                  <a:gd name="connsiteX2" fmla="*/ 817711 w 817710"/>
                  <a:gd name="connsiteY2" fmla="*/ 54537 h 54536"/>
                  <a:gd name="connsiteX3" fmla="*/ 0 w 817710"/>
                  <a:gd name="connsiteY3" fmla="*/ 54537 h 545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17710" h="54536">
                    <a:moveTo>
                      <a:pt x="0" y="0"/>
                    </a:moveTo>
                    <a:lnTo>
                      <a:pt x="817711" y="0"/>
                    </a:lnTo>
                    <a:lnTo>
                      <a:pt x="817711" y="54537"/>
                    </a:lnTo>
                    <a:lnTo>
                      <a:pt x="0" y="54537"/>
                    </a:lnTo>
                    <a:close/>
                  </a:path>
                </a:pathLst>
              </a:custGeom>
              <a:solidFill>
                <a:srgbClr val="736357"/>
              </a:solidFill>
              <a:ln w="68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478" name="자유형: 도형 3477">
                <a:extLst>
                  <a:ext uri="{FF2B5EF4-FFF2-40B4-BE49-F238E27FC236}">
                    <a16:creationId xmlns:a16="http://schemas.microsoft.com/office/drawing/2014/main" id="{1C3E0468-5616-40FD-AF44-26E1D1202067}"/>
                  </a:ext>
                </a:extLst>
              </p:cNvPr>
              <p:cNvSpPr/>
              <p:nvPr/>
            </p:nvSpPr>
            <p:spPr>
              <a:xfrm>
                <a:off x="7365207" y="4038312"/>
                <a:ext cx="817710" cy="54536"/>
              </a:xfrm>
              <a:custGeom>
                <a:avLst/>
                <a:gdLst>
                  <a:gd name="connsiteX0" fmla="*/ 0 w 817710"/>
                  <a:gd name="connsiteY0" fmla="*/ 0 h 54536"/>
                  <a:gd name="connsiteX1" fmla="*/ 817711 w 817710"/>
                  <a:gd name="connsiteY1" fmla="*/ 0 h 54536"/>
                  <a:gd name="connsiteX2" fmla="*/ 817711 w 817710"/>
                  <a:gd name="connsiteY2" fmla="*/ 54537 h 54536"/>
                  <a:gd name="connsiteX3" fmla="*/ 0 w 817710"/>
                  <a:gd name="connsiteY3" fmla="*/ 54537 h 545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17710" h="54536">
                    <a:moveTo>
                      <a:pt x="0" y="0"/>
                    </a:moveTo>
                    <a:lnTo>
                      <a:pt x="817711" y="0"/>
                    </a:lnTo>
                    <a:lnTo>
                      <a:pt x="817711" y="54537"/>
                    </a:lnTo>
                    <a:lnTo>
                      <a:pt x="0" y="54537"/>
                    </a:lnTo>
                    <a:close/>
                  </a:path>
                </a:pathLst>
              </a:custGeom>
              <a:solidFill>
                <a:srgbClr val="736357"/>
              </a:solidFill>
              <a:ln w="68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479" name="자유형: 도형 3478">
                <a:extLst>
                  <a:ext uri="{FF2B5EF4-FFF2-40B4-BE49-F238E27FC236}">
                    <a16:creationId xmlns:a16="http://schemas.microsoft.com/office/drawing/2014/main" id="{C665A942-E6BD-44B6-8A75-828AC717776B}"/>
                  </a:ext>
                </a:extLst>
              </p:cNvPr>
              <p:cNvSpPr/>
              <p:nvPr/>
            </p:nvSpPr>
            <p:spPr>
              <a:xfrm>
                <a:off x="7362343" y="4524848"/>
                <a:ext cx="858681" cy="54536"/>
              </a:xfrm>
              <a:custGeom>
                <a:avLst/>
                <a:gdLst>
                  <a:gd name="connsiteX0" fmla="*/ 0 w 858681"/>
                  <a:gd name="connsiteY0" fmla="*/ 0 h 54536"/>
                  <a:gd name="connsiteX1" fmla="*/ 858682 w 858681"/>
                  <a:gd name="connsiteY1" fmla="*/ 0 h 54536"/>
                  <a:gd name="connsiteX2" fmla="*/ 858682 w 858681"/>
                  <a:gd name="connsiteY2" fmla="*/ 54537 h 54536"/>
                  <a:gd name="connsiteX3" fmla="*/ 0 w 858681"/>
                  <a:gd name="connsiteY3" fmla="*/ 54537 h 545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58681" h="54536">
                    <a:moveTo>
                      <a:pt x="0" y="0"/>
                    </a:moveTo>
                    <a:lnTo>
                      <a:pt x="858682" y="0"/>
                    </a:lnTo>
                    <a:lnTo>
                      <a:pt x="858682" y="54537"/>
                    </a:lnTo>
                    <a:lnTo>
                      <a:pt x="0" y="54537"/>
                    </a:lnTo>
                    <a:close/>
                  </a:path>
                </a:pathLst>
              </a:custGeom>
              <a:solidFill>
                <a:srgbClr val="736357"/>
              </a:solidFill>
              <a:ln w="68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480" name="자유형: 도형 3479">
                <a:extLst>
                  <a:ext uri="{FF2B5EF4-FFF2-40B4-BE49-F238E27FC236}">
                    <a16:creationId xmlns:a16="http://schemas.microsoft.com/office/drawing/2014/main" id="{0DB294A6-FDE9-49BF-921A-F036DB5CF597}"/>
                  </a:ext>
                </a:extLst>
              </p:cNvPr>
              <p:cNvSpPr/>
              <p:nvPr/>
            </p:nvSpPr>
            <p:spPr>
              <a:xfrm>
                <a:off x="7451307" y="5011452"/>
                <a:ext cx="858681" cy="54536"/>
              </a:xfrm>
              <a:custGeom>
                <a:avLst/>
                <a:gdLst>
                  <a:gd name="connsiteX0" fmla="*/ 0 w 858681"/>
                  <a:gd name="connsiteY0" fmla="*/ 0 h 54536"/>
                  <a:gd name="connsiteX1" fmla="*/ 858682 w 858681"/>
                  <a:gd name="connsiteY1" fmla="*/ 0 h 54536"/>
                  <a:gd name="connsiteX2" fmla="*/ 858682 w 858681"/>
                  <a:gd name="connsiteY2" fmla="*/ 54537 h 54536"/>
                  <a:gd name="connsiteX3" fmla="*/ 0 w 858681"/>
                  <a:gd name="connsiteY3" fmla="*/ 54537 h 545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58681" h="54536">
                    <a:moveTo>
                      <a:pt x="0" y="0"/>
                    </a:moveTo>
                    <a:lnTo>
                      <a:pt x="858682" y="0"/>
                    </a:lnTo>
                    <a:lnTo>
                      <a:pt x="858682" y="54537"/>
                    </a:lnTo>
                    <a:lnTo>
                      <a:pt x="0" y="54537"/>
                    </a:lnTo>
                    <a:close/>
                  </a:path>
                </a:pathLst>
              </a:custGeom>
              <a:solidFill>
                <a:srgbClr val="736357"/>
              </a:solidFill>
              <a:ln w="68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481" name="자유형: 도형 3480">
                <a:extLst>
                  <a:ext uri="{FF2B5EF4-FFF2-40B4-BE49-F238E27FC236}">
                    <a16:creationId xmlns:a16="http://schemas.microsoft.com/office/drawing/2014/main" id="{D0230C04-1419-4B84-9D7D-755772AC2F71}"/>
                  </a:ext>
                </a:extLst>
              </p:cNvPr>
              <p:cNvSpPr/>
              <p:nvPr/>
            </p:nvSpPr>
            <p:spPr>
              <a:xfrm>
                <a:off x="7485051" y="5497989"/>
                <a:ext cx="894471" cy="54536"/>
              </a:xfrm>
              <a:custGeom>
                <a:avLst/>
                <a:gdLst>
                  <a:gd name="connsiteX0" fmla="*/ 0 w 894471"/>
                  <a:gd name="connsiteY0" fmla="*/ 0 h 54536"/>
                  <a:gd name="connsiteX1" fmla="*/ 894472 w 894471"/>
                  <a:gd name="connsiteY1" fmla="*/ 0 h 54536"/>
                  <a:gd name="connsiteX2" fmla="*/ 894472 w 894471"/>
                  <a:gd name="connsiteY2" fmla="*/ 54537 h 54536"/>
                  <a:gd name="connsiteX3" fmla="*/ 0 w 894471"/>
                  <a:gd name="connsiteY3" fmla="*/ 54537 h 545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4471" h="54536">
                    <a:moveTo>
                      <a:pt x="0" y="0"/>
                    </a:moveTo>
                    <a:lnTo>
                      <a:pt x="894472" y="0"/>
                    </a:lnTo>
                    <a:lnTo>
                      <a:pt x="894472" y="54537"/>
                    </a:lnTo>
                    <a:lnTo>
                      <a:pt x="0" y="54537"/>
                    </a:lnTo>
                    <a:close/>
                  </a:path>
                </a:pathLst>
              </a:custGeom>
              <a:solidFill>
                <a:srgbClr val="736357"/>
              </a:solidFill>
              <a:ln w="68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482" name="자유형: 도형 3481">
                <a:extLst>
                  <a:ext uri="{FF2B5EF4-FFF2-40B4-BE49-F238E27FC236}">
                    <a16:creationId xmlns:a16="http://schemas.microsoft.com/office/drawing/2014/main" id="{2C6E31BA-DDD4-4620-B353-F45E1DBD072B}"/>
                  </a:ext>
                </a:extLst>
              </p:cNvPr>
              <p:cNvSpPr/>
              <p:nvPr/>
            </p:nvSpPr>
            <p:spPr>
              <a:xfrm>
                <a:off x="7498004" y="5984593"/>
                <a:ext cx="914922" cy="54536"/>
              </a:xfrm>
              <a:custGeom>
                <a:avLst/>
                <a:gdLst>
                  <a:gd name="connsiteX0" fmla="*/ 0 w 914922"/>
                  <a:gd name="connsiteY0" fmla="*/ 0 h 54536"/>
                  <a:gd name="connsiteX1" fmla="*/ 914923 w 914922"/>
                  <a:gd name="connsiteY1" fmla="*/ 0 h 54536"/>
                  <a:gd name="connsiteX2" fmla="*/ 914923 w 914922"/>
                  <a:gd name="connsiteY2" fmla="*/ 54537 h 54536"/>
                  <a:gd name="connsiteX3" fmla="*/ 0 w 914922"/>
                  <a:gd name="connsiteY3" fmla="*/ 54537 h 545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14922" h="54536">
                    <a:moveTo>
                      <a:pt x="0" y="0"/>
                    </a:moveTo>
                    <a:lnTo>
                      <a:pt x="914923" y="0"/>
                    </a:lnTo>
                    <a:lnTo>
                      <a:pt x="914923" y="54537"/>
                    </a:lnTo>
                    <a:lnTo>
                      <a:pt x="0" y="54537"/>
                    </a:lnTo>
                    <a:close/>
                  </a:path>
                </a:pathLst>
              </a:custGeom>
              <a:solidFill>
                <a:srgbClr val="736357"/>
              </a:solidFill>
              <a:ln w="68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483" name="자유형: 도형 3482">
                <a:extLst>
                  <a:ext uri="{FF2B5EF4-FFF2-40B4-BE49-F238E27FC236}">
                    <a16:creationId xmlns:a16="http://schemas.microsoft.com/office/drawing/2014/main" id="{92901CE0-088E-405F-8687-7F4A8C6211C5}"/>
                  </a:ext>
                </a:extLst>
              </p:cNvPr>
              <p:cNvSpPr/>
              <p:nvPr/>
            </p:nvSpPr>
            <p:spPr>
              <a:xfrm>
                <a:off x="7592761" y="6471129"/>
                <a:ext cx="914922" cy="54536"/>
              </a:xfrm>
              <a:custGeom>
                <a:avLst/>
                <a:gdLst>
                  <a:gd name="connsiteX0" fmla="*/ 0 w 914922"/>
                  <a:gd name="connsiteY0" fmla="*/ 0 h 54536"/>
                  <a:gd name="connsiteX1" fmla="*/ 914923 w 914922"/>
                  <a:gd name="connsiteY1" fmla="*/ 0 h 54536"/>
                  <a:gd name="connsiteX2" fmla="*/ 914923 w 914922"/>
                  <a:gd name="connsiteY2" fmla="*/ 54537 h 54536"/>
                  <a:gd name="connsiteX3" fmla="*/ 0 w 914922"/>
                  <a:gd name="connsiteY3" fmla="*/ 54537 h 545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14922" h="54536">
                    <a:moveTo>
                      <a:pt x="0" y="0"/>
                    </a:moveTo>
                    <a:lnTo>
                      <a:pt x="914923" y="0"/>
                    </a:lnTo>
                    <a:lnTo>
                      <a:pt x="914923" y="54537"/>
                    </a:lnTo>
                    <a:lnTo>
                      <a:pt x="0" y="54537"/>
                    </a:lnTo>
                    <a:close/>
                  </a:path>
                </a:pathLst>
              </a:custGeom>
              <a:solidFill>
                <a:srgbClr val="736357"/>
              </a:solidFill>
              <a:ln w="68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484" name="자유형: 도형 3483">
                <a:extLst>
                  <a:ext uri="{FF2B5EF4-FFF2-40B4-BE49-F238E27FC236}">
                    <a16:creationId xmlns:a16="http://schemas.microsoft.com/office/drawing/2014/main" id="{559C3AF0-7C1E-4E74-8828-636E25FC409E}"/>
                  </a:ext>
                </a:extLst>
              </p:cNvPr>
              <p:cNvSpPr/>
              <p:nvPr/>
            </p:nvSpPr>
            <p:spPr>
              <a:xfrm rot="21322604">
                <a:off x="7335029" y="2089286"/>
                <a:ext cx="99934" cy="4717212"/>
              </a:xfrm>
              <a:custGeom>
                <a:avLst/>
                <a:gdLst>
                  <a:gd name="connsiteX0" fmla="*/ 0 w 99934"/>
                  <a:gd name="connsiteY0" fmla="*/ 0 h 4717212"/>
                  <a:gd name="connsiteX1" fmla="*/ 99934 w 99934"/>
                  <a:gd name="connsiteY1" fmla="*/ 0 h 4717212"/>
                  <a:gd name="connsiteX2" fmla="*/ 99934 w 99934"/>
                  <a:gd name="connsiteY2" fmla="*/ 4717213 h 4717212"/>
                  <a:gd name="connsiteX3" fmla="*/ 0 w 99934"/>
                  <a:gd name="connsiteY3" fmla="*/ 4717213 h 47172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9934" h="4717212">
                    <a:moveTo>
                      <a:pt x="0" y="0"/>
                    </a:moveTo>
                    <a:lnTo>
                      <a:pt x="99934" y="0"/>
                    </a:lnTo>
                    <a:lnTo>
                      <a:pt x="99934" y="4717213"/>
                    </a:lnTo>
                    <a:lnTo>
                      <a:pt x="0" y="4717213"/>
                    </a:lnTo>
                    <a:close/>
                  </a:path>
                </a:pathLst>
              </a:custGeom>
              <a:solidFill>
                <a:srgbClr val="AC9D7E"/>
              </a:solidFill>
              <a:ln w="68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485" name="자유형: 도형 3484">
                <a:extLst>
                  <a:ext uri="{FF2B5EF4-FFF2-40B4-BE49-F238E27FC236}">
                    <a16:creationId xmlns:a16="http://schemas.microsoft.com/office/drawing/2014/main" id="{70455987-71F7-46EE-8349-D16D5A353B31}"/>
                  </a:ext>
                </a:extLst>
              </p:cNvPr>
              <p:cNvSpPr/>
              <p:nvPr/>
            </p:nvSpPr>
            <p:spPr>
              <a:xfrm rot="21097657">
                <a:off x="8169317" y="2108699"/>
                <a:ext cx="99934" cy="4717228"/>
              </a:xfrm>
              <a:custGeom>
                <a:avLst/>
                <a:gdLst>
                  <a:gd name="connsiteX0" fmla="*/ 0 w 99934"/>
                  <a:gd name="connsiteY0" fmla="*/ 0 h 4717228"/>
                  <a:gd name="connsiteX1" fmla="*/ 99934 w 99934"/>
                  <a:gd name="connsiteY1" fmla="*/ 0 h 4717228"/>
                  <a:gd name="connsiteX2" fmla="*/ 99934 w 99934"/>
                  <a:gd name="connsiteY2" fmla="*/ 4717228 h 4717228"/>
                  <a:gd name="connsiteX3" fmla="*/ 0 w 99934"/>
                  <a:gd name="connsiteY3" fmla="*/ 4717228 h 47172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9934" h="4717228">
                    <a:moveTo>
                      <a:pt x="0" y="0"/>
                    </a:moveTo>
                    <a:lnTo>
                      <a:pt x="99934" y="0"/>
                    </a:lnTo>
                    <a:lnTo>
                      <a:pt x="99934" y="4717228"/>
                    </a:lnTo>
                    <a:lnTo>
                      <a:pt x="0" y="4717228"/>
                    </a:lnTo>
                    <a:close/>
                  </a:path>
                </a:pathLst>
              </a:custGeom>
              <a:solidFill>
                <a:srgbClr val="AC9D7E"/>
              </a:solidFill>
              <a:ln w="68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</p:grpSp>
      <p:grpSp>
        <p:nvGrpSpPr>
          <p:cNvPr id="3486" name="그룹 3485">
            <a:extLst>
              <a:ext uri="{FF2B5EF4-FFF2-40B4-BE49-F238E27FC236}">
                <a16:creationId xmlns:a16="http://schemas.microsoft.com/office/drawing/2014/main" id="{8E8EB156-CC74-41AF-B8B8-399B540B99B8}"/>
              </a:ext>
            </a:extLst>
          </p:cNvPr>
          <p:cNvGrpSpPr/>
          <p:nvPr/>
        </p:nvGrpSpPr>
        <p:grpSpPr>
          <a:xfrm>
            <a:off x="8032366" y="4536504"/>
            <a:ext cx="529859" cy="1843340"/>
            <a:chOff x="3333210" y="3843806"/>
            <a:chExt cx="644070" cy="2240674"/>
          </a:xfrm>
        </p:grpSpPr>
        <p:sp>
          <p:nvSpPr>
            <p:cNvPr id="3487" name="자유형: 도형 3486">
              <a:extLst>
                <a:ext uri="{FF2B5EF4-FFF2-40B4-BE49-F238E27FC236}">
                  <a16:creationId xmlns:a16="http://schemas.microsoft.com/office/drawing/2014/main" id="{DF90E40E-B7C7-41D6-A19A-105D1B3B4C09}"/>
                </a:ext>
              </a:extLst>
            </p:cNvPr>
            <p:cNvSpPr/>
            <p:nvPr/>
          </p:nvSpPr>
          <p:spPr>
            <a:xfrm>
              <a:off x="3544917" y="3843806"/>
              <a:ext cx="214126" cy="264421"/>
            </a:xfrm>
            <a:custGeom>
              <a:avLst/>
              <a:gdLst>
                <a:gd name="connsiteX0" fmla="*/ 11888 w 214126"/>
                <a:gd name="connsiteY0" fmla="*/ 163717 h 264421"/>
                <a:gd name="connsiteX1" fmla="*/ 20100 w 214126"/>
                <a:gd name="connsiteY1" fmla="*/ 45220 h 264421"/>
                <a:gd name="connsiteX2" fmla="*/ 132899 w 214126"/>
                <a:gd name="connsiteY2" fmla="*/ 2593 h 264421"/>
                <a:gd name="connsiteX3" fmla="*/ 208935 w 214126"/>
                <a:gd name="connsiteY3" fmla="*/ 82038 h 264421"/>
                <a:gd name="connsiteX4" fmla="*/ 209438 w 214126"/>
                <a:gd name="connsiteY4" fmla="*/ 153437 h 264421"/>
                <a:gd name="connsiteX5" fmla="*/ 181448 w 214126"/>
                <a:gd name="connsiteY5" fmla="*/ 232771 h 264421"/>
                <a:gd name="connsiteX6" fmla="*/ 27866 w 214126"/>
                <a:gd name="connsiteY6" fmla="*/ 230256 h 264421"/>
                <a:gd name="connsiteX7" fmla="*/ 11888 w 214126"/>
                <a:gd name="connsiteY7" fmla="*/ 163717 h 264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126" h="264421">
                  <a:moveTo>
                    <a:pt x="11888" y="163717"/>
                  </a:moveTo>
                  <a:cubicBezTo>
                    <a:pt x="-5432" y="122822"/>
                    <a:pt x="-4761" y="81702"/>
                    <a:pt x="20100" y="45220"/>
                  </a:cubicBezTo>
                  <a:cubicBezTo>
                    <a:pt x="46638" y="6224"/>
                    <a:pt x="87310" y="-5955"/>
                    <a:pt x="132899" y="2593"/>
                  </a:cubicBezTo>
                  <a:cubicBezTo>
                    <a:pt x="176364" y="10750"/>
                    <a:pt x="198153" y="41868"/>
                    <a:pt x="208935" y="82038"/>
                  </a:cubicBezTo>
                  <a:cubicBezTo>
                    <a:pt x="215249" y="105614"/>
                    <a:pt x="216254" y="129582"/>
                    <a:pt x="209438" y="153437"/>
                  </a:cubicBezTo>
                  <a:cubicBezTo>
                    <a:pt x="207259" y="182377"/>
                    <a:pt x="199829" y="208524"/>
                    <a:pt x="181448" y="232771"/>
                  </a:cubicBezTo>
                  <a:cubicBezTo>
                    <a:pt x="148654" y="276013"/>
                    <a:pt x="60158" y="274728"/>
                    <a:pt x="27866" y="230256"/>
                  </a:cubicBezTo>
                  <a:cubicBezTo>
                    <a:pt x="12502" y="209194"/>
                    <a:pt x="6077" y="188579"/>
                    <a:pt x="11888" y="163717"/>
                  </a:cubicBezTo>
                  <a:close/>
                </a:path>
              </a:pathLst>
            </a:custGeom>
            <a:solidFill>
              <a:srgbClr val="000000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488" name="자유형: 도형 3487">
              <a:extLst>
                <a:ext uri="{FF2B5EF4-FFF2-40B4-BE49-F238E27FC236}">
                  <a16:creationId xmlns:a16="http://schemas.microsoft.com/office/drawing/2014/main" id="{68218CB9-7BB3-446F-9B9B-7A6F744FDED6}"/>
                </a:ext>
              </a:extLst>
            </p:cNvPr>
            <p:cNvSpPr/>
            <p:nvPr/>
          </p:nvSpPr>
          <p:spPr>
            <a:xfrm>
              <a:off x="3725969" y="5939901"/>
              <a:ext cx="197607" cy="144579"/>
            </a:xfrm>
            <a:custGeom>
              <a:avLst/>
              <a:gdLst>
                <a:gd name="connsiteX0" fmla="*/ 22743 w 197607"/>
                <a:gd name="connsiteY0" fmla="*/ 50504 h 144579"/>
                <a:gd name="connsiteX1" fmla="*/ 144760 w 197607"/>
                <a:gd name="connsiteY1" fmla="*/ 13518 h 144579"/>
                <a:gd name="connsiteX2" fmla="*/ 152582 w 197607"/>
                <a:gd name="connsiteY2" fmla="*/ 10781 h 144579"/>
                <a:gd name="connsiteX3" fmla="*/ 189008 w 197607"/>
                <a:gd name="connsiteY3" fmla="*/ 7150 h 144579"/>
                <a:gd name="connsiteX4" fmla="*/ 188617 w 197607"/>
                <a:gd name="connsiteY4" fmla="*/ 55867 h 144579"/>
                <a:gd name="connsiteX5" fmla="*/ 150347 w 197607"/>
                <a:gd name="connsiteY5" fmla="*/ 95366 h 144579"/>
                <a:gd name="connsiteX6" fmla="*/ 110122 w 197607"/>
                <a:gd name="connsiteY6" fmla="*/ 123747 h 144579"/>
                <a:gd name="connsiteX7" fmla="*/ 17827 w 197607"/>
                <a:gd name="connsiteY7" fmla="*/ 128943 h 144579"/>
                <a:gd name="connsiteX8" fmla="*/ 22743 w 197607"/>
                <a:gd name="connsiteY8" fmla="*/ 50504 h 144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7607" h="144579">
                  <a:moveTo>
                    <a:pt x="22743" y="50504"/>
                  </a:moveTo>
                  <a:cubicBezTo>
                    <a:pt x="62857" y="36313"/>
                    <a:pt x="105820" y="31564"/>
                    <a:pt x="144760" y="13518"/>
                  </a:cubicBezTo>
                  <a:cubicBezTo>
                    <a:pt x="147330" y="12569"/>
                    <a:pt x="149900" y="11340"/>
                    <a:pt x="152582" y="10781"/>
                  </a:cubicBezTo>
                  <a:cubicBezTo>
                    <a:pt x="164649" y="8099"/>
                    <a:pt x="175823" y="-9667"/>
                    <a:pt x="189008" y="7150"/>
                  </a:cubicBezTo>
                  <a:cubicBezTo>
                    <a:pt x="201355" y="22905"/>
                    <a:pt x="199679" y="41006"/>
                    <a:pt x="188617" y="55867"/>
                  </a:cubicBezTo>
                  <a:cubicBezTo>
                    <a:pt x="177778" y="70448"/>
                    <a:pt x="163253" y="82292"/>
                    <a:pt x="150347" y="95366"/>
                  </a:cubicBezTo>
                  <a:cubicBezTo>
                    <a:pt x="136827" y="104752"/>
                    <a:pt x="122078" y="112685"/>
                    <a:pt x="110122" y="123747"/>
                  </a:cubicBezTo>
                  <a:cubicBezTo>
                    <a:pt x="80288" y="151290"/>
                    <a:pt x="49895" y="149949"/>
                    <a:pt x="17827" y="128943"/>
                  </a:cubicBezTo>
                  <a:cubicBezTo>
                    <a:pt x="-7760" y="107769"/>
                    <a:pt x="-5526" y="72180"/>
                    <a:pt x="22743" y="50504"/>
                  </a:cubicBezTo>
                  <a:close/>
                </a:path>
              </a:pathLst>
            </a:custGeom>
            <a:solidFill>
              <a:srgbClr val="000000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489" name="자유형: 도형 3488">
              <a:extLst>
                <a:ext uri="{FF2B5EF4-FFF2-40B4-BE49-F238E27FC236}">
                  <a16:creationId xmlns:a16="http://schemas.microsoft.com/office/drawing/2014/main" id="{2C80B00E-8AF3-4ED3-B2CB-2B119C68A5D3}"/>
                </a:ext>
              </a:extLst>
            </p:cNvPr>
            <p:cNvSpPr/>
            <p:nvPr/>
          </p:nvSpPr>
          <p:spPr>
            <a:xfrm>
              <a:off x="3376277" y="5962190"/>
              <a:ext cx="160275" cy="117532"/>
            </a:xfrm>
            <a:custGeom>
              <a:avLst/>
              <a:gdLst>
                <a:gd name="connsiteX0" fmla="*/ 53092 w 160275"/>
                <a:gd name="connsiteY0" fmla="*/ 0 h 117532"/>
                <a:gd name="connsiteX1" fmla="*/ 143152 w 160275"/>
                <a:gd name="connsiteY1" fmla="*/ 35365 h 117532"/>
                <a:gd name="connsiteX2" fmla="*/ 155387 w 160275"/>
                <a:gd name="connsiteY2" fmla="*/ 63020 h 117532"/>
                <a:gd name="connsiteX3" fmla="*/ 148068 w 160275"/>
                <a:gd name="connsiteY3" fmla="*/ 105088 h 117532"/>
                <a:gd name="connsiteX4" fmla="*/ 96390 w 160275"/>
                <a:gd name="connsiteY4" fmla="*/ 112687 h 117532"/>
                <a:gd name="connsiteX5" fmla="*/ 64322 w 160275"/>
                <a:gd name="connsiteY5" fmla="*/ 96820 h 117532"/>
                <a:gd name="connsiteX6" fmla="*/ 35940 w 160275"/>
                <a:gd name="connsiteY6" fmla="*/ 79501 h 117532"/>
                <a:gd name="connsiteX7" fmla="*/ 967 w 160275"/>
                <a:gd name="connsiteY7" fmla="*/ 25756 h 117532"/>
                <a:gd name="connsiteX8" fmla="*/ 53092 w 160275"/>
                <a:gd name="connsiteY8" fmla="*/ 0 h 117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0275" h="117532">
                  <a:moveTo>
                    <a:pt x="53092" y="0"/>
                  </a:moveTo>
                  <a:cubicBezTo>
                    <a:pt x="81473" y="15979"/>
                    <a:pt x="112033" y="26426"/>
                    <a:pt x="143152" y="35365"/>
                  </a:cubicBezTo>
                  <a:cubicBezTo>
                    <a:pt x="147286" y="44583"/>
                    <a:pt x="151756" y="53634"/>
                    <a:pt x="155387" y="63020"/>
                  </a:cubicBezTo>
                  <a:cubicBezTo>
                    <a:pt x="161309" y="78384"/>
                    <a:pt x="164773" y="94138"/>
                    <a:pt x="148068" y="105088"/>
                  </a:cubicBezTo>
                  <a:cubicBezTo>
                    <a:pt x="132369" y="115424"/>
                    <a:pt x="115553" y="122855"/>
                    <a:pt x="96390" y="112687"/>
                  </a:cubicBezTo>
                  <a:cubicBezTo>
                    <a:pt x="85887" y="107100"/>
                    <a:pt x="75048" y="102128"/>
                    <a:pt x="64322" y="96820"/>
                  </a:cubicBezTo>
                  <a:cubicBezTo>
                    <a:pt x="54880" y="91010"/>
                    <a:pt x="45717" y="84641"/>
                    <a:pt x="35940" y="79501"/>
                  </a:cubicBezTo>
                  <a:cubicBezTo>
                    <a:pt x="14096" y="67936"/>
                    <a:pt x="-4508" y="52572"/>
                    <a:pt x="967" y="25756"/>
                  </a:cubicBezTo>
                  <a:cubicBezTo>
                    <a:pt x="6665" y="-1732"/>
                    <a:pt x="33259" y="3911"/>
                    <a:pt x="53092" y="0"/>
                  </a:cubicBezTo>
                  <a:close/>
                </a:path>
              </a:pathLst>
            </a:custGeom>
            <a:solidFill>
              <a:srgbClr val="000001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490" name="자유형: 도형 3489">
              <a:extLst>
                <a:ext uri="{FF2B5EF4-FFF2-40B4-BE49-F238E27FC236}">
                  <a16:creationId xmlns:a16="http://schemas.microsoft.com/office/drawing/2014/main" id="{236D529B-9B99-44DF-B3A2-F8645BA4A0FD}"/>
                </a:ext>
              </a:extLst>
            </p:cNvPr>
            <p:cNvSpPr/>
            <p:nvPr/>
          </p:nvSpPr>
          <p:spPr>
            <a:xfrm>
              <a:off x="3544891" y="3997299"/>
              <a:ext cx="215492" cy="145076"/>
            </a:xfrm>
            <a:custGeom>
              <a:avLst/>
              <a:gdLst>
                <a:gd name="connsiteX0" fmla="*/ 11914 w 215492"/>
                <a:gd name="connsiteY0" fmla="*/ 10224 h 145076"/>
                <a:gd name="connsiteX1" fmla="*/ 15378 w 215492"/>
                <a:gd name="connsiteY1" fmla="*/ 23632 h 145076"/>
                <a:gd name="connsiteX2" fmla="*/ 117002 w 215492"/>
                <a:gd name="connsiteY2" fmla="*/ 100451 h 145076"/>
                <a:gd name="connsiteX3" fmla="*/ 192704 w 215492"/>
                <a:gd name="connsiteY3" fmla="*/ 42292 h 145076"/>
                <a:gd name="connsiteX4" fmla="*/ 209409 w 215492"/>
                <a:gd name="connsiteY4" fmla="*/ 0 h 145076"/>
                <a:gd name="connsiteX5" fmla="*/ 194045 w 215492"/>
                <a:gd name="connsiteY5" fmla="*/ 73579 h 145076"/>
                <a:gd name="connsiteX6" fmla="*/ 173541 w 215492"/>
                <a:gd name="connsiteY6" fmla="*/ 134363 h 145076"/>
                <a:gd name="connsiteX7" fmla="*/ 154490 w 215492"/>
                <a:gd name="connsiteY7" fmla="*/ 144364 h 145076"/>
                <a:gd name="connsiteX8" fmla="*/ 57447 w 215492"/>
                <a:gd name="connsiteY8" fmla="*/ 144364 h 145076"/>
                <a:gd name="connsiteX9" fmla="*/ 38340 w 215492"/>
                <a:gd name="connsiteY9" fmla="*/ 134363 h 145076"/>
                <a:gd name="connsiteX10" fmla="*/ 10126 w 215492"/>
                <a:gd name="connsiteY10" fmla="*/ 64919 h 145076"/>
                <a:gd name="connsiteX11" fmla="*/ 11914 w 215492"/>
                <a:gd name="connsiteY11" fmla="*/ 10224 h 145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5492" h="145076">
                  <a:moveTo>
                    <a:pt x="11914" y="10224"/>
                  </a:moveTo>
                  <a:cubicBezTo>
                    <a:pt x="13087" y="14693"/>
                    <a:pt x="14260" y="19163"/>
                    <a:pt x="15378" y="23632"/>
                  </a:cubicBezTo>
                  <a:cubicBezTo>
                    <a:pt x="29959" y="84641"/>
                    <a:pt x="53592" y="102519"/>
                    <a:pt x="117002" y="100451"/>
                  </a:cubicBezTo>
                  <a:cubicBezTo>
                    <a:pt x="155887" y="99166"/>
                    <a:pt x="180692" y="79389"/>
                    <a:pt x="192704" y="42292"/>
                  </a:cubicBezTo>
                  <a:cubicBezTo>
                    <a:pt x="197341" y="27934"/>
                    <a:pt x="194101" y="10168"/>
                    <a:pt x="209409" y="0"/>
                  </a:cubicBezTo>
                  <a:cubicBezTo>
                    <a:pt x="219633" y="27711"/>
                    <a:pt x="218515" y="51678"/>
                    <a:pt x="194045" y="73579"/>
                  </a:cubicBezTo>
                  <a:cubicBezTo>
                    <a:pt x="177172" y="88663"/>
                    <a:pt x="179072" y="113525"/>
                    <a:pt x="173541" y="134363"/>
                  </a:cubicBezTo>
                  <a:cubicBezTo>
                    <a:pt x="168792" y="140677"/>
                    <a:pt x="162032" y="144140"/>
                    <a:pt x="154490" y="144364"/>
                  </a:cubicBezTo>
                  <a:cubicBezTo>
                    <a:pt x="122142" y="145314"/>
                    <a:pt x="89795" y="145314"/>
                    <a:pt x="57447" y="144364"/>
                  </a:cubicBezTo>
                  <a:cubicBezTo>
                    <a:pt x="49848" y="144140"/>
                    <a:pt x="43200" y="140621"/>
                    <a:pt x="38340" y="134363"/>
                  </a:cubicBezTo>
                  <a:cubicBezTo>
                    <a:pt x="31412" y="110396"/>
                    <a:pt x="30798" y="85479"/>
                    <a:pt x="10126" y="64919"/>
                  </a:cubicBezTo>
                  <a:cubicBezTo>
                    <a:pt x="-2779" y="52181"/>
                    <a:pt x="-4567" y="28046"/>
                    <a:pt x="11914" y="10224"/>
                  </a:cubicBezTo>
                  <a:close/>
                </a:path>
              </a:pathLst>
            </a:custGeom>
            <a:solidFill>
              <a:srgbClr val="FCC0B5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491" name="자유형: 도형 3490">
              <a:extLst>
                <a:ext uri="{FF2B5EF4-FFF2-40B4-BE49-F238E27FC236}">
                  <a16:creationId xmlns:a16="http://schemas.microsoft.com/office/drawing/2014/main" id="{71B7BA7A-AA38-4BFF-9FDA-0E21CE381561}"/>
                </a:ext>
              </a:extLst>
            </p:cNvPr>
            <p:cNvSpPr/>
            <p:nvPr/>
          </p:nvSpPr>
          <p:spPr>
            <a:xfrm>
              <a:off x="3578106" y="4131662"/>
              <a:ext cx="142337" cy="28157"/>
            </a:xfrm>
            <a:custGeom>
              <a:avLst/>
              <a:gdLst>
                <a:gd name="connsiteX0" fmla="*/ 5069 w 142337"/>
                <a:gd name="connsiteY0" fmla="*/ 0 h 28157"/>
                <a:gd name="connsiteX1" fmla="*/ 140270 w 142337"/>
                <a:gd name="connsiteY1" fmla="*/ 0 h 28157"/>
                <a:gd name="connsiteX2" fmla="*/ 142337 w 142337"/>
                <a:gd name="connsiteY2" fmla="*/ 26873 h 28157"/>
                <a:gd name="connsiteX3" fmla="*/ 3560 w 142337"/>
                <a:gd name="connsiteY3" fmla="*/ 28158 h 28157"/>
                <a:gd name="connsiteX4" fmla="*/ 5069 w 142337"/>
                <a:gd name="connsiteY4" fmla="*/ 0 h 28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2337" h="28157">
                  <a:moveTo>
                    <a:pt x="5069" y="0"/>
                  </a:moveTo>
                  <a:cubicBezTo>
                    <a:pt x="50154" y="0"/>
                    <a:pt x="95184" y="0"/>
                    <a:pt x="140270" y="0"/>
                  </a:cubicBezTo>
                  <a:cubicBezTo>
                    <a:pt x="140941" y="8939"/>
                    <a:pt x="141611" y="17934"/>
                    <a:pt x="142337" y="26873"/>
                  </a:cubicBezTo>
                  <a:cubicBezTo>
                    <a:pt x="96022" y="23074"/>
                    <a:pt x="49707" y="17487"/>
                    <a:pt x="3560" y="28158"/>
                  </a:cubicBezTo>
                  <a:cubicBezTo>
                    <a:pt x="-5323" y="18269"/>
                    <a:pt x="5236" y="9442"/>
                    <a:pt x="5069" y="0"/>
                  </a:cubicBezTo>
                  <a:close/>
                </a:path>
              </a:pathLst>
            </a:custGeom>
            <a:solidFill>
              <a:srgbClr val="FCFCFC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492" name="자유형: 도형 3491">
              <a:extLst>
                <a:ext uri="{FF2B5EF4-FFF2-40B4-BE49-F238E27FC236}">
                  <a16:creationId xmlns:a16="http://schemas.microsoft.com/office/drawing/2014/main" id="{4082823C-08E4-465E-B33E-5C651EB007A2}"/>
                </a:ext>
              </a:extLst>
            </p:cNvPr>
            <p:cNvSpPr/>
            <p:nvPr/>
          </p:nvSpPr>
          <p:spPr>
            <a:xfrm>
              <a:off x="3401826" y="4937922"/>
              <a:ext cx="44079" cy="59700"/>
            </a:xfrm>
            <a:custGeom>
              <a:avLst/>
              <a:gdLst>
                <a:gd name="connsiteX0" fmla="*/ 0 w 44079"/>
                <a:gd name="connsiteY0" fmla="*/ 19084 h 59700"/>
                <a:gd name="connsiteX1" fmla="*/ 44080 w 44079"/>
                <a:gd name="connsiteY1" fmla="*/ 3273 h 59700"/>
                <a:gd name="connsiteX2" fmla="*/ 38549 w 44079"/>
                <a:gd name="connsiteY2" fmla="*/ 59700 h 59700"/>
                <a:gd name="connsiteX3" fmla="*/ 0 w 44079"/>
                <a:gd name="connsiteY3" fmla="*/ 19084 h 59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79" h="59700">
                  <a:moveTo>
                    <a:pt x="0" y="19084"/>
                  </a:moveTo>
                  <a:cubicBezTo>
                    <a:pt x="13911" y="11542"/>
                    <a:pt x="23576" y="-7621"/>
                    <a:pt x="44080" y="3273"/>
                  </a:cubicBezTo>
                  <a:cubicBezTo>
                    <a:pt x="35700" y="20760"/>
                    <a:pt x="43242" y="39811"/>
                    <a:pt x="38549" y="59700"/>
                  </a:cubicBezTo>
                  <a:cubicBezTo>
                    <a:pt x="18101" y="52493"/>
                    <a:pt x="12961" y="31878"/>
                    <a:pt x="0" y="19084"/>
                  </a:cubicBezTo>
                  <a:close/>
                </a:path>
              </a:pathLst>
            </a:custGeom>
            <a:solidFill>
              <a:srgbClr val="F8C0B6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493" name="자유형: 도형 3492">
              <a:extLst>
                <a:ext uri="{FF2B5EF4-FFF2-40B4-BE49-F238E27FC236}">
                  <a16:creationId xmlns:a16="http://schemas.microsoft.com/office/drawing/2014/main" id="{F3D60219-206B-4A6C-B5F7-DB2369B64B5A}"/>
                </a:ext>
              </a:extLst>
            </p:cNvPr>
            <p:cNvSpPr/>
            <p:nvPr/>
          </p:nvSpPr>
          <p:spPr>
            <a:xfrm>
              <a:off x="3871567" y="4931642"/>
              <a:ext cx="39610" cy="48493"/>
            </a:xfrm>
            <a:custGeom>
              <a:avLst/>
              <a:gdLst>
                <a:gd name="connsiteX0" fmla="*/ 0 w 39610"/>
                <a:gd name="connsiteY0" fmla="*/ 48494 h 48493"/>
                <a:gd name="connsiteX1" fmla="*/ 0 w 39610"/>
                <a:gd name="connsiteY1" fmla="*/ 0 h 48493"/>
                <a:gd name="connsiteX2" fmla="*/ 39611 w 39610"/>
                <a:gd name="connsiteY2" fmla="*/ 8995 h 48493"/>
                <a:gd name="connsiteX3" fmla="*/ 0 w 39610"/>
                <a:gd name="connsiteY3" fmla="*/ 48494 h 48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610" h="48493">
                  <a:moveTo>
                    <a:pt x="0" y="48494"/>
                  </a:moveTo>
                  <a:cubicBezTo>
                    <a:pt x="0" y="32851"/>
                    <a:pt x="0" y="17208"/>
                    <a:pt x="0" y="0"/>
                  </a:cubicBezTo>
                  <a:cubicBezTo>
                    <a:pt x="13688" y="3129"/>
                    <a:pt x="26649" y="6034"/>
                    <a:pt x="39611" y="8995"/>
                  </a:cubicBezTo>
                  <a:cubicBezTo>
                    <a:pt x="31678" y="27487"/>
                    <a:pt x="19275" y="41454"/>
                    <a:pt x="0" y="48494"/>
                  </a:cubicBezTo>
                  <a:close/>
                </a:path>
              </a:pathLst>
            </a:custGeom>
            <a:solidFill>
              <a:srgbClr val="F9C2B7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494" name="자유형: 도형 3493">
              <a:extLst>
                <a:ext uri="{FF2B5EF4-FFF2-40B4-BE49-F238E27FC236}">
                  <a16:creationId xmlns:a16="http://schemas.microsoft.com/office/drawing/2014/main" id="{CDB09B90-6637-4946-9DD2-BC42F66232BE}"/>
                </a:ext>
              </a:extLst>
            </p:cNvPr>
            <p:cNvSpPr/>
            <p:nvPr/>
          </p:nvSpPr>
          <p:spPr>
            <a:xfrm>
              <a:off x="3821071" y="4572129"/>
              <a:ext cx="43139" cy="226713"/>
            </a:xfrm>
            <a:custGeom>
              <a:avLst/>
              <a:gdLst>
                <a:gd name="connsiteX0" fmla="*/ 24685 w 43139"/>
                <a:gd name="connsiteY0" fmla="*/ 0 h 226713"/>
                <a:gd name="connsiteX1" fmla="*/ 38261 w 43139"/>
                <a:gd name="connsiteY1" fmla="*/ 226714 h 226713"/>
                <a:gd name="connsiteX2" fmla="*/ 24685 w 43139"/>
                <a:gd name="connsiteY2" fmla="*/ 0 h 226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139" h="226713">
                  <a:moveTo>
                    <a:pt x="24685" y="0"/>
                  </a:moveTo>
                  <a:cubicBezTo>
                    <a:pt x="37367" y="77098"/>
                    <a:pt x="50496" y="149336"/>
                    <a:pt x="38261" y="226714"/>
                  </a:cubicBezTo>
                  <a:cubicBezTo>
                    <a:pt x="9098" y="151906"/>
                    <a:pt x="-23753" y="80897"/>
                    <a:pt x="24685" y="0"/>
                  </a:cubicBezTo>
                  <a:close/>
                </a:path>
              </a:pathLst>
            </a:custGeom>
            <a:solidFill>
              <a:srgbClr val="919EA7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495" name="자유형: 도형 3494">
              <a:extLst>
                <a:ext uri="{FF2B5EF4-FFF2-40B4-BE49-F238E27FC236}">
                  <a16:creationId xmlns:a16="http://schemas.microsoft.com/office/drawing/2014/main" id="{68E97FCA-FF56-4E8A-828F-975E8C263496}"/>
                </a:ext>
              </a:extLst>
            </p:cNvPr>
            <p:cNvSpPr/>
            <p:nvPr/>
          </p:nvSpPr>
          <p:spPr>
            <a:xfrm>
              <a:off x="3438135" y="4563302"/>
              <a:ext cx="36685" cy="233250"/>
            </a:xfrm>
            <a:custGeom>
              <a:avLst/>
              <a:gdLst>
                <a:gd name="connsiteX0" fmla="*/ 9558 w 36685"/>
                <a:gd name="connsiteY0" fmla="*/ 233251 h 233250"/>
                <a:gd name="connsiteX1" fmla="*/ 14587 w 36685"/>
                <a:gd name="connsiteY1" fmla="*/ 0 h 233250"/>
                <a:gd name="connsiteX2" fmla="*/ 9558 w 36685"/>
                <a:gd name="connsiteY2" fmla="*/ 233251 h 233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685" h="233250">
                  <a:moveTo>
                    <a:pt x="9558" y="233251"/>
                  </a:moveTo>
                  <a:cubicBezTo>
                    <a:pt x="-8152" y="156767"/>
                    <a:pt x="1849" y="81400"/>
                    <a:pt x="14587" y="0"/>
                  </a:cubicBezTo>
                  <a:cubicBezTo>
                    <a:pt x="63974" y="83300"/>
                    <a:pt x="16095" y="157717"/>
                    <a:pt x="9558" y="233251"/>
                  </a:cubicBezTo>
                  <a:close/>
                </a:path>
              </a:pathLst>
            </a:custGeom>
            <a:solidFill>
              <a:srgbClr val="919EA7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496" name="자유형: 도형 3495">
              <a:extLst>
                <a:ext uri="{FF2B5EF4-FFF2-40B4-BE49-F238E27FC236}">
                  <a16:creationId xmlns:a16="http://schemas.microsoft.com/office/drawing/2014/main" id="{4BAFD1B4-64F4-44CD-8B53-AD300CB1778B}"/>
                </a:ext>
              </a:extLst>
            </p:cNvPr>
            <p:cNvSpPr/>
            <p:nvPr/>
          </p:nvSpPr>
          <p:spPr>
            <a:xfrm>
              <a:off x="3333210" y="4140300"/>
              <a:ext cx="644070" cy="1859589"/>
            </a:xfrm>
            <a:custGeom>
              <a:avLst/>
              <a:gdLst>
                <a:gd name="connsiteX0" fmla="*/ 643502 w 644070"/>
                <a:gd name="connsiteY0" fmla="*/ 519654 h 1859589"/>
                <a:gd name="connsiteX1" fmla="*/ 568303 w 644070"/>
                <a:gd name="connsiteY1" fmla="*/ 121200 h 1859589"/>
                <a:gd name="connsiteX2" fmla="*/ 548637 w 644070"/>
                <a:gd name="connsiteY2" fmla="*/ 101814 h 1859589"/>
                <a:gd name="connsiteX3" fmla="*/ 387234 w 644070"/>
                <a:gd name="connsiteY3" fmla="*/ 18235 h 1859589"/>
                <a:gd name="connsiteX4" fmla="*/ 255384 w 644070"/>
                <a:gd name="connsiteY4" fmla="*/ 11307 h 1859589"/>
                <a:gd name="connsiteX5" fmla="*/ 248457 w 644070"/>
                <a:gd name="connsiteY5" fmla="*/ 19576 h 1859589"/>
                <a:gd name="connsiteX6" fmla="*/ 231305 w 644070"/>
                <a:gd name="connsiteY6" fmla="*/ 27844 h 1859589"/>
                <a:gd name="connsiteX7" fmla="*/ 60739 w 644070"/>
                <a:gd name="connsiteY7" fmla="*/ 118910 h 1859589"/>
                <a:gd name="connsiteX8" fmla="*/ 46101 w 644070"/>
                <a:gd name="connsiteY8" fmla="*/ 136341 h 1859589"/>
                <a:gd name="connsiteX9" fmla="*/ 1686 w 644070"/>
                <a:gd name="connsiteY9" fmla="*/ 438812 h 1859589"/>
                <a:gd name="connsiteX10" fmla="*/ 47777 w 644070"/>
                <a:gd name="connsiteY10" fmla="*/ 801566 h 1859589"/>
                <a:gd name="connsiteX11" fmla="*/ 63029 w 644070"/>
                <a:gd name="connsiteY11" fmla="*/ 816762 h 1859589"/>
                <a:gd name="connsiteX12" fmla="*/ 107109 w 644070"/>
                <a:gd name="connsiteY12" fmla="*/ 800951 h 1859589"/>
                <a:gd name="connsiteX13" fmla="*/ 111914 w 644070"/>
                <a:gd name="connsiteY13" fmla="*/ 1099289 h 1859589"/>
                <a:gd name="connsiteX14" fmla="*/ 77276 w 644070"/>
                <a:gd name="connsiteY14" fmla="*/ 1560314 h 1859589"/>
                <a:gd name="connsiteX15" fmla="*/ 96103 w 644070"/>
                <a:gd name="connsiteY15" fmla="*/ 1822002 h 1859589"/>
                <a:gd name="connsiteX16" fmla="*/ 186163 w 644070"/>
                <a:gd name="connsiteY16" fmla="*/ 1857367 h 1859589"/>
                <a:gd name="connsiteX17" fmla="*/ 187783 w 644070"/>
                <a:gd name="connsiteY17" fmla="*/ 1844517 h 1859589"/>
                <a:gd name="connsiteX18" fmla="*/ 187783 w 644070"/>
                <a:gd name="connsiteY18" fmla="*/ 1844517 h 1859589"/>
                <a:gd name="connsiteX19" fmla="*/ 209293 w 644070"/>
                <a:gd name="connsiteY19" fmla="*/ 1645570 h 1859589"/>
                <a:gd name="connsiteX20" fmla="*/ 309186 w 644070"/>
                <a:gd name="connsiteY20" fmla="*/ 1030291 h 1859589"/>
                <a:gd name="connsiteX21" fmla="*/ 319130 w 644070"/>
                <a:gd name="connsiteY21" fmla="*/ 1010793 h 1859589"/>
                <a:gd name="connsiteX22" fmla="*/ 347791 w 644070"/>
                <a:gd name="connsiteY22" fmla="*/ 1213875 h 1859589"/>
                <a:gd name="connsiteX23" fmla="*/ 378630 w 644070"/>
                <a:gd name="connsiteY23" fmla="*/ 1448634 h 1859589"/>
                <a:gd name="connsiteX24" fmla="*/ 380864 w 644070"/>
                <a:gd name="connsiteY24" fmla="*/ 1467964 h 1859589"/>
                <a:gd name="connsiteX25" fmla="*/ 415391 w 644070"/>
                <a:gd name="connsiteY25" fmla="*/ 1850216 h 1859589"/>
                <a:gd name="connsiteX26" fmla="*/ 415112 w 644070"/>
                <a:gd name="connsiteY26" fmla="*/ 1850942 h 1859589"/>
                <a:gd name="connsiteX27" fmla="*/ 536905 w 644070"/>
                <a:gd name="connsiteY27" fmla="*/ 1818482 h 1859589"/>
                <a:gd name="connsiteX28" fmla="*/ 537408 w 644070"/>
                <a:gd name="connsiteY28" fmla="*/ 1813175 h 1859589"/>
                <a:gd name="connsiteX29" fmla="*/ 533162 w 644070"/>
                <a:gd name="connsiteY29" fmla="*/ 1800549 h 1859589"/>
                <a:gd name="connsiteX30" fmla="*/ 517351 w 644070"/>
                <a:gd name="connsiteY30" fmla="*/ 1391033 h 1859589"/>
                <a:gd name="connsiteX31" fmla="*/ 538358 w 644070"/>
                <a:gd name="connsiteY31" fmla="*/ 839891 h 1859589"/>
                <a:gd name="connsiteX32" fmla="*/ 538358 w 644070"/>
                <a:gd name="connsiteY32" fmla="*/ 839891 h 1859589"/>
                <a:gd name="connsiteX33" fmla="*/ 538358 w 644070"/>
                <a:gd name="connsiteY33" fmla="*/ 839891 h 1859589"/>
                <a:gd name="connsiteX34" fmla="*/ 538358 w 644070"/>
                <a:gd name="connsiteY34" fmla="*/ 791398 h 1859589"/>
                <a:gd name="connsiteX35" fmla="*/ 577968 w 644070"/>
                <a:gd name="connsiteY35" fmla="*/ 800393 h 1859589"/>
                <a:gd name="connsiteX36" fmla="*/ 577968 w 644070"/>
                <a:gd name="connsiteY36" fmla="*/ 800393 h 1859589"/>
                <a:gd name="connsiteX37" fmla="*/ 577968 w 644070"/>
                <a:gd name="connsiteY37" fmla="*/ 800393 h 1859589"/>
                <a:gd name="connsiteX38" fmla="*/ 621546 w 644070"/>
                <a:gd name="connsiteY38" fmla="*/ 760335 h 1859589"/>
                <a:gd name="connsiteX39" fmla="*/ 625121 w 644070"/>
                <a:gd name="connsiteY39" fmla="*/ 727149 h 1859589"/>
                <a:gd name="connsiteX40" fmla="*/ 643502 w 644070"/>
                <a:gd name="connsiteY40" fmla="*/ 519654 h 1859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644070" h="1859589">
                  <a:moveTo>
                    <a:pt x="643502" y="519654"/>
                  </a:moveTo>
                  <a:cubicBezTo>
                    <a:pt x="636127" y="383391"/>
                    <a:pt x="599645" y="252826"/>
                    <a:pt x="568303" y="121200"/>
                  </a:cubicBezTo>
                  <a:cubicBezTo>
                    <a:pt x="565565" y="109803"/>
                    <a:pt x="560537" y="104440"/>
                    <a:pt x="548637" y="101814"/>
                  </a:cubicBezTo>
                  <a:cubicBezTo>
                    <a:pt x="487461" y="88461"/>
                    <a:pt x="434219" y="59298"/>
                    <a:pt x="387234" y="18235"/>
                  </a:cubicBezTo>
                  <a:cubicBezTo>
                    <a:pt x="344550" y="-8079"/>
                    <a:pt x="300079" y="-1766"/>
                    <a:pt x="255384" y="11307"/>
                  </a:cubicBezTo>
                  <a:cubicBezTo>
                    <a:pt x="251976" y="12313"/>
                    <a:pt x="250021" y="16168"/>
                    <a:pt x="248457" y="19576"/>
                  </a:cubicBezTo>
                  <a:cubicBezTo>
                    <a:pt x="242702" y="22257"/>
                    <a:pt x="235942" y="23822"/>
                    <a:pt x="231305" y="27844"/>
                  </a:cubicBezTo>
                  <a:cubicBezTo>
                    <a:pt x="181191" y="70919"/>
                    <a:pt x="123814" y="100306"/>
                    <a:pt x="60739" y="118910"/>
                  </a:cubicBezTo>
                  <a:cubicBezTo>
                    <a:pt x="51074" y="121759"/>
                    <a:pt x="47833" y="127123"/>
                    <a:pt x="46101" y="136341"/>
                  </a:cubicBezTo>
                  <a:cubicBezTo>
                    <a:pt x="27106" y="236569"/>
                    <a:pt x="8502" y="336853"/>
                    <a:pt x="1686" y="438812"/>
                  </a:cubicBezTo>
                  <a:cubicBezTo>
                    <a:pt x="-6639" y="562728"/>
                    <a:pt x="16994" y="682622"/>
                    <a:pt x="47777" y="801566"/>
                  </a:cubicBezTo>
                  <a:cubicBezTo>
                    <a:pt x="49789" y="809331"/>
                    <a:pt x="50627" y="819053"/>
                    <a:pt x="63029" y="816762"/>
                  </a:cubicBezTo>
                  <a:cubicBezTo>
                    <a:pt x="81522" y="822069"/>
                    <a:pt x="91131" y="802627"/>
                    <a:pt x="107109" y="800951"/>
                  </a:cubicBezTo>
                  <a:cubicBezTo>
                    <a:pt x="109400" y="900397"/>
                    <a:pt x="109121" y="999843"/>
                    <a:pt x="111914" y="1099289"/>
                  </a:cubicBezTo>
                  <a:cubicBezTo>
                    <a:pt x="116328" y="1253876"/>
                    <a:pt x="95600" y="1407123"/>
                    <a:pt x="77276" y="1560314"/>
                  </a:cubicBezTo>
                  <a:cubicBezTo>
                    <a:pt x="66717" y="1648698"/>
                    <a:pt x="66437" y="1736468"/>
                    <a:pt x="96103" y="1822002"/>
                  </a:cubicBezTo>
                  <a:cubicBezTo>
                    <a:pt x="107556" y="1846752"/>
                    <a:pt x="157335" y="1866362"/>
                    <a:pt x="186163" y="1857367"/>
                  </a:cubicBezTo>
                  <a:cubicBezTo>
                    <a:pt x="186722" y="1853065"/>
                    <a:pt x="187225" y="1848763"/>
                    <a:pt x="187783" y="1844517"/>
                  </a:cubicBezTo>
                  <a:cubicBezTo>
                    <a:pt x="187783" y="1844517"/>
                    <a:pt x="187783" y="1844517"/>
                    <a:pt x="187783" y="1844517"/>
                  </a:cubicBezTo>
                  <a:cubicBezTo>
                    <a:pt x="195047" y="1778201"/>
                    <a:pt x="203147" y="1711997"/>
                    <a:pt x="209293" y="1645570"/>
                  </a:cubicBezTo>
                  <a:cubicBezTo>
                    <a:pt x="228512" y="1438186"/>
                    <a:pt x="262312" y="1233205"/>
                    <a:pt x="309186" y="1030291"/>
                  </a:cubicBezTo>
                  <a:cubicBezTo>
                    <a:pt x="310582" y="1024146"/>
                    <a:pt x="310023" y="1017218"/>
                    <a:pt x="319130" y="1010793"/>
                  </a:cubicBezTo>
                  <a:cubicBezTo>
                    <a:pt x="328851" y="1079623"/>
                    <a:pt x="338684" y="1146721"/>
                    <a:pt x="347791" y="1213875"/>
                  </a:cubicBezTo>
                  <a:cubicBezTo>
                    <a:pt x="358406" y="1292091"/>
                    <a:pt x="368350" y="1370362"/>
                    <a:pt x="378630" y="1448634"/>
                  </a:cubicBezTo>
                  <a:cubicBezTo>
                    <a:pt x="379468" y="1455059"/>
                    <a:pt x="381144" y="1461595"/>
                    <a:pt x="380864" y="1467964"/>
                  </a:cubicBezTo>
                  <a:cubicBezTo>
                    <a:pt x="375166" y="1596964"/>
                    <a:pt x="397178" y="1723394"/>
                    <a:pt x="415391" y="1850216"/>
                  </a:cubicBezTo>
                  <a:cubicBezTo>
                    <a:pt x="415280" y="1850439"/>
                    <a:pt x="415224" y="1850719"/>
                    <a:pt x="415112" y="1850942"/>
                  </a:cubicBezTo>
                  <a:cubicBezTo>
                    <a:pt x="444443" y="1856920"/>
                    <a:pt x="520424" y="1837366"/>
                    <a:pt x="536905" y="1818482"/>
                  </a:cubicBezTo>
                  <a:cubicBezTo>
                    <a:pt x="537966" y="1817309"/>
                    <a:pt x="537576" y="1815019"/>
                    <a:pt x="537408" y="1813175"/>
                  </a:cubicBezTo>
                  <a:cubicBezTo>
                    <a:pt x="535955" y="1808985"/>
                    <a:pt x="533330" y="1804795"/>
                    <a:pt x="533162" y="1800549"/>
                  </a:cubicBezTo>
                  <a:cubicBezTo>
                    <a:pt x="527743" y="1664062"/>
                    <a:pt x="522938" y="1527520"/>
                    <a:pt x="517351" y="1391033"/>
                  </a:cubicBezTo>
                  <a:cubicBezTo>
                    <a:pt x="509753" y="1206723"/>
                    <a:pt x="528245" y="1023475"/>
                    <a:pt x="538358" y="839891"/>
                  </a:cubicBezTo>
                  <a:lnTo>
                    <a:pt x="538358" y="839891"/>
                  </a:lnTo>
                  <a:lnTo>
                    <a:pt x="538358" y="839891"/>
                  </a:lnTo>
                  <a:cubicBezTo>
                    <a:pt x="538358" y="824248"/>
                    <a:pt x="538358" y="808605"/>
                    <a:pt x="538358" y="791398"/>
                  </a:cubicBezTo>
                  <a:cubicBezTo>
                    <a:pt x="552045" y="794526"/>
                    <a:pt x="565007" y="797431"/>
                    <a:pt x="577968" y="800393"/>
                  </a:cubicBezTo>
                  <a:cubicBezTo>
                    <a:pt x="577968" y="800393"/>
                    <a:pt x="577968" y="800393"/>
                    <a:pt x="577968" y="800393"/>
                  </a:cubicBezTo>
                  <a:cubicBezTo>
                    <a:pt x="577968" y="800393"/>
                    <a:pt x="577968" y="800393"/>
                    <a:pt x="577968" y="800393"/>
                  </a:cubicBezTo>
                  <a:cubicBezTo>
                    <a:pt x="609143" y="805086"/>
                    <a:pt x="621546" y="790001"/>
                    <a:pt x="621546" y="760335"/>
                  </a:cubicBezTo>
                  <a:cubicBezTo>
                    <a:pt x="621546" y="749273"/>
                    <a:pt x="624172" y="738267"/>
                    <a:pt x="625121" y="727149"/>
                  </a:cubicBezTo>
                  <a:cubicBezTo>
                    <a:pt x="631043" y="657984"/>
                    <a:pt x="647301" y="589880"/>
                    <a:pt x="643502" y="519654"/>
                  </a:cubicBezTo>
                  <a:close/>
                </a:path>
              </a:pathLst>
            </a:custGeom>
            <a:solidFill>
              <a:srgbClr val="0C3F5F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3497" name="그룹 3496">
            <a:extLst>
              <a:ext uri="{FF2B5EF4-FFF2-40B4-BE49-F238E27FC236}">
                <a16:creationId xmlns:a16="http://schemas.microsoft.com/office/drawing/2014/main" id="{22BE28D9-2333-4C48-A784-F3E4D79E4127}"/>
              </a:ext>
            </a:extLst>
          </p:cNvPr>
          <p:cNvGrpSpPr/>
          <p:nvPr/>
        </p:nvGrpSpPr>
        <p:grpSpPr>
          <a:xfrm>
            <a:off x="8832431" y="4536504"/>
            <a:ext cx="529859" cy="1843340"/>
            <a:chOff x="3333210" y="3843806"/>
            <a:chExt cx="644070" cy="2240674"/>
          </a:xfrm>
        </p:grpSpPr>
        <p:sp>
          <p:nvSpPr>
            <p:cNvPr id="3498" name="자유형: 도형 3497">
              <a:extLst>
                <a:ext uri="{FF2B5EF4-FFF2-40B4-BE49-F238E27FC236}">
                  <a16:creationId xmlns:a16="http://schemas.microsoft.com/office/drawing/2014/main" id="{52B4761A-6624-40EA-AC8A-5A183C5548D8}"/>
                </a:ext>
              </a:extLst>
            </p:cNvPr>
            <p:cNvSpPr/>
            <p:nvPr/>
          </p:nvSpPr>
          <p:spPr>
            <a:xfrm>
              <a:off x="3544917" y="3843806"/>
              <a:ext cx="214126" cy="264421"/>
            </a:xfrm>
            <a:custGeom>
              <a:avLst/>
              <a:gdLst>
                <a:gd name="connsiteX0" fmla="*/ 11888 w 214126"/>
                <a:gd name="connsiteY0" fmla="*/ 163717 h 264421"/>
                <a:gd name="connsiteX1" fmla="*/ 20100 w 214126"/>
                <a:gd name="connsiteY1" fmla="*/ 45220 h 264421"/>
                <a:gd name="connsiteX2" fmla="*/ 132899 w 214126"/>
                <a:gd name="connsiteY2" fmla="*/ 2593 h 264421"/>
                <a:gd name="connsiteX3" fmla="*/ 208935 w 214126"/>
                <a:gd name="connsiteY3" fmla="*/ 82038 h 264421"/>
                <a:gd name="connsiteX4" fmla="*/ 209438 w 214126"/>
                <a:gd name="connsiteY4" fmla="*/ 153437 h 264421"/>
                <a:gd name="connsiteX5" fmla="*/ 181448 w 214126"/>
                <a:gd name="connsiteY5" fmla="*/ 232771 h 264421"/>
                <a:gd name="connsiteX6" fmla="*/ 27866 w 214126"/>
                <a:gd name="connsiteY6" fmla="*/ 230256 h 264421"/>
                <a:gd name="connsiteX7" fmla="*/ 11888 w 214126"/>
                <a:gd name="connsiteY7" fmla="*/ 163717 h 264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126" h="264421">
                  <a:moveTo>
                    <a:pt x="11888" y="163717"/>
                  </a:moveTo>
                  <a:cubicBezTo>
                    <a:pt x="-5432" y="122822"/>
                    <a:pt x="-4761" y="81702"/>
                    <a:pt x="20100" y="45220"/>
                  </a:cubicBezTo>
                  <a:cubicBezTo>
                    <a:pt x="46638" y="6224"/>
                    <a:pt x="87310" y="-5955"/>
                    <a:pt x="132899" y="2593"/>
                  </a:cubicBezTo>
                  <a:cubicBezTo>
                    <a:pt x="176364" y="10750"/>
                    <a:pt x="198153" y="41868"/>
                    <a:pt x="208935" y="82038"/>
                  </a:cubicBezTo>
                  <a:cubicBezTo>
                    <a:pt x="215249" y="105614"/>
                    <a:pt x="216254" y="129582"/>
                    <a:pt x="209438" y="153437"/>
                  </a:cubicBezTo>
                  <a:cubicBezTo>
                    <a:pt x="207259" y="182377"/>
                    <a:pt x="199829" y="208524"/>
                    <a:pt x="181448" y="232771"/>
                  </a:cubicBezTo>
                  <a:cubicBezTo>
                    <a:pt x="148654" y="276013"/>
                    <a:pt x="60158" y="274728"/>
                    <a:pt x="27866" y="230256"/>
                  </a:cubicBezTo>
                  <a:cubicBezTo>
                    <a:pt x="12502" y="209194"/>
                    <a:pt x="6077" y="188579"/>
                    <a:pt x="11888" y="163717"/>
                  </a:cubicBezTo>
                  <a:close/>
                </a:path>
              </a:pathLst>
            </a:custGeom>
            <a:solidFill>
              <a:srgbClr val="000000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499" name="자유형: 도형 3498">
              <a:extLst>
                <a:ext uri="{FF2B5EF4-FFF2-40B4-BE49-F238E27FC236}">
                  <a16:creationId xmlns:a16="http://schemas.microsoft.com/office/drawing/2014/main" id="{E05AD51F-EE99-4588-A8DC-35BF50718D57}"/>
                </a:ext>
              </a:extLst>
            </p:cNvPr>
            <p:cNvSpPr/>
            <p:nvPr/>
          </p:nvSpPr>
          <p:spPr>
            <a:xfrm>
              <a:off x="3725969" y="5939901"/>
              <a:ext cx="197607" cy="144579"/>
            </a:xfrm>
            <a:custGeom>
              <a:avLst/>
              <a:gdLst>
                <a:gd name="connsiteX0" fmla="*/ 22743 w 197607"/>
                <a:gd name="connsiteY0" fmla="*/ 50504 h 144579"/>
                <a:gd name="connsiteX1" fmla="*/ 144760 w 197607"/>
                <a:gd name="connsiteY1" fmla="*/ 13518 h 144579"/>
                <a:gd name="connsiteX2" fmla="*/ 152582 w 197607"/>
                <a:gd name="connsiteY2" fmla="*/ 10781 h 144579"/>
                <a:gd name="connsiteX3" fmla="*/ 189008 w 197607"/>
                <a:gd name="connsiteY3" fmla="*/ 7150 h 144579"/>
                <a:gd name="connsiteX4" fmla="*/ 188617 w 197607"/>
                <a:gd name="connsiteY4" fmla="*/ 55867 h 144579"/>
                <a:gd name="connsiteX5" fmla="*/ 150347 w 197607"/>
                <a:gd name="connsiteY5" fmla="*/ 95366 h 144579"/>
                <a:gd name="connsiteX6" fmla="*/ 110122 w 197607"/>
                <a:gd name="connsiteY6" fmla="*/ 123747 h 144579"/>
                <a:gd name="connsiteX7" fmla="*/ 17827 w 197607"/>
                <a:gd name="connsiteY7" fmla="*/ 128943 h 144579"/>
                <a:gd name="connsiteX8" fmla="*/ 22743 w 197607"/>
                <a:gd name="connsiteY8" fmla="*/ 50504 h 144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7607" h="144579">
                  <a:moveTo>
                    <a:pt x="22743" y="50504"/>
                  </a:moveTo>
                  <a:cubicBezTo>
                    <a:pt x="62857" y="36313"/>
                    <a:pt x="105820" y="31564"/>
                    <a:pt x="144760" y="13518"/>
                  </a:cubicBezTo>
                  <a:cubicBezTo>
                    <a:pt x="147330" y="12569"/>
                    <a:pt x="149900" y="11340"/>
                    <a:pt x="152582" y="10781"/>
                  </a:cubicBezTo>
                  <a:cubicBezTo>
                    <a:pt x="164649" y="8099"/>
                    <a:pt x="175823" y="-9667"/>
                    <a:pt x="189008" y="7150"/>
                  </a:cubicBezTo>
                  <a:cubicBezTo>
                    <a:pt x="201355" y="22905"/>
                    <a:pt x="199679" y="41006"/>
                    <a:pt x="188617" y="55867"/>
                  </a:cubicBezTo>
                  <a:cubicBezTo>
                    <a:pt x="177778" y="70448"/>
                    <a:pt x="163253" y="82292"/>
                    <a:pt x="150347" y="95366"/>
                  </a:cubicBezTo>
                  <a:cubicBezTo>
                    <a:pt x="136827" y="104752"/>
                    <a:pt x="122078" y="112685"/>
                    <a:pt x="110122" y="123747"/>
                  </a:cubicBezTo>
                  <a:cubicBezTo>
                    <a:pt x="80288" y="151290"/>
                    <a:pt x="49895" y="149949"/>
                    <a:pt x="17827" y="128943"/>
                  </a:cubicBezTo>
                  <a:cubicBezTo>
                    <a:pt x="-7760" y="107769"/>
                    <a:pt x="-5526" y="72180"/>
                    <a:pt x="22743" y="50504"/>
                  </a:cubicBezTo>
                  <a:close/>
                </a:path>
              </a:pathLst>
            </a:custGeom>
            <a:solidFill>
              <a:srgbClr val="000000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00" name="자유형: 도형 3499">
              <a:extLst>
                <a:ext uri="{FF2B5EF4-FFF2-40B4-BE49-F238E27FC236}">
                  <a16:creationId xmlns:a16="http://schemas.microsoft.com/office/drawing/2014/main" id="{699D460E-7F14-43E3-A9DB-58FD9CEE5D03}"/>
                </a:ext>
              </a:extLst>
            </p:cNvPr>
            <p:cNvSpPr/>
            <p:nvPr/>
          </p:nvSpPr>
          <p:spPr>
            <a:xfrm>
              <a:off x="3376277" y="5962190"/>
              <a:ext cx="160275" cy="117532"/>
            </a:xfrm>
            <a:custGeom>
              <a:avLst/>
              <a:gdLst>
                <a:gd name="connsiteX0" fmla="*/ 53092 w 160275"/>
                <a:gd name="connsiteY0" fmla="*/ 0 h 117532"/>
                <a:gd name="connsiteX1" fmla="*/ 143152 w 160275"/>
                <a:gd name="connsiteY1" fmla="*/ 35365 h 117532"/>
                <a:gd name="connsiteX2" fmla="*/ 155387 w 160275"/>
                <a:gd name="connsiteY2" fmla="*/ 63020 h 117532"/>
                <a:gd name="connsiteX3" fmla="*/ 148068 w 160275"/>
                <a:gd name="connsiteY3" fmla="*/ 105088 h 117532"/>
                <a:gd name="connsiteX4" fmla="*/ 96390 w 160275"/>
                <a:gd name="connsiteY4" fmla="*/ 112687 h 117532"/>
                <a:gd name="connsiteX5" fmla="*/ 64322 w 160275"/>
                <a:gd name="connsiteY5" fmla="*/ 96820 h 117532"/>
                <a:gd name="connsiteX6" fmla="*/ 35940 w 160275"/>
                <a:gd name="connsiteY6" fmla="*/ 79501 h 117532"/>
                <a:gd name="connsiteX7" fmla="*/ 967 w 160275"/>
                <a:gd name="connsiteY7" fmla="*/ 25756 h 117532"/>
                <a:gd name="connsiteX8" fmla="*/ 53092 w 160275"/>
                <a:gd name="connsiteY8" fmla="*/ 0 h 117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0275" h="117532">
                  <a:moveTo>
                    <a:pt x="53092" y="0"/>
                  </a:moveTo>
                  <a:cubicBezTo>
                    <a:pt x="81473" y="15979"/>
                    <a:pt x="112033" y="26426"/>
                    <a:pt x="143152" y="35365"/>
                  </a:cubicBezTo>
                  <a:cubicBezTo>
                    <a:pt x="147286" y="44583"/>
                    <a:pt x="151756" y="53634"/>
                    <a:pt x="155387" y="63020"/>
                  </a:cubicBezTo>
                  <a:cubicBezTo>
                    <a:pt x="161309" y="78384"/>
                    <a:pt x="164773" y="94138"/>
                    <a:pt x="148068" y="105088"/>
                  </a:cubicBezTo>
                  <a:cubicBezTo>
                    <a:pt x="132369" y="115424"/>
                    <a:pt x="115553" y="122855"/>
                    <a:pt x="96390" y="112687"/>
                  </a:cubicBezTo>
                  <a:cubicBezTo>
                    <a:pt x="85887" y="107100"/>
                    <a:pt x="75048" y="102128"/>
                    <a:pt x="64322" y="96820"/>
                  </a:cubicBezTo>
                  <a:cubicBezTo>
                    <a:pt x="54880" y="91010"/>
                    <a:pt x="45717" y="84641"/>
                    <a:pt x="35940" y="79501"/>
                  </a:cubicBezTo>
                  <a:cubicBezTo>
                    <a:pt x="14096" y="67936"/>
                    <a:pt x="-4508" y="52572"/>
                    <a:pt x="967" y="25756"/>
                  </a:cubicBezTo>
                  <a:cubicBezTo>
                    <a:pt x="6665" y="-1732"/>
                    <a:pt x="33259" y="3911"/>
                    <a:pt x="53092" y="0"/>
                  </a:cubicBezTo>
                  <a:close/>
                </a:path>
              </a:pathLst>
            </a:custGeom>
            <a:solidFill>
              <a:srgbClr val="000001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01" name="자유형: 도형 3500">
              <a:extLst>
                <a:ext uri="{FF2B5EF4-FFF2-40B4-BE49-F238E27FC236}">
                  <a16:creationId xmlns:a16="http://schemas.microsoft.com/office/drawing/2014/main" id="{3C7C846E-B63E-4CAF-AAF8-6CBA178ADEF3}"/>
                </a:ext>
              </a:extLst>
            </p:cNvPr>
            <p:cNvSpPr/>
            <p:nvPr/>
          </p:nvSpPr>
          <p:spPr>
            <a:xfrm>
              <a:off x="3544891" y="3997299"/>
              <a:ext cx="215492" cy="145076"/>
            </a:xfrm>
            <a:custGeom>
              <a:avLst/>
              <a:gdLst>
                <a:gd name="connsiteX0" fmla="*/ 11914 w 215492"/>
                <a:gd name="connsiteY0" fmla="*/ 10224 h 145076"/>
                <a:gd name="connsiteX1" fmla="*/ 15378 w 215492"/>
                <a:gd name="connsiteY1" fmla="*/ 23632 h 145076"/>
                <a:gd name="connsiteX2" fmla="*/ 117002 w 215492"/>
                <a:gd name="connsiteY2" fmla="*/ 100451 h 145076"/>
                <a:gd name="connsiteX3" fmla="*/ 192704 w 215492"/>
                <a:gd name="connsiteY3" fmla="*/ 42292 h 145076"/>
                <a:gd name="connsiteX4" fmla="*/ 209409 w 215492"/>
                <a:gd name="connsiteY4" fmla="*/ 0 h 145076"/>
                <a:gd name="connsiteX5" fmla="*/ 194045 w 215492"/>
                <a:gd name="connsiteY5" fmla="*/ 73579 h 145076"/>
                <a:gd name="connsiteX6" fmla="*/ 173541 w 215492"/>
                <a:gd name="connsiteY6" fmla="*/ 134363 h 145076"/>
                <a:gd name="connsiteX7" fmla="*/ 154490 w 215492"/>
                <a:gd name="connsiteY7" fmla="*/ 144364 h 145076"/>
                <a:gd name="connsiteX8" fmla="*/ 57447 w 215492"/>
                <a:gd name="connsiteY8" fmla="*/ 144364 h 145076"/>
                <a:gd name="connsiteX9" fmla="*/ 38340 w 215492"/>
                <a:gd name="connsiteY9" fmla="*/ 134363 h 145076"/>
                <a:gd name="connsiteX10" fmla="*/ 10126 w 215492"/>
                <a:gd name="connsiteY10" fmla="*/ 64919 h 145076"/>
                <a:gd name="connsiteX11" fmla="*/ 11914 w 215492"/>
                <a:gd name="connsiteY11" fmla="*/ 10224 h 145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5492" h="145076">
                  <a:moveTo>
                    <a:pt x="11914" y="10224"/>
                  </a:moveTo>
                  <a:cubicBezTo>
                    <a:pt x="13087" y="14693"/>
                    <a:pt x="14260" y="19163"/>
                    <a:pt x="15378" y="23632"/>
                  </a:cubicBezTo>
                  <a:cubicBezTo>
                    <a:pt x="29959" y="84641"/>
                    <a:pt x="53592" y="102519"/>
                    <a:pt x="117002" y="100451"/>
                  </a:cubicBezTo>
                  <a:cubicBezTo>
                    <a:pt x="155887" y="99166"/>
                    <a:pt x="180692" y="79389"/>
                    <a:pt x="192704" y="42292"/>
                  </a:cubicBezTo>
                  <a:cubicBezTo>
                    <a:pt x="197341" y="27934"/>
                    <a:pt x="194101" y="10168"/>
                    <a:pt x="209409" y="0"/>
                  </a:cubicBezTo>
                  <a:cubicBezTo>
                    <a:pt x="219633" y="27711"/>
                    <a:pt x="218515" y="51678"/>
                    <a:pt x="194045" y="73579"/>
                  </a:cubicBezTo>
                  <a:cubicBezTo>
                    <a:pt x="177172" y="88663"/>
                    <a:pt x="179072" y="113525"/>
                    <a:pt x="173541" y="134363"/>
                  </a:cubicBezTo>
                  <a:cubicBezTo>
                    <a:pt x="168792" y="140677"/>
                    <a:pt x="162032" y="144140"/>
                    <a:pt x="154490" y="144364"/>
                  </a:cubicBezTo>
                  <a:cubicBezTo>
                    <a:pt x="122142" y="145314"/>
                    <a:pt x="89795" y="145314"/>
                    <a:pt x="57447" y="144364"/>
                  </a:cubicBezTo>
                  <a:cubicBezTo>
                    <a:pt x="49848" y="144140"/>
                    <a:pt x="43200" y="140621"/>
                    <a:pt x="38340" y="134363"/>
                  </a:cubicBezTo>
                  <a:cubicBezTo>
                    <a:pt x="31412" y="110396"/>
                    <a:pt x="30798" y="85479"/>
                    <a:pt x="10126" y="64919"/>
                  </a:cubicBezTo>
                  <a:cubicBezTo>
                    <a:pt x="-2779" y="52181"/>
                    <a:pt x="-4567" y="28046"/>
                    <a:pt x="11914" y="10224"/>
                  </a:cubicBezTo>
                  <a:close/>
                </a:path>
              </a:pathLst>
            </a:custGeom>
            <a:solidFill>
              <a:srgbClr val="FCC0B5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02" name="자유형: 도형 3501">
              <a:extLst>
                <a:ext uri="{FF2B5EF4-FFF2-40B4-BE49-F238E27FC236}">
                  <a16:creationId xmlns:a16="http://schemas.microsoft.com/office/drawing/2014/main" id="{CC0E7682-423D-48AE-95DA-49205568A0EE}"/>
                </a:ext>
              </a:extLst>
            </p:cNvPr>
            <p:cNvSpPr/>
            <p:nvPr/>
          </p:nvSpPr>
          <p:spPr>
            <a:xfrm>
              <a:off x="3578106" y="4131662"/>
              <a:ext cx="142337" cy="28157"/>
            </a:xfrm>
            <a:custGeom>
              <a:avLst/>
              <a:gdLst>
                <a:gd name="connsiteX0" fmla="*/ 5069 w 142337"/>
                <a:gd name="connsiteY0" fmla="*/ 0 h 28157"/>
                <a:gd name="connsiteX1" fmla="*/ 140270 w 142337"/>
                <a:gd name="connsiteY1" fmla="*/ 0 h 28157"/>
                <a:gd name="connsiteX2" fmla="*/ 142337 w 142337"/>
                <a:gd name="connsiteY2" fmla="*/ 26873 h 28157"/>
                <a:gd name="connsiteX3" fmla="*/ 3560 w 142337"/>
                <a:gd name="connsiteY3" fmla="*/ 28158 h 28157"/>
                <a:gd name="connsiteX4" fmla="*/ 5069 w 142337"/>
                <a:gd name="connsiteY4" fmla="*/ 0 h 28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2337" h="28157">
                  <a:moveTo>
                    <a:pt x="5069" y="0"/>
                  </a:moveTo>
                  <a:cubicBezTo>
                    <a:pt x="50154" y="0"/>
                    <a:pt x="95184" y="0"/>
                    <a:pt x="140270" y="0"/>
                  </a:cubicBezTo>
                  <a:cubicBezTo>
                    <a:pt x="140941" y="8939"/>
                    <a:pt x="141611" y="17934"/>
                    <a:pt x="142337" y="26873"/>
                  </a:cubicBezTo>
                  <a:cubicBezTo>
                    <a:pt x="96022" y="23074"/>
                    <a:pt x="49707" y="17487"/>
                    <a:pt x="3560" y="28158"/>
                  </a:cubicBezTo>
                  <a:cubicBezTo>
                    <a:pt x="-5323" y="18269"/>
                    <a:pt x="5236" y="9442"/>
                    <a:pt x="5069" y="0"/>
                  </a:cubicBezTo>
                  <a:close/>
                </a:path>
              </a:pathLst>
            </a:custGeom>
            <a:solidFill>
              <a:srgbClr val="FCFCFC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03" name="자유형: 도형 3502">
              <a:extLst>
                <a:ext uri="{FF2B5EF4-FFF2-40B4-BE49-F238E27FC236}">
                  <a16:creationId xmlns:a16="http://schemas.microsoft.com/office/drawing/2014/main" id="{CBC06D0C-13BD-486E-AB8A-B90FF0DF6448}"/>
                </a:ext>
              </a:extLst>
            </p:cNvPr>
            <p:cNvSpPr/>
            <p:nvPr/>
          </p:nvSpPr>
          <p:spPr>
            <a:xfrm>
              <a:off x="3401826" y="4937922"/>
              <a:ext cx="44079" cy="59700"/>
            </a:xfrm>
            <a:custGeom>
              <a:avLst/>
              <a:gdLst>
                <a:gd name="connsiteX0" fmla="*/ 0 w 44079"/>
                <a:gd name="connsiteY0" fmla="*/ 19084 h 59700"/>
                <a:gd name="connsiteX1" fmla="*/ 44080 w 44079"/>
                <a:gd name="connsiteY1" fmla="*/ 3273 h 59700"/>
                <a:gd name="connsiteX2" fmla="*/ 38549 w 44079"/>
                <a:gd name="connsiteY2" fmla="*/ 59700 h 59700"/>
                <a:gd name="connsiteX3" fmla="*/ 0 w 44079"/>
                <a:gd name="connsiteY3" fmla="*/ 19084 h 59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79" h="59700">
                  <a:moveTo>
                    <a:pt x="0" y="19084"/>
                  </a:moveTo>
                  <a:cubicBezTo>
                    <a:pt x="13911" y="11542"/>
                    <a:pt x="23576" y="-7621"/>
                    <a:pt x="44080" y="3273"/>
                  </a:cubicBezTo>
                  <a:cubicBezTo>
                    <a:pt x="35700" y="20760"/>
                    <a:pt x="43242" y="39811"/>
                    <a:pt x="38549" y="59700"/>
                  </a:cubicBezTo>
                  <a:cubicBezTo>
                    <a:pt x="18101" y="52493"/>
                    <a:pt x="12961" y="31878"/>
                    <a:pt x="0" y="19084"/>
                  </a:cubicBezTo>
                  <a:close/>
                </a:path>
              </a:pathLst>
            </a:custGeom>
            <a:solidFill>
              <a:srgbClr val="F8C0B6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04" name="자유형: 도형 3503">
              <a:extLst>
                <a:ext uri="{FF2B5EF4-FFF2-40B4-BE49-F238E27FC236}">
                  <a16:creationId xmlns:a16="http://schemas.microsoft.com/office/drawing/2014/main" id="{B1A5DEF7-2865-429E-903B-70E10D59E411}"/>
                </a:ext>
              </a:extLst>
            </p:cNvPr>
            <p:cNvSpPr/>
            <p:nvPr/>
          </p:nvSpPr>
          <p:spPr>
            <a:xfrm>
              <a:off x="3871567" y="4931642"/>
              <a:ext cx="39610" cy="48493"/>
            </a:xfrm>
            <a:custGeom>
              <a:avLst/>
              <a:gdLst>
                <a:gd name="connsiteX0" fmla="*/ 0 w 39610"/>
                <a:gd name="connsiteY0" fmla="*/ 48494 h 48493"/>
                <a:gd name="connsiteX1" fmla="*/ 0 w 39610"/>
                <a:gd name="connsiteY1" fmla="*/ 0 h 48493"/>
                <a:gd name="connsiteX2" fmla="*/ 39611 w 39610"/>
                <a:gd name="connsiteY2" fmla="*/ 8995 h 48493"/>
                <a:gd name="connsiteX3" fmla="*/ 0 w 39610"/>
                <a:gd name="connsiteY3" fmla="*/ 48494 h 48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610" h="48493">
                  <a:moveTo>
                    <a:pt x="0" y="48494"/>
                  </a:moveTo>
                  <a:cubicBezTo>
                    <a:pt x="0" y="32851"/>
                    <a:pt x="0" y="17208"/>
                    <a:pt x="0" y="0"/>
                  </a:cubicBezTo>
                  <a:cubicBezTo>
                    <a:pt x="13688" y="3129"/>
                    <a:pt x="26649" y="6034"/>
                    <a:pt x="39611" y="8995"/>
                  </a:cubicBezTo>
                  <a:cubicBezTo>
                    <a:pt x="31678" y="27487"/>
                    <a:pt x="19275" y="41454"/>
                    <a:pt x="0" y="48494"/>
                  </a:cubicBezTo>
                  <a:close/>
                </a:path>
              </a:pathLst>
            </a:custGeom>
            <a:solidFill>
              <a:srgbClr val="F9C2B7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05" name="자유형: 도형 3504">
              <a:extLst>
                <a:ext uri="{FF2B5EF4-FFF2-40B4-BE49-F238E27FC236}">
                  <a16:creationId xmlns:a16="http://schemas.microsoft.com/office/drawing/2014/main" id="{EB499E53-4BD3-4E9A-8327-F0DD5CA3221D}"/>
                </a:ext>
              </a:extLst>
            </p:cNvPr>
            <p:cNvSpPr/>
            <p:nvPr/>
          </p:nvSpPr>
          <p:spPr>
            <a:xfrm>
              <a:off x="3821071" y="4572129"/>
              <a:ext cx="43139" cy="226713"/>
            </a:xfrm>
            <a:custGeom>
              <a:avLst/>
              <a:gdLst>
                <a:gd name="connsiteX0" fmla="*/ 24685 w 43139"/>
                <a:gd name="connsiteY0" fmla="*/ 0 h 226713"/>
                <a:gd name="connsiteX1" fmla="*/ 38261 w 43139"/>
                <a:gd name="connsiteY1" fmla="*/ 226714 h 226713"/>
                <a:gd name="connsiteX2" fmla="*/ 24685 w 43139"/>
                <a:gd name="connsiteY2" fmla="*/ 0 h 226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139" h="226713">
                  <a:moveTo>
                    <a:pt x="24685" y="0"/>
                  </a:moveTo>
                  <a:cubicBezTo>
                    <a:pt x="37367" y="77098"/>
                    <a:pt x="50496" y="149336"/>
                    <a:pt x="38261" y="226714"/>
                  </a:cubicBezTo>
                  <a:cubicBezTo>
                    <a:pt x="9098" y="151906"/>
                    <a:pt x="-23753" y="80897"/>
                    <a:pt x="24685" y="0"/>
                  </a:cubicBezTo>
                  <a:close/>
                </a:path>
              </a:pathLst>
            </a:custGeom>
            <a:solidFill>
              <a:srgbClr val="919EA7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06" name="자유형: 도형 3505">
              <a:extLst>
                <a:ext uri="{FF2B5EF4-FFF2-40B4-BE49-F238E27FC236}">
                  <a16:creationId xmlns:a16="http://schemas.microsoft.com/office/drawing/2014/main" id="{CE6629A8-C77D-4176-ACD3-899A0D8B24DA}"/>
                </a:ext>
              </a:extLst>
            </p:cNvPr>
            <p:cNvSpPr/>
            <p:nvPr/>
          </p:nvSpPr>
          <p:spPr>
            <a:xfrm>
              <a:off x="3438135" y="4563302"/>
              <a:ext cx="36685" cy="233250"/>
            </a:xfrm>
            <a:custGeom>
              <a:avLst/>
              <a:gdLst>
                <a:gd name="connsiteX0" fmla="*/ 9558 w 36685"/>
                <a:gd name="connsiteY0" fmla="*/ 233251 h 233250"/>
                <a:gd name="connsiteX1" fmla="*/ 14587 w 36685"/>
                <a:gd name="connsiteY1" fmla="*/ 0 h 233250"/>
                <a:gd name="connsiteX2" fmla="*/ 9558 w 36685"/>
                <a:gd name="connsiteY2" fmla="*/ 233251 h 233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685" h="233250">
                  <a:moveTo>
                    <a:pt x="9558" y="233251"/>
                  </a:moveTo>
                  <a:cubicBezTo>
                    <a:pt x="-8152" y="156767"/>
                    <a:pt x="1849" y="81400"/>
                    <a:pt x="14587" y="0"/>
                  </a:cubicBezTo>
                  <a:cubicBezTo>
                    <a:pt x="63974" y="83300"/>
                    <a:pt x="16095" y="157717"/>
                    <a:pt x="9558" y="233251"/>
                  </a:cubicBezTo>
                  <a:close/>
                </a:path>
              </a:pathLst>
            </a:custGeom>
            <a:solidFill>
              <a:srgbClr val="919EA7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07" name="자유형: 도형 3506">
              <a:extLst>
                <a:ext uri="{FF2B5EF4-FFF2-40B4-BE49-F238E27FC236}">
                  <a16:creationId xmlns:a16="http://schemas.microsoft.com/office/drawing/2014/main" id="{1B748931-96B5-437B-AF40-1F493E510BA2}"/>
                </a:ext>
              </a:extLst>
            </p:cNvPr>
            <p:cNvSpPr/>
            <p:nvPr/>
          </p:nvSpPr>
          <p:spPr>
            <a:xfrm>
              <a:off x="3333210" y="4140300"/>
              <a:ext cx="644070" cy="1859589"/>
            </a:xfrm>
            <a:custGeom>
              <a:avLst/>
              <a:gdLst>
                <a:gd name="connsiteX0" fmla="*/ 643502 w 644070"/>
                <a:gd name="connsiteY0" fmla="*/ 519654 h 1859589"/>
                <a:gd name="connsiteX1" fmla="*/ 568303 w 644070"/>
                <a:gd name="connsiteY1" fmla="*/ 121200 h 1859589"/>
                <a:gd name="connsiteX2" fmla="*/ 548637 w 644070"/>
                <a:gd name="connsiteY2" fmla="*/ 101814 h 1859589"/>
                <a:gd name="connsiteX3" fmla="*/ 387234 w 644070"/>
                <a:gd name="connsiteY3" fmla="*/ 18235 h 1859589"/>
                <a:gd name="connsiteX4" fmla="*/ 255384 w 644070"/>
                <a:gd name="connsiteY4" fmla="*/ 11307 h 1859589"/>
                <a:gd name="connsiteX5" fmla="*/ 248457 w 644070"/>
                <a:gd name="connsiteY5" fmla="*/ 19576 h 1859589"/>
                <a:gd name="connsiteX6" fmla="*/ 231305 w 644070"/>
                <a:gd name="connsiteY6" fmla="*/ 27844 h 1859589"/>
                <a:gd name="connsiteX7" fmla="*/ 60739 w 644070"/>
                <a:gd name="connsiteY7" fmla="*/ 118910 h 1859589"/>
                <a:gd name="connsiteX8" fmla="*/ 46101 w 644070"/>
                <a:gd name="connsiteY8" fmla="*/ 136341 h 1859589"/>
                <a:gd name="connsiteX9" fmla="*/ 1686 w 644070"/>
                <a:gd name="connsiteY9" fmla="*/ 438812 h 1859589"/>
                <a:gd name="connsiteX10" fmla="*/ 47777 w 644070"/>
                <a:gd name="connsiteY10" fmla="*/ 801566 h 1859589"/>
                <a:gd name="connsiteX11" fmla="*/ 63029 w 644070"/>
                <a:gd name="connsiteY11" fmla="*/ 816762 h 1859589"/>
                <a:gd name="connsiteX12" fmla="*/ 107109 w 644070"/>
                <a:gd name="connsiteY12" fmla="*/ 800951 h 1859589"/>
                <a:gd name="connsiteX13" fmla="*/ 111914 w 644070"/>
                <a:gd name="connsiteY13" fmla="*/ 1099289 h 1859589"/>
                <a:gd name="connsiteX14" fmla="*/ 77276 w 644070"/>
                <a:gd name="connsiteY14" fmla="*/ 1560314 h 1859589"/>
                <a:gd name="connsiteX15" fmla="*/ 96103 w 644070"/>
                <a:gd name="connsiteY15" fmla="*/ 1822002 h 1859589"/>
                <a:gd name="connsiteX16" fmla="*/ 186163 w 644070"/>
                <a:gd name="connsiteY16" fmla="*/ 1857367 h 1859589"/>
                <a:gd name="connsiteX17" fmla="*/ 187783 w 644070"/>
                <a:gd name="connsiteY17" fmla="*/ 1844517 h 1859589"/>
                <a:gd name="connsiteX18" fmla="*/ 187783 w 644070"/>
                <a:gd name="connsiteY18" fmla="*/ 1844517 h 1859589"/>
                <a:gd name="connsiteX19" fmla="*/ 209293 w 644070"/>
                <a:gd name="connsiteY19" fmla="*/ 1645570 h 1859589"/>
                <a:gd name="connsiteX20" fmla="*/ 309186 w 644070"/>
                <a:gd name="connsiteY20" fmla="*/ 1030291 h 1859589"/>
                <a:gd name="connsiteX21" fmla="*/ 319130 w 644070"/>
                <a:gd name="connsiteY21" fmla="*/ 1010793 h 1859589"/>
                <a:gd name="connsiteX22" fmla="*/ 347791 w 644070"/>
                <a:gd name="connsiteY22" fmla="*/ 1213875 h 1859589"/>
                <a:gd name="connsiteX23" fmla="*/ 378630 w 644070"/>
                <a:gd name="connsiteY23" fmla="*/ 1448634 h 1859589"/>
                <a:gd name="connsiteX24" fmla="*/ 380864 w 644070"/>
                <a:gd name="connsiteY24" fmla="*/ 1467964 h 1859589"/>
                <a:gd name="connsiteX25" fmla="*/ 415391 w 644070"/>
                <a:gd name="connsiteY25" fmla="*/ 1850216 h 1859589"/>
                <a:gd name="connsiteX26" fmla="*/ 415112 w 644070"/>
                <a:gd name="connsiteY26" fmla="*/ 1850942 h 1859589"/>
                <a:gd name="connsiteX27" fmla="*/ 536905 w 644070"/>
                <a:gd name="connsiteY27" fmla="*/ 1818482 h 1859589"/>
                <a:gd name="connsiteX28" fmla="*/ 537408 w 644070"/>
                <a:gd name="connsiteY28" fmla="*/ 1813175 h 1859589"/>
                <a:gd name="connsiteX29" fmla="*/ 533162 w 644070"/>
                <a:gd name="connsiteY29" fmla="*/ 1800549 h 1859589"/>
                <a:gd name="connsiteX30" fmla="*/ 517351 w 644070"/>
                <a:gd name="connsiteY30" fmla="*/ 1391033 h 1859589"/>
                <a:gd name="connsiteX31" fmla="*/ 538358 w 644070"/>
                <a:gd name="connsiteY31" fmla="*/ 839891 h 1859589"/>
                <a:gd name="connsiteX32" fmla="*/ 538358 w 644070"/>
                <a:gd name="connsiteY32" fmla="*/ 839891 h 1859589"/>
                <a:gd name="connsiteX33" fmla="*/ 538358 w 644070"/>
                <a:gd name="connsiteY33" fmla="*/ 839891 h 1859589"/>
                <a:gd name="connsiteX34" fmla="*/ 538358 w 644070"/>
                <a:gd name="connsiteY34" fmla="*/ 791398 h 1859589"/>
                <a:gd name="connsiteX35" fmla="*/ 577968 w 644070"/>
                <a:gd name="connsiteY35" fmla="*/ 800393 h 1859589"/>
                <a:gd name="connsiteX36" fmla="*/ 577968 w 644070"/>
                <a:gd name="connsiteY36" fmla="*/ 800393 h 1859589"/>
                <a:gd name="connsiteX37" fmla="*/ 577968 w 644070"/>
                <a:gd name="connsiteY37" fmla="*/ 800393 h 1859589"/>
                <a:gd name="connsiteX38" fmla="*/ 621546 w 644070"/>
                <a:gd name="connsiteY38" fmla="*/ 760335 h 1859589"/>
                <a:gd name="connsiteX39" fmla="*/ 625121 w 644070"/>
                <a:gd name="connsiteY39" fmla="*/ 727149 h 1859589"/>
                <a:gd name="connsiteX40" fmla="*/ 643502 w 644070"/>
                <a:gd name="connsiteY40" fmla="*/ 519654 h 1859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644070" h="1859589">
                  <a:moveTo>
                    <a:pt x="643502" y="519654"/>
                  </a:moveTo>
                  <a:cubicBezTo>
                    <a:pt x="636127" y="383391"/>
                    <a:pt x="599645" y="252826"/>
                    <a:pt x="568303" y="121200"/>
                  </a:cubicBezTo>
                  <a:cubicBezTo>
                    <a:pt x="565565" y="109803"/>
                    <a:pt x="560537" y="104440"/>
                    <a:pt x="548637" y="101814"/>
                  </a:cubicBezTo>
                  <a:cubicBezTo>
                    <a:pt x="487461" y="88461"/>
                    <a:pt x="434219" y="59298"/>
                    <a:pt x="387234" y="18235"/>
                  </a:cubicBezTo>
                  <a:cubicBezTo>
                    <a:pt x="344550" y="-8079"/>
                    <a:pt x="300079" y="-1766"/>
                    <a:pt x="255384" y="11307"/>
                  </a:cubicBezTo>
                  <a:cubicBezTo>
                    <a:pt x="251976" y="12313"/>
                    <a:pt x="250021" y="16168"/>
                    <a:pt x="248457" y="19576"/>
                  </a:cubicBezTo>
                  <a:cubicBezTo>
                    <a:pt x="242702" y="22257"/>
                    <a:pt x="235942" y="23822"/>
                    <a:pt x="231305" y="27844"/>
                  </a:cubicBezTo>
                  <a:cubicBezTo>
                    <a:pt x="181191" y="70919"/>
                    <a:pt x="123814" y="100306"/>
                    <a:pt x="60739" y="118910"/>
                  </a:cubicBezTo>
                  <a:cubicBezTo>
                    <a:pt x="51074" y="121759"/>
                    <a:pt x="47833" y="127123"/>
                    <a:pt x="46101" y="136341"/>
                  </a:cubicBezTo>
                  <a:cubicBezTo>
                    <a:pt x="27106" y="236569"/>
                    <a:pt x="8502" y="336853"/>
                    <a:pt x="1686" y="438812"/>
                  </a:cubicBezTo>
                  <a:cubicBezTo>
                    <a:pt x="-6639" y="562728"/>
                    <a:pt x="16994" y="682622"/>
                    <a:pt x="47777" y="801566"/>
                  </a:cubicBezTo>
                  <a:cubicBezTo>
                    <a:pt x="49789" y="809331"/>
                    <a:pt x="50627" y="819053"/>
                    <a:pt x="63029" y="816762"/>
                  </a:cubicBezTo>
                  <a:cubicBezTo>
                    <a:pt x="81522" y="822069"/>
                    <a:pt x="91131" y="802627"/>
                    <a:pt x="107109" y="800951"/>
                  </a:cubicBezTo>
                  <a:cubicBezTo>
                    <a:pt x="109400" y="900397"/>
                    <a:pt x="109121" y="999843"/>
                    <a:pt x="111914" y="1099289"/>
                  </a:cubicBezTo>
                  <a:cubicBezTo>
                    <a:pt x="116328" y="1253876"/>
                    <a:pt x="95600" y="1407123"/>
                    <a:pt x="77276" y="1560314"/>
                  </a:cubicBezTo>
                  <a:cubicBezTo>
                    <a:pt x="66717" y="1648698"/>
                    <a:pt x="66437" y="1736468"/>
                    <a:pt x="96103" y="1822002"/>
                  </a:cubicBezTo>
                  <a:cubicBezTo>
                    <a:pt x="107556" y="1846752"/>
                    <a:pt x="157335" y="1866362"/>
                    <a:pt x="186163" y="1857367"/>
                  </a:cubicBezTo>
                  <a:cubicBezTo>
                    <a:pt x="186722" y="1853065"/>
                    <a:pt x="187225" y="1848763"/>
                    <a:pt x="187783" y="1844517"/>
                  </a:cubicBezTo>
                  <a:cubicBezTo>
                    <a:pt x="187783" y="1844517"/>
                    <a:pt x="187783" y="1844517"/>
                    <a:pt x="187783" y="1844517"/>
                  </a:cubicBezTo>
                  <a:cubicBezTo>
                    <a:pt x="195047" y="1778201"/>
                    <a:pt x="203147" y="1711997"/>
                    <a:pt x="209293" y="1645570"/>
                  </a:cubicBezTo>
                  <a:cubicBezTo>
                    <a:pt x="228512" y="1438186"/>
                    <a:pt x="262312" y="1233205"/>
                    <a:pt x="309186" y="1030291"/>
                  </a:cubicBezTo>
                  <a:cubicBezTo>
                    <a:pt x="310582" y="1024146"/>
                    <a:pt x="310023" y="1017218"/>
                    <a:pt x="319130" y="1010793"/>
                  </a:cubicBezTo>
                  <a:cubicBezTo>
                    <a:pt x="328851" y="1079623"/>
                    <a:pt x="338684" y="1146721"/>
                    <a:pt x="347791" y="1213875"/>
                  </a:cubicBezTo>
                  <a:cubicBezTo>
                    <a:pt x="358406" y="1292091"/>
                    <a:pt x="368350" y="1370362"/>
                    <a:pt x="378630" y="1448634"/>
                  </a:cubicBezTo>
                  <a:cubicBezTo>
                    <a:pt x="379468" y="1455059"/>
                    <a:pt x="381144" y="1461595"/>
                    <a:pt x="380864" y="1467964"/>
                  </a:cubicBezTo>
                  <a:cubicBezTo>
                    <a:pt x="375166" y="1596964"/>
                    <a:pt x="397178" y="1723394"/>
                    <a:pt x="415391" y="1850216"/>
                  </a:cubicBezTo>
                  <a:cubicBezTo>
                    <a:pt x="415280" y="1850439"/>
                    <a:pt x="415224" y="1850719"/>
                    <a:pt x="415112" y="1850942"/>
                  </a:cubicBezTo>
                  <a:cubicBezTo>
                    <a:pt x="444443" y="1856920"/>
                    <a:pt x="520424" y="1837366"/>
                    <a:pt x="536905" y="1818482"/>
                  </a:cubicBezTo>
                  <a:cubicBezTo>
                    <a:pt x="537966" y="1817309"/>
                    <a:pt x="537576" y="1815019"/>
                    <a:pt x="537408" y="1813175"/>
                  </a:cubicBezTo>
                  <a:cubicBezTo>
                    <a:pt x="535955" y="1808985"/>
                    <a:pt x="533330" y="1804795"/>
                    <a:pt x="533162" y="1800549"/>
                  </a:cubicBezTo>
                  <a:cubicBezTo>
                    <a:pt x="527743" y="1664062"/>
                    <a:pt x="522938" y="1527520"/>
                    <a:pt x="517351" y="1391033"/>
                  </a:cubicBezTo>
                  <a:cubicBezTo>
                    <a:pt x="509753" y="1206723"/>
                    <a:pt x="528245" y="1023475"/>
                    <a:pt x="538358" y="839891"/>
                  </a:cubicBezTo>
                  <a:lnTo>
                    <a:pt x="538358" y="839891"/>
                  </a:lnTo>
                  <a:lnTo>
                    <a:pt x="538358" y="839891"/>
                  </a:lnTo>
                  <a:cubicBezTo>
                    <a:pt x="538358" y="824248"/>
                    <a:pt x="538358" y="808605"/>
                    <a:pt x="538358" y="791398"/>
                  </a:cubicBezTo>
                  <a:cubicBezTo>
                    <a:pt x="552045" y="794526"/>
                    <a:pt x="565007" y="797431"/>
                    <a:pt x="577968" y="800393"/>
                  </a:cubicBezTo>
                  <a:cubicBezTo>
                    <a:pt x="577968" y="800393"/>
                    <a:pt x="577968" y="800393"/>
                    <a:pt x="577968" y="800393"/>
                  </a:cubicBezTo>
                  <a:cubicBezTo>
                    <a:pt x="577968" y="800393"/>
                    <a:pt x="577968" y="800393"/>
                    <a:pt x="577968" y="800393"/>
                  </a:cubicBezTo>
                  <a:cubicBezTo>
                    <a:pt x="609143" y="805086"/>
                    <a:pt x="621546" y="790001"/>
                    <a:pt x="621546" y="760335"/>
                  </a:cubicBezTo>
                  <a:cubicBezTo>
                    <a:pt x="621546" y="749273"/>
                    <a:pt x="624172" y="738267"/>
                    <a:pt x="625121" y="727149"/>
                  </a:cubicBezTo>
                  <a:cubicBezTo>
                    <a:pt x="631043" y="657984"/>
                    <a:pt x="647301" y="589880"/>
                    <a:pt x="643502" y="519654"/>
                  </a:cubicBezTo>
                  <a:close/>
                </a:path>
              </a:pathLst>
            </a:custGeom>
            <a:solidFill>
              <a:srgbClr val="0C3F5F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3508" name="그룹 3507">
            <a:extLst>
              <a:ext uri="{FF2B5EF4-FFF2-40B4-BE49-F238E27FC236}">
                <a16:creationId xmlns:a16="http://schemas.microsoft.com/office/drawing/2014/main" id="{B00E1B33-8C29-4896-9298-C9041B9F8D6B}"/>
              </a:ext>
            </a:extLst>
          </p:cNvPr>
          <p:cNvGrpSpPr/>
          <p:nvPr/>
        </p:nvGrpSpPr>
        <p:grpSpPr>
          <a:xfrm>
            <a:off x="9632498" y="4536504"/>
            <a:ext cx="529859" cy="1843340"/>
            <a:chOff x="3333210" y="3843806"/>
            <a:chExt cx="644070" cy="2240674"/>
          </a:xfrm>
        </p:grpSpPr>
        <p:sp>
          <p:nvSpPr>
            <p:cNvPr id="3509" name="자유형: 도형 3508">
              <a:extLst>
                <a:ext uri="{FF2B5EF4-FFF2-40B4-BE49-F238E27FC236}">
                  <a16:creationId xmlns:a16="http://schemas.microsoft.com/office/drawing/2014/main" id="{1CBE5874-65D2-412F-A015-3F36D4BFFE08}"/>
                </a:ext>
              </a:extLst>
            </p:cNvPr>
            <p:cNvSpPr/>
            <p:nvPr/>
          </p:nvSpPr>
          <p:spPr>
            <a:xfrm>
              <a:off x="3544917" y="3843806"/>
              <a:ext cx="214126" cy="264421"/>
            </a:xfrm>
            <a:custGeom>
              <a:avLst/>
              <a:gdLst>
                <a:gd name="connsiteX0" fmla="*/ 11888 w 214126"/>
                <a:gd name="connsiteY0" fmla="*/ 163717 h 264421"/>
                <a:gd name="connsiteX1" fmla="*/ 20100 w 214126"/>
                <a:gd name="connsiteY1" fmla="*/ 45220 h 264421"/>
                <a:gd name="connsiteX2" fmla="*/ 132899 w 214126"/>
                <a:gd name="connsiteY2" fmla="*/ 2593 h 264421"/>
                <a:gd name="connsiteX3" fmla="*/ 208935 w 214126"/>
                <a:gd name="connsiteY3" fmla="*/ 82038 h 264421"/>
                <a:gd name="connsiteX4" fmla="*/ 209438 w 214126"/>
                <a:gd name="connsiteY4" fmla="*/ 153437 h 264421"/>
                <a:gd name="connsiteX5" fmla="*/ 181448 w 214126"/>
                <a:gd name="connsiteY5" fmla="*/ 232771 h 264421"/>
                <a:gd name="connsiteX6" fmla="*/ 27866 w 214126"/>
                <a:gd name="connsiteY6" fmla="*/ 230256 h 264421"/>
                <a:gd name="connsiteX7" fmla="*/ 11888 w 214126"/>
                <a:gd name="connsiteY7" fmla="*/ 163717 h 264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126" h="264421">
                  <a:moveTo>
                    <a:pt x="11888" y="163717"/>
                  </a:moveTo>
                  <a:cubicBezTo>
                    <a:pt x="-5432" y="122822"/>
                    <a:pt x="-4761" y="81702"/>
                    <a:pt x="20100" y="45220"/>
                  </a:cubicBezTo>
                  <a:cubicBezTo>
                    <a:pt x="46638" y="6224"/>
                    <a:pt x="87310" y="-5955"/>
                    <a:pt x="132899" y="2593"/>
                  </a:cubicBezTo>
                  <a:cubicBezTo>
                    <a:pt x="176364" y="10750"/>
                    <a:pt x="198153" y="41868"/>
                    <a:pt x="208935" y="82038"/>
                  </a:cubicBezTo>
                  <a:cubicBezTo>
                    <a:pt x="215249" y="105614"/>
                    <a:pt x="216254" y="129582"/>
                    <a:pt x="209438" y="153437"/>
                  </a:cubicBezTo>
                  <a:cubicBezTo>
                    <a:pt x="207259" y="182377"/>
                    <a:pt x="199829" y="208524"/>
                    <a:pt x="181448" y="232771"/>
                  </a:cubicBezTo>
                  <a:cubicBezTo>
                    <a:pt x="148654" y="276013"/>
                    <a:pt x="60158" y="274728"/>
                    <a:pt x="27866" y="230256"/>
                  </a:cubicBezTo>
                  <a:cubicBezTo>
                    <a:pt x="12502" y="209194"/>
                    <a:pt x="6077" y="188579"/>
                    <a:pt x="11888" y="163717"/>
                  </a:cubicBezTo>
                  <a:close/>
                </a:path>
              </a:pathLst>
            </a:custGeom>
            <a:solidFill>
              <a:srgbClr val="000000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10" name="자유형: 도형 3509">
              <a:extLst>
                <a:ext uri="{FF2B5EF4-FFF2-40B4-BE49-F238E27FC236}">
                  <a16:creationId xmlns:a16="http://schemas.microsoft.com/office/drawing/2014/main" id="{DA4F3244-9960-4A72-AA0C-5ACDD6A41E9C}"/>
                </a:ext>
              </a:extLst>
            </p:cNvPr>
            <p:cNvSpPr/>
            <p:nvPr/>
          </p:nvSpPr>
          <p:spPr>
            <a:xfrm>
              <a:off x="3725969" y="5939901"/>
              <a:ext cx="197607" cy="144579"/>
            </a:xfrm>
            <a:custGeom>
              <a:avLst/>
              <a:gdLst>
                <a:gd name="connsiteX0" fmla="*/ 22743 w 197607"/>
                <a:gd name="connsiteY0" fmla="*/ 50504 h 144579"/>
                <a:gd name="connsiteX1" fmla="*/ 144760 w 197607"/>
                <a:gd name="connsiteY1" fmla="*/ 13518 h 144579"/>
                <a:gd name="connsiteX2" fmla="*/ 152582 w 197607"/>
                <a:gd name="connsiteY2" fmla="*/ 10781 h 144579"/>
                <a:gd name="connsiteX3" fmla="*/ 189008 w 197607"/>
                <a:gd name="connsiteY3" fmla="*/ 7150 h 144579"/>
                <a:gd name="connsiteX4" fmla="*/ 188617 w 197607"/>
                <a:gd name="connsiteY4" fmla="*/ 55867 h 144579"/>
                <a:gd name="connsiteX5" fmla="*/ 150347 w 197607"/>
                <a:gd name="connsiteY5" fmla="*/ 95366 h 144579"/>
                <a:gd name="connsiteX6" fmla="*/ 110122 w 197607"/>
                <a:gd name="connsiteY6" fmla="*/ 123747 h 144579"/>
                <a:gd name="connsiteX7" fmla="*/ 17827 w 197607"/>
                <a:gd name="connsiteY7" fmla="*/ 128943 h 144579"/>
                <a:gd name="connsiteX8" fmla="*/ 22743 w 197607"/>
                <a:gd name="connsiteY8" fmla="*/ 50504 h 144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7607" h="144579">
                  <a:moveTo>
                    <a:pt x="22743" y="50504"/>
                  </a:moveTo>
                  <a:cubicBezTo>
                    <a:pt x="62857" y="36313"/>
                    <a:pt x="105820" y="31564"/>
                    <a:pt x="144760" y="13518"/>
                  </a:cubicBezTo>
                  <a:cubicBezTo>
                    <a:pt x="147330" y="12569"/>
                    <a:pt x="149900" y="11340"/>
                    <a:pt x="152582" y="10781"/>
                  </a:cubicBezTo>
                  <a:cubicBezTo>
                    <a:pt x="164649" y="8099"/>
                    <a:pt x="175823" y="-9667"/>
                    <a:pt x="189008" y="7150"/>
                  </a:cubicBezTo>
                  <a:cubicBezTo>
                    <a:pt x="201355" y="22905"/>
                    <a:pt x="199679" y="41006"/>
                    <a:pt x="188617" y="55867"/>
                  </a:cubicBezTo>
                  <a:cubicBezTo>
                    <a:pt x="177778" y="70448"/>
                    <a:pt x="163253" y="82292"/>
                    <a:pt x="150347" y="95366"/>
                  </a:cubicBezTo>
                  <a:cubicBezTo>
                    <a:pt x="136827" y="104752"/>
                    <a:pt x="122078" y="112685"/>
                    <a:pt x="110122" y="123747"/>
                  </a:cubicBezTo>
                  <a:cubicBezTo>
                    <a:pt x="80288" y="151290"/>
                    <a:pt x="49895" y="149949"/>
                    <a:pt x="17827" y="128943"/>
                  </a:cubicBezTo>
                  <a:cubicBezTo>
                    <a:pt x="-7760" y="107769"/>
                    <a:pt x="-5526" y="72180"/>
                    <a:pt x="22743" y="50504"/>
                  </a:cubicBezTo>
                  <a:close/>
                </a:path>
              </a:pathLst>
            </a:custGeom>
            <a:solidFill>
              <a:srgbClr val="000000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11" name="자유형: 도형 3510">
              <a:extLst>
                <a:ext uri="{FF2B5EF4-FFF2-40B4-BE49-F238E27FC236}">
                  <a16:creationId xmlns:a16="http://schemas.microsoft.com/office/drawing/2014/main" id="{EC686D6F-0C95-49BD-9973-CC999079478D}"/>
                </a:ext>
              </a:extLst>
            </p:cNvPr>
            <p:cNvSpPr/>
            <p:nvPr/>
          </p:nvSpPr>
          <p:spPr>
            <a:xfrm>
              <a:off x="3376277" y="5962190"/>
              <a:ext cx="160275" cy="117532"/>
            </a:xfrm>
            <a:custGeom>
              <a:avLst/>
              <a:gdLst>
                <a:gd name="connsiteX0" fmla="*/ 53092 w 160275"/>
                <a:gd name="connsiteY0" fmla="*/ 0 h 117532"/>
                <a:gd name="connsiteX1" fmla="*/ 143152 w 160275"/>
                <a:gd name="connsiteY1" fmla="*/ 35365 h 117532"/>
                <a:gd name="connsiteX2" fmla="*/ 155387 w 160275"/>
                <a:gd name="connsiteY2" fmla="*/ 63020 h 117532"/>
                <a:gd name="connsiteX3" fmla="*/ 148068 w 160275"/>
                <a:gd name="connsiteY3" fmla="*/ 105088 h 117532"/>
                <a:gd name="connsiteX4" fmla="*/ 96390 w 160275"/>
                <a:gd name="connsiteY4" fmla="*/ 112687 h 117532"/>
                <a:gd name="connsiteX5" fmla="*/ 64322 w 160275"/>
                <a:gd name="connsiteY5" fmla="*/ 96820 h 117532"/>
                <a:gd name="connsiteX6" fmla="*/ 35940 w 160275"/>
                <a:gd name="connsiteY6" fmla="*/ 79501 h 117532"/>
                <a:gd name="connsiteX7" fmla="*/ 967 w 160275"/>
                <a:gd name="connsiteY7" fmla="*/ 25756 h 117532"/>
                <a:gd name="connsiteX8" fmla="*/ 53092 w 160275"/>
                <a:gd name="connsiteY8" fmla="*/ 0 h 117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0275" h="117532">
                  <a:moveTo>
                    <a:pt x="53092" y="0"/>
                  </a:moveTo>
                  <a:cubicBezTo>
                    <a:pt x="81473" y="15979"/>
                    <a:pt x="112033" y="26426"/>
                    <a:pt x="143152" y="35365"/>
                  </a:cubicBezTo>
                  <a:cubicBezTo>
                    <a:pt x="147286" y="44583"/>
                    <a:pt x="151756" y="53634"/>
                    <a:pt x="155387" y="63020"/>
                  </a:cubicBezTo>
                  <a:cubicBezTo>
                    <a:pt x="161309" y="78384"/>
                    <a:pt x="164773" y="94138"/>
                    <a:pt x="148068" y="105088"/>
                  </a:cubicBezTo>
                  <a:cubicBezTo>
                    <a:pt x="132369" y="115424"/>
                    <a:pt x="115553" y="122855"/>
                    <a:pt x="96390" y="112687"/>
                  </a:cubicBezTo>
                  <a:cubicBezTo>
                    <a:pt x="85887" y="107100"/>
                    <a:pt x="75048" y="102128"/>
                    <a:pt x="64322" y="96820"/>
                  </a:cubicBezTo>
                  <a:cubicBezTo>
                    <a:pt x="54880" y="91010"/>
                    <a:pt x="45717" y="84641"/>
                    <a:pt x="35940" y="79501"/>
                  </a:cubicBezTo>
                  <a:cubicBezTo>
                    <a:pt x="14096" y="67936"/>
                    <a:pt x="-4508" y="52572"/>
                    <a:pt x="967" y="25756"/>
                  </a:cubicBezTo>
                  <a:cubicBezTo>
                    <a:pt x="6665" y="-1732"/>
                    <a:pt x="33259" y="3911"/>
                    <a:pt x="53092" y="0"/>
                  </a:cubicBezTo>
                  <a:close/>
                </a:path>
              </a:pathLst>
            </a:custGeom>
            <a:solidFill>
              <a:srgbClr val="000001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12" name="자유형: 도형 3511">
              <a:extLst>
                <a:ext uri="{FF2B5EF4-FFF2-40B4-BE49-F238E27FC236}">
                  <a16:creationId xmlns:a16="http://schemas.microsoft.com/office/drawing/2014/main" id="{8BD49001-E623-4B82-B43D-949A4CD46EC7}"/>
                </a:ext>
              </a:extLst>
            </p:cNvPr>
            <p:cNvSpPr/>
            <p:nvPr/>
          </p:nvSpPr>
          <p:spPr>
            <a:xfrm>
              <a:off x="3544891" y="3997299"/>
              <a:ext cx="215492" cy="145076"/>
            </a:xfrm>
            <a:custGeom>
              <a:avLst/>
              <a:gdLst>
                <a:gd name="connsiteX0" fmla="*/ 11914 w 215492"/>
                <a:gd name="connsiteY0" fmla="*/ 10224 h 145076"/>
                <a:gd name="connsiteX1" fmla="*/ 15378 w 215492"/>
                <a:gd name="connsiteY1" fmla="*/ 23632 h 145076"/>
                <a:gd name="connsiteX2" fmla="*/ 117002 w 215492"/>
                <a:gd name="connsiteY2" fmla="*/ 100451 h 145076"/>
                <a:gd name="connsiteX3" fmla="*/ 192704 w 215492"/>
                <a:gd name="connsiteY3" fmla="*/ 42292 h 145076"/>
                <a:gd name="connsiteX4" fmla="*/ 209409 w 215492"/>
                <a:gd name="connsiteY4" fmla="*/ 0 h 145076"/>
                <a:gd name="connsiteX5" fmla="*/ 194045 w 215492"/>
                <a:gd name="connsiteY5" fmla="*/ 73579 h 145076"/>
                <a:gd name="connsiteX6" fmla="*/ 173541 w 215492"/>
                <a:gd name="connsiteY6" fmla="*/ 134363 h 145076"/>
                <a:gd name="connsiteX7" fmla="*/ 154490 w 215492"/>
                <a:gd name="connsiteY7" fmla="*/ 144364 h 145076"/>
                <a:gd name="connsiteX8" fmla="*/ 57447 w 215492"/>
                <a:gd name="connsiteY8" fmla="*/ 144364 h 145076"/>
                <a:gd name="connsiteX9" fmla="*/ 38340 w 215492"/>
                <a:gd name="connsiteY9" fmla="*/ 134363 h 145076"/>
                <a:gd name="connsiteX10" fmla="*/ 10126 w 215492"/>
                <a:gd name="connsiteY10" fmla="*/ 64919 h 145076"/>
                <a:gd name="connsiteX11" fmla="*/ 11914 w 215492"/>
                <a:gd name="connsiteY11" fmla="*/ 10224 h 145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5492" h="145076">
                  <a:moveTo>
                    <a:pt x="11914" y="10224"/>
                  </a:moveTo>
                  <a:cubicBezTo>
                    <a:pt x="13087" y="14693"/>
                    <a:pt x="14260" y="19163"/>
                    <a:pt x="15378" y="23632"/>
                  </a:cubicBezTo>
                  <a:cubicBezTo>
                    <a:pt x="29959" y="84641"/>
                    <a:pt x="53592" y="102519"/>
                    <a:pt x="117002" y="100451"/>
                  </a:cubicBezTo>
                  <a:cubicBezTo>
                    <a:pt x="155887" y="99166"/>
                    <a:pt x="180692" y="79389"/>
                    <a:pt x="192704" y="42292"/>
                  </a:cubicBezTo>
                  <a:cubicBezTo>
                    <a:pt x="197341" y="27934"/>
                    <a:pt x="194101" y="10168"/>
                    <a:pt x="209409" y="0"/>
                  </a:cubicBezTo>
                  <a:cubicBezTo>
                    <a:pt x="219633" y="27711"/>
                    <a:pt x="218515" y="51678"/>
                    <a:pt x="194045" y="73579"/>
                  </a:cubicBezTo>
                  <a:cubicBezTo>
                    <a:pt x="177172" y="88663"/>
                    <a:pt x="179072" y="113525"/>
                    <a:pt x="173541" y="134363"/>
                  </a:cubicBezTo>
                  <a:cubicBezTo>
                    <a:pt x="168792" y="140677"/>
                    <a:pt x="162032" y="144140"/>
                    <a:pt x="154490" y="144364"/>
                  </a:cubicBezTo>
                  <a:cubicBezTo>
                    <a:pt x="122142" y="145314"/>
                    <a:pt x="89795" y="145314"/>
                    <a:pt x="57447" y="144364"/>
                  </a:cubicBezTo>
                  <a:cubicBezTo>
                    <a:pt x="49848" y="144140"/>
                    <a:pt x="43200" y="140621"/>
                    <a:pt x="38340" y="134363"/>
                  </a:cubicBezTo>
                  <a:cubicBezTo>
                    <a:pt x="31412" y="110396"/>
                    <a:pt x="30798" y="85479"/>
                    <a:pt x="10126" y="64919"/>
                  </a:cubicBezTo>
                  <a:cubicBezTo>
                    <a:pt x="-2779" y="52181"/>
                    <a:pt x="-4567" y="28046"/>
                    <a:pt x="11914" y="10224"/>
                  </a:cubicBezTo>
                  <a:close/>
                </a:path>
              </a:pathLst>
            </a:custGeom>
            <a:solidFill>
              <a:srgbClr val="FCC0B5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13" name="자유형: 도형 3512">
              <a:extLst>
                <a:ext uri="{FF2B5EF4-FFF2-40B4-BE49-F238E27FC236}">
                  <a16:creationId xmlns:a16="http://schemas.microsoft.com/office/drawing/2014/main" id="{7774C6A1-0748-4F26-BBE5-4DBAB53269DE}"/>
                </a:ext>
              </a:extLst>
            </p:cNvPr>
            <p:cNvSpPr/>
            <p:nvPr/>
          </p:nvSpPr>
          <p:spPr>
            <a:xfrm>
              <a:off x="3578106" y="4131662"/>
              <a:ext cx="142337" cy="28157"/>
            </a:xfrm>
            <a:custGeom>
              <a:avLst/>
              <a:gdLst>
                <a:gd name="connsiteX0" fmla="*/ 5069 w 142337"/>
                <a:gd name="connsiteY0" fmla="*/ 0 h 28157"/>
                <a:gd name="connsiteX1" fmla="*/ 140270 w 142337"/>
                <a:gd name="connsiteY1" fmla="*/ 0 h 28157"/>
                <a:gd name="connsiteX2" fmla="*/ 142337 w 142337"/>
                <a:gd name="connsiteY2" fmla="*/ 26873 h 28157"/>
                <a:gd name="connsiteX3" fmla="*/ 3560 w 142337"/>
                <a:gd name="connsiteY3" fmla="*/ 28158 h 28157"/>
                <a:gd name="connsiteX4" fmla="*/ 5069 w 142337"/>
                <a:gd name="connsiteY4" fmla="*/ 0 h 28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2337" h="28157">
                  <a:moveTo>
                    <a:pt x="5069" y="0"/>
                  </a:moveTo>
                  <a:cubicBezTo>
                    <a:pt x="50154" y="0"/>
                    <a:pt x="95184" y="0"/>
                    <a:pt x="140270" y="0"/>
                  </a:cubicBezTo>
                  <a:cubicBezTo>
                    <a:pt x="140941" y="8939"/>
                    <a:pt x="141611" y="17934"/>
                    <a:pt x="142337" y="26873"/>
                  </a:cubicBezTo>
                  <a:cubicBezTo>
                    <a:pt x="96022" y="23074"/>
                    <a:pt x="49707" y="17487"/>
                    <a:pt x="3560" y="28158"/>
                  </a:cubicBezTo>
                  <a:cubicBezTo>
                    <a:pt x="-5323" y="18269"/>
                    <a:pt x="5236" y="9442"/>
                    <a:pt x="5069" y="0"/>
                  </a:cubicBezTo>
                  <a:close/>
                </a:path>
              </a:pathLst>
            </a:custGeom>
            <a:solidFill>
              <a:srgbClr val="FCFCFC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14" name="자유형: 도형 3513">
              <a:extLst>
                <a:ext uri="{FF2B5EF4-FFF2-40B4-BE49-F238E27FC236}">
                  <a16:creationId xmlns:a16="http://schemas.microsoft.com/office/drawing/2014/main" id="{1E85D76D-10AD-4DA0-BBEC-5F0A4F896BA8}"/>
                </a:ext>
              </a:extLst>
            </p:cNvPr>
            <p:cNvSpPr/>
            <p:nvPr/>
          </p:nvSpPr>
          <p:spPr>
            <a:xfrm>
              <a:off x="3401826" y="4937922"/>
              <a:ext cx="44079" cy="59700"/>
            </a:xfrm>
            <a:custGeom>
              <a:avLst/>
              <a:gdLst>
                <a:gd name="connsiteX0" fmla="*/ 0 w 44079"/>
                <a:gd name="connsiteY0" fmla="*/ 19084 h 59700"/>
                <a:gd name="connsiteX1" fmla="*/ 44080 w 44079"/>
                <a:gd name="connsiteY1" fmla="*/ 3273 h 59700"/>
                <a:gd name="connsiteX2" fmla="*/ 38549 w 44079"/>
                <a:gd name="connsiteY2" fmla="*/ 59700 h 59700"/>
                <a:gd name="connsiteX3" fmla="*/ 0 w 44079"/>
                <a:gd name="connsiteY3" fmla="*/ 19084 h 59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79" h="59700">
                  <a:moveTo>
                    <a:pt x="0" y="19084"/>
                  </a:moveTo>
                  <a:cubicBezTo>
                    <a:pt x="13911" y="11542"/>
                    <a:pt x="23576" y="-7621"/>
                    <a:pt x="44080" y="3273"/>
                  </a:cubicBezTo>
                  <a:cubicBezTo>
                    <a:pt x="35700" y="20760"/>
                    <a:pt x="43242" y="39811"/>
                    <a:pt x="38549" y="59700"/>
                  </a:cubicBezTo>
                  <a:cubicBezTo>
                    <a:pt x="18101" y="52493"/>
                    <a:pt x="12961" y="31878"/>
                    <a:pt x="0" y="19084"/>
                  </a:cubicBezTo>
                  <a:close/>
                </a:path>
              </a:pathLst>
            </a:custGeom>
            <a:solidFill>
              <a:srgbClr val="F8C0B6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15" name="자유형: 도형 3514">
              <a:extLst>
                <a:ext uri="{FF2B5EF4-FFF2-40B4-BE49-F238E27FC236}">
                  <a16:creationId xmlns:a16="http://schemas.microsoft.com/office/drawing/2014/main" id="{236695FB-9F9B-4509-997B-D89A3DE2DBFD}"/>
                </a:ext>
              </a:extLst>
            </p:cNvPr>
            <p:cNvSpPr/>
            <p:nvPr/>
          </p:nvSpPr>
          <p:spPr>
            <a:xfrm>
              <a:off x="3871567" y="4931642"/>
              <a:ext cx="39610" cy="48493"/>
            </a:xfrm>
            <a:custGeom>
              <a:avLst/>
              <a:gdLst>
                <a:gd name="connsiteX0" fmla="*/ 0 w 39610"/>
                <a:gd name="connsiteY0" fmla="*/ 48494 h 48493"/>
                <a:gd name="connsiteX1" fmla="*/ 0 w 39610"/>
                <a:gd name="connsiteY1" fmla="*/ 0 h 48493"/>
                <a:gd name="connsiteX2" fmla="*/ 39611 w 39610"/>
                <a:gd name="connsiteY2" fmla="*/ 8995 h 48493"/>
                <a:gd name="connsiteX3" fmla="*/ 0 w 39610"/>
                <a:gd name="connsiteY3" fmla="*/ 48494 h 48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610" h="48493">
                  <a:moveTo>
                    <a:pt x="0" y="48494"/>
                  </a:moveTo>
                  <a:cubicBezTo>
                    <a:pt x="0" y="32851"/>
                    <a:pt x="0" y="17208"/>
                    <a:pt x="0" y="0"/>
                  </a:cubicBezTo>
                  <a:cubicBezTo>
                    <a:pt x="13688" y="3129"/>
                    <a:pt x="26649" y="6034"/>
                    <a:pt x="39611" y="8995"/>
                  </a:cubicBezTo>
                  <a:cubicBezTo>
                    <a:pt x="31678" y="27487"/>
                    <a:pt x="19275" y="41454"/>
                    <a:pt x="0" y="48494"/>
                  </a:cubicBezTo>
                  <a:close/>
                </a:path>
              </a:pathLst>
            </a:custGeom>
            <a:solidFill>
              <a:srgbClr val="F9C2B7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16" name="자유형: 도형 3515">
              <a:extLst>
                <a:ext uri="{FF2B5EF4-FFF2-40B4-BE49-F238E27FC236}">
                  <a16:creationId xmlns:a16="http://schemas.microsoft.com/office/drawing/2014/main" id="{D76751A6-28B4-4C50-A6E1-A5C60ECBE344}"/>
                </a:ext>
              </a:extLst>
            </p:cNvPr>
            <p:cNvSpPr/>
            <p:nvPr/>
          </p:nvSpPr>
          <p:spPr>
            <a:xfrm>
              <a:off x="3821071" y="4572129"/>
              <a:ext cx="43139" cy="226713"/>
            </a:xfrm>
            <a:custGeom>
              <a:avLst/>
              <a:gdLst>
                <a:gd name="connsiteX0" fmla="*/ 24685 w 43139"/>
                <a:gd name="connsiteY0" fmla="*/ 0 h 226713"/>
                <a:gd name="connsiteX1" fmla="*/ 38261 w 43139"/>
                <a:gd name="connsiteY1" fmla="*/ 226714 h 226713"/>
                <a:gd name="connsiteX2" fmla="*/ 24685 w 43139"/>
                <a:gd name="connsiteY2" fmla="*/ 0 h 226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139" h="226713">
                  <a:moveTo>
                    <a:pt x="24685" y="0"/>
                  </a:moveTo>
                  <a:cubicBezTo>
                    <a:pt x="37367" y="77098"/>
                    <a:pt x="50496" y="149336"/>
                    <a:pt x="38261" y="226714"/>
                  </a:cubicBezTo>
                  <a:cubicBezTo>
                    <a:pt x="9098" y="151906"/>
                    <a:pt x="-23753" y="80897"/>
                    <a:pt x="24685" y="0"/>
                  </a:cubicBezTo>
                  <a:close/>
                </a:path>
              </a:pathLst>
            </a:custGeom>
            <a:solidFill>
              <a:srgbClr val="919EA7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17" name="자유형: 도형 3516">
              <a:extLst>
                <a:ext uri="{FF2B5EF4-FFF2-40B4-BE49-F238E27FC236}">
                  <a16:creationId xmlns:a16="http://schemas.microsoft.com/office/drawing/2014/main" id="{E0AC4C28-2844-4394-87A6-44954C776C71}"/>
                </a:ext>
              </a:extLst>
            </p:cNvPr>
            <p:cNvSpPr/>
            <p:nvPr/>
          </p:nvSpPr>
          <p:spPr>
            <a:xfrm>
              <a:off x="3438135" y="4563302"/>
              <a:ext cx="36685" cy="233250"/>
            </a:xfrm>
            <a:custGeom>
              <a:avLst/>
              <a:gdLst>
                <a:gd name="connsiteX0" fmla="*/ 9558 w 36685"/>
                <a:gd name="connsiteY0" fmla="*/ 233251 h 233250"/>
                <a:gd name="connsiteX1" fmla="*/ 14587 w 36685"/>
                <a:gd name="connsiteY1" fmla="*/ 0 h 233250"/>
                <a:gd name="connsiteX2" fmla="*/ 9558 w 36685"/>
                <a:gd name="connsiteY2" fmla="*/ 233251 h 233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685" h="233250">
                  <a:moveTo>
                    <a:pt x="9558" y="233251"/>
                  </a:moveTo>
                  <a:cubicBezTo>
                    <a:pt x="-8152" y="156767"/>
                    <a:pt x="1849" y="81400"/>
                    <a:pt x="14587" y="0"/>
                  </a:cubicBezTo>
                  <a:cubicBezTo>
                    <a:pt x="63974" y="83300"/>
                    <a:pt x="16095" y="157717"/>
                    <a:pt x="9558" y="233251"/>
                  </a:cubicBezTo>
                  <a:close/>
                </a:path>
              </a:pathLst>
            </a:custGeom>
            <a:solidFill>
              <a:srgbClr val="919EA7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18" name="자유형: 도형 3517">
              <a:extLst>
                <a:ext uri="{FF2B5EF4-FFF2-40B4-BE49-F238E27FC236}">
                  <a16:creationId xmlns:a16="http://schemas.microsoft.com/office/drawing/2014/main" id="{56EF98BB-28CF-4179-B751-F4830AF21AB3}"/>
                </a:ext>
              </a:extLst>
            </p:cNvPr>
            <p:cNvSpPr/>
            <p:nvPr/>
          </p:nvSpPr>
          <p:spPr>
            <a:xfrm>
              <a:off x="3333210" y="4140300"/>
              <a:ext cx="644070" cy="1859589"/>
            </a:xfrm>
            <a:custGeom>
              <a:avLst/>
              <a:gdLst>
                <a:gd name="connsiteX0" fmla="*/ 643502 w 644070"/>
                <a:gd name="connsiteY0" fmla="*/ 519654 h 1859589"/>
                <a:gd name="connsiteX1" fmla="*/ 568303 w 644070"/>
                <a:gd name="connsiteY1" fmla="*/ 121200 h 1859589"/>
                <a:gd name="connsiteX2" fmla="*/ 548637 w 644070"/>
                <a:gd name="connsiteY2" fmla="*/ 101814 h 1859589"/>
                <a:gd name="connsiteX3" fmla="*/ 387234 w 644070"/>
                <a:gd name="connsiteY3" fmla="*/ 18235 h 1859589"/>
                <a:gd name="connsiteX4" fmla="*/ 255384 w 644070"/>
                <a:gd name="connsiteY4" fmla="*/ 11307 h 1859589"/>
                <a:gd name="connsiteX5" fmla="*/ 248457 w 644070"/>
                <a:gd name="connsiteY5" fmla="*/ 19576 h 1859589"/>
                <a:gd name="connsiteX6" fmla="*/ 231305 w 644070"/>
                <a:gd name="connsiteY6" fmla="*/ 27844 h 1859589"/>
                <a:gd name="connsiteX7" fmla="*/ 60739 w 644070"/>
                <a:gd name="connsiteY7" fmla="*/ 118910 h 1859589"/>
                <a:gd name="connsiteX8" fmla="*/ 46101 w 644070"/>
                <a:gd name="connsiteY8" fmla="*/ 136341 h 1859589"/>
                <a:gd name="connsiteX9" fmla="*/ 1686 w 644070"/>
                <a:gd name="connsiteY9" fmla="*/ 438812 h 1859589"/>
                <a:gd name="connsiteX10" fmla="*/ 47777 w 644070"/>
                <a:gd name="connsiteY10" fmla="*/ 801566 h 1859589"/>
                <a:gd name="connsiteX11" fmla="*/ 63029 w 644070"/>
                <a:gd name="connsiteY11" fmla="*/ 816762 h 1859589"/>
                <a:gd name="connsiteX12" fmla="*/ 107109 w 644070"/>
                <a:gd name="connsiteY12" fmla="*/ 800951 h 1859589"/>
                <a:gd name="connsiteX13" fmla="*/ 111914 w 644070"/>
                <a:gd name="connsiteY13" fmla="*/ 1099289 h 1859589"/>
                <a:gd name="connsiteX14" fmla="*/ 77276 w 644070"/>
                <a:gd name="connsiteY14" fmla="*/ 1560314 h 1859589"/>
                <a:gd name="connsiteX15" fmla="*/ 96103 w 644070"/>
                <a:gd name="connsiteY15" fmla="*/ 1822002 h 1859589"/>
                <a:gd name="connsiteX16" fmla="*/ 186163 w 644070"/>
                <a:gd name="connsiteY16" fmla="*/ 1857367 h 1859589"/>
                <a:gd name="connsiteX17" fmla="*/ 187783 w 644070"/>
                <a:gd name="connsiteY17" fmla="*/ 1844517 h 1859589"/>
                <a:gd name="connsiteX18" fmla="*/ 187783 w 644070"/>
                <a:gd name="connsiteY18" fmla="*/ 1844517 h 1859589"/>
                <a:gd name="connsiteX19" fmla="*/ 209293 w 644070"/>
                <a:gd name="connsiteY19" fmla="*/ 1645570 h 1859589"/>
                <a:gd name="connsiteX20" fmla="*/ 309186 w 644070"/>
                <a:gd name="connsiteY20" fmla="*/ 1030291 h 1859589"/>
                <a:gd name="connsiteX21" fmla="*/ 319130 w 644070"/>
                <a:gd name="connsiteY21" fmla="*/ 1010793 h 1859589"/>
                <a:gd name="connsiteX22" fmla="*/ 347791 w 644070"/>
                <a:gd name="connsiteY22" fmla="*/ 1213875 h 1859589"/>
                <a:gd name="connsiteX23" fmla="*/ 378630 w 644070"/>
                <a:gd name="connsiteY23" fmla="*/ 1448634 h 1859589"/>
                <a:gd name="connsiteX24" fmla="*/ 380864 w 644070"/>
                <a:gd name="connsiteY24" fmla="*/ 1467964 h 1859589"/>
                <a:gd name="connsiteX25" fmla="*/ 415391 w 644070"/>
                <a:gd name="connsiteY25" fmla="*/ 1850216 h 1859589"/>
                <a:gd name="connsiteX26" fmla="*/ 415112 w 644070"/>
                <a:gd name="connsiteY26" fmla="*/ 1850942 h 1859589"/>
                <a:gd name="connsiteX27" fmla="*/ 536905 w 644070"/>
                <a:gd name="connsiteY27" fmla="*/ 1818482 h 1859589"/>
                <a:gd name="connsiteX28" fmla="*/ 537408 w 644070"/>
                <a:gd name="connsiteY28" fmla="*/ 1813175 h 1859589"/>
                <a:gd name="connsiteX29" fmla="*/ 533162 w 644070"/>
                <a:gd name="connsiteY29" fmla="*/ 1800549 h 1859589"/>
                <a:gd name="connsiteX30" fmla="*/ 517351 w 644070"/>
                <a:gd name="connsiteY30" fmla="*/ 1391033 h 1859589"/>
                <a:gd name="connsiteX31" fmla="*/ 538358 w 644070"/>
                <a:gd name="connsiteY31" fmla="*/ 839891 h 1859589"/>
                <a:gd name="connsiteX32" fmla="*/ 538358 w 644070"/>
                <a:gd name="connsiteY32" fmla="*/ 839891 h 1859589"/>
                <a:gd name="connsiteX33" fmla="*/ 538358 w 644070"/>
                <a:gd name="connsiteY33" fmla="*/ 839891 h 1859589"/>
                <a:gd name="connsiteX34" fmla="*/ 538358 w 644070"/>
                <a:gd name="connsiteY34" fmla="*/ 791398 h 1859589"/>
                <a:gd name="connsiteX35" fmla="*/ 577968 w 644070"/>
                <a:gd name="connsiteY35" fmla="*/ 800393 h 1859589"/>
                <a:gd name="connsiteX36" fmla="*/ 577968 w 644070"/>
                <a:gd name="connsiteY36" fmla="*/ 800393 h 1859589"/>
                <a:gd name="connsiteX37" fmla="*/ 577968 w 644070"/>
                <a:gd name="connsiteY37" fmla="*/ 800393 h 1859589"/>
                <a:gd name="connsiteX38" fmla="*/ 621546 w 644070"/>
                <a:gd name="connsiteY38" fmla="*/ 760335 h 1859589"/>
                <a:gd name="connsiteX39" fmla="*/ 625121 w 644070"/>
                <a:gd name="connsiteY39" fmla="*/ 727149 h 1859589"/>
                <a:gd name="connsiteX40" fmla="*/ 643502 w 644070"/>
                <a:gd name="connsiteY40" fmla="*/ 519654 h 1859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644070" h="1859589">
                  <a:moveTo>
                    <a:pt x="643502" y="519654"/>
                  </a:moveTo>
                  <a:cubicBezTo>
                    <a:pt x="636127" y="383391"/>
                    <a:pt x="599645" y="252826"/>
                    <a:pt x="568303" y="121200"/>
                  </a:cubicBezTo>
                  <a:cubicBezTo>
                    <a:pt x="565565" y="109803"/>
                    <a:pt x="560537" y="104440"/>
                    <a:pt x="548637" y="101814"/>
                  </a:cubicBezTo>
                  <a:cubicBezTo>
                    <a:pt x="487461" y="88461"/>
                    <a:pt x="434219" y="59298"/>
                    <a:pt x="387234" y="18235"/>
                  </a:cubicBezTo>
                  <a:cubicBezTo>
                    <a:pt x="344550" y="-8079"/>
                    <a:pt x="300079" y="-1766"/>
                    <a:pt x="255384" y="11307"/>
                  </a:cubicBezTo>
                  <a:cubicBezTo>
                    <a:pt x="251976" y="12313"/>
                    <a:pt x="250021" y="16168"/>
                    <a:pt x="248457" y="19576"/>
                  </a:cubicBezTo>
                  <a:cubicBezTo>
                    <a:pt x="242702" y="22257"/>
                    <a:pt x="235942" y="23822"/>
                    <a:pt x="231305" y="27844"/>
                  </a:cubicBezTo>
                  <a:cubicBezTo>
                    <a:pt x="181191" y="70919"/>
                    <a:pt x="123814" y="100306"/>
                    <a:pt x="60739" y="118910"/>
                  </a:cubicBezTo>
                  <a:cubicBezTo>
                    <a:pt x="51074" y="121759"/>
                    <a:pt x="47833" y="127123"/>
                    <a:pt x="46101" y="136341"/>
                  </a:cubicBezTo>
                  <a:cubicBezTo>
                    <a:pt x="27106" y="236569"/>
                    <a:pt x="8502" y="336853"/>
                    <a:pt x="1686" y="438812"/>
                  </a:cubicBezTo>
                  <a:cubicBezTo>
                    <a:pt x="-6639" y="562728"/>
                    <a:pt x="16994" y="682622"/>
                    <a:pt x="47777" y="801566"/>
                  </a:cubicBezTo>
                  <a:cubicBezTo>
                    <a:pt x="49789" y="809331"/>
                    <a:pt x="50627" y="819053"/>
                    <a:pt x="63029" y="816762"/>
                  </a:cubicBezTo>
                  <a:cubicBezTo>
                    <a:pt x="81522" y="822069"/>
                    <a:pt x="91131" y="802627"/>
                    <a:pt x="107109" y="800951"/>
                  </a:cubicBezTo>
                  <a:cubicBezTo>
                    <a:pt x="109400" y="900397"/>
                    <a:pt x="109121" y="999843"/>
                    <a:pt x="111914" y="1099289"/>
                  </a:cubicBezTo>
                  <a:cubicBezTo>
                    <a:pt x="116328" y="1253876"/>
                    <a:pt x="95600" y="1407123"/>
                    <a:pt x="77276" y="1560314"/>
                  </a:cubicBezTo>
                  <a:cubicBezTo>
                    <a:pt x="66717" y="1648698"/>
                    <a:pt x="66437" y="1736468"/>
                    <a:pt x="96103" y="1822002"/>
                  </a:cubicBezTo>
                  <a:cubicBezTo>
                    <a:pt x="107556" y="1846752"/>
                    <a:pt x="157335" y="1866362"/>
                    <a:pt x="186163" y="1857367"/>
                  </a:cubicBezTo>
                  <a:cubicBezTo>
                    <a:pt x="186722" y="1853065"/>
                    <a:pt x="187225" y="1848763"/>
                    <a:pt x="187783" y="1844517"/>
                  </a:cubicBezTo>
                  <a:cubicBezTo>
                    <a:pt x="187783" y="1844517"/>
                    <a:pt x="187783" y="1844517"/>
                    <a:pt x="187783" y="1844517"/>
                  </a:cubicBezTo>
                  <a:cubicBezTo>
                    <a:pt x="195047" y="1778201"/>
                    <a:pt x="203147" y="1711997"/>
                    <a:pt x="209293" y="1645570"/>
                  </a:cubicBezTo>
                  <a:cubicBezTo>
                    <a:pt x="228512" y="1438186"/>
                    <a:pt x="262312" y="1233205"/>
                    <a:pt x="309186" y="1030291"/>
                  </a:cubicBezTo>
                  <a:cubicBezTo>
                    <a:pt x="310582" y="1024146"/>
                    <a:pt x="310023" y="1017218"/>
                    <a:pt x="319130" y="1010793"/>
                  </a:cubicBezTo>
                  <a:cubicBezTo>
                    <a:pt x="328851" y="1079623"/>
                    <a:pt x="338684" y="1146721"/>
                    <a:pt x="347791" y="1213875"/>
                  </a:cubicBezTo>
                  <a:cubicBezTo>
                    <a:pt x="358406" y="1292091"/>
                    <a:pt x="368350" y="1370362"/>
                    <a:pt x="378630" y="1448634"/>
                  </a:cubicBezTo>
                  <a:cubicBezTo>
                    <a:pt x="379468" y="1455059"/>
                    <a:pt x="381144" y="1461595"/>
                    <a:pt x="380864" y="1467964"/>
                  </a:cubicBezTo>
                  <a:cubicBezTo>
                    <a:pt x="375166" y="1596964"/>
                    <a:pt x="397178" y="1723394"/>
                    <a:pt x="415391" y="1850216"/>
                  </a:cubicBezTo>
                  <a:cubicBezTo>
                    <a:pt x="415280" y="1850439"/>
                    <a:pt x="415224" y="1850719"/>
                    <a:pt x="415112" y="1850942"/>
                  </a:cubicBezTo>
                  <a:cubicBezTo>
                    <a:pt x="444443" y="1856920"/>
                    <a:pt x="520424" y="1837366"/>
                    <a:pt x="536905" y="1818482"/>
                  </a:cubicBezTo>
                  <a:cubicBezTo>
                    <a:pt x="537966" y="1817309"/>
                    <a:pt x="537576" y="1815019"/>
                    <a:pt x="537408" y="1813175"/>
                  </a:cubicBezTo>
                  <a:cubicBezTo>
                    <a:pt x="535955" y="1808985"/>
                    <a:pt x="533330" y="1804795"/>
                    <a:pt x="533162" y="1800549"/>
                  </a:cubicBezTo>
                  <a:cubicBezTo>
                    <a:pt x="527743" y="1664062"/>
                    <a:pt x="522938" y="1527520"/>
                    <a:pt x="517351" y="1391033"/>
                  </a:cubicBezTo>
                  <a:cubicBezTo>
                    <a:pt x="509753" y="1206723"/>
                    <a:pt x="528245" y="1023475"/>
                    <a:pt x="538358" y="839891"/>
                  </a:cubicBezTo>
                  <a:lnTo>
                    <a:pt x="538358" y="839891"/>
                  </a:lnTo>
                  <a:lnTo>
                    <a:pt x="538358" y="839891"/>
                  </a:lnTo>
                  <a:cubicBezTo>
                    <a:pt x="538358" y="824248"/>
                    <a:pt x="538358" y="808605"/>
                    <a:pt x="538358" y="791398"/>
                  </a:cubicBezTo>
                  <a:cubicBezTo>
                    <a:pt x="552045" y="794526"/>
                    <a:pt x="565007" y="797431"/>
                    <a:pt x="577968" y="800393"/>
                  </a:cubicBezTo>
                  <a:cubicBezTo>
                    <a:pt x="577968" y="800393"/>
                    <a:pt x="577968" y="800393"/>
                    <a:pt x="577968" y="800393"/>
                  </a:cubicBezTo>
                  <a:cubicBezTo>
                    <a:pt x="577968" y="800393"/>
                    <a:pt x="577968" y="800393"/>
                    <a:pt x="577968" y="800393"/>
                  </a:cubicBezTo>
                  <a:cubicBezTo>
                    <a:pt x="609143" y="805086"/>
                    <a:pt x="621546" y="790001"/>
                    <a:pt x="621546" y="760335"/>
                  </a:cubicBezTo>
                  <a:cubicBezTo>
                    <a:pt x="621546" y="749273"/>
                    <a:pt x="624172" y="738267"/>
                    <a:pt x="625121" y="727149"/>
                  </a:cubicBezTo>
                  <a:cubicBezTo>
                    <a:pt x="631043" y="657984"/>
                    <a:pt x="647301" y="589880"/>
                    <a:pt x="643502" y="519654"/>
                  </a:cubicBezTo>
                  <a:close/>
                </a:path>
              </a:pathLst>
            </a:custGeom>
            <a:solidFill>
              <a:srgbClr val="0C3F5F"/>
            </a:solidFill>
            <a:ln w="55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3519" name="TextBox 3518">
            <a:extLst>
              <a:ext uri="{FF2B5EF4-FFF2-40B4-BE49-F238E27FC236}">
                <a16:creationId xmlns:a16="http://schemas.microsoft.com/office/drawing/2014/main" id="{2660B185-557B-4C86-B308-0FC883AED3A4}"/>
              </a:ext>
            </a:extLst>
          </p:cNvPr>
          <p:cNvSpPr txBox="1"/>
          <p:nvPr/>
        </p:nvSpPr>
        <p:spPr>
          <a:xfrm>
            <a:off x="1012125" y="2715309"/>
            <a:ext cx="58786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Easy to change colors, photos and Text. You can simply impress your audience and add a unique zing and appeal to your Presentations. </a:t>
            </a:r>
          </a:p>
          <a:p>
            <a:endParaRPr lang="en-US" altLang="ko-KR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</a:t>
            </a:r>
          </a:p>
        </p:txBody>
      </p:sp>
      <p:sp>
        <p:nvSpPr>
          <p:cNvPr id="3520" name="Rounded Rectangular Callout 31">
            <a:extLst>
              <a:ext uri="{FF2B5EF4-FFF2-40B4-BE49-F238E27FC236}">
                <a16:creationId xmlns:a16="http://schemas.microsoft.com/office/drawing/2014/main" id="{3F355882-715A-4170-90E1-FAF2649B20F8}"/>
              </a:ext>
            </a:extLst>
          </p:cNvPr>
          <p:cNvSpPr/>
          <p:nvPr/>
        </p:nvSpPr>
        <p:spPr>
          <a:xfrm flipH="1">
            <a:off x="2227849" y="4363594"/>
            <a:ext cx="648072" cy="443458"/>
          </a:xfrm>
          <a:prstGeom prst="wedgeRoundRectCallout">
            <a:avLst>
              <a:gd name="adj1" fmla="val 49715"/>
              <a:gd name="adj2" fmla="val 100036"/>
              <a:gd name="adj3" fmla="val 1666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3521" name="그룹 6">
            <a:extLst>
              <a:ext uri="{FF2B5EF4-FFF2-40B4-BE49-F238E27FC236}">
                <a16:creationId xmlns:a16="http://schemas.microsoft.com/office/drawing/2014/main" id="{0D8CC3FC-AC23-4985-8C85-2133ED4C3A28}"/>
              </a:ext>
            </a:extLst>
          </p:cNvPr>
          <p:cNvGrpSpPr/>
          <p:nvPr/>
        </p:nvGrpSpPr>
        <p:grpSpPr>
          <a:xfrm>
            <a:off x="1200622" y="4817903"/>
            <a:ext cx="1387252" cy="1320245"/>
            <a:chOff x="1730330" y="5175558"/>
            <a:chExt cx="1742087" cy="1320245"/>
          </a:xfrm>
        </p:grpSpPr>
        <p:sp>
          <p:nvSpPr>
            <p:cNvPr id="3522" name="TextBox 3521">
              <a:extLst>
                <a:ext uri="{FF2B5EF4-FFF2-40B4-BE49-F238E27FC236}">
                  <a16:creationId xmlns:a16="http://schemas.microsoft.com/office/drawing/2014/main" id="{1CBB2C21-52EF-4B2A-8EF2-C425B00AA835}"/>
                </a:ext>
              </a:extLst>
            </p:cNvPr>
            <p:cNvSpPr txBox="1"/>
            <p:nvPr/>
          </p:nvSpPr>
          <p:spPr>
            <a:xfrm>
              <a:off x="1730331" y="5387807"/>
              <a:ext cx="1733335" cy="110799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523" name="TextBox 3522">
              <a:extLst>
                <a:ext uri="{FF2B5EF4-FFF2-40B4-BE49-F238E27FC236}">
                  <a16:creationId xmlns:a16="http://schemas.microsoft.com/office/drawing/2014/main" id="{6F8576E6-0E40-40C2-97D5-F8DECD5072CF}"/>
                </a:ext>
              </a:extLst>
            </p:cNvPr>
            <p:cNvSpPr txBox="1"/>
            <p:nvPr/>
          </p:nvSpPr>
          <p:spPr>
            <a:xfrm>
              <a:off x="1730330" y="5175558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sp>
        <p:nvSpPr>
          <p:cNvPr id="3524" name="Rounded Rectangular Callout 31">
            <a:extLst>
              <a:ext uri="{FF2B5EF4-FFF2-40B4-BE49-F238E27FC236}">
                <a16:creationId xmlns:a16="http://schemas.microsoft.com/office/drawing/2014/main" id="{F53691E0-DDBA-4A16-BA66-70AFDAA44E30}"/>
              </a:ext>
            </a:extLst>
          </p:cNvPr>
          <p:cNvSpPr/>
          <p:nvPr/>
        </p:nvSpPr>
        <p:spPr>
          <a:xfrm flipH="1">
            <a:off x="4198369" y="4363594"/>
            <a:ext cx="648072" cy="443458"/>
          </a:xfrm>
          <a:prstGeom prst="wedgeRoundRectCallout">
            <a:avLst>
              <a:gd name="adj1" fmla="val 49715"/>
              <a:gd name="adj2" fmla="val 100036"/>
              <a:gd name="adj3" fmla="val 1666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3525" name="그룹 6">
            <a:extLst>
              <a:ext uri="{FF2B5EF4-FFF2-40B4-BE49-F238E27FC236}">
                <a16:creationId xmlns:a16="http://schemas.microsoft.com/office/drawing/2014/main" id="{A5067405-9AD9-486F-97DE-6BCEED7C94F4}"/>
              </a:ext>
            </a:extLst>
          </p:cNvPr>
          <p:cNvGrpSpPr/>
          <p:nvPr/>
        </p:nvGrpSpPr>
        <p:grpSpPr>
          <a:xfrm>
            <a:off x="3171142" y="4817903"/>
            <a:ext cx="1387252" cy="1320245"/>
            <a:chOff x="1730330" y="5175558"/>
            <a:chExt cx="1742087" cy="1320245"/>
          </a:xfrm>
        </p:grpSpPr>
        <p:sp>
          <p:nvSpPr>
            <p:cNvPr id="3526" name="TextBox 3525">
              <a:extLst>
                <a:ext uri="{FF2B5EF4-FFF2-40B4-BE49-F238E27FC236}">
                  <a16:creationId xmlns:a16="http://schemas.microsoft.com/office/drawing/2014/main" id="{B6748305-5ACB-4777-B0B4-37A63195EF2B}"/>
                </a:ext>
              </a:extLst>
            </p:cNvPr>
            <p:cNvSpPr txBox="1"/>
            <p:nvPr/>
          </p:nvSpPr>
          <p:spPr>
            <a:xfrm>
              <a:off x="1730331" y="5387807"/>
              <a:ext cx="1733335" cy="110799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527" name="TextBox 3526">
              <a:extLst>
                <a:ext uri="{FF2B5EF4-FFF2-40B4-BE49-F238E27FC236}">
                  <a16:creationId xmlns:a16="http://schemas.microsoft.com/office/drawing/2014/main" id="{1AF9FB26-D18B-40AC-9390-AED76C563ED5}"/>
                </a:ext>
              </a:extLst>
            </p:cNvPr>
            <p:cNvSpPr txBox="1"/>
            <p:nvPr/>
          </p:nvSpPr>
          <p:spPr>
            <a:xfrm>
              <a:off x="1730330" y="5175558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sp>
        <p:nvSpPr>
          <p:cNvPr id="3528" name="Rounded Rectangular Callout 31">
            <a:extLst>
              <a:ext uri="{FF2B5EF4-FFF2-40B4-BE49-F238E27FC236}">
                <a16:creationId xmlns:a16="http://schemas.microsoft.com/office/drawing/2014/main" id="{2ADAF331-E65F-4F37-BD2D-33A2C97B293F}"/>
              </a:ext>
            </a:extLst>
          </p:cNvPr>
          <p:cNvSpPr/>
          <p:nvPr/>
        </p:nvSpPr>
        <p:spPr>
          <a:xfrm flipH="1">
            <a:off x="6168889" y="4363594"/>
            <a:ext cx="648072" cy="443458"/>
          </a:xfrm>
          <a:prstGeom prst="wedgeRoundRectCallout">
            <a:avLst>
              <a:gd name="adj1" fmla="val 49715"/>
              <a:gd name="adj2" fmla="val 100036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3529" name="그룹 6">
            <a:extLst>
              <a:ext uri="{FF2B5EF4-FFF2-40B4-BE49-F238E27FC236}">
                <a16:creationId xmlns:a16="http://schemas.microsoft.com/office/drawing/2014/main" id="{6F8610E7-E6C3-454E-A350-96E00387456A}"/>
              </a:ext>
            </a:extLst>
          </p:cNvPr>
          <p:cNvGrpSpPr/>
          <p:nvPr/>
        </p:nvGrpSpPr>
        <p:grpSpPr>
          <a:xfrm>
            <a:off x="5141662" y="4817903"/>
            <a:ext cx="1387252" cy="1320245"/>
            <a:chOff x="1730330" y="5175558"/>
            <a:chExt cx="1742087" cy="1320245"/>
          </a:xfrm>
        </p:grpSpPr>
        <p:sp>
          <p:nvSpPr>
            <p:cNvPr id="3530" name="TextBox 3529">
              <a:extLst>
                <a:ext uri="{FF2B5EF4-FFF2-40B4-BE49-F238E27FC236}">
                  <a16:creationId xmlns:a16="http://schemas.microsoft.com/office/drawing/2014/main" id="{03E472EB-289E-4CD7-92A3-F40BADB208A5}"/>
                </a:ext>
              </a:extLst>
            </p:cNvPr>
            <p:cNvSpPr txBox="1"/>
            <p:nvPr/>
          </p:nvSpPr>
          <p:spPr>
            <a:xfrm>
              <a:off x="1730331" y="5387807"/>
              <a:ext cx="1733335" cy="110799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531" name="TextBox 3530">
              <a:extLst>
                <a:ext uri="{FF2B5EF4-FFF2-40B4-BE49-F238E27FC236}">
                  <a16:creationId xmlns:a16="http://schemas.microsoft.com/office/drawing/2014/main" id="{715B36B3-C9B0-4990-8929-6838299FF6D9}"/>
                </a:ext>
              </a:extLst>
            </p:cNvPr>
            <p:cNvSpPr txBox="1"/>
            <p:nvPr/>
          </p:nvSpPr>
          <p:spPr>
            <a:xfrm>
              <a:off x="1730330" y="5175558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sp>
        <p:nvSpPr>
          <p:cNvPr id="3532" name="Round Same Side Corner Rectangle 36">
            <a:extLst>
              <a:ext uri="{FF2B5EF4-FFF2-40B4-BE49-F238E27FC236}">
                <a16:creationId xmlns:a16="http://schemas.microsoft.com/office/drawing/2014/main" id="{C10D668E-3275-40A1-B745-BC1AB2ECA46B}"/>
              </a:ext>
            </a:extLst>
          </p:cNvPr>
          <p:cNvSpPr/>
          <p:nvPr/>
        </p:nvSpPr>
        <p:spPr>
          <a:xfrm>
            <a:off x="2391929" y="4447092"/>
            <a:ext cx="327620" cy="259022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33" name="자유형 176">
            <a:extLst>
              <a:ext uri="{FF2B5EF4-FFF2-40B4-BE49-F238E27FC236}">
                <a16:creationId xmlns:a16="http://schemas.microsoft.com/office/drawing/2014/main" id="{7DD23797-66E8-4DEC-8C1B-8AE9D9D7D155}"/>
              </a:ext>
            </a:extLst>
          </p:cNvPr>
          <p:cNvSpPr/>
          <p:nvPr/>
        </p:nvSpPr>
        <p:spPr>
          <a:xfrm>
            <a:off x="6373267" y="4414890"/>
            <a:ext cx="311293" cy="326724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34" name="Rectangle 9">
            <a:extLst>
              <a:ext uri="{FF2B5EF4-FFF2-40B4-BE49-F238E27FC236}">
                <a16:creationId xmlns:a16="http://schemas.microsoft.com/office/drawing/2014/main" id="{DC9F5328-2501-4BB1-8835-C02B65E73148}"/>
              </a:ext>
            </a:extLst>
          </p:cNvPr>
          <p:cNvSpPr/>
          <p:nvPr/>
        </p:nvSpPr>
        <p:spPr>
          <a:xfrm>
            <a:off x="4387418" y="4414890"/>
            <a:ext cx="328016" cy="327483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535" name="Text Placeholder 10">
            <a:extLst>
              <a:ext uri="{FF2B5EF4-FFF2-40B4-BE49-F238E27FC236}">
                <a16:creationId xmlns:a16="http://schemas.microsoft.com/office/drawing/2014/main" id="{A9D8E67B-EEEC-4269-8149-059C62E999FB}"/>
              </a:ext>
            </a:extLst>
          </p:cNvPr>
          <p:cNvSpPr txBox="1">
            <a:spLocks/>
          </p:cNvSpPr>
          <p:nvPr/>
        </p:nvSpPr>
        <p:spPr>
          <a:xfrm>
            <a:off x="1012125" y="1810028"/>
            <a:ext cx="5878611" cy="824494"/>
          </a:xfrm>
          <a:prstGeom prst="rect">
            <a:avLst/>
          </a:prstGeom>
          <a:noFill/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buNone/>
            </a:pPr>
            <a:r>
              <a:rPr lang="en-US" altLang="ko-KR" sz="2800" dirty="0">
                <a:solidFill>
                  <a:schemeClr val="accent1"/>
                </a:solidFill>
                <a:cs typeface="Arial" pitchFamily="34" charset="0"/>
              </a:rPr>
              <a:t>We Create Quality Professional </a:t>
            </a:r>
            <a:endParaRPr lang="ko-KR" altLang="en-US" sz="2800" dirty="0">
              <a:solidFill>
                <a:schemeClr val="accent1"/>
              </a:solidFill>
              <a:cs typeface="Arial" pitchFamily="3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en-US" altLang="ko-KR" sz="2800" dirty="0">
                <a:solidFill>
                  <a:schemeClr val="accent1"/>
                </a:solidFill>
                <a:cs typeface="Arial" pitchFamily="34" charset="0"/>
              </a:rPr>
              <a:t>PPT Presentation </a:t>
            </a:r>
          </a:p>
        </p:txBody>
      </p:sp>
      <p:grpSp>
        <p:nvGrpSpPr>
          <p:cNvPr id="3536" name="그룹 3535">
            <a:extLst>
              <a:ext uri="{FF2B5EF4-FFF2-40B4-BE49-F238E27FC236}">
                <a16:creationId xmlns:a16="http://schemas.microsoft.com/office/drawing/2014/main" id="{D3AE97DF-3349-4E44-950C-76C0A6B6B9E6}"/>
              </a:ext>
            </a:extLst>
          </p:cNvPr>
          <p:cNvGrpSpPr/>
          <p:nvPr/>
        </p:nvGrpSpPr>
        <p:grpSpPr>
          <a:xfrm>
            <a:off x="8948930" y="1593397"/>
            <a:ext cx="1120682" cy="1874607"/>
            <a:chOff x="5367320" y="19"/>
            <a:chExt cx="1149799" cy="1923311"/>
          </a:xfrm>
        </p:grpSpPr>
        <p:sp>
          <p:nvSpPr>
            <p:cNvPr id="3537" name="자유형: 도형 3536">
              <a:extLst>
                <a:ext uri="{FF2B5EF4-FFF2-40B4-BE49-F238E27FC236}">
                  <a16:creationId xmlns:a16="http://schemas.microsoft.com/office/drawing/2014/main" id="{A11F76F9-F654-4552-ABDE-D22F2DE3C785}"/>
                </a:ext>
              </a:extLst>
            </p:cNvPr>
            <p:cNvSpPr/>
            <p:nvPr/>
          </p:nvSpPr>
          <p:spPr>
            <a:xfrm>
              <a:off x="5727164" y="97781"/>
              <a:ext cx="118294" cy="128955"/>
            </a:xfrm>
            <a:custGeom>
              <a:avLst/>
              <a:gdLst>
                <a:gd name="connsiteX0" fmla="*/ 116330 w 118294"/>
                <a:gd name="connsiteY0" fmla="*/ 104414 h 128955"/>
                <a:gd name="connsiteX1" fmla="*/ 115989 w 118294"/>
                <a:gd name="connsiteY1" fmla="*/ 70805 h 128955"/>
                <a:gd name="connsiteX2" fmla="*/ 103787 w 118294"/>
                <a:gd name="connsiteY2" fmla="*/ 51036 h 128955"/>
                <a:gd name="connsiteX3" fmla="*/ 85517 w 118294"/>
                <a:gd name="connsiteY3" fmla="*/ 18655 h 128955"/>
                <a:gd name="connsiteX4" fmla="*/ 80472 w 118294"/>
                <a:gd name="connsiteY4" fmla="*/ 8156 h 128955"/>
                <a:gd name="connsiteX5" fmla="*/ 74337 w 118294"/>
                <a:gd name="connsiteY5" fmla="*/ 3248 h 128955"/>
                <a:gd name="connsiteX6" fmla="*/ 67520 w 118294"/>
                <a:gd name="connsiteY6" fmla="*/ 9656 h 128955"/>
                <a:gd name="connsiteX7" fmla="*/ 69156 w 118294"/>
                <a:gd name="connsiteY7" fmla="*/ 36379 h 128955"/>
                <a:gd name="connsiteX8" fmla="*/ 74269 w 118294"/>
                <a:gd name="connsiteY8" fmla="*/ 50081 h 128955"/>
                <a:gd name="connsiteX9" fmla="*/ 71269 w 118294"/>
                <a:gd name="connsiteY9" fmla="*/ 49740 h 128955"/>
                <a:gd name="connsiteX10" fmla="*/ 26549 w 118294"/>
                <a:gd name="connsiteY10" fmla="*/ 9315 h 128955"/>
                <a:gd name="connsiteX11" fmla="*/ 9302 w 118294"/>
                <a:gd name="connsiteY11" fmla="*/ 589 h 128955"/>
                <a:gd name="connsiteX12" fmla="*/ 2076 w 118294"/>
                <a:gd name="connsiteY12" fmla="*/ 1816 h 128955"/>
                <a:gd name="connsiteX13" fmla="*/ 985 w 118294"/>
                <a:gd name="connsiteY13" fmla="*/ 11974 h 128955"/>
                <a:gd name="connsiteX14" fmla="*/ 20823 w 118294"/>
                <a:gd name="connsiteY14" fmla="*/ 73873 h 128955"/>
                <a:gd name="connsiteX15" fmla="*/ 63498 w 118294"/>
                <a:gd name="connsiteY15" fmla="*/ 117434 h 128955"/>
                <a:gd name="connsiteX16" fmla="*/ 78632 w 118294"/>
                <a:gd name="connsiteY16" fmla="*/ 128955 h 128955"/>
                <a:gd name="connsiteX17" fmla="*/ 116330 w 118294"/>
                <a:gd name="connsiteY17" fmla="*/ 104414 h 128955"/>
                <a:gd name="connsiteX18" fmla="*/ 116330 w 118294"/>
                <a:gd name="connsiteY18" fmla="*/ 104414 h 128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8294" h="128955">
                  <a:moveTo>
                    <a:pt x="116330" y="104414"/>
                  </a:moveTo>
                  <a:cubicBezTo>
                    <a:pt x="118376" y="93847"/>
                    <a:pt x="119603" y="81440"/>
                    <a:pt x="115989" y="70805"/>
                  </a:cubicBezTo>
                  <a:cubicBezTo>
                    <a:pt x="113399" y="63238"/>
                    <a:pt x="108422" y="57171"/>
                    <a:pt x="103787" y="51036"/>
                  </a:cubicBezTo>
                  <a:cubicBezTo>
                    <a:pt x="96152" y="41015"/>
                    <a:pt x="90221" y="30244"/>
                    <a:pt x="85517" y="18655"/>
                  </a:cubicBezTo>
                  <a:cubicBezTo>
                    <a:pt x="84017" y="15041"/>
                    <a:pt x="82313" y="11565"/>
                    <a:pt x="80472" y="8156"/>
                  </a:cubicBezTo>
                  <a:cubicBezTo>
                    <a:pt x="79177" y="5702"/>
                    <a:pt x="77677" y="2771"/>
                    <a:pt x="74337" y="3248"/>
                  </a:cubicBezTo>
                  <a:cubicBezTo>
                    <a:pt x="70928" y="3793"/>
                    <a:pt x="68815" y="6384"/>
                    <a:pt x="67520" y="9656"/>
                  </a:cubicBezTo>
                  <a:cubicBezTo>
                    <a:pt x="63907" y="18859"/>
                    <a:pt x="65339" y="27653"/>
                    <a:pt x="69156" y="36379"/>
                  </a:cubicBezTo>
                  <a:cubicBezTo>
                    <a:pt x="70724" y="39924"/>
                    <a:pt x="75223" y="49127"/>
                    <a:pt x="74269" y="50081"/>
                  </a:cubicBezTo>
                  <a:cubicBezTo>
                    <a:pt x="73383" y="50968"/>
                    <a:pt x="72224" y="50218"/>
                    <a:pt x="71269" y="49740"/>
                  </a:cubicBezTo>
                  <a:cubicBezTo>
                    <a:pt x="44546" y="36243"/>
                    <a:pt x="51227" y="26085"/>
                    <a:pt x="26549" y="9315"/>
                  </a:cubicBezTo>
                  <a:cubicBezTo>
                    <a:pt x="21232" y="5702"/>
                    <a:pt x="15915" y="1816"/>
                    <a:pt x="9302" y="589"/>
                  </a:cubicBezTo>
                  <a:cubicBezTo>
                    <a:pt x="6711" y="112"/>
                    <a:pt x="3848" y="-911"/>
                    <a:pt x="2076" y="1816"/>
                  </a:cubicBezTo>
                  <a:cubicBezTo>
                    <a:pt x="99" y="4884"/>
                    <a:pt x="-856" y="8224"/>
                    <a:pt x="985" y="11974"/>
                  </a:cubicBezTo>
                  <a:cubicBezTo>
                    <a:pt x="5416" y="20836"/>
                    <a:pt x="11892" y="57239"/>
                    <a:pt x="20823" y="73873"/>
                  </a:cubicBezTo>
                  <a:cubicBezTo>
                    <a:pt x="30912" y="92756"/>
                    <a:pt x="48023" y="104209"/>
                    <a:pt x="63498" y="117434"/>
                  </a:cubicBezTo>
                  <a:cubicBezTo>
                    <a:pt x="68338" y="121525"/>
                    <a:pt x="73042" y="125887"/>
                    <a:pt x="78632" y="128955"/>
                  </a:cubicBezTo>
                  <a:cubicBezTo>
                    <a:pt x="85585" y="123638"/>
                    <a:pt x="108082" y="110822"/>
                    <a:pt x="116330" y="104414"/>
                  </a:cubicBezTo>
                  <a:lnTo>
                    <a:pt x="116330" y="104414"/>
                  </a:lnTo>
                  <a:close/>
                </a:path>
              </a:pathLst>
            </a:custGeom>
            <a:solidFill>
              <a:srgbClr val="FCC880"/>
            </a:solidFill>
            <a:ln w="68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38" name="자유형: 도형 3537">
              <a:extLst>
                <a:ext uri="{FF2B5EF4-FFF2-40B4-BE49-F238E27FC236}">
                  <a16:creationId xmlns:a16="http://schemas.microsoft.com/office/drawing/2014/main" id="{03135D45-E6C8-44DF-AA90-E9F9572E62C4}"/>
                </a:ext>
              </a:extLst>
            </p:cNvPr>
            <p:cNvSpPr/>
            <p:nvPr/>
          </p:nvSpPr>
          <p:spPr>
            <a:xfrm>
              <a:off x="5788106" y="194969"/>
              <a:ext cx="73385" cy="66125"/>
            </a:xfrm>
            <a:custGeom>
              <a:avLst/>
              <a:gdLst>
                <a:gd name="connsiteX0" fmla="*/ 10463 w 73385"/>
                <a:gd name="connsiteY0" fmla="*/ 14724 h 66125"/>
                <a:gd name="connsiteX1" fmla="*/ 1192 w 73385"/>
                <a:gd name="connsiteY1" fmla="*/ 42538 h 66125"/>
                <a:gd name="connsiteX2" fmla="*/ 10054 w 73385"/>
                <a:gd name="connsiteY2" fmla="*/ 66125 h 66125"/>
                <a:gd name="connsiteX3" fmla="*/ 73385 w 73385"/>
                <a:gd name="connsiteY3" fmla="*/ 37357 h 66125"/>
                <a:gd name="connsiteX4" fmla="*/ 63091 w 73385"/>
                <a:gd name="connsiteY4" fmla="*/ 4362 h 66125"/>
                <a:gd name="connsiteX5" fmla="*/ 56547 w 73385"/>
                <a:gd name="connsiteY5" fmla="*/ 545 h 66125"/>
                <a:gd name="connsiteX6" fmla="*/ 10463 w 73385"/>
                <a:gd name="connsiteY6" fmla="*/ 14724 h 66125"/>
                <a:gd name="connsiteX7" fmla="*/ 10463 w 73385"/>
                <a:gd name="connsiteY7" fmla="*/ 14724 h 66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385" h="66125">
                  <a:moveTo>
                    <a:pt x="10463" y="14724"/>
                  </a:moveTo>
                  <a:cubicBezTo>
                    <a:pt x="510" y="21746"/>
                    <a:pt x="-1739" y="31358"/>
                    <a:pt x="1192" y="42538"/>
                  </a:cubicBezTo>
                  <a:cubicBezTo>
                    <a:pt x="3305" y="50718"/>
                    <a:pt x="5555" y="58899"/>
                    <a:pt x="10054" y="66125"/>
                  </a:cubicBezTo>
                  <a:cubicBezTo>
                    <a:pt x="24302" y="59717"/>
                    <a:pt x="66500" y="40561"/>
                    <a:pt x="73385" y="37357"/>
                  </a:cubicBezTo>
                  <a:cubicBezTo>
                    <a:pt x="71817" y="33471"/>
                    <a:pt x="65068" y="11247"/>
                    <a:pt x="63091" y="4362"/>
                  </a:cubicBezTo>
                  <a:cubicBezTo>
                    <a:pt x="62000" y="545"/>
                    <a:pt x="60433" y="-887"/>
                    <a:pt x="56547" y="545"/>
                  </a:cubicBezTo>
                  <a:cubicBezTo>
                    <a:pt x="55115" y="1158"/>
                    <a:pt x="19462" y="10702"/>
                    <a:pt x="10463" y="14724"/>
                  </a:cubicBezTo>
                  <a:lnTo>
                    <a:pt x="10463" y="14724"/>
                  </a:lnTo>
                  <a:close/>
                </a:path>
              </a:pathLst>
            </a:custGeom>
            <a:solidFill>
              <a:srgbClr val="AAC5E7"/>
            </a:solidFill>
            <a:ln w="68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39" name="자유형: 도형 3538">
              <a:extLst>
                <a:ext uri="{FF2B5EF4-FFF2-40B4-BE49-F238E27FC236}">
                  <a16:creationId xmlns:a16="http://schemas.microsoft.com/office/drawing/2014/main" id="{A93D0778-2749-468D-A7DB-0A3E4FD0B8A8}"/>
                </a:ext>
              </a:extLst>
            </p:cNvPr>
            <p:cNvSpPr/>
            <p:nvPr/>
          </p:nvSpPr>
          <p:spPr>
            <a:xfrm>
              <a:off x="5784231" y="212168"/>
              <a:ext cx="732888" cy="738748"/>
            </a:xfrm>
            <a:custGeom>
              <a:avLst/>
              <a:gdLst>
                <a:gd name="connsiteX0" fmla="*/ 977 w 732888"/>
                <a:gd name="connsiteY0" fmla="*/ 43882 h 738748"/>
                <a:gd name="connsiteX1" fmla="*/ 82033 w 732888"/>
                <a:gd name="connsiteY1" fmla="*/ 236056 h 738748"/>
                <a:gd name="connsiteX2" fmla="*/ 127162 w 732888"/>
                <a:gd name="connsiteY2" fmla="*/ 260052 h 738748"/>
                <a:gd name="connsiteX3" fmla="*/ 201059 w 732888"/>
                <a:gd name="connsiteY3" fmla="*/ 253099 h 738748"/>
                <a:gd name="connsiteX4" fmla="*/ 180608 w 732888"/>
                <a:gd name="connsiteY4" fmla="*/ 382623 h 738748"/>
                <a:gd name="connsiteX5" fmla="*/ 160157 w 732888"/>
                <a:gd name="connsiteY5" fmla="*/ 553051 h 738748"/>
                <a:gd name="connsiteX6" fmla="*/ 124776 w 732888"/>
                <a:gd name="connsiteY6" fmla="*/ 699482 h 738748"/>
                <a:gd name="connsiteX7" fmla="*/ 125798 w 732888"/>
                <a:gd name="connsiteY7" fmla="*/ 703232 h 738748"/>
                <a:gd name="connsiteX8" fmla="*/ 138478 w 732888"/>
                <a:gd name="connsiteY8" fmla="*/ 729614 h 738748"/>
                <a:gd name="connsiteX9" fmla="*/ 144000 w 732888"/>
                <a:gd name="connsiteY9" fmla="*/ 731386 h 738748"/>
                <a:gd name="connsiteX10" fmla="*/ 185448 w 732888"/>
                <a:gd name="connsiteY10" fmla="*/ 710321 h 738748"/>
                <a:gd name="connsiteX11" fmla="*/ 618606 w 732888"/>
                <a:gd name="connsiteY11" fmla="*/ 738749 h 738748"/>
                <a:gd name="connsiteX12" fmla="*/ 625083 w 732888"/>
                <a:gd name="connsiteY12" fmla="*/ 727569 h 738748"/>
                <a:gd name="connsiteX13" fmla="*/ 619697 w 732888"/>
                <a:gd name="connsiteY13" fmla="*/ 660079 h 738748"/>
                <a:gd name="connsiteX14" fmla="*/ 625833 w 732888"/>
                <a:gd name="connsiteY14" fmla="*/ 655103 h 738748"/>
                <a:gd name="connsiteX15" fmla="*/ 634967 w 732888"/>
                <a:gd name="connsiteY15" fmla="*/ 650944 h 738748"/>
                <a:gd name="connsiteX16" fmla="*/ 727339 w 732888"/>
                <a:gd name="connsiteY16" fmla="*/ 481471 h 738748"/>
                <a:gd name="connsiteX17" fmla="*/ 732111 w 732888"/>
                <a:gd name="connsiteY17" fmla="*/ 439614 h 738748"/>
                <a:gd name="connsiteX18" fmla="*/ 656578 w 732888"/>
                <a:gd name="connsiteY18" fmla="*/ 171089 h 738748"/>
                <a:gd name="connsiteX19" fmla="*/ 644852 w 732888"/>
                <a:gd name="connsiteY19" fmla="*/ 128687 h 738748"/>
                <a:gd name="connsiteX20" fmla="*/ 641171 w 732888"/>
                <a:gd name="connsiteY20" fmla="*/ 125005 h 738748"/>
                <a:gd name="connsiteX21" fmla="*/ 545663 w 732888"/>
                <a:gd name="connsiteY21" fmla="*/ 83421 h 738748"/>
                <a:gd name="connsiteX22" fmla="*/ 482946 w 732888"/>
                <a:gd name="connsiteY22" fmla="*/ 49949 h 738748"/>
                <a:gd name="connsiteX23" fmla="*/ 476743 w 732888"/>
                <a:gd name="connsiteY23" fmla="*/ 47086 h 738748"/>
                <a:gd name="connsiteX24" fmla="*/ 476743 w 732888"/>
                <a:gd name="connsiteY24" fmla="*/ 47086 h 738748"/>
                <a:gd name="connsiteX25" fmla="*/ 461881 w 732888"/>
                <a:gd name="connsiteY25" fmla="*/ 29975 h 738748"/>
                <a:gd name="connsiteX26" fmla="*/ 458745 w 732888"/>
                <a:gd name="connsiteY26" fmla="*/ 27862 h 738748"/>
                <a:gd name="connsiteX27" fmla="*/ 454178 w 732888"/>
                <a:gd name="connsiteY27" fmla="*/ 41905 h 738748"/>
                <a:gd name="connsiteX28" fmla="*/ 441771 w 732888"/>
                <a:gd name="connsiteY28" fmla="*/ 72309 h 738748"/>
                <a:gd name="connsiteX29" fmla="*/ 429773 w 732888"/>
                <a:gd name="connsiteY29" fmla="*/ 102918 h 738748"/>
                <a:gd name="connsiteX30" fmla="*/ 417502 w 732888"/>
                <a:gd name="connsiteY30" fmla="*/ 116961 h 738748"/>
                <a:gd name="connsiteX31" fmla="*/ 384916 w 732888"/>
                <a:gd name="connsiteY31" fmla="*/ 130732 h 738748"/>
                <a:gd name="connsiteX32" fmla="*/ 375850 w 732888"/>
                <a:gd name="connsiteY32" fmla="*/ 127528 h 738748"/>
                <a:gd name="connsiteX33" fmla="*/ 362011 w 732888"/>
                <a:gd name="connsiteY33" fmla="*/ 108031 h 738748"/>
                <a:gd name="connsiteX34" fmla="*/ 348513 w 732888"/>
                <a:gd name="connsiteY34" fmla="*/ 81989 h 738748"/>
                <a:gd name="connsiteX35" fmla="*/ 338696 w 732888"/>
                <a:gd name="connsiteY35" fmla="*/ 61265 h 738748"/>
                <a:gd name="connsiteX36" fmla="*/ 336924 w 732888"/>
                <a:gd name="connsiteY36" fmla="*/ 44427 h 738748"/>
                <a:gd name="connsiteX37" fmla="*/ 336378 w 732888"/>
                <a:gd name="connsiteY37" fmla="*/ 40337 h 738748"/>
                <a:gd name="connsiteX38" fmla="*/ 328334 w 732888"/>
                <a:gd name="connsiteY38" fmla="*/ 47086 h 738748"/>
                <a:gd name="connsiteX39" fmla="*/ 328334 w 732888"/>
                <a:gd name="connsiteY39" fmla="*/ 47086 h 738748"/>
                <a:gd name="connsiteX40" fmla="*/ 325744 w 732888"/>
                <a:gd name="connsiteY40" fmla="*/ 47563 h 738748"/>
                <a:gd name="connsiteX41" fmla="*/ 320904 w 732888"/>
                <a:gd name="connsiteY41" fmla="*/ 52608 h 738748"/>
                <a:gd name="connsiteX42" fmla="*/ 288182 w 732888"/>
                <a:gd name="connsiteY42" fmla="*/ 69991 h 738748"/>
                <a:gd name="connsiteX43" fmla="*/ 220147 w 732888"/>
                <a:gd name="connsiteY43" fmla="*/ 71764 h 738748"/>
                <a:gd name="connsiteX44" fmla="*/ 142568 w 732888"/>
                <a:gd name="connsiteY44" fmla="*/ 132504 h 738748"/>
                <a:gd name="connsiteX45" fmla="*/ 75352 w 732888"/>
                <a:gd name="connsiteY45" fmla="*/ 2366 h 738748"/>
                <a:gd name="connsiteX46" fmla="*/ 68330 w 732888"/>
                <a:gd name="connsiteY46" fmla="*/ 3456 h 738748"/>
                <a:gd name="connsiteX47" fmla="*/ 91 w 732888"/>
                <a:gd name="connsiteY47" fmla="*/ 38905 h 738748"/>
                <a:gd name="connsiteX48" fmla="*/ 977 w 732888"/>
                <a:gd name="connsiteY48" fmla="*/ 43882 h 738748"/>
                <a:gd name="connsiteX49" fmla="*/ 619152 w 732888"/>
                <a:gd name="connsiteY49" fmla="*/ 453589 h 738748"/>
                <a:gd name="connsiteX50" fmla="*/ 607358 w 732888"/>
                <a:gd name="connsiteY50" fmla="*/ 474109 h 738748"/>
                <a:gd name="connsiteX51" fmla="*/ 605859 w 732888"/>
                <a:gd name="connsiteY51" fmla="*/ 473564 h 738748"/>
                <a:gd name="connsiteX52" fmla="*/ 598768 w 732888"/>
                <a:gd name="connsiteY52" fmla="*/ 379079 h 738748"/>
                <a:gd name="connsiteX53" fmla="*/ 605177 w 732888"/>
                <a:gd name="connsiteY53" fmla="*/ 399325 h 738748"/>
                <a:gd name="connsiteX54" fmla="*/ 619220 w 732888"/>
                <a:gd name="connsiteY54" fmla="*/ 448749 h 738748"/>
                <a:gd name="connsiteX55" fmla="*/ 619152 w 732888"/>
                <a:gd name="connsiteY55" fmla="*/ 453589 h 738748"/>
                <a:gd name="connsiteX56" fmla="*/ 619152 w 732888"/>
                <a:gd name="connsiteY56" fmla="*/ 453589 h 738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732888" h="738748">
                  <a:moveTo>
                    <a:pt x="977" y="43882"/>
                  </a:moveTo>
                  <a:cubicBezTo>
                    <a:pt x="16998" y="75854"/>
                    <a:pt x="58650" y="212264"/>
                    <a:pt x="82033" y="236056"/>
                  </a:cubicBezTo>
                  <a:cubicBezTo>
                    <a:pt x="98803" y="253099"/>
                    <a:pt x="111005" y="254462"/>
                    <a:pt x="127162" y="260052"/>
                  </a:cubicBezTo>
                  <a:cubicBezTo>
                    <a:pt x="139364" y="264279"/>
                    <a:pt x="201059" y="238510"/>
                    <a:pt x="201059" y="253099"/>
                  </a:cubicBezTo>
                  <a:cubicBezTo>
                    <a:pt x="201059" y="294001"/>
                    <a:pt x="181494" y="361831"/>
                    <a:pt x="180608" y="382623"/>
                  </a:cubicBezTo>
                  <a:cubicBezTo>
                    <a:pt x="179653" y="404984"/>
                    <a:pt x="161929" y="530214"/>
                    <a:pt x="160157" y="553051"/>
                  </a:cubicBezTo>
                  <a:cubicBezTo>
                    <a:pt x="158248" y="577252"/>
                    <a:pt x="127298" y="682712"/>
                    <a:pt x="124776" y="699482"/>
                  </a:cubicBezTo>
                  <a:cubicBezTo>
                    <a:pt x="124571" y="700914"/>
                    <a:pt x="125185" y="702005"/>
                    <a:pt x="125798" y="703232"/>
                  </a:cubicBezTo>
                  <a:cubicBezTo>
                    <a:pt x="130093" y="712026"/>
                    <a:pt x="134388" y="720752"/>
                    <a:pt x="138478" y="729614"/>
                  </a:cubicBezTo>
                  <a:cubicBezTo>
                    <a:pt x="139842" y="732477"/>
                    <a:pt x="140796" y="733227"/>
                    <a:pt x="144000" y="731386"/>
                  </a:cubicBezTo>
                  <a:cubicBezTo>
                    <a:pt x="157157" y="723683"/>
                    <a:pt x="170587" y="716389"/>
                    <a:pt x="185448" y="710321"/>
                  </a:cubicBezTo>
                  <a:cubicBezTo>
                    <a:pt x="185380" y="720206"/>
                    <a:pt x="594269" y="738749"/>
                    <a:pt x="618606" y="738749"/>
                  </a:cubicBezTo>
                  <a:cubicBezTo>
                    <a:pt x="624265" y="737044"/>
                    <a:pt x="625696" y="733636"/>
                    <a:pt x="625083" y="727569"/>
                  </a:cubicBezTo>
                  <a:cubicBezTo>
                    <a:pt x="622901" y="705754"/>
                    <a:pt x="619765" y="660693"/>
                    <a:pt x="619697" y="660079"/>
                  </a:cubicBezTo>
                  <a:cubicBezTo>
                    <a:pt x="619424" y="653399"/>
                    <a:pt x="619561" y="652990"/>
                    <a:pt x="625833" y="655103"/>
                  </a:cubicBezTo>
                  <a:cubicBezTo>
                    <a:pt x="630741" y="656807"/>
                    <a:pt x="632718" y="655171"/>
                    <a:pt x="634967" y="650944"/>
                  </a:cubicBezTo>
                  <a:cubicBezTo>
                    <a:pt x="657328" y="608542"/>
                    <a:pt x="720249" y="496333"/>
                    <a:pt x="727339" y="481471"/>
                  </a:cubicBezTo>
                  <a:cubicBezTo>
                    <a:pt x="733815" y="467905"/>
                    <a:pt x="733406" y="453794"/>
                    <a:pt x="732111" y="439614"/>
                  </a:cubicBezTo>
                  <a:cubicBezTo>
                    <a:pt x="730543" y="422708"/>
                    <a:pt x="661759" y="189836"/>
                    <a:pt x="656578" y="171089"/>
                  </a:cubicBezTo>
                  <a:cubicBezTo>
                    <a:pt x="652624" y="156978"/>
                    <a:pt x="648738" y="142798"/>
                    <a:pt x="644852" y="128687"/>
                  </a:cubicBezTo>
                  <a:cubicBezTo>
                    <a:pt x="644307" y="126710"/>
                    <a:pt x="643012" y="125755"/>
                    <a:pt x="641171" y="125005"/>
                  </a:cubicBezTo>
                  <a:cubicBezTo>
                    <a:pt x="608790" y="112326"/>
                    <a:pt x="576954" y="98555"/>
                    <a:pt x="545663" y="83421"/>
                  </a:cubicBezTo>
                  <a:cubicBezTo>
                    <a:pt x="524326" y="73127"/>
                    <a:pt x="503329" y="62084"/>
                    <a:pt x="482946" y="49949"/>
                  </a:cubicBezTo>
                  <a:cubicBezTo>
                    <a:pt x="481037" y="48790"/>
                    <a:pt x="479333" y="46881"/>
                    <a:pt x="476743" y="47086"/>
                  </a:cubicBezTo>
                  <a:lnTo>
                    <a:pt x="476743" y="47086"/>
                  </a:lnTo>
                  <a:cubicBezTo>
                    <a:pt x="471766" y="41360"/>
                    <a:pt x="466858" y="35633"/>
                    <a:pt x="461881" y="29975"/>
                  </a:cubicBezTo>
                  <a:cubicBezTo>
                    <a:pt x="461063" y="29021"/>
                    <a:pt x="460313" y="27794"/>
                    <a:pt x="458745" y="27862"/>
                  </a:cubicBezTo>
                  <a:cubicBezTo>
                    <a:pt x="456360" y="32225"/>
                    <a:pt x="455882" y="37269"/>
                    <a:pt x="454178" y="41905"/>
                  </a:cubicBezTo>
                  <a:cubicBezTo>
                    <a:pt x="450361" y="52199"/>
                    <a:pt x="445588" y="62084"/>
                    <a:pt x="441771" y="72309"/>
                  </a:cubicBezTo>
                  <a:cubicBezTo>
                    <a:pt x="437953" y="82603"/>
                    <a:pt x="433386" y="92556"/>
                    <a:pt x="429773" y="102918"/>
                  </a:cubicBezTo>
                  <a:cubicBezTo>
                    <a:pt x="427591" y="109326"/>
                    <a:pt x="424183" y="114575"/>
                    <a:pt x="417502" y="116961"/>
                  </a:cubicBezTo>
                  <a:cubicBezTo>
                    <a:pt x="406390" y="120983"/>
                    <a:pt x="395687" y="125960"/>
                    <a:pt x="384916" y="130732"/>
                  </a:cubicBezTo>
                  <a:cubicBezTo>
                    <a:pt x="380758" y="132572"/>
                    <a:pt x="378236" y="131277"/>
                    <a:pt x="375850" y="127528"/>
                  </a:cubicBezTo>
                  <a:cubicBezTo>
                    <a:pt x="371555" y="120847"/>
                    <a:pt x="366987" y="114371"/>
                    <a:pt x="362011" y="108031"/>
                  </a:cubicBezTo>
                  <a:cubicBezTo>
                    <a:pt x="355944" y="100327"/>
                    <a:pt x="352194" y="91056"/>
                    <a:pt x="348513" y="81989"/>
                  </a:cubicBezTo>
                  <a:cubicBezTo>
                    <a:pt x="345650" y="74900"/>
                    <a:pt x="342173" y="68083"/>
                    <a:pt x="338696" y="61265"/>
                  </a:cubicBezTo>
                  <a:cubicBezTo>
                    <a:pt x="335901" y="55744"/>
                    <a:pt x="335015" y="50290"/>
                    <a:pt x="336924" y="44427"/>
                  </a:cubicBezTo>
                  <a:cubicBezTo>
                    <a:pt x="337401" y="42996"/>
                    <a:pt x="337878" y="41496"/>
                    <a:pt x="336378" y="40337"/>
                  </a:cubicBezTo>
                  <a:cubicBezTo>
                    <a:pt x="329425" y="39996"/>
                    <a:pt x="328607" y="40610"/>
                    <a:pt x="328334" y="47086"/>
                  </a:cubicBezTo>
                  <a:lnTo>
                    <a:pt x="328334" y="47086"/>
                  </a:lnTo>
                  <a:cubicBezTo>
                    <a:pt x="327312" y="46404"/>
                    <a:pt x="326562" y="46745"/>
                    <a:pt x="325744" y="47563"/>
                  </a:cubicBezTo>
                  <a:cubicBezTo>
                    <a:pt x="324176" y="49267"/>
                    <a:pt x="322199" y="50699"/>
                    <a:pt x="320904" y="52608"/>
                  </a:cubicBezTo>
                  <a:cubicBezTo>
                    <a:pt x="312860" y="63856"/>
                    <a:pt x="300793" y="67265"/>
                    <a:pt x="288182" y="69991"/>
                  </a:cubicBezTo>
                  <a:cubicBezTo>
                    <a:pt x="273048" y="73264"/>
                    <a:pt x="236917" y="68151"/>
                    <a:pt x="220147" y="71764"/>
                  </a:cubicBezTo>
                  <a:cubicBezTo>
                    <a:pt x="212989" y="73332"/>
                    <a:pt x="167246" y="115598"/>
                    <a:pt x="142568" y="132504"/>
                  </a:cubicBezTo>
                  <a:cubicBezTo>
                    <a:pt x="140046" y="134277"/>
                    <a:pt x="98871" y="62288"/>
                    <a:pt x="75352" y="2366"/>
                  </a:cubicBezTo>
                  <a:cubicBezTo>
                    <a:pt x="73784" y="-1724"/>
                    <a:pt x="70239" y="48"/>
                    <a:pt x="68330" y="3456"/>
                  </a:cubicBezTo>
                  <a:cubicBezTo>
                    <a:pt x="63899" y="9728"/>
                    <a:pt x="3363" y="34611"/>
                    <a:pt x="91" y="38905"/>
                  </a:cubicBezTo>
                  <a:cubicBezTo>
                    <a:pt x="23" y="38905"/>
                    <a:pt x="-318" y="41291"/>
                    <a:pt x="977" y="43882"/>
                  </a:cubicBezTo>
                  <a:close/>
                  <a:moveTo>
                    <a:pt x="619152" y="453589"/>
                  </a:moveTo>
                  <a:cubicBezTo>
                    <a:pt x="615402" y="460543"/>
                    <a:pt x="611312" y="467292"/>
                    <a:pt x="607358" y="474109"/>
                  </a:cubicBezTo>
                  <a:cubicBezTo>
                    <a:pt x="606881" y="473904"/>
                    <a:pt x="606336" y="473768"/>
                    <a:pt x="605859" y="473564"/>
                  </a:cubicBezTo>
                  <a:cubicBezTo>
                    <a:pt x="603472" y="442069"/>
                    <a:pt x="601155" y="410574"/>
                    <a:pt x="598768" y="379079"/>
                  </a:cubicBezTo>
                  <a:cubicBezTo>
                    <a:pt x="601155" y="385759"/>
                    <a:pt x="603200" y="392508"/>
                    <a:pt x="605177" y="399325"/>
                  </a:cubicBezTo>
                  <a:cubicBezTo>
                    <a:pt x="609880" y="415755"/>
                    <a:pt x="614584" y="432252"/>
                    <a:pt x="619220" y="448749"/>
                  </a:cubicBezTo>
                  <a:cubicBezTo>
                    <a:pt x="619629" y="450249"/>
                    <a:pt x="619833" y="452294"/>
                    <a:pt x="619152" y="453589"/>
                  </a:cubicBezTo>
                  <a:lnTo>
                    <a:pt x="619152" y="453589"/>
                  </a:lnTo>
                  <a:close/>
                </a:path>
              </a:pathLst>
            </a:custGeom>
            <a:solidFill>
              <a:srgbClr val="000000"/>
            </a:solidFill>
            <a:ln w="68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40" name="자유형: 도형 3539">
              <a:extLst>
                <a:ext uri="{FF2B5EF4-FFF2-40B4-BE49-F238E27FC236}">
                  <a16:creationId xmlns:a16="http://schemas.microsoft.com/office/drawing/2014/main" id="{06DB3F01-00E0-457E-B774-D7820678F776}"/>
                </a:ext>
              </a:extLst>
            </p:cNvPr>
            <p:cNvSpPr/>
            <p:nvPr/>
          </p:nvSpPr>
          <p:spPr>
            <a:xfrm>
              <a:off x="6004145" y="239890"/>
              <a:ext cx="261973" cy="563787"/>
            </a:xfrm>
            <a:custGeom>
              <a:avLst/>
              <a:gdLst>
                <a:gd name="connsiteX0" fmla="*/ 73107 w 261973"/>
                <a:gd name="connsiteY0" fmla="*/ 188768 h 563787"/>
                <a:gd name="connsiteX1" fmla="*/ 36431 w 261973"/>
                <a:gd name="connsiteY1" fmla="*/ 364308 h 563787"/>
                <a:gd name="connsiteX2" fmla="*/ 437 w 261973"/>
                <a:gd name="connsiteY2" fmla="*/ 534463 h 563787"/>
                <a:gd name="connsiteX3" fmla="*/ 2959 w 261973"/>
                <a:gd name="connsiteY3" fmla="*/ 539167 h 563787"/>
                <a:gd name="connsiteX4" fmla="*/ 67858 w 261973"/>
                <a:gd name="connsiteY4" fmla="*/ 554778 h 563787"/>
                <a:gd name="connsiteX5" fmla="*/ 208426 w 261973"/>
                <a:gd name="connsiteY5" fmla="*/ 563368 h 563787"/>
                <a:gd name="connsiteX6" fmla="*/ 258396 w 261973"/>
                <a:gd name="connsiteY6" fmla="*/ 561663 h 563787"/>
                <a:gd name="connsiteX7" fmla="*/ 261600 w 261973"/>
                <a:gd name="connsiteY7" fmla="*/ 557641 h 563787"/>
                <a:gd name="connsiteX8" fmla="*/ 242648 w 261973"/>
                <a:gd name="connsiteY8" fmla="*/ 451499 h 563787"/>
                <a:gd name="connsiteX9" fmla="*/ 238285 w 261973"/>
                <a:gd name="connsiteY9" fmla="*/ 300569 h 563787"/>
                <a:gd name="connsiteX10" fmla="*/ 248716 w 261973"/>
                <a:gd name="connsiteY10" fmla="*/ 115893 h 563787"/>
                <a:gd name="connsiteX11" fmla="*/ 256964 w 261973"/>
                <a:gd name="connsiteY11" fmla="*/ 19227 h 563787"/>
                <a:gd name="connsiteX12" fmla="*/ 242103 w 261973"/>
                <a:gd name="connsiteY12" fmla="*/ 2116 h 563787"/>
                <a:gd name="connsiteX13" fmla="*/ 238967 w 261973"/>
                <a:gd name="connsiteY13" fmla="*/ 3 h 563787"/>
                <a:gd name="connsiteX14" fmla="*/ 234399 w 261973"/>
                <a:gd name="connsiteY14" fmla="*/ 14046 h 563787"/>
                <a:gd name="connsiteX15" fmla="*/ 209995 w 261973"/>
                <a:gd name="connsiteY15" fmla="*/ 75059 h 563787"/>
                <a:gd name="connsiteX16" fmla="*/ 197724 w 261973"/>
                <a:gd name="connsiteY16" fmla="*/ 89102 h 563787"/>
                <a:gd name="connsiteX17" fmla="*/ 165138 w 261973"/>
                <a:gd name="connsiteY17" fmla="*/ 102873 h 563787"/>
                <a:gd name="connsiteX18" fmla="*/ 156071 w 261973"/>
                <a:gd name="connsiteY18" fmla="*/ 99669 h 563787"/>
                <a:gd name="connsiteX19" fmla="*/ 142233 w 261973"/>
                <a:gd name="connsiteY19" fmla="*/ 80240 h 563787"/>
                <a:gd name="connsiteX20" fmla="*/ 118918 w 261973"/>
                <a:gd name="connsiteY20" fmla="*/ 33475 h 563787"/>
                <a:gd name="connsiteX21" fmla="*/ 116191 w 261973"/>
                <a:gd name="connsiteY21" fmla="*/ 17318 h 563787"/>
                <a:gd name="connsiteX22" fmla="*/ 116600 w 261973"/>
                <a:gd name="connsiteY22" fmla="*/ 12614 h 563787"/>
                <a:gd name="connsiteX23" fmla="*/ 108556 w 261973"/>
                <a:gd name="connsiteY23" fmla="*/ 19363 h 563787"/>
                <a:gd name="connsiteX24" fmla="*/ 103716 w 261973"/>
                <a:gd name="connsiteY24" fmla="*/ 43769 h 563787"/>
                <a:gd name="connsiteX25" fmla="*/ 73107 w 261973"/>
                <a:gd name="connsiteY25" fmla="*/ 188768 h 563787"/>
                <a:gd name="connsiteX26" fmla="*/ 73107 w 261973"/>
                <a:gd name="connsiteY26" fmla="*/ 188768 h 563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61973" h="563787">
                  <a:moveTo>
                    <a:pt x="73107" y="188768"/>
                  </a:moveTo>
                  <a:cubicBezTo>
                    <a:pt x="70039" y="203425"/>
                    <a:pt x="40181" y="346925"/>
                    <a:pt x="36431" y="364308"/>
                  </a:cubicBezTo>
                  <a:cubicBezTo>
                    <a:pt x="33364" y="378624"/>
                    <a:pt x="1323" y="531327"/>
                    <a:pt x="437" y="534463"/>
                  </a:cubicBezTo>
                  <a:cubicBezTo>
                    <a:pt x="-313" y="537122"/>
                    <a:pt x="-449" y="538144"/>
                    <a:pt x="2959" y="539167"/>
                  </a:cubicBezTo>
                  <a:cubicBezTo>
                    <a:pt x="24297" y="545575"/>
                    <a:pt x="45975" y="550483"/>
                    <a:pt x="67858" y="554778"/>
                  </a:cubicBezTo>
                  <a:cubicBezTo>
                    <a:pt x="114351" y="563777"/>
                    <a:pt x="161320" y="564527"/>
                    <a:pt x="208426" y="563368"/>
                  </a:cubicBezTo>
                  <a:cubicBezTo>
                    <a:pt x="225060" y="562959"/>
                    <a:pt x="241694" y="561732"/>
                    <a:pt x="258396" y="561663"/>
                  </a:cubicBezTo>
                  <a:cubicBezTo>
                    <a:pt x="261327" y="561663"/>
                    <a:pt x="262691" y="561868"/>
                    <a:pt x="261600" y="557641"/>
                  </a:cubicBezTo>
                  <a:cubicBezTo>
                    <a:pt x="257032" y="539576"/>
                    <a:pt x="244557" y="468746"/>
                    <a:pt x="242648" y="451499"/>
                  </a:cubicBezTo>
                  <a:cubicBezTo>
                    <a:pt x="237058" y="401325"/>
                    <a:pt x="236786" y="351015"/>
                    <a:pt x="238285" y="300569"/>
                  </a:cubicBezTo>
                  <a:cubicBezTo>
                    <a:pt x="239103" y="272959"/>
                    <a:pt x="247284" y="131982"/>
                    <a:pt x="248716" y="115893"/>
                  </a:cubicBezTo>
                  <a:cubicBezTo>
                    <a:pt x="250011" y="102191"/>
                    <a:pt x="256896" y="32657"/>
                    <a:pt x="256964" y="19227"/>
                  </a:cubicBezTo>
                  <a:cubicBezTo>
                    <a:pt x="251988" y="13501"/>
                    <a:pt x="247080" y="7842"/>
                    <a:pt x="242103" y="2116"/>
                  </a:cubicBezTo>
                  <a:cubicBezTo>
                    <a:pt x="241285" y="1162"/>
                    <a:pt x="240535" y="-65"/>
                    <a:pt x="238967" y="3"/>
                  </a:cubicBezTo>
                  <a:cubicBezTo>
                    <a:pt x="236581" y="4366"/>
                    <a:pt x="236104" y="9410"/>
                    <a:pt x="234399" y="14046"/>
                  </a:cubicBezTo>
                  <a:cubicBezTo>
                    <a:pt x="230582" y="24340"/>
                    <a:pt x="213539" y="64697"/>
                    <a:pt x="209995" y="75059"/>
                  </a:cubicBezTo>
                  <a:cubicBezTo>
                    <a:pt x="207813" y="81467"/>
                    <a:pt x="204405" y="86716"/>
                    <a:pt x="197724" y="89102"/>
                  </a:cubicBezTo>
                  <a:cubicBezTo>
                    <a:pt x="186612" y="93056"/>
                    <a:pt x="175909" y="98101"/>
                    <a:pt x="165138" y="102873"/>
                  </a:cubicBezTo>
                  <a:cubicBezTo>
                    <a:pt x="160980" y="104713"/>
                    <a:pt x="158457" y="103418"/>
                    <a:pt x="156071" y="99669"/>
                  </a:cubicBezTo>
                  <a:cubicBezTo>
                    <a:pt x="151776" y="92988"/>
                    <a:pt x="147209" y="86512"/>
                    <a:pt x="142233" y="80240"/>
                  </a:cubicBezTo>
                  <a:cubicBezTo>
                    <a:pt x="136165" y="72537"/>
                    <a:pt x="122395" y="40292"/>
                    <a:pt x="118918" y="33475"/>
                  </a:cubicBezTo>
                  <a:cubicBezTo>
                    <a:pt x="116123" y="27953"/>
                    <a:pt x="114282" y="23181"/>
                    <a:pt x="116191" y="17318"/>
                  </a:cubicBezTo>
                  <a:cubicBezTo>
                    <a:pt x="116669" y="15887"/>
                    <a:pt x="118100" y="13773"/>
                    <a:pt x="116600" y="12614"/>
                  </a:cubicBezTo>
                  <a:cubicBezTo>
                    <a:pt x="109647" y="12274"/>
                    <a:pt x="108829" y="12887"/>
                    <a:pt x="108556" y="19363"/>
                  </a:cubicBezTo>
                  <a:cubicBezTo>
                    <a:pt x="106920" y="27476"/>
                    <a:pt x="105352" y="35588"/>
                    <a:pt x="103716" y="43769"/>
                  </a:cubicBezTo>
                  <a:cubicBezTo>
                    <a:pt x="102080" y="51881"/>
                    <a:pt x="75152" y="178747"/>
                    <a:pt x="73107" y="188768"/>
                  </a:cubicBezTo>
                  <a:lnTo>
                    <a:pt x="73107" y="188768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68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41" name="자유형: 도형 3540">
              <a:extLst>
                <a:ext uri="{FF2B5EF4-FFF2-40B4-BE49-F238E27FC236}">
                  <a16:creationId xmlns:a16="http://schemas.microsoft.com/office/drawing/2014/main" id="{CE74F7B0-5F81-4EA3-9C34-37228D65AD53}"/>
                </a:ext>
              </a:extLst>
            </p:cNvPr>
            <p:cNvSpPr/>
            <p:nvPr/>
          </p:nvSpPr>
          <p:spPr>
            <a:xfrm>
              <a:off x="6244723" y="841271"/>
              <a:ext cx="123619" cy="109645"/>
            </a:xfrm>
            <a:custGeom>
              <a:avLst/>
              <a:gdLst>
                <a:gd name="connsiteX0" fmla="*/ 77808 w 123619"/>
                <a:gd name="connsiteY0" fmla="*/ 27 h 109645"/>
                <a:gd name="connsiteX1" fmla="*/ 39769 w 123619"/>
                <a:gd name="connsiteY1" fmla="*/ 231 h 109645"/>
                <a:gd name="connsiteX2" fmla="*/ 7320 w 123619"/>
                <a:gd name="connsiteY2" fmla="*/ 4390 h 109645"/>
                <a:gd name="connsiteX3" fmla="*/ 162 w 123619"/>
                <a:gd name="connsiteY3" fmla="*/ 9775 h 109645"/>
                <a:gd name="connsiteX4" fmla="*/ 4729 w 123619"/>
                <a:gd name="connsiteY4" fmla="*/ 18024 h 109645"/>
                <a:gd name="connsiteX5" fmla="*/ 23271 w 123619"/>
                <a:gd name="connsiteY5" fmla="*/ 23887 h 109645"/>
                <a:gd name="connsiteX6" fmla="*/ 47949 w 123619"/>
                <a:gd name="connsiteY6" fmla="*/ 39293 h 109645"/>
                <a:gd name="connsiteX7" fmla="*/ 82103 w 123619"/>
                <a:gd name="connsiteY7" fmla="*/ 109646 h 109645"/>
                <a:gd name="connsiteX8" fmla="*/ 85034 w 123619"/>
                <a:gd name="connsiteY8" fmla="*/ 109646 h 109645"/>
                <a:gd name="connsiteX9" fmla="*/ 123619 w 123619"/>
                <a:gd name="connsiteY9" fmla="*/ 45156 h 109645"/>
                <a:gd name="connsiteX10" fmla="*/ 80876 w 123619"/>
                <a:gd name="connsiteY10" fmla="*/ 2413 h 109645"/>
                <a:gd name="connsiteX11" fmla="*/ 77808 w 123619"/>
                <a:gd name="connsiteY11" fmla="*/ 27 h 109645"/>
                <a:gd name="connsiteX12" fmla="*/ 77808 w 123619"/>
                <a:gd name="connsiteY12" fmla="*/ 27 h 109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3619" h="109645">
                  <a:moveTo>
                    <a:pt x="77808" y="27"/>
                  </a:moveTo>
                  <a:cubicBezTo>
                    <a:pt x="65128" y="95"/>
                    <a:pt x="52449" y="-178"/>
                    <a:pt x="39769" y="231"/>
                  </a:cubicBezTo>
                  <a:cubicBezTo>
                    <a:pt x="28861" y="572"/>
                    <a:pt x="17886" y="1186"/>
                    <a:pt x="7320" y="4390"/>
                  </a:cubicBezTo>
                  <a:cubicBezTo>
                    <a:pt x="4252" y="5344"/>
                    <a:pt x="980" y="6230"/>
                    <a:pt x="162" y="9775"/>
                  </a:cubicBezTo>
                  <a:cubicBezTo>
                    <a:pt x="-725" y="13661"/>
                    <a:pt x="2207" y="15911"/>
                    <a:pt x="4729" y="18024"/>
                  </a:cubicBezTo>
                  <a:cubicBezTo>
                    <a:pt x="9296" y="21841"/>
                    <a:pt x="16931" y="24705"/>
                    <a:pt x="23271" y="23887"/>
                  </a:cubicBezTo>
                  <a:cubicBezTo>
                    <a:pt x="36360" y="21228"/>
                    <a:pt x="43178" y="27977"/>
                    <a:pt x="47949" y="39293"/>
                  </a:cubicBezTo>
                  <a:cubicBezTo>
                    <a:pt x="58107" y="63289"/>
                    <a:pt x="69969" y="86536"/>
                    <a:pt x="82103" y="109646"/>
                  </a:cubicBezTo>
                  <a:cubicBezTo>
                    <a:pt x="83057" y="109646"/>
                    <a:pt x="84080" y="109646"/>
                    <a:pt x="85034" y="109646"/>
                  </a:cubicBezTo>
                  <a:cubicBezTo>
                    <a:pt x="95124" y="93148"/>
                    <a:pt x="121642" y="50541"/>
                    <a:pt x="123619" y="45156"/>
                  </a:cubicBezTo>
                  <a:cubicBezTo>
                    <a:pt x="121642" y="41884"/>
                    <a:pt x="92465" y="14070"/>
                    <a:pt x="80876" y="2413"/>
                  </a:cubicBezTo>
                  <a:cubicBezTo>
                    <a:pt x="79990" y="1458"/>
                    <a:pt x="79308" y="163"/>
                    <a:pt x="77808" y="27"/>
                  </a:cubicBezTo>
                  <a:lnTo>
                    <a:pt x="77808" y="27"/>
                  </a:lnTo>
                  <a:close/>
                </a:path>
              </a:pathLst>
            </a:custGeom>
            <a:solidFill>
              <a:srgbClr val="FCC880"/>
            </a:solidFill>
            <a:ln w="68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42" name="자유형: 도형 3541">
              <a:extLst>
                <a:ext uri="{FF2B5EF4-FFF2-40B4-BE49-F238E27FC236}">
                  <a16:creationId xmlns:a16="http://schemas.microsoft.com/office/drawing/2014/main" id="{9E295BE2-C720-4084-87A6-BE055AD4E24E}"/>
                </a:ext>
              </a:extLst>
            </p:cNvPr>
            <p:cNvSpPr/>
            <p:nvPr/>
          </p:nvSpPr>
          <p:spPr>
            <a:xfrm>
              <a:off x="6322736" y="820648"/>
              <a:ext cx="77282" cy="66980"/>
            </a:xfrm>
            <a:custGeom>
              <a:avLst/>
              <a:gdLst>
                <a:gd name="connsiteX0" fmla="*/ 0 w 77282"/>
                <a:gd name="connsiteY0" fmla="*/ 20854 h 66980"/>
                <a:gd name="connsiteX1" fmla="*/ 45742 w 77282"/>
                <a:gd name="connsiteY1" fmla="*/ 65506 h 66980"/>
                <a:gd name="connsiteX2" fmla="*/ 67421 w 77282"/>
                <a:gd name="connsiteY2" fmla="*/ 58553 h 66980"/>
                <a:gd name="connsiteX3" fmla="*/ 76624 w 77282"/>
                <a:gd name="connsiteY3" fmla="*/ 44510 h 66980"/>
                <a:gd name="connsiteX4" fmla="*/ 75874 w 77282"/>
                <a:gd name="connsiteY4" fmla="*/ 40624 h 66980"/>
                <a:gd name="connsiteX5" fmla="*/ 22565 w 77282"/>
                <a:gd name="connsiteY5" fmla="*/ 812 h 66980"/>
                <a:gd name="connsiteX6" fmla="*/ 18133 w 77282"/>
                <a:gd name="connsiteY6" fmla="*/ 1835 h 66980"/>
                <a:gd name="connsiteX7" fmla="*/ 0 w 77282"/>
                <a:gd name="connsiteY7" fmla="*/ 20854 h 66980"/>
                <a:gd name="connsiteX8" fmla="*/ 0 w 77282"/>
                <a:gd name="connsiteY8" fmla="*/ 20854 h 66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282" h="66980">
                  <a:moveTo>
                    <a:pt x="0" y="20854"/>
                  </a:moveTo>
                  <a:cubicBezTo>
                    <a:pt x="1091" y="24195"/>
                    <a:pt x="43902" y="65097"/>
                    <a:pt x="45742" y="65506"/>
                  </a:cubicBezTo>
                  <a:cubicBezTo>
                    <a:pt x="54196" y="68779"/>
                    <a:pt x="60808" y="66665"/>
                    <a:pt x="67421" y="58553"/>
                  </a:cubicBezTo>
                  <a:cubicBezTo>
                    <a:pt x="70966" y="54190"/>
                    <a:pt x="73761" y="49282"/>
                    <a:pt x="76624" y="44510"/>
                  </a:cubicBezTo>
                  <a:cubicBezTo>
                    <a:pt x="77715" y="42669"/>
                    <a:pt x="77442" y="41783"/>
                    <a:pt x="75874" y="40624"/>
                  </a:cubicBezTo>
                  <a:cubicBezTo>
                    <a:pt x="58082" y="27399"/>
                    <a:pt x="40289" y="14174"/>
                    <a:pt x="22565" y="812"/>
                  </a:cubicBezTo>
                  <a:cubicBezTo>
                    <a:pt x="20111" y="-1029"/>
                    <a:pt x="19293" y="676"/>
                    <a:pt x="18133" y="1835"/>
                  </a:cubicBezTo>
                  <a:cubicBezTo>
                    <a:pt x="12134" y="8106"/>
                    <a:pt x="6067" y="14514"/>
                    <a:pt x="0" y="20854"/>
                  </a:cubicBezTo>
                  <a:lnTo>
                    <a:pt x="0" y="20854"/>
                  </a:lnTo>
                  <a:close/>
                </a:path>
              </a:pathLst>
            </a:custGeom>
            <a:solidFill>
              <a:srgbClr val="AAC5E7"/>
            </a:solidFill>
            <a:ln w="68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43" name="자유형: 도형 3542">
              <a:extLst>
                <a:ext uri="{FF2B5EF4-FFF2-40B4-BE49-F238E27FC236}">
                  <a16:creationId xmlns:a16="http://schemas.microsoft.com/office/drawing/2014/main" id="{F83E142F-AD77-4DDE-AD18-16B231A885E0}"/>
                </a:ext>
              </a:extLst>
            </p:cNvPr>
            <p:cNvSpPr/>
            <p:nvPr/>
          </p:nvSpPr>
          <p:spPr>
            <a:xfrm>
              <a:off x="6101930" y="301701"/>
              <a:ext cx="42675" cy="31654"/>
            </a:xfrm>
            <a:custGeom>
              <a:avLst/>
              <a:gdLst>
                <a:gd name="connsiteX0" fmla="*/ 0 w 42675"/>
                <a:gd name="connsiteY0" fmla="*/ 11544 h 31654"/>
                <a:gd name="connsiteX1" fmla="*/ 42675 w 42675"/>
                <a:gd name="connsiteY1" fmla="*/ 31654 h 31654"/>
                <a:gd name="connsiteX2" fmla="*/ 13293 w 42675"/>
                <a:gd name="connsiteY2" fmla="*/ 1863 h 31654"/>
                <a:gd name="connsiteX3" fmla="*/ 7294 w 42675"/>
                <a:gd name="connsiteY3" fmla="*/ 1727 h 31654"/>
                <a:gd name="connsiteX4" fmla="*/ 0 w 42675"/>
                <a:gd name="connsiteY4" fmla="*/ 11544 h 31654"/>
                <a:gd name="connsiteX5" fmla="*/ 0 w 42675"/>
                <a:gd name="connsiteY5" fmla="*/ 11544 h 31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675" h="31654">
                  <a:moveTo>
                    <a:pt x="0" y="11544"/>
                  </a:moveTo>
                  <a:cubicBezTo>
                    <a:pt x="12271" y="17611"/>
                    <a:pt x="40289" y="31518"/>
                    <a:pt x="42675" y="31654"/>
                  </a:cubicBezTo>
                  <a:cubicBezTo>
                    <a:pt x="40834" y="29745"/>
                    <a:pt x="21133" y="9976"/>
                    <a:pt x="13293" y="1863"/>
                  </a:cubicBezTo>
                  <a:cubicBezTo>
                    <a:pt x="11112" y="-386"/>
                    <a:pt x="9612" y="-795"/>
                    <a:pt x="7294" y="1727"/>
                  </a:cubicBezTo>
                  <a:cubicBezTo>
                    <a:pt x="5590" y="3636"/>
                    <a:pt x="409" y="9908"/>
                    <a:pt x="0" y="11544"/>
                  </a:cubicBezTo>
                  <a:lnTo>
                    <a:pt x="0" y="11544"/>
                  </a:lnTo>
                  <a:close/>
                </a:path>
              </a:pathLst>
            </a:custGeom>
            <a:solidFill>
              <a:srgbClr val="637491"/>
            </a:solidFill>
            <a:ln w="68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44" name="자유형: 도형 3543">
              <a:extLst>
                <a:ext uri="{FF2B5EF4-FFF2-40B4-BE49-F238E27FC236}">
                  <a16:creationId xmlns:a16="http://schemas.microsoft.com/office/drawing/2014/main" id="{1B3C8A46-F655-4A6D-94F1-F35F11CD6D80}"/>
                </a:ext>
              </a:extLst>
            </p:cNvPr>
            <p:cNvSpPr/>
            <p:nvPr/>
          </p:nvSpPr>
          <p:spPr>
            <a:xfrm>
              <a:off x="6127767" y="397436"/>
              <a:ext cx="34529" cy="372418"/>
            </a:xfrm>
            <a:custGeom>
              <a:avLst/>
              <a:gdLst>
                <a:gd name="connsiteX0" fmla="*/ 1500 w 34529"/>
                <a:gd name="connsiteY0" fmla="*/ 372350 h 372418"/>
                <a:gd name="connsiteX1" fmla="*/ 22292 w 34529"/>
                <a:gd name="connsiteY1" fmla="*/ 146568 h 372418"/>
                <a:gd name="connsiteX2" fmla="*/ 34494 w 34529"/>
                <a:gd name="connsiteY2" fmla="*/ 0 h 372418"/>
                <a:gd name="connsiteX3" fmla="*/ 19088 w 34529"/>
                <a:gd name="connsiteY3" fmla="*/ 142886 h 372418"/>
                <a:gd name="connsiteX4" fmla="*/ 4977 w 34529"/>
                <a:gd name="connsiteY4" fmla="*/ 298998 h 372418"/>
                <a:gd name="connsiteX5" fmla="*/ 0 w 34529"/>
                <a:gd name="connsiteY5" fmla="*/ 372418 h 372418"/>
                <a:gd name="connsiteX6" fmla="*/ 1500 w 34529"/>
                <a:gd name="connsiteY6" fmla="*/ 372350 h 372418"/>
                <a:gd name="connsiteX7" fmla="*/ 1500 w 34529"/>
                <a:gd name="connsiteY7" fmla="*/ 372350 h 372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529" h="372418">
                  <a:moveTo>
                    <a:pt x="1500" y="372350"/>
                  </a:moveTo>
                  <a:cubicBezTo>
                    <a:pt x="1841" y="366078"/>
                    <a:pt x="20110" y="163201"/>
                    <a:pt x="22292" y="146568"/>
                  </a:cubicBezTo>
                  <a:cubicBezTo>
                    <a:pt x="23928" y="133820"/>
                    <a:pt x="35244" y="7499"/>
                    <a:pt x="34494" y="0"/>
                  </a:cubicBezTo>
                  <a:cubicBezTo>
                    <a:pt x="32654" y="4227"/>
                    <a:pt x="19701" y="137910"/>
                    <a:pt x="19088" y="142886"/>
                  </a:cubicBezTo>
                  <a:cubicBezTo>
                    <a:pt x="17520" y="154884"/>
                    <a:pt x="5726" y="284137"/>
                    <a:pt x="4977" y="298998"/>
                  </a:cubicBezTo>
                  <a:cubicBezTo>
                    <a:pt x="4567" y="307656"/>
                    <a:pt x="0" y="370986"/>
                    <a:pt x="0" y="372418"/>
                  </a:cubicBezTo>
                  <a:cubicBezTo>
                    <a:pt x="477" y="372418"/>
                    <a:pt x="954" y="372350"/>
                    <a:pt x="1500" y="372350"/>
                  </a:cubicBezTo>
                  <a:lnTo>
                    <a:pt x="1500" y="372350"/>
                  </a:lnTo>
                  <a:close/>
                </a:path>
              </a:pathLst>
            </a:custGeom>
            <a:solidFill>
              <a:srgbClr val="627696"/>
            </a:solidFill>
            <a:ln w="68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45" name="자유형: 도형 3544">
              <a:extLst>
                <a:ext uri="{FF2B5EF4-FFF2-40B4-BE49-F238E27FC236}">
                  <a16:creationId xmlns:a16="http://schemas.microsoft.com/office/drawing/2014/main" id="{595509DE-3DF0-4D4D-A030-CEC1941608A6}"/>
                </a:ext>
              </a:extLst>
            </p:cNvPr>
            <p:cNvSpPr/>
            <p:nvPr/>
          </p:nvSpPr>
          <p:spPr>
            <a:xfrm>
              <a:off x="6205687" y="313402"/>
              <a:ext cx="42761" cy="20703"/>
            </a:xfrm>
            <a:custGeom>
              <a:avLst/>
              <a:gdLst>
                <a:gd name="connsiteX0" fmla="*/ 545 w 42761"/>
                <a:gd name="connsiteY0" fmla="*/ 20703 h 20703"/>
                <a:gd name="connsiteX1" fmla="*/ 40152 w 42761"/>
                <a:gd name="connsiteY1" fmla="*/ 12318 h 20703"/>
                <a:gd name="connsiteX2" fmla="*/ 42607 w 42761"/>
                <a:gd name="connsiteY2" fmla="*/ 10887 h 20703"/>
                <a:gd name="connsiteX3" fmla="*/ 41107 w 42761"/>
                <a:gd name="connsiteY3" fmla="*/ 8705 h 20703"/>
                <a:gd name="connsiteX4" fmla="*/ 34290 w 42761"/>
                <a:gd name="connsiteY4" fmla="*/ 3729 h 20703"/>
                <a:gd name="connsiteX5" fmla="*/ 19769 w 42761"/>
                <a:gd name="connsiteY5" fmla="*/ 4410 h 20703"/>
                <a:gd name="connsiteX6" fmla="*/ 0 w 42761"/>
                <a:gd name="connsiteY6" fmla="*/ 19749 h 20703"/>
                <a:gd name="connsiteX7" fmla="*/ 545 w 42761"/>
                <a:gd name="connsiteY7" fmla="*/ 20703 h 20703"/>
                <a:gd name="connsiteX8" fmla="*/ 545 w 42761"/>
                <a:gd name="connsiteY8" fmla="*/ 20703 h 20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761" h="20703">
                  <a:moveTo>
                    <a:pt x="545" y="20703"/>
                  </a:moveTo>
                  <a:cubicBezTo>
                    <a:pt x="9680" y="18726"/>
                    <a:pt x="36131" y="13204"/>
                    <a:pt x="40152" y="12318"/>
                  </a:cubicBezTo>
                  <a:cubicBezTo>
                    <a:pt x="41039" y="12114"/>
                    <a:pt x="42198" y="11637"/>
                    <a:pt x="42607" y="10887"/>
                  </a:cubicBezTo>
                  <a:cubicBezTo>
                    <a:pt x="43220" y="9796"/>
                    <a:pt x="41857" y="9251"/>
                    <a:pt x="41107" y="8705"/>
                  </a:cubicBezTo>
                  <a:cubicBezTo>
                    <a:pt x="38857" y="7001"/>
                    <a:pt x="36608" y="5365"/>
                    <a:pt x="34290" y="3729"/>
                  </a:cubicBezTo>
                  <a:cubicBezTo>
                    <a:pt x="26927" y="-1384"/>
                    <a:pt x="26927" y="-1316"/>
                    <a:pt x="19769" y="4410"/>
                  </a:cubicBezTo>
                  <a:cubicBezTo>
                    <a:pt x="14588" y="8501"/>
                    <a:pt x="1363" y="18658"/>
                    <a:pt x="0" y="19749"/>
                  </a:cubicBezTo>
                  <a:cubicBezTo>
                    <a:pt x="204" y="20158"/>
                    <a:pt x="409" y="20431"/>
                    <a:pt x="545" y="20703"/>
                  </a:cubicBezTo>
                  <a:lnTo>
                    <a:pt x="545" y="20703"/>
                  </a:lnTo>
                  <a:close/>
                </a:path>
              </a:pathLst>
            </a:custGeom>
            <a:solidFill>
              <a:srgbClr val="637490"/>
            </a:solidFill>
            <a:ln w="68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46" name="자유형: 도형 3545">
              <a:extLst>
                <a:ext uri="{FF2B5EF4-FFF2-40B4-BE49-F238E27FC236}">
                  <a16:creationId xmlns:a16="http://schemas.microsoft.com/office/drawing/2014/main" id="{221A53AC-0454-4406-99BE-14F55E713327}"/>
                </a:ext>
              </a:extLst>
            </p:cNvPr>
            <p:cNvSpPr/>
            <p:nvPr/>
          </p:nvSpPr>
          <p:spPr>
            <a:xfrm>
              <a:off x="6066611" y="19"/>
              <a:ext cx="193538" cy="345883"/>
            </a:xfrm>
            <a:custGeom>
              <a:avLst/>
              <a:gdLst>
                <a:gd name="connsiteX0" fmla="*/ 5460 w 193538"/>
                <a:gd name="connsiteY0" fmla="*/ 55199 h 345883"/>
                <a:gd name="connsiteX1" fmla="*/ 37023 w 193538"/>
                <a:gd name="connsiteY1" fmla="*/ 16001 h 345883"/>
                <a:gd name="connsiteX2" fmla="*/ 79630 w 193538"/>
                <a:gd name="connsiteY2" fmla="*/ 1616 h 345883"/>
                <a:gd name="connsiteX3" fmla="*/ 129395 w 193538"/>
                <a:gd name="connsiteY3" fmla="*/ 4275 h 345883"/>
                <a:gd name="connsiteX4" fmla="*/ 152505 w 193538"/>
                <a:gd name="connsiteY4" fmla="*/ 17296 h 345883"/>
                <a:gd name="connsiteX5" fmla="*/ 176297 w 193538"/>
                <a:gd name="connsiteY5" fmla="*/ 66447 h 345883"/>
                <a:gd name="connsiteX6" fmla="*/ 179501 w 193538"/>
                <a:gd name="connsiteY6" fmla="*/ 91125 h 345883"/>
                <a:gd name="connsiteX7" fmla="*/ 179501 w 193538"/>
                <a:gd name="connsiteY7" fmla="*/ 97738 h 345883"/>
                <a:gd name="connsiteX8" fmla="*/ 182568 w 193538"/>
                <a:gd name="connsiteY8" fmla="*/ 99987 h 345883"/>
                <a:gd name="connsiteX9" fmla="*/ 193339 w 193538"/>
                <a:gd name="connsiteY9" fmla="*/ 124665 h 345883"/>
                <a:gd name="connsiteX10" fmla="*/ 191362 w 193538"/>
                <a:gd name="connsiteY10" fmla="*/ 145866 h 345883"/>
                <a:gd name="connsiteX11" fmla="*/ 175410 w 193538"/>
                <a:gd name="connsiteY11" fmla="*/ 164954 h 345883"/>
                <a:gd name="connsiteX12" fmla="*/ 173433 w 193538"/>
                <a:gd name="connsiteY12" fmla="*/ 169317 h 345883"/>
                <a:gd name="connsiteX13" fmla="*/ 174797 w 193538"/>
                <a:gd name="connsiteY13" fmla="*/ 197199 h 345883"/>
                <a:gd name="connsiteX14" fmla="*/ 176637 w 193538"/>
                <a:gd name="connsiteY14" fmla="*/ 240010 h 345883"/>
                <a:gd name="connsiteX15" fmla="*/ 175887 w 193538"/>
                <a:gd name="connsiteY15" fmla="*/ 247918 h 345883"/>
                <a:gd name="connsiteX16" fmla="*/ 161981 w 193538"/>
                <a:gd name="connsiteY16" fmla="*/ 283163 h 345883"/>
                <a:gd name="connsiteX17" fmla="*/ 147801 w 193538"/>
                <a:gd name="connsiteY17" fmla="*/ 318748 h 345883"/>
                <a:gd name="connsiteX18" fmla="*/ 139757 w 193538"/>
                <a:gd name="connsiteY18" fmla="*/ 328633 h 345883"/>
                <a:gd name="connsiteX19" fmla="*/ 105058 w 193538"/>
                <a:gd name="connsiteY19" fmla="*/ 343767 h 345883"/>
                <a:gd name="connsiteX20" fmla="*/ 93333 w 193538"/>
                <a:gd name="connsiteY20" fmla="*/ 342062 h 345883"/>
                <a:gd name="connsiteX21" fmla="*/ 84948 w 193538"/>
                <a:gd name="connsiteY21" fmla="*/ 329519 h 345883"/>
                <a:gd name="connsiteX22" fmla="*/ 76085 w 193538"/>
                <a:gd name="connsiteY22" fmla="*/ 317862 h 345883"/>
                <a:gd name="connsiteX23" fmla="*/ 58497 w 193538"/>
                <a:gd name="connsiteY23" fmla="*/ 280913 h 345883"/>
                <a:gd name="connsiteX24" fmla="*/ 52293 w 193538"/>
                <a:gd name="connsiteY24" fmla="*/ 260053 h 345883"/>
                <a:gd name="connsiteX25" fmla="*/ 54066 w 193538"/>
                <a:gd name="connsiteY25" fmla="*/ 252622 h 345883"/>
                <a:gd name="connsiteX26" fmla="*/ 50930 w 193538"/>
                <a:gd name="connsiteY26" fmla="*/ 241646 h 345883"/>
                <a:gd name="connsiteX27" fmla="*/ 24480 w 193538"/>
                <a:gd name="connsiteY27" fmla="*/ 181383 h 345883"/>
                <a:gd name="connsiteX28" fmla="*/ 9073 w 193538"/>
                <a:gd name="connsiteY28" fmla="*/ 138163 h 345883"/>
                <a:gd name="connsiteX29" fmla="*/ 6415 w 193538"/>
                <a:gd name="connsiteY29" fmla="*/ 135300 h 345883"/>
                <a:gd name="connsiteX30" fmla="*/ 347 w 193538"/>
                <a:gd name="connsiteY30" fmla="*/ 109736 h 345883"/>
                <a:gd name="connsiteX31" fmla="*/ 5460 w 193538"/>
                <a:gd name="connsiteY31" fmla="*/ 55199 h 345883"/>
                <a:gd name="connsiteX32" fmla="*/ 5460 w 193538"/>
                <a:gd name="connsiteY32" fmla="*/ 55199 h 345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93538" h="345883">
                  <a:moveTo>
                    <a:pt x="5460" y="55199"/>
                  </a:moveTo>
                  <a:cubicBezTo>
                    <a:pt x="11596" y="37952"/>
                    <a:pt x="21889" y="25272"/>
                    <a:pt x="37023" y="16001"/>
                  </a:cubicBezTo>
                  <a:cubicBezTo>
                    <a:pt x="50112" y="8025"/>
                    <a:pt x="64496" y="3934"/>
                    <a:pt x="79630" y="1616"/>
                  </a:cubicBezTo>
                  <a:cubicBezTo>
                    <a:pt x="96469" y="-974"/>
                    <a:pt x="113034" y="-701"/>
                    <a:pt x="129395" y="4275"/>
                  </a:cubicBezTo>
                  <a:cubicBezTo>
                    <a:pt x="137984" y="6934"/>
                    <a:pt x="145893" y="11092"/>
                    <a:pt x="152505" y="17296"/>
                  </a:cubicBezTo>
                  <a:cubicBezTo>
                    <a:pt x="166753" y="30589"/>
                    <a:pt x="172138" y="48314"/>
                    <a:pt x="176297" y="66447"/>
                  </a:cubicBezTo>
                  <a:cubicBezTo>
                    <a:pt x="178137" y="74491"/>
                    <a:pt x="178478" y="82876"/>
                    <a:pt x="179501" y="91125"/>
                  </a:cubicBezTo>
                  <a:cubicBezTo>
                    <a:pt x="179773" y="93306"/>
                    <a:pt x="179705" y="94738"/>
                    <a:pt x="179501" y="97738"/>
                  </a:cubicBezTo>
                  <a:cubicBezTo>
                    <a:pt x="180591" y="97806"/>
                    <a:pt x="182023" y="98965"/>
                    <a:pt x="182568" y="99987"/>
                  </a:cubicBezTo>
                  <a:cubicBezTo>
                    <a:pt x="188840" y="107350"/>
                    <a:pt x="192589" y="114917"/>
                    <a:pt x="193339" y="124665"/>
                  </a:cubicBezTo>
                  <a:cubicBezTo>
                    <a:pt x="193885" y="131823"/>
                    <a:pt x="193339" y="138981"/>
                    <a:pt x="191362" y="145866"/>
                  </a:cubicBezTo>
                  <a:cubicBezTo>
                    <a:pt x="188840" y="154456"/>
                    <a:pt x="186863" y="163659"/>
                    <a:pt x="175410" y="164954"/>
                  </a:cubicBezTo>
                  <a:cubicBezTo>
                    <a:pt x="172615" y="165227"/>
                    <a:pt x="173570" y="167681"/>
                    <a:pt x="173433" y="169317"/>
                  </a:cubicBezTo>
                  <a:cubicBezTo>
                    <a:pt x="172752" y="178656"/>
                    <a:pt x="174660" y="187860"/>
                    <a:pt x="174797" y="197199"/>
                  </a:cubicBezTo>
                  <a:cubicBezTo>
                    <a:pt x="175001" y="211515"/>
                    <a:pt x="175956" y="225763"/>
                    <a:pt x="176637" y="240010"/>
                  </a:cubicBezTo>
                  <a:cubicBezTo>
                    <a:pt x="176433" y="242669"/>
                    <a:pt x="176706" y="245464"/>
                    <a:pt x="175887" y="247918"/>
                  </a:cubicBezTo>
                  <a:cubicBezTo>
                    <a:pt x="172002" y="259984"/>
                    <a:pt x="166480" y="271369"/>
                    <a:pt x="161981" y="283163"/>
                  </a:cubicBezTo>
                  <a:cubicBezTo>
                    <a:pt x="157481" y="295093"/>
                    <a:pt x="152164" y="306750"/>
                    <a:pt x="147801" y="318748"/>
                  </a:cubicBezTo>
                  <a:cubicBezTo>
                    <a:pt x="146506" y="322361"/>
                    <a:pt x="144529" y="326519"/>
                    <a:pt x="139757" y="328633"/>
                  </a:cubicBezTo>
                  <a:cubicBezTo>
                    <a:pt x="128236" y="333814"/>
                    <a:pt x="116238" y="337836"/>
                    <a:pt x="105058" y="343767"/>
                  </a:cubicBezTo>
                  <a:cubicBezTo>
                    <a:pt x="101377" y="345744"/>
                    <a:pt x="96605" y="347993"/>
                    <a:pt x="93333" y="342062"/>
                  </a:cubicBezTo>
                  <a:cubicBezTo>
                    <a:pt x="90878" y="337631"/>
                    <a:pt x="87470" y="333814"/>
                    <a:pt x="84948" y="329519"/>
                  </a:cubicBezTo>
                  <a:cubicBezTo>
                    <a:pt x="82425" y="325224"/>
                    <a:pt x="78403" y="322293"/>
                    <a:pt x="76085" y="317862"/>
                  </a:cubicBezTo>
                  <a:cubicBezTo>
                    <a:pt x="69677" y="305795"/>
                    <a:pt x="64496" y="293184"/>
                    <a:pt x="58497" y="280913"/>
                  </a:cubicBezTo>
                  <a:cubicBezTo>
                    <a:pt x="55293" y="274369"/>
                    <a:pt x="51066" y="268165"/>
                    <a:pt x="52293" y="260053"/>
                  </a:cubicBezTo>
                  <a:cubicBezTo>
                    <a:pt x="52703" y="257462"/>
                    <a:pt x="53180" y="255690"/>
                    <a:pt x="54066" y="252622"/>
                  </a:cubicBezTo>
                  <a:cubicBezTo>
                    <a:pt x="55634" y="247305"/>
                    <a:pt x="53521" y="244987"/>
                    <a:pt x="50930" y="241646"/>
                  </a:cubicBezTo>
                  <a:cubicBezTo>
                    <a:pt x="36819" y="223922"/>
                    <a:pt x="28570" y="203471"/>
                    <a:pt x="24480" y="181383"/>
                  </a:cubicBezTo>
                  <a:cubicBezTo>
                    <a:pt x="21685" y="166113"/>
                    <a:pt x="13981" y="152615"/>
                    <a:pt x="9073" y="138163"/>
                  </a:cubicBezTo>
                  <a:cubicBezTo>
                    <a:pt x="7846" y="137549"/>
                    <a:pt x="6824" y="136595"/>
                    <a:pt x="6415" y="135300"/>
                  </a:cubicBezTo>
                  <a:cubicBezTo>
                    <a:pt x="3824" y="126915"/>
                    <a:pt x="688" y="118462"/>
                    <a:pt x="347" y="109736"/>
                  </a:cubicBezTo>
                  <a:cubicBezTo>
                    <a:pt x="-198" y="91466"/>
                    <a:pt x="-948" y="73264"/>
                    <a:pt x="5460" y="55199"/>
                  </a:cubicBezTo>
                  <a:lnTo>
                    <a:pt x="5460" y="55199"/>
                  </a:lnTo>
                  <a:close/>
                </a:path>
              </a:pathLst>
            </a:custGeom>
            <a:solidFill>
              <a:srgbClr val="FCC880"/>
            </a:solidFill>
            <a:ln w="68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47" name="자유형: 도형 3546">
              <a:extLst>
                <a:ext uri="{FF2B5EF4-FFF2-40B4-BE49-F238E27FC236}">
                  <a16:creationId xmlns:a16="http://schemas.microsoft.com/office/drawing/2014/main" id="{36CA049B-179E-49D0-B4E6-8616BEC8DC4C}"/>
                </a:ext>
              </a:extLst>
            </p:cNvPr>
            <p:cNvSpPr/>
            <p:nvPr/>
          </p:nvSpPr>
          <p:spPr>
            <a:xfrm>
              <a:off x="6066771" y="38"/>
              <a:ext cx="179515" cy="138348"/>
            </a:xfrm>
            <a:custGeom>
              <a:avLst/>
              <a:gdLst>
                <a:gd name="connsiteX0" fmla="*/ 8914 w 179515"/>
                <a:gd name="connsiteY0" fmla="*/ 138348 h 138348"/>
                <a:gd name="connsiteX1" fmla="*/ 4210 w 179515"/>
                <a:gd name="connsiteY1" fmla="*/ 112239 h 138348"/>
                <a:gd name="connsiteX2" fmla="*/ 5301 w 179515"/>
                <a:gd name="connsiteY2" fmla="*/ 80267 h 138348"/>
                <a:gd name="connsiteX3" fmla="*/ 23912 w 179515"/>
                <a:gd name="connsiteY3" fmla="*/ 70382 h 138348"/>
                <a:gd name="connsiteX4" fmla="*/ 35842 w 179515"/>
                <a:gd name="connsiteY4" fmla="*/ 69632 h 138348"/>
                <a:gd name="connsiteX5" fmla="*/ 70063 w 179515"/>
                <a:gd name="connsiteY5" fmla="*/ 53816 h 138348"/>
                <a:gd name="connsiteX6" fmla="*/ 94878 w 179515"/>
                <a:gd name="connsiteY6" fmla="*/ 36228 h 138348"/>
                <a:gd name="connsiteX7" fmla="*/ 127736 w 179515"/>
                <a:gd name="connsiteY7" fmla="*/ 41000 h 138348"/>
                <a:gd name="connsiteX8" fmla="*/ 151937 w 179515"/>
                <a:gd name="connsiteY8" fmla="*/ 83266 h 138348"/>
                <a:gd name="connsiteX9" fmla="*/ 161208 w 179515"/>
                <a:gd name="connsiteY9" fmla="*/ 124033 h 138348"/>
                <a:gd name="connsiteX10" fmla="*/ 179273 w 179515"/>
                <a:gd name="connsiteY10" fmla="*/ 97923 h 138348"/>
                <a:gd name="connsiteX11" fmla="*/ 179342 w 179515"/>
                <a:gd name="connsiteY11" fmla="*/ 91242 h 138348"/>
                <a:gd name="connsiteX12" fmla="*/ 176137 w 179515"/>
                <a:gd name="connsiteY12" fmla="*/ 66564 h 138348"/>
                <a:gd name="connsiteX13" fmla="*/ 152346 w 179515"/>
                <a:gd name="connsiteY13" fmla="*/ 17345 h 138348"/>
                <a:gd name="connsiteX14" fmla="*/ 129304 w 179515"/>
                <a:gd name="connsiteY14" fmla="*/ 4324 h 138348"/>
                <a:gd name="connsiteX15" fmla="*/ 79607 w 179515"/>
                <a:gd name="connsiteY15" fmla="*/ 1666 h 138348"/>
                <a:gd name="connsiteX16" fmla="*/ 37001 w 179515"/>
                <a:gd name="connsiteY16" fmla="*/ 16118 h 138348"/>
                <a:gd name="connsiteX17" fmla="*/ 5437 w 179515"/>
                <a:gd name="connsiteY17" fmla="*/ 55384 h 138348"/>
                <a:gd name="connsiteX18" fmla="*/ 393 w 179515"/>
                <a:gd name="connsiteY18" fmla="*/ 109989 h 138348"/>
                <a:gd name="connsiteX19" fmla="*/ 6392 w 179515"/>
                <a:gd name="connsiteY19" fmla="*/ 135553 h 138348"/>
                <a:gd name="connsiteX20" fmla="*/ 8914 w 179515"/>
                <a:gd name="connsiteY20" fmla="*/ 138348 h 138348"/>
                <a:gd name="connsiteX21" fmla="*/ 8914 w 179515"/>
                <a:gd name="connsiteY21" fmla="*/ 138348 h 1383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79515" h="138348">
                  <a:moveTo>
                    <a:pt x="8914" y="138348"/>
                  </a:moveTo>
                  <a:cubicBezTo>
                    <a:pt x="7346" y="129623"/>
                    <a:pt x="5642" y="120965"/>
                    <a:pt x="4210" y="112239"/>
                  </a:cubicBezTo>
                  <a:cubicBezTo>
                    <a:pt x="2506" y="101536"/>
                    <a:pt x="1620" y="90697"/>
                    <a:pt x="5301" y="80267"/>
                  </a:cubicBezTo>
                  <a:cubicBezTo>
                    <a:pt x="8369" y="71609"/>
                    <a:pt x="16549" y="71336"/>
                    <a:pt x="23912" y="70382"/>
                  </a:cubicBezTo>
                  <a:cubicBezTo>
                    <a:pt x="27865" y="69837"/>
                    <a:pt x="31888" y="69973"/>
                    <a:pt x="35842" y="69632"/>
                  </a:cubicBezTo>
                  <a:cubicBezTo>
                    <a:pt x="49271" y="68541"/>
                    <a:pt x="59701" y="61452"/>
                    <a:pt x="70063" y="53816"/>
                  </a:cubicBezTo>
                  <a:cubicBezTo>
                    <a:pt x="78176" y="47817"/>
                    <a:pt x="85743" y="40932"/>
                    <a:pt x="94878" y="36228"/>
                  </a:cubicBezTo>
                  <a:cubicBezTo>
                    <a:pt x="106876" y="30093"/>
                    <a:pt x="117715" y="31865"/>
                    <a:pt x="127736" y="41000"/>
                  </a:cubicBezTo>
                  <a:cubicBezTo>
                    <a:pt x="140416" y="52521"/>
                    <a:pt x="147233" y="67246"/>
                    <a:pt x="151937" y="83266"/>
                  </a:cubicBezTo>
                  <a:cubicBezTo>
                    <a:pt x="155891" y="96560"/>
                    <a:pt x="158549" y="110057"/>
                    <a:pt x="161208" y="124033"/>
                  </a:cubicBezTo>
                  <a:cubicBezTo>
                    <a:pt x="161822" y="111421"/>
                    <a:pt x="167412" y="92947"/>
                    <a:pt x="179273" y="97923"/>
                  </a:cubicBezTo>
                  <a:cubicBezTo>
                    <a:pt x="179546" y="96082"/>
                    <a:pt x="179614" y="93492"/>
                    <a:pt x="179342" y="91242"/>
                  </a:cubicBezTo>
                  <a:cubicBezTo>
                    <a:pt x="178319" y="82994"/>
                    <a:pt x="177978" y="74609"/>
                    <a:pt x="176137" y="66564"/>
                  </a:cubicBezTo>
                  <a:cubicBezTo>
                    <a:pt x="171979" y="48431"/>
                    <a:pt x="166594" y="30706"/>
                    <a:pt x="152346" y="17345"/>
                  </a:cubicBezTo>
                  <a:cubicBezTo>
                    <a:pt x="145733" y="11141"/>
                    <a:pt x="137894" y="6915"/>
                    <a:pt x="129304" y="4324"/>
                  </a:cubicBezTo>
                  <a:cubicBezTo>
                    <a:pt x="113011" y="-720"/>
                    <a:pt x="96445" y="-993"/>
                    <a:pt x="79607" y="1666"/>
                  </a:cubicBezTo>
                  <a:cubicBezTo>
                    <a:pt x="64473" y="3983"/>
                    <a:pt x="50089" y="8074"/>
                    <a:pt x="37001" y="16118"/>
                  </a:cubicBezTo>
                  <a:cubicBezTo>
                    <a:pt x="21867" y="25389"/>
                    <a:pt x="11573" y="38137"/>
                    <a:pt x="5437" y="55384"/>
                  </a:cubicBezTo>
                  <a:cubicBezTo>
                    <a:pt x="-971" y="73450"/>
                    <a:pt x="-221" y="91651"/>
                    <a:pt x="393" y="109989"/>
                  </a:cubicBezTo>
                  <a:cubicBezTo>
                    <a:pt x="665" y="118715"/>
                    <a:pt x="3801" y="127168"/>
                    <a:pt x="6392" y="135553"/>
                  </a:cubicBezTo>
                  <a:cubicBezTo>
                    <a:pt x="6664" y="136712"/>
                    <a:pt x="7687" y="137735"/>
                    <a:pt x="8914" y="138348"/>
                  </a:cubicBezTo>
                  <a:lnTo>
                    <a:pt x="8914" y="138348"/>
                  </a:lnTo>
                  <a:close/>
                </a:path>
              </a:pathLst>
            </a:custGeom>
            <a:solidFill>
              <a:srgbClr val="76401F"/>
            </a:solidFill>
            <a:ln w="68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48" name="자유형: 도형 3547">
              <a:extLst>
                <a:ext uri="{FF2B5EF4-FFF2-40B4-BE49-F238E27FC236}">
                  <a16:creationId xmlns:a16="http://schemas.microsoft.com/office/drawing/2014/main" id="{6810778E-5B29-4797-A758-924FE7686B4C}"/>
                </a:ext>
              </a:extLst>
            </p:cNvPr>
            <p:cNvSpPr/>
            <p:nvPr/>
          </p:nvSpPr>
          <p:spPr>
            <a:xfrm>
              <a:off x="6322736" y="841229"/>
              <a:ext cx="67012" cy="46411"/>
            </a:xfrm>
            <a:custGeom>
              <a:avLst/>
              <a:gdLst>
                <a:gd name="connsiteX0" fmla="*/ 0 w 67012"/>
                <a:gd name="connsiteY0" fmla="*/ 0 h 46411"/>
                <a:gd name="connsiteX1" fmla="*/ 45470 w 67012"/>
                <a:gd name="connsiteY1" fmla="*/ 44925 h 46411"/>
                <a:gd name="connsiteX2" fmla="*/ 67012 w 67012"/>
                <a:gd name="connsiteY2" fmla="*/ 37971 h 46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7012" h="46411">
                  <a:moveTo>
                    <a:pt x="0" y="0"/>
                  </a:moveTo>
                  <a:cubicBezTo>
                    <a:pt x="3681" y="4704"/>
                    <a:pt x="38380" y="41312"/>
                    <a:pt x="45470" y="44925"/>
                  </a:cubicBezTo>
                  <a:cubicBezTo>
                    <a:pt x="53855" y="48197"/>
                    <a:pt x="60468" y="46152"/>
                    <a:pt x="67012" y="37971"/>
                  </a:cubicBezTo>
                </a:path>
              </a:pathLst>
            </a:custGeom>
            <a:solidFill>
              <a:srgbClr val="AAC5E7"/>
            </a:solidFill>
            <a:ln w="68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49" name="자유형: 도형 3548">
              <a:extLst>
                <a:ext uri="{FF2B5EF4-FFF2-40B4-BE49-F238E27FC236}">
                  <a16:creationId xmlns:a16="http://schemas.microsoft.com/office/drawing/2014/main" id="{9777A485-0793-4BAA-998C-9D2DF29C6314}"/>
                </a:ext>
              </a:extLst>
            </p:cNvPr>
            <p:cNvSpPr/>
            <p:nvPr/>
          </p:nvSpPr>
          <p:spPr>
            <a:xfrm>
              <a:off x="5964890" y="922012"/>
              <a:ext cx="381638" cy="1001318"/>
            </a:xfrm>
            <a:custGeom>
              <a:avLst/>
              <a:gdLst>
                <a:gd name="connsiteX0" fmla="*/ 6766 w 381638"/>
                <a:gd name="connsiteY0" fmla="*/ 0 h 1001317"/>
                <a:gd name="connsiteX1" fmla="*/ 27217 w 381638"/>
                <a:gd name="connsiteY1" fmla="*/ 88622 h 1001317"/>
                <a:gd name="connsiteX2" fmla="*/ 50463 w 381638"/>
                <a:gd name="connsiteY2" fmla="*/ 202195 h 1001317"/>
                <a:gd name="connsiteX3" fmla="*/ 67574 w 381638"/>
                <a:gd name="connsiteY3" fmla="*/ 313246 h 1001317"/>
                <a:gd name="connsiteX4" fmla="*/ 71051 w 381638"/>
                <a:gd name="connsiteY4" fmla="*/ 354421 h 1001317"/>
                <a:gd name="connsiteX5" fmla="*/ 78345 w 381638"/>
                <a:gd name="connsiteY5" fmla="*/ 386734 h 1001317"/>
                <a:gd name="connsiteX6" fmla="*/ 85844 w 381638"/>
                <a:gd name="connsiteY6" fmla="*/ 418842 h 1001317"/>
                <a:gd name="connsiteX7" fmla="*/ 93138 w 381638"/>
                <a:gd name="connsiteY7" fmla="*/ 453064 h 1001317"/>
                <a:gd name="connsiteX8" fmla="*/ 96410 w 381638"/>
                <a:gd name="connsiteY8" fmla="*/ 489399 h 1001317"/>
                <a:gd name="connsiteX9" fmla="*/ 102001 w 381638"/>
                <a:gd name="connsiteY9" fmla="*/ 550617 h 1001317"/>
                <a:gd name="connsiteX10" fmla="*/ 116998 w 381638"/>
                <a:gd name="connsiteY10" fmla="*/ 610744 h 1001317"/>
                <a:gd name="connsiteX11" fmla="*/ 119657 w 381638"/>
                <a:gd name="connsiteY11" fmla="*/ 639035 h 1001317"/>
                <a:gd name="connsiteX12" fmla="*/ 111953 w 381638"/>
                <a:gd name="connsiteY12" fmla="*/ 706592 h 1001317"/>
                <a:gd name="connsiteX13" fmla="*/ 96956 w 381638"/>
                <a:gd name="connsiteY13" fmla="*/ 727725 h 1001317"/>
                <a:gd name="connsiteX14" fmla="*/ 55440 w 381638"/>
                <a:gd name="connsiteY14" fmla="*/ 764060 h 1001317"/>
                <a:gd name="connsiteX15" fmla="*/ 51963 w 381638"/>
                <a:gd name="connsiteY15" fmla="*/ 766174 h 1001317"/>
                <a:gd name="connsiteX16" fmla="*/ 11810 w 381638"/>
                <a:gd name="connsiteY16" fmla="*/ 781580 h 1001317"/>
                <a:gd name="connsiteX17" fmla="*/ 2403 w 381638"/>
                <a:gd name="connsiteY17" fmla="*/ 791261 h 1001317"/>
                <a:gd name="connsiteX18" fmla="*/ 5470 w 381638"/>
                <a:gd name="connsiteY18" fmla="*/ 804554 h 1001317"/>
                <a:gd name="connsiteX19" fmla="*/ 59257 w 381638"/>
                <a:gd name="connsiteY19" fmla="*/ 822892 h 1001317"/>
                <a:gd name="connsiteX20" fmla="*/ 90548 w 381638"/>
                <a:gd name="connsiteY20" fmla="*/ 822278 h 1001317"/>
                <a:gd name="connsiteX21" fmla="*/ 106500 w 381638"/>
                <a:gd name="connsiteY21" fmla="*/ 816347 h 1001317"/>
                <a:gd name="connsiteX22" fmla="*/ 138949 w 381638"/>
                <a:gd name="connsiteY22" fmla="*/ 792283 h 1001317"/>
                <a:gd name="connsiteX23" fmla="*/ 172762 w 381638"/>
                <a:gd name="connsiteY23" fmla="*/ 763379 h 1001317"/>
                <a:gd name="connsiteX24" fmla="*/ 175830 w 381638"/>
                <a:gd name="connsiteY24" fmla="*/ 779876 h 1001317"/>
                <a:gd name="connsiteX25" fmla="*/ 218505 w 381638"/>
                <a:gd name="connsiteY25" fmla="*/ 771423 h 1001317"/>
                <a:gd name="connsiteX26" fmla="*/ 219664 w 381638"/>
                <a:gd name="connsiteY26" fmla="*/ 789352 h 1001317"/>
                <a:gd name="connsiteX27" fmla="*/ 218709 w 381638"/>
                <a:gd name="connsiteY27" fmla="*/ 817438 h 1001317"/>
                <a:gd name="connsiteX28" fmla="*/ 219664 w 381638"/>
                <a:gd name="connsiteY28" fmla="*/ 822687 h 1001317"/>
                <a:gd name="connsiteX29" fmla="*/ 236025 w 381638"/>
                <a:gd name="connsiteY29" fmla="*/ 844434 h 1001317"/>
                <a:gd name="connsiteX30" fmla="*/ 239297 w 381638"/>
                <a:gd name="connsiteY30" fmla="*/ 845934 h 1001317"/>
                <a:gd name="connsiteX31" fmla="*/ 223140 w 381638"/>
                <a:gd name="connsiteY31" fmla="*/ 951053 h 1001317"/>
                <a:gd name="connsiteX32" fmla="*/ 226617 w 381638"/>
                <a:gd name="connsiteY32" fmla="*/ 972391 h 1001317"/>
                <a:gd name="connsiteX33" fmla="*/ 250818 w 381638"/>
                <a:gd name="connsiteY33" fmla="*/ 996455 h 1001317"/>
                <a:gd name="connsiteX34" fmla="*/ 284085 w 381638"/>
                <a:gd name="connsiteY34" fmla="*/ 1001295 h 1001317"/>
                <a:gd name="connsiteX35" fmla="*/ 290425 w 381638"/>
                <a:gd name="connsiteY35" fmla="*/ 998569 h 1001317"/>
                <a:gd name="connsiteX36" fmla="*/ 315376 w 381638"/>
                <a:gd name="connsiteY36" fmla="*/ 961415 h 1001317"/>
                <a:gd name="connsiteX37" fmla="*/ 318034 w 381638"/>
                <a:gd name="connsiteY37" fmla="*/ 951940 h 1001317"/>
                <a:gd name="connsiteX38" fmla="*/ 319602 w 381638"/>
                <a:gd name="connsiteY38" fmla="*/ 889427 h 1001317"/>
                <a:gd name="connsiteX39" fmla="*/ 317284 w 381638"/>
                <a:gd name="connsiteY39" fmla="*/ 852273 h 1001317"/>
                <a:gd name="connsiteX40" fmla="*/ 320147 w 381638"/>
                <a:gd name="connsiteY40" fmla="*/ 841912 h 1001317"/>
                <a:gd name="connsiteX41" fmla="*/ 332077 w 381638"/>
                <a:gd name="connsiteY41" fmla="*/ 804349 h 1001317"/>
                <a:gd name="connsiteX42" fmla="*/ 335145 w 381638"/>
                <a:gd name="connsiteY42" fmla="*/ 769310 h 1001317"/>
                <a:gd name="connsiteX43" fmla="*/ 338008 w 381638"/>
                <a:gd name="connsiteY43" fmla="*/ 691186 h 1001317"/>
                <a:gd name="connsiteX44" fmla="*/ 338008 w 381638"/>
                <a:gd name="connsiteY44" fmla="*/ 662486 h 1001317"/>
                <a:gd name="connsiteX45" fmla="*/ 337054 w 381638"/>
                <a:gd name="connsiteY45" fmla="*/ 606994 h 1001317"/>
                <a:gd name="connsiteX46" fmla="*/ 336849 w 381638"/>
                <a:gd name="connsiteY46" fmla="*/ 553139 h 1001317"/>
                <a:gd name="connsiteX47" fmla="*/ 335486 w 381638"/>
                <a:gd name="connsiteY47" fmla="*/ 489195 h 1001317"/>
                <a:gd name="connsiteX48" fmla="*/ 325465 w 381638"/>
                <a:gd name="connsiteY48" fmla="*/ 444202 h 1001317"/>
                <a:gd name="connsiteX49" fmla="*/ 326419 w 381638"/>
                <a:gd name="connsiteY49" fmla="*/ 429818 h 1001317"/>
                <a:gd name="connsiteX50" fmla="*/ 329896 w 381638"/>
                <a:gd name="connsiteY50" fmla="*/ 412912 h 1001317"/>
                <a:gd name="connsiteX51" fmla="*/ 321238 w 381638"/>
                <a:gd name="connsiteY51" fmla="*/ 311610 h 1001317"/>
                <a:gd name="connsiteX52" fmla="*/ 325260 w 381638"/>
                <a:gd name="connsiteY52" fmla="*/ 275274 h 1001317"/>
                <a:gd name="connsiteX53" fmla="*/ 332146 w 381638"/>
                <a:gd name="connsiteY53" fmla="*/ 235394 h 1001317"/>
                <a:gd name="connsiteX54" fmla="*/ 335418 w 381638"/>
                <a:gd name="connsiteY54" fmla="*/ 222919 h 1001317"/>
                <a:gd name="connsiteX55" fmla="*/ 354369 w 381638"/>
                <a:gd name="connsiteY55" fmla="*/ 115959 h 1001317"/>
                <a:gd name="connsiteX56" fmla="*/ 381638 w 381638"/>
                <a:gd name="connsiteY56" fmla="*/ 27337 h 1001317"/>
                <a:gd name="connsiteX57" fmla="*/ 6766 w 381638"/>
                <a:gd name="connsiteY57" fmla="*/ 0 h 10013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381638" h="1001317">
                  <a:moveTo>
                    <a:pt x="6766" y="0"/>
                  </a:moveTo>
                  <a:lnTo>
                    <a:pt x="27217" y="88622"/>
                  </a:lnTo>
                  <a:cubicBezTo>
                    <a:pt x="31648" y="126798"/>
                    <a:pt x="45419" y="163951"/>
                    <a:pt x="50463" y="202195"/>
                  </a:cubicBezTo>
                  <a:cubicBezTo>
                    <a:pt x="55235" y="239348"/>
                    <a:pt x="62189" y="276092"/>
                    <a:pt x="67574" y="313246"/>
                  </a:cubicBezTo>
                  <a:cubicBezTo>
                    <a:pt x="69483" y="326743"/>
                    <a:pt x="69142" y="340923"/>
                    <a:pt x="71051" y="354421"/>
                  </a:cubicBezTo>
                  <a:cubicBezTo>
                    <a:pt x="72619" y="365396"/>
                    <a:pt x="75277" y="376167"/>
                    <a:pt x="78345" y="386734"/>
                  </a:cubicBezTo>
                  <a:cubicBezTo>
                    <a:pt x="81413" y="397300"/>
                    <a:pt x="85435" y="407185"/>
                    <a:pt x="85844" y="418842"/>
                  </a:cubicBezTo>
                  <a:cubicBezTo>
                    <a:pt x="86253" y="430227"/>
                    <a:pt x="90071" y="441612"/>
                    <a:pt x="93138" y="453064"/>
                  </a:cubicBezTo>
                  <a:cubicBezTo>
                    <a:pt x="96410" y="465062"/>
                    <a:pt x="96001" y="477129"/>
                    <a:pt x="96410" y="489399"/>
                  </a:cubicBezTo>
                  <a:cubicBezTo>
                    <a:pt x="97160" y="509851"/>
                    <a:pt x="98524" y="530575"/>
                    <a:pt x="102001" y="550617"/>
                  </a:cubicBezTo>
                  <a:cubicBezTo>
                    <a:pt x="105477" y="570864"/>
                    <a:pt x="111408" y="590906"/>
                    <a:pt x="116998" y="610744"/>
                  </a:cubicBezTo>
                  <a:cubicBezTo>
                    <a:pt x="119520" y="620015"/>
                    <a:pt x="121020" y="629082"/>
                    <a:pt x="119657" y="639035"/>
                  </a:cubicBezTo>
                  <a:cubicBezTo>
                    <a:pt x="116589" y="661395"/>
                    <a:pt x="114271" y="684028"/>
                    <a:pt x="111953" y="706592"/>
                  </a:cubicBezTo>
                  <a:cubicBezTo>
                    <a:pt x="110999" y="717363"/>
                    <a:pt x="103500" y="722612"/>
                    <a:pt x="96956" y="727725"/>
                  </a:cubicBezTo>
                  <a:cubicBezTo>
                    <a:pt x="82367" y="738905"/>
                    <a:pt x="66620" y="748176"/>
                    <a:pt x="55440" y="764060"/>
                  </a:cubicBezTo>
                  <a:cubicBezTo>
                    <a:pt x="54690" y="765083"/>
                    <a:pt x="52917" y="766378"/>
                    <a:pt x="51963" y="766174"/>
                  </a:cubicBezTo>
                  <a:cubicBezTo>
                    <a:pt x="36215" y="764060"/>
                    <a:pt x="24695" y="775240"/>
                    <a:pt x="11810" y="781580"/>
                  </a:cubicBezTo>
                  <a:cubicBezTo>
                    <a:pt x="8129" y="783489"/>
                    <a:pt x="5266" y="787716"/>
                    <a:pt x="2403" y="791261"/>
                  </a:cubicBezTo>
                  <a:cubicBezTo>
                    <a:pt x="-2574" y="797191"/>
                    <a:pt x="1039" y="801827"/>
                    <a:pt x="5470" y="804554"/>
                  </a:cubicBezTo>
                  <a:cubicBezTo>
                    <a:pt x="21968" y="815325"/>
                    <a:pt x="39828" y="822278"/>
                    <a:pt x="59257" y="822892"/>
                  </a:cubicBezTo>
                  <a:cubicBezTo>
                    <a:pt x="69619" y="823301"/>
                    <a:pt x="80186" y="823301"/>
                    <a:pt x="90548" y="822278"/>
                  </a:cubicBezTo>
                  <a:cubicBezTo>
                    <a:pt x="95933" y="821665"/>
                    <a:pt x="101319" y="818870"/>
                    <a:pt x="106500" y="816347"/>
                  </a:cubicBezTo>
                  <a:cubicBezTo>
                    <a:pt x="118634" y="810621"/>
                    <a:pt x="129746" y="804077"/>
                    <a:pt x="138949" y="792283"/>
                  </a:cubicBezTo>
                  <a:cubicBezTo>
                    <a:pt x="147811" y="780899"/>
                    <a:pt x="160832" y="773263"/>
                    <a:pt x="172762" y="763379"/>
                  </a:cubicBezTo>
                  <a:cubicBezTo>
                    <a:pt x="173921" y="769310"/>
                    <a:pt x="174875" y="774150"/>
                    <a:pt x="175830" y="779876"/>
                  </a:cubicBezTo>
                  <a:cubicBezTo>
                    <a:pt x="189873" y="777149"/>
                    <a:pt x="203507" y="774422"/>
                    <a:pt x="218505" y="771423"/>
                  </a:cubicBezTo>
                  <a:cubicBezTo>
                    <a:pt x="218914" y="777354"/>
                    <a:pt x="219664" y="783489"/>
                    <a:pt x="219664" y="789352"/>
                  </a:cubicBezTo>
                  <a:cubicBezTo>
                    <a:pt x="219664" y="798623"/>
                    <a:pt x="219118" y="808167"/>
                    <a:pt x="218709" y="817438"/>
                  </a:cubicBezTo>
                  <a:cubicBezTo>
                    <a:pt x="218709" y="819142"/>
                    <a:pt x="218709" y="821460"/>
                    <a:pt x="219664" y="822687"/>
                  </a:cubicBezTo>
                  <a:cubicBezTo>
                    <a:pt x="224845" y="830050"/>
                    <a:pt x="230435" y="837276"/>
                    <a:pt x="236025" y="844434"/>
                  </a:cubicBezTo>
                  <a:cubicBezTo>
                    <a:pt x="237184" y="845729"/>
                    <a:pt x="239297" y="845934"/>
                    <a:pt x="239297" y="845934"/>
                  </a:cubicBezTo>
                  <a:cubicBezTo>
                    <a:pt x="233707" y="881383"/>
                    <a:pt x="227981" y="916013"/>
                    <a:pt x="223140" y="951053"/>
                  </a:cubicBezTo>
                  <a:cubicBezTo>
                    <a:pt x="222186" y="957802"/>
                    <a:pt x="225049" y="965165"/>
                    <a:pt x="226617" y="972391"/>
                  </a:cubicBezTo>
                  <a:cubicBezTo>
                    <a:pt x="231048" y="993728"/>
                    <a:pt x="231048" y="993728"/>
                    <a:pt x="250818" y="996455"/>
                  </a:cubicBezTo>
                  <a:cubicBezTo>
                    <a:pt x="261930" y="998160"/>
                    <a:pt x="272905" y="1000068"/>
                    <a:pt x="284085" y="1001295"/>
                  </a:cubicBezTo>
                  <a:cubicBezTo>
                    <a:pt x="286198" y="1001500"/>
                    <a:pt x="289062" y="1000273"/>
                    <a:pt x="290425" y="998569"/>
                  </a:cubicBezTo>
                  <a:cubicBezTo>
                    <a:pt x="298878" y="986298"/>
                    <a:pt x="307331" y="974095"/>
                    <a:pt x="315376" y="961415"/>
                  </a:cubicBezTo>
                  <a:cubicBezTo>
                    <a:pt x="317080" y="958893"/>
                    <a:pt x="317898" y="955280"/>
                    <a:pt x="318034" y="951940"/>
                  </a:cubicBezTo>
                  <a:cubicBezTo>
                    <a:pt x="318784" y="931284"/>
                    <a:pt x="319602" y="910355"/>
                    <a:pt x="319602" y="889427"/>
                  </a:cubicBezTo>
                  <a:cubicBezTo>
                    <a:pt x="319602" y="877156"/>
                    <a:pt x="317693" y="864749"/>
                    <a:pt x="317284" y="852273"/>
                  </a:cubicBezTo>
                  <a:cubicBezTo>
                    <a:pt x="317080" y="848865"/>
                    <a:pt x="318989" y="845320"/>
                    <a:pt x="320147" y="841912"/>
                  </a:cubicBezTo>
                  <a:cubicBezTo>
                    <a:pt x="323965" y="829232"/>
                    <a:pt x="327442" y="816552"/>
                    <a:pt x="332077" y="804349"/>
                  </a:cubicBezTo>
                  <a:cubicBezTo>
                    <a:pt x="336509" y="792760"/>
                    <a:pt x="336849" y="781308"/>
                    <a:pt x="335145" y="769310"/>
                  </a:cubicBezTo>
                  <a:cubicBezTo>
                    <a:pt x="331328" y="743336"/>
                    <a:pt x="341076" y="717363"/>
                    <a:pt x="338008" y="691186"/>
                  </a:cubicBezTo>
                  <a:cubicBezTo>
                    <a:pt x="336849" y="681710"/>
                    <a:pt x="338008" y="671961"/>
                    <a:pt x="338008" y="662486"/>
                  </a:cubicBezTo>
                  <a:cubicBezTo>
                    <a:pt x="337804" y="643943"/>
                    <a:pt x="337258" y="625537"/>
                    <a:pt x="337054" y="606994"/>
                  </a:cubicBezTo>
                  <a:cubicBezTo>
                    <a:pt x="336849" y="589065"/>
                    <a:pt x="337258" y="571136"/>
                    <a:pt x="336849" y="553139"/>
                  </a:cubicBezTo>
                  <a:cubicBezTo>
                    <a:pt x="336440" y="531802"/>
                    <a:pt x="335282" y="510532"/>
                    <a:pt x="335486" y="489195"/>
                  </a:cubicBezTo>
                  <a:cubicBezTo>
                    <a:pt x="335486" y="473175"/>
                    <a:pt x="332419" y="458177"/>
                    <a:pt x="325465" y="444202"/>
                  </a:cubicBezTo>
                  <a:cubicBezTo>
                    <a:pt x="322806" y="438953"/>
                    <a:pt x="322943" y="434522"/>
                    <a:pt x="326419" y="429818"/>
                  </a:cubicBezTo>
                  <a:cubicBezTo>
                    <a:pt x="330237" y="424978"/>
                    <a:pt x="330441" y="419252"/>
                    <a:pt x="329896" y="412912"/>
                  </a:cubicBezTo>
                  <a:cubicBezTo>
                    <a:pt x="326624" y="379167"/>
                    <a:pt x="323147" y="345559"/>
                    <a:pt x="321238" y="311610"/>
                  </a:cubicBezTo>
                  <a:cubicBezTo>
                    <a:pt x="320489" y="299611"/>
                    <a:pt x="323352" y="287341"/>
                    <a:pt x="325260" y="275274"/>
                  </a:cubicBezTo>
                  <a:cubicBezTo>
                    <a:pt x="327169" y="261981"/>
                    <a:pt x="329692" y="248688"/>
                    <a:pt x="332146" y="235394"/>
                  </a:cubicBezTo>
                  <a:cubicBezTo>
                    <a:pt x="332895" y="231168"/>
                    <a:pt x="335622" y="226941"/>
                    <a:pt x="335418" y="222919"/>
                  </a:cubicBezTo>
                  <a:cubicBezTo>
                    <a:pt x="332350" y="186175"/>
                    <a:pt x="347075" y="150794"/>
                    <a:pt x="354369" y="115959"/>
                  </a:cubicBezTo>
                  <a:cubicBezTo>
                    <a:pt x="357028" y="103074"/>
                    <a:pt x="380070" y="40425"/>
                    <a:pt x="381638" y="27337"/>
                  </a:cubicBezTo>
                  <a:cubicBezTo>
                    <a:pt x="382047" y="23723"/>
                    <a:pt x="6766" y="0"/>
                    <a:pt x="6766" y="0"/>
                  </a:cubicBezTo>
                  <a:close/>
                </a:path>
              </a:pathLst>
            </a:custGeom>
            <a:solidFill>
              <a:srgbClr val="000000"/>
            </a:solidFill>
            <a:ln w="68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50" name="자유형: 도형 3549">
              <a:extLst>
                <a:ext uri="{FF2B5EF4-FFF2-40B4-BE49-F238E27FC236}">
                  <a16:creationId xmlns:a16="http://schemas.microsoft.com/office/drawing/2014/main" id="{276AD5A4-F93D-4365-AAD9-160950892EE2}"/>
                </a:ext>
              </a:extLst>
            </p:cNvPr>
            <p:cNvSpPr/>
            <p:nvPr/>
          </p:nvSpPr>
          <p:spPr>
            <a:xfrm>
              <a:off x="5367320" y="120113"/>
              <a:ext cx="737309" cy="64361"/>
            </a:xfrm>
            <a:custGeom>
              <a:avLst/>
              <a:gdLst>
                <a:gd name="connsiteX0" fmla="*/ 736997 w 737309"/>
                <a:gd name="connsiteY0" fmla="*/ 25227 h 64361"/>
                <a:gd name="connsiteX1" fmla="*/ 710955 w 737309"/>
                <a:gd name="connsiteY1" fmla="*/ 12411 h 64361"/>
                <a:gd name="connsiteX2" fmla="*/ 36881 w 737309"/>
                <a:gd name="connsiteY2" fmla="*/ 3 h 64361"/>
                <a:gd name="connsiteX3" fmla="*/ 0 w 737309"/>
                <a:gd name="connsiteY3" fmla="*/ 33203 h 64361"/>
                <a:gd name="connsiteX4" fmla="*/ 39403 w 737309"/>
                <a:gd name="connsiteY4" fmla="*/ 64357 h 64361"/>
                <a:gd name="connsiteX5" fmla="*/ 710683 w 737309"/>
                <a:gd name="connsiteY5" fmla="*/ 47996 h 64361"/>
                <a:gd name="connsiteX6" fmla="*/ 736997 w 737309"/>
                <a:gd name="connsiteY6" fmla="*/ 25227 h 64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7309" h="64361">
                  <a:moveTo>
                    <a:pt x="736997" y="25227"/>
                  </a:moveTo>
                  <a:cubicBezTo>
                    <a:pt x="734133" y="10434"/>
                    <a:pt x="724385" y="6957"/>
                    <a:pt x="710955" y="12411"/>
                  </a:cubicBezTo>
                  <a:cubicBezTo>
                    <a:pt x="623151" y="10843"/>
                    <a:pt x="173904" y="958"/>
                    <a:pt x="36881" y="3"/>
                  </a:cubicBezTo>
                  <a:cubicBezTo>
                    <a:pt x="11930" y="-133"/>
                    <a:pt x="68" y="3617"/>
                    <a:pt x="0" y="33203"/>
                  </a:cubicBezTo>
                  <a:cubicBezTo>
                    <a:pt x="-68" y="65448"/>
                    <a:pt x="17111" y="64357"/>
                    <a:pt x="39403" y="64357"/>
                  </a:cubicBezTo>
                  <a:cubicBezTo>
                    <a:pt x="120867" y="64493"/>
                    <a:pt x="595951" y="54131"/>
                    <a:pt x="710683" y="47996"/>
                  </a:cubicBezTo>
                  <a:cubicBezTo>
                    <a:pt x="710615" y="51132"/>
                    <a:pt x="740678" y="44246"/>
                    <a:pt x="736997" y="25227"/>
                  </a:cubicBezTo>
                  <a:close/>
                </a:path>
              </a:pathLst>
            </a:custGeom>
            <a:solidFill>
              <a:srgbClr val="39434C"/>
            </a:solidFill>
            <a:ln w="68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51" name="자유형: 도형 3550">
              <a:extLst>
                <a:ext uri="{FF2B5EF4-FFF2-40B4-BE49-F238E27FC236}">
                  <a16:creationId xmlns:a16="http://schemas.microsoft.com/office/drawing/2014/main" id="{DDCB78B5-C9BA-4FE6-95FB-D7856840964D}"/>
                </a:ext>
              </a:extLst>
            </p:cNvPr>
            <p:cNvSpPr/>
            <p:nvPr/>
          </p:nvSpPr>
          <p:spPr>
            <a:xfrm>
              <a:off x="5792599" y="100977"/>
              <a:ext cx="52859" cy="112806"/>
            </a:xfrm>
            <a:custGeom>
              <a:avLst/>
              <a:gdLst>
                <a:gd name="connsiteX0" fmla="*/ 50895 w 52859"/>
                <a:gd name="connsiteY0" fmla="*/ 101217 h 112806"/>
                <a:gd name="connsiteX1" fmla="*/ 50554 w 52859"/>
                <a:gd name="connsiteY1" fmla="*/ 67609 h 112806"/>
                <a:gd name="connsiteX2" fmla="*/ 38351 w 52859"/>
                <a:gd name="connsiteY2" fmla="*/ 47839 h 112806"/>
                <a:gd name="connsiteX3" fmla="*/ 20082 w 52859"/>
                <a:gd name="connsiteY3" fmla="*/ 15458 h 112806"/>
                <a:gd name="connsiteX4" fmla="*/ 15037 w 52859"/>
                <a:gd name="connsiteY4" fmla="*/ 4960 h 112806"/>
                <a:gd name="connsiteX5" fmla="*/ 8901 w 52859"/>
                <a:gd name="connsiteY5" fmla="*/ 52 h 112806"/>
                <a:gd name="connsiteX6" fmla="*/ 2084 w 52859"/>
                <a:gd name="connsiteY6" fmla="*/ 6460 h 112806"/>
                <a:gd name="connsiteX7" fmla="*/ 3721 w 52859"/>
                <a:gd name="connsiteY7" fmla="*/ 33183 h 112806"/>
                <a:gd name="connsiteX8" fmla="*/ 8833 w 52859"/>
                <a:gd name="connsiteY8" fmla="*/ 46885 h 112806"/>
                <a:gd name="connsiteX9" fmla="*/ 33239 w 52859"/>
                <a:gd name="connsiteY9" fmla="*/ 112806 h 112806"/>
                <a:gd name="connsiteX10" fmla="*/ 50895 w 52859"/>
                <a:gd name="connsiteY10" fmla="*/ 101217 h 112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2859" h="112806">
                  <a:moveTo>
                    <a:pt x="50895" y="101217"/>
                  </a:moveTo>
                  <a:cubicBezTo>
                    <a:pt x="52940" y="90651"/>
                    <a:pt x="54167" y="78244"/>
                    <a:pt x="50554" y="67609"/>
                  </a:cubicBezTo>
                  <a:cubicBezTo>
                    <a:pt x="47963" y="60042"/>
                    <a:pt x="42987" y="53975"/>
                    <a:pt x="38351" y="47839"/>
                  </a:cubicBezTo>
                  <a:cubicBezTo>
                    <a:pt x="30716" y="37818"/>
                    <a:pt x="24785" y="27047"/>
                    <a:pt x="20082" y="15458"/>
                  </a:cubicBezTo>
                  <a:cubicBezTo>
                    <a:pt x="18582" y="11845"/>
                    <a:pt x="16878" y="8368"/>
                    <a:pt x="15037" y="4960"/>
                  </a:cubicBezTo>
                  <a:cubicBezTo>
                    <a:pt x="13742" y="2506"/>
                    <a:pt x="12242" y="-426"/>
                    <a:pt x="8901" y="52"/>
                  </a:cubicBezTo>
                  <a:cubicBezTo>
                    <a:pt x="5493" y="597"/>
                    <a:pt x="3380" y="3187"/>
                    <a:pt x="2084" y="6460"/>
                  </a:cubicBezTo>
                  <a:cubicBezTo>
                    <a:pt x="-1529" y="15663"/>
                    <a:pt x="-97" y="24457"/>
                    <a:pt x="3721" y="33183"/>
                  </a:cubicBezTo>
                  <a:cubicBezTo>
                    <a:pt x="5288" y="36728"/>
                    <a:pt x="9788" y="45931"/>
                    <a:pt x="8833" y="46885"/>
                  </a:cubicBezTo>
                  <a:cubicBezTo>
                    <a:pt x="8083" y="47635"/>
                    <a:pt x="33239" y="112806"/>
                    <a:pt x="33239" y="112806"/>
                  </a:cubicBezTo>
                  <a:cubicBezTo>
                    <a:pt x="40260" y="108512"/>
                    <a:pt x="47077" y="104149"/>
                    <a:pt x="50895" y="101217"/>
                  </a:cubicBezTo>
                  <a:close/>
                </a:path>
              </a:pathLst>
            </a:custGeom>
            <a:solidFill>
              <a:srgbClr val="FCC880"/>
            </a:solidFill>
            <a:ln w="68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11297</TotalTime>
  <Words>158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73</cp:revision>
  <dcterms:created xsi:type="dcterms:W3CDTF">2018-02-18T19:39:47Z</dcterms:created>
  <dcterms:modified xsi:type="dcterms:W3CDTF">2024-02-21T18:29:56Z</dcterms:modified>
</cp:coreProperties>
</file>