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86" name="TextBox 1385">
            <a:extLst>
              <a:ext uri="{FF2B5EF4-FFF2-40B4-BE49-F238E27FC236}">
                <a16:creationId xmlns:a16="http://schemas.microsoft.com/office/drawing/2014/main" id="{BAC97B88-E0E2-4C3F-B19F-DCA1E1A79507}"/>
              </a:ext>
            </a:extLst>
          </p:cNvPr>
          <p:cNvSpPr txBox="1"/>
          <p:nvPr/>
        </p:nvSpPr>
        <p:spPr>
          <a:xfrm>
            <a:off x="8367954" y="2654309"/>
            <a:ext cx="3129915" cy="360098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</a:p>
          <a:p>
            <a:pPr marL="171450" indent="-171450">
              <a:buFont typeface="Wingdings" pitchFamily="2" charset="2"/>
              <a:buChar char="ü"/>
            </a:pP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</a:p>
          <a:p>
            <a:pPr marL="171450" indent="-171450">
              <a:buFont typeface="Wingdings" pitchFamily="2" charset="2"/>
              <a:buChar char="ü"/>
            </a:pP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</a:p>
          <a:p>
            <a:pPr marL="171450" indent="-171450">
              <a:buFont typeface="Wingdings" pitchFamily="2" charset="2"/>
              <a:buChar char="ü"/>
            </a:pP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</a:p>
          <a:p>
            <a:pPr marL="171450" indent="-171450">
              <a:buFont typeface="Wingdings" pitchFamily="2" charset="2"/>
              <a:buChar char="ü"/>
            </a:pP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ü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</a:p>
        </p:txBody>
      </p:sp>
      <p:sp>
        <p:nvSpPr>
          <p:cNvPr id="1387" name="TextBox 1386">
            <a:extLst>
              <a:ext uri="{FF2B5EF4-FFF2-40B4-BE49-F238E27FC236}">
                <a16:creationId xmlns:a16="http://schemas.microsoft.com/office/drawing/2014/main" id="{798C45D8-2342-4639-8ABF-9EF44F9D151B}"/>
              </a:ext>
            </a:extLst>
          </p:cNvPr>
          <p:cNvSpPr txBox="1"/>
          <p:nvPr/>
        </p:nvSpPr>
        <p:spPr>
          <a:xfrm>
            <a:off x="8250260" y="1783721"/>
            <a:ext cx="295632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dirty="0">
                <a:solidFill>
                  <a:schemeClr val="accent4"/>
                </a:solidFill>
                <a:cs typeface="Arial" pitchFamily="34" charset="0"/>
              </a:rPr>
              <a:t>L</a:t>
            </a:r>
            <a:r>
              <a:rPr lang="en-US" altLang="ko-KR" dirty="0">
                <a:solidFill>
                  <a:schemeClr val="accent4"/>
                </a:solidFill>
                <a:cs typeface="Arial" pitchFamily="34" charset="0"/>
              </a:rPr>
              <a:t>OREM IPSUM DOLOR SIT AMET </a:t>
            </a:r>
            <a:endParaRPr lang="ko-KR" altLang="en-US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388" name="직사각형 1">
            <a:extLst>
              <a:ext uri="{FF2B5EF4-FFF2-40B4-BE49-F238E27FC236}">
                <a16:creationId xmlns:a16="http://schemas.microsoft.com/office/drawing/2014/main" id="{6510F6A1-317C-4127-ADEC-2F1CBA572E5E}"/>
              </a:ext>
            </a:extLst>
          </p:cNvPr>
          <p:cNvSpPr/>
          <p:nvPr/>
        </p:nvSpPr>
        <p:spPr>
          <a:xfrm>
            <a:off x="799348" y="3581994"/>
            <a:ext cx="295632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Get a modern PowerPoint  Presentation that is beautifully designed. Easy to change colors, photos and Text. I hope and I believe that this Template will your Time, Money and Reputation. Easy to change colors, photos and Text.   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389" name="TextBox 1388">
            <a:extLst>
              <a:ext uri="{FF2B5EF4-FFF2-40B4-BE49-F238E27FC236}">
                <a16:creationId xmlns:a16="http://schemas.microsoft.com/office/drawing/2014/main" id="{1FF50CCF-EA7B-4036-BBE4-2AF1B2511410}"/>
              </a:ext>
            </a:extLst>
          </p:cNvPr>
          <p:cNvSpPr txBox="1"/>
          <p:nvPr/>
        </p:nvSpPr>
        <p:spPr>
          <a:xfrm>
            <a:off x="799348" y="2379596"/>
            <a:ext cx="2927477" cy="1107996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2400" dirty="0">
                <a:solidFill>
                  <a:schemeClr val="accent2"/>
                </a:solidFill>
              </a:rPr>
              <a:t>We Create Quality </a:t>
            </a:r>
          </a:p>
          <a:p>
            <a:r>
              <a:rPr lang="en-US" altLang="ko-KR" sz="2400" dirty="0">
                <a:solidFill>
                  <a:schemeClr val="accent2"/>
                </a:solidFill>
              </a:rPr>
              <a:t>Professional PPT Presentation</a:t>
            </a:r>
            <a:endParaRPr lang="ko-KR" altLang="en-US" sz="2400" dirty="0">
              <a:solidFill>
                <a:schemeClr val="accent2"/>
              </a:solidFill>
            </a:endParaRPr>
          </a:p>
        </p:txBody>
      </p:sp>
      <p:grpSp>
        <p:nvGrpSpPr>
          <p:cNvPr id="1390" name="그룹 1389">
            <a:extLst>
              <a:ext uri="{FF2B5EF4-FFF2-40B4-BE49-F238E27FC236}">
                <a16:creationId xmlns:a16="http://schemas.microsoft.com/office/drawing/2014/main" id="{C1F30E15-9372-4BED-B1E6-E171651941CC}"/>
              </a:ext>
            </a:extLst>
          </p:cNvPr>
          <p:cNvGrpSpPr/>
          <p:nvPr/>
        </p:nvGrpSpPr>
        <p:grpSpPr>
          <a:xfrm>
            <a:off x="873596" y="1740588"/>
            <a:ext cx="981519" cy="523110"/>
            <a:chOff x="4656694" y="1393955"/>
            <a:chExt cx="1439306" cy="767092"/>
          </a:xfrm>
        </p:grpSpPr>
        <p:grpSp>
          <p:nvGrpSpPr>
            <p:cNvPr id="1391" name="그룹 1390">
              <a:extLst>
                <a:ext uri="{FF2B5EF4-FFF2-40B4-BE49-F238E27FC236}">
                  <a16:creationId xmlns:a16="http://schemas.microsoft.com/office/drawing/2014/main" id="{939D3F3E-C0F0-402A-BDA8-81A9A6BCEF0A}"/>
                </a:ext>
              </a:extLst>
            </p:cNvPr>
            <p:cNvGrpSpPr/>
            <p:nvPr/>
          </p:nvGrpSpPr>
          <p:grpSpPr>
            <a:xfrm>
              <a:off x="4765267" y="1393955"/>
              <a:ext cx="1222161" cy="539157"/>
              <a:chOff x="4656694" y="1526096"/>
              <a:chExt cx="1439306" cy="634951"/>
            </a:xfrm>
          </p:grpSpPr>
          <p:sp>
            <p:nvSpPr>
              <p:cNvPr id="1398" name="Graphic 2">
                <a:extLst>
                  <a:ext uri="{FF2B5EF4-FFF2-40B4-BE49-F238E27FC236}">
                    <a16:creationId xmlns:a16="http://schemas.microsoft.com/office/drawing/2014/main" id="{5C2D408E-2E69-4931-BBC1-F5ECEECB8CAB}"/>
                  </a:ext>
                </a:extLst>
              </p:cNvPr>
              <p:cNvSpPr/>
              <p:nvPr/>
            </p:nvSpPr>
            <p:spPr>
              <a:xfrm>
                <a:off x="4656694" y="1526096"/>
                <a:ext cx="1439306" cy="634951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99" name="자유형: 도형 1398">
                <a:extLst>
                  <a:ext uri="{FF2B5EF4-FFF2-40B4-BE49-F238E27FC236}">
                    <a16:creationId xmlns:a16="http://schemas.microsoft.com/office/drawing/2014/main" id="{4FC40A9D-40FC-4BDC-9BB6-10EA188D7813}"/>
                  </a:ext>
                </a:extLst>
              </p:cNvPr>
              <p:cNvSpPr/>
              <p:nvPr/>
            </p:nvSpPr>
            <p:spPr>
              <a:xfrm>
                <a:off x="4721935" y="1566305"/>
                <a:ext cx="1308823" cy="554534"/>
              </a:xfrm>
              <a:custGeom>
                <a:avLst/>
                <a:gdLst>
                  <a:gd name="connsiteX0" fmla="*/ 664341 w 1308823"/>
                  <a:gd name="connsiteY0" fmla="*/ 293220 h 554534"/>
                  <a:gd name="connsiteX1" fmla="*/ 695939 w 1308823"/>
                  <a:gd name="connsiteY1" fmla="*/ 324143 h 554534"/>
                  <a:gd name="connsiteX2" fmla="*/ 679025 w 1308823"/>
                  <a:gd name="connsiteY2" fmla="*/ 358829 h 554534"/>
                  <a:gd name="connsiteX3" fmla="*/ 664361 w 1308823"/>
                  <a:gd name="connsiteY3" fmla="*/ 364699 h 554534"/>
                  <a:gd name="connsiteX4" fmla="*/ 664341 w 1308823"/>
                  <a:gd name="connsiteY4" fmla="*/ 364699 h 554534"/>
                  <a:gd name="connsiteX5" fmla="*/ 643766 w 1308823"/>
                  <a:gd name="connsiteY5" fmla="*/ 189998 h 554534"/>
                  <a:gd name="connsiteX6" fmla="*/ 643766 w 1308823"/>
                  <a:gd name="connsiteY6" fmla="*/ 257613 h 554534"/>
                  <a:gd name="connsiteX7" fmla="*/ 612843 w 1308823"/>
                  <a:gd name="connsiteY7" fmla="*/ 230391 h 554534"/>
                  <a:gd name="connsiteX8" fmla="*/ 629757 w 1308823"/>
                  <a:gd name="connsiteY8" fmla="*/ 195705 h 554534"/>
                  <a:gd name="connsiteX9" fmla="*/ 643766 w 1308823"/>
                  <a:gd name="connsiteY9" fmla="*/ 189998 h 554534"/>
                  <a:gd name="connsiteX10" fmla="*/ 643787 w 1308823"/>
                  <a:gd name="connsiteY10" fmla="*/ 147315 h 554534"/>
                  <a:gd name="connsiteX11" fmla="*/ 643787 w 1308823"/>
                  <a:gd name="connsiteY11" fmla="*/ 159750 h 554534"/>
                  <a:gd name="connsiteX12" fmla="*/ 609796 w 1308823"/>
                  <a:gd name="connsiteY12" fmla="*/ 171694 h 554534"/>
                  <a:gd name="connsiteX13" fmla="*/ 579158 w 1308823"/>
                  <a:gd name="connsiteY13" fmla="*/ 234052 h 554534"/>
                  <a:gd name="connsiteX14" fmla="*/ 643787 w 1308823"/>
                  <a:gd name="connsiteY14" fmla="*/ 287411 h 554534"/>
                  <a:gd name="connsiteX15" fmla="*/ 643787 w 1308823"/>
                  <a:gd name="connsiteY15" fmla="*/ 364515 h 554534"/>
                  <a:gd name="connsiteX16" fmla="*/ 635933 w 1308823"/>
                  <a:gd name="connsiteY16" fmla="*/ 362061 h 554534"/>
                  <a:gd name="connsiteX17" fmla="*/ 612475 w 1308823"/>
                  <a:gd name="connsiteY17" fmla="*/ 330381 h 554534"/>
                  <a:gd name="connsiteX18" fmla="*/ 578463 w 1308823"/>
                  <a:gd name="connsiteY18" fmla="*/ 331301 h 554534"/>
                  <a:gd name="connsiteX19" fmla="*/ 620942 w 1308823"/>
                  <a:gd name="connsiteY19" fmla="*/ 388669 h 554534"/>
                  <a:gd name="connsiteX20" fmla="*/ 643787 w 1308823"/>
                  <a:gd name="connsiteY20" fmla="*/ 394743 h 554534"/>
                  <a:gd name="connsiteX21" fmla="*/ 643787 w 1308823"/>
                  <a:gd name="connsiteY21" fmla="*/ 407178 h 554534"/>
                  <a:gd name="connsiteX22" fmla="*/ 664361 w 1308823"/>
                  <a:gd name="connsiteY22" fmla="*/ 407178 h 554534"/>
                  <a:gd name="connsiteX23" fmla="*/ 664361 w 1308823"/>
                  <a:gd name="connsiteY23" fmla="*/ 394825 h 554534"/>
                  <a:gd name="connsiteX24" fmla="*/ 699007 w 1308823"/>
                  <a:gd name="connsiteY24" fmla="*/ 382820 h 554534"/>
                  <a:gd name="connsiteX25" fmla="*/ 729643 w 1308823"/>
                  <a:gd name="connsiteY25" fmla="*/ 319991 h 554534"/>
                  <a:gd name="connsiteX26" fmla="*/ 664361 w 1308823"/>
                  <a:gd name="connsiteY26" fmla="*/ 262030 h 554534"/>
                  <a:gd name="connsiteX27" fmla="*/ 664361 w 1308823"/>
                  <a:gd name="connsiteY27" fmla="*/ 189855 h 554534"/>
                  <a:gd name="connsiteX28" fmla="*/ 672869 w 1308823"/>
                  <a:gd name="connsiteY28" fmla="*/ 192453 h 554534"/>
                  <a:gd name="connsiteX29" fmla="*/ 696328 w 1308823"/>
                  <a:gd name="connsiteY29" fmla="*/ 224133 h 554534"/>
                  <a:gd name="connsiteX30" fmla="*/ 730339 w 1308823"/>
                  <a:gd name="connsiteY30" fmla="*/ 223212 h 554534"/>
                  <a:gd name="connsiteX31" fmla="*/ 687860 w 1308823"/>
                  <a:gd name="connsiteY31" fmla="*/ 165844 h 554534"/>
                  <a:gd name="connsiteX32" fmla="*/ 664361 w 1308823"/>
                  <a:gd name="connsiteY32" fmla="*/ 159668 h 554534"/>
                  <a:gd name="connsiteX33" fmla="*/ 664361 w 1308823"/>
                  <a:gd name="connsiteY33" fmla="*/ 147315 h 554534"/>
                  <a:gd name="connsiteX34" fmla="*/ 654401 w 1308823"/>
                  <a:gd name="connsiteY34" fmla="*/ 64444 h 554534"/>
                  <a:gd name="connsiteX35" fmla="*/ 867224 w 1308823"/>
                  <a:gd name="connsiteY35" fmla="*/ 277267 h 554534"/>
                  <a:gd name="connsiteX36" fmla="*/ 654401 w 1308823"/>
                  <a:gd name="connsiteY36" fmla="*/ 490090 h 554534"/>
                  <a:gd name="connsiteX37" fmla="*/ 441578 w 1308823"/>
                  <a:gd name="connsiteY37" fmla="*/ 277267 h 554534"/>
                  <a:gd name="connsiteX38" fmla="*/ 654401 w 1308823"/>
                  <a:gd name="connsiteY38" fmla="*/ 64444 h 554534"/>
                  <a:gd name="connsiteX39" fmla="*/ 137642 w 1308823"/>
                  <a:gd name="connsiteY39" fmla="*/ 34400 h 554534"/>
                  <a:gd name="connsiteX40" fmla="*/ 35995 w 1308823"/>
                  <a:gd name="connsiteY40" fmla="*/ 131322 h 554534"/>
                  <a:gd name="connsiteX41" fmla="*/ 35995 w 1308823"/>
                  <a:gd name="connsiteY41" fmla="*/ 419490 h 554534"/>
                  <a:gd name="connsiteX42" fmla="*/ 138071 w 1308823"/>
                  <a:gd name="connsiteY42" fmla="*/ 520154 h 554534"/>
                  <a:gd name="connsiteX43" fmla="*/ 1170527 w 1308823"/>
                  <a:gd name="connsiteY43" fmla="*/ 520154 h 554534"/>
                  <a:gd name="connsiteX44" fmla="*/ 1272807 w 1308823"/>
                  <a:gd name="connsiteY44" fmla="*/ 419490 h 554534"/>
                  <a:gd name="connsiteX45" fmla="*/ 1272807 w 1308823"/>
                  <a:gd name="connsiteY45" fmla="*/ 131322 h 554534"/>
                  <a:gd name="connsiteX46" fmla="*/ 1170957 w 1308823"/>
                  <a:gd name="connsiteY46" fmla="*/ 34400 h 554534"/>
                  <a:gd name="connsiteX47" fmla="*/ 13764 w 1308823"/>
                  <a:gd name="connsiteY47" fmla="*/ 0 h 554534"/>
                  <a:gd name="connsiteX48" fmla="*/ 1295059 w 1308823"/>
                  <a:gd name="connsiteY48" fmla="*/ 0 h 554534"/>
                  <a:gd name="connsiteX49" fmla="*/ 1308823 w 1308823"/>
                  <a:gd name="connsiteY49" fmla="*/ 13764 h 554534"/>
                  <a:gd name="connsiteX50" fmla="*/ 1308823 w 1308823"/>
                  <a:gd name="connsiteY50" fmla="*/ 540770 h 554534"/>
                  <a:gd name="connsiteX51" fmla="*/ 1295059 w 1308823"/>
                  <a:gd name="connsiteY51" fmla="*/ 554534 h 554534"/>
                  <a:gd name="connsiteX52" fmla="*/ 13764 w 1308823"/>
                  <a:gd name="connsiteY52" fmla="*/ 554534 h 554534"/>
                  <a:gd name="connsiteX53" fmla="*/ 0 w 1308823"/>
                  <a:gd name="connsiteY53" fmla="*/ 540770 h 554534"/>
                  <a:gd name="connsiteX54" fmla="*/ 0 w 1308823"/>
                  <a:gd name="connsiteY54" fmla="*/ 13764 h 554534"/>
                  <a:gd name="connsiteX55" fmla="*/ 13764 w 1308823"/>
                  <a:gd name="connsiteY55" fmla="*/ 0 h 554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1308823" h="554534">
                    <a:moveTo>
                      <a:pt x="664341" y="293220"/>
                    </a:moveTo>
                    <a:cubicBezTo>
                      <a:pt x="679536" y="298353"/>
                      <a:pt x="691767" y="306268"/>
                      <a:pt x="695939" y="324143"/>
                    </a:cubicBezTo>
                    <a:cubicBezTo>
                      <a:pt x="698107" y="337539"/>
                      <a:pt x="691603" y="350894"/>
                      <a:pt x="679025" y="358829"/>
                    </a:cubicBezTo>
                    <a:cubicBezTo>
                      <a:pt x="674546" y="361652"/>
                      <a:pt x="669576" y="363636"/>
                      <a:pt x="664361" y="364699"/>
                    </a:cubicBezTo>
                    <a:lnTo>
                      <a:pt x="664341" y="364699"/>
                    </a:lnTo>
                    <a:close/>
                    <a:moveTo>
                      <a:pt x="643766" y="189998"/>
                    </a:moveTo>
                    <a:lnTo>
                      <a:pt x="643766" y="257613"/>
                    </a:lnTo>
                    <a:cubicBezTo>
                      <a:pt x="627834" y="253788"/>
                      <a:pt x="615461" y="247877"/>
                      <a:pt x="612843" y="230391"/>
                    </a:cubicBezTo>
                    <a:cubicBezTo>
                      <a:pt x="610675" y="216995"/>
                      <a:pt x="617179" y="203640"/>
                      <a:pt x="629757" y="195705"/>
                    </a:cubicBezTo>
                    <a:cubicBezTo>
                      <a:pt x="634031" y="192984"/>
                      <a:pt x="638796" y="191062"/>
                      <a:pt x="643766" y="189998"/>
                    </a:cubicBezTo>
                    <a:close/>
                    <a:moveTo>
                      <a:pt x="643787" y="147315"/>
                    </a:moveTo>
                    <a:lnTo>
                      <a:pt x="643787" y="159750"/>
                    </a:lnTo>
                    <a:cubicBezTo>
                      <a:pt x="631720" y="161222"/>
                      <a:pt x="620021" y="165231"/>
                      <a:pt x="609796" y="171694"/>
                    </a:cubicBezTo>
                    <a:cubicBezTo>
                      <a:pt x="587176" y="185990"/>
                      <a:pt x="575395" y="209939"/>
                      <a:pt x="579158" y="234052"/>
                    </a:cubicBezTo>
                    <a:cubicBezTo>
                      <a:pt x="588198" y="272952"/>
                      <a:pt x="616913" y="280662"/>
                      <a:pt x="643787" y="287411"/>
                    </a:cubicBezTo>
                    <a:lnTo>
                      <a:pt x="643787" y="364515"/>
                    </a:lnTo>
                    <a:cubicBezTo>
                      <a:pt x="641087" y="363983"/>
                      <a:pt x="638469" y="363145"/>
                      <a:pt x="635933" y="362061"/>
                    </a:cubicBezTo>
                    <a:cubicBezTo>
                      <a:pt x="621985" y="356089"/>
                      <a:pt x="612966" y="343900"/>
                      <a:pt x="612475" y="330381"/>
                    </a:cubicBezTo>
                    <a:lnTo>
                      <a:pt x="578463" y="331301"/>
                    </a:lnTo>
                    <a:cubicBezTo>
                      <a:pt x="579343" y="355803"/>
                      <a:pt x="595684" y="377870"/>
                      <a:pt x="620942" y="388669"/>
                    </a:cubicBezTo>
                    <a:cubicBezTo>
                      <a:pt x="628243" y="391778"/>
                      <a:pt x="635953" y="393823"/>
                      <a:pt x="643787" y="394743"/>
                    </a:cubicBezTo>
                    <a:lnTo>
                      <a:pt x="643787" y="407178"/>
                    </a:lnTo>
                    <a:lnTo>
                      <a:pt x="664361" y="407178"/>
                    </a:lnTo>
                    <a:lnTo>
                      <a:pt x="664361" y="394825"/>
                    </a:lnTo>
                    <a:cubicBezTo>
                      <a:pt x="676673" y="393434"/>
                      <a:pt x="688597" y="389405"/>
                      <a:pt x="699007" y="382820"/>
                    </a:cubicBezTo>
                    <a:cubicBezTo>
                      <a:pt x="721790" y="368442"/>
                      <a:pt x="733570" y="344268"/>
                      <a:pt x="729643" y="319991"/>
                    </a:cubicBezTo>
                    <a:cubicBezTo>
                      <a:pt x="718334" y="277083"/>
                      <a:pt x="690233" y="267593"/>
                      <a:pt x="664361" y="262030"/>
                    </a:cubicBezTo>
                    <a:lnTo>
                      <a:pt x="664361" y="189855"/>
                    </a:lnTo>
                    <a:cubicBezTo>
                      <a:pt x="667265" y="190387"/>
                      <a:pt x="670129" y="191287"/>
                      <a:pt x="672869" y="192453"/>
                    </a:cubicBezTo>
                    <a:cubicBezTo>
                      <a:pt x="686817" y="198425"/>
                      <a:pt x="695837" y="210614"/>
                      <a:pt x="696328" y="224133"/>
                    </a:cubicBezTo>
                    <a:lnTo>
                      <a:pt x="730339" y="223212"/>
                    </a:lnTo>
                    <a:cubicBezTo>
                      <a:pt x="729460" y="198711"/>
                      <a:pt x="713118" y="176643"/>
                      <a:pt x="687860" y="165844"/>
                    </a:cubicBezTo>
                    <a:cubicBezTo>
                      <a:pt x="680355" y="162634"/>
                      <a:pt x="672419" y="160568"/>
                      <a:pt x="664361" y="159668"/>
                    </a:cubicBezTo>
                    <a:lnTo>
                      <a:pt x="664361" y="147315"/>
                    </a:lnTo>
                    <a:close/>
                    <a:moveTo>
                      <a:pt x="654401" y="64444"/>
                    </a:moveTo>
                    <a:cubicBezTo>
                      <a:pt x="771939" y="64444"/>
                      <a:pt x="867224" y="159730"/>
                      <a:pt x="867224" y="277267"/>
                    </a:cubicBezTo>
                    <a:cubicBezTo>
                      <a:pt x="867224" y="394804"/>
                      <a:pt x="771939" y="490090"/>
                      <a:pt x="654401" y="490090"/>
                    </a:cubicBezTo>
                    <a:cubicBezTo>
                      <a:pt x="536864" y="490090"/>
                      <a:pt x="441578" y="394804"/>
                      <a:pt x="441578" y="277267"/>
                    </a:cubicBezTo>
                    <a:cubicBezTo>
                      <a:pt x="441578" y="159730"/>
                      <a:pt x="536864" y="64444"/>
                      <a:pt x="654401" y="64444"/>
                    </a:cubicBezTo>
                    <a:close/>
                    <a:moveTo>
                      <a:pt x="137642" y="34400"/>
                    </a:moveTo>
                    <a:cubicBezTo>
                      <a:pt x="131015" y="86348"/>
                      <a:pt x="88679" y="127109"/>
                      <a:pt x="35995" y="131322"/>
                    </a:cubicBezTo>
                    <a:lnTo>
                      <a:pt x="35995" y="419490"/>
                    </a:lnTo>
                    <a:cubicBezTo>
                      <a:pt x="89927" y="423805"/>
                      <a:pt x="133040" y="466427"/>
                      <a:pt x="138071" y="520154"/>
                    </a:cubicBezTo>
                    <a:lnTo>
                      <a:pt x="1170527" y="520154"/>
                    </a:lnTo>
                    <a:cubicBezTo>
                      <a:pt x="1175558" y="466366"/>
                      <a:pt x="1218773" y="423703"/>
                      <a:pt x="1272807" y="419490"/>
                    </a:cubicBezTo>
                    <a:lnTo>
                      <a:pt x="1272807" y="131322"/>
                    </a:lnTo>
                    <a:cubicBezTo>
                      <a:pt x="1220041" y="127211"/>
                      <a:pt x="1177603" y="86409"/>
                      <a:pt x="1170957" y="34400"/>
                    </a:cubicBezTo>
                    <a:close/>
                    <a:moveTo>
                      <a:pt x="13764" y="0"/>
                    </a:moveTo>
                    <a:lnTo>
                      <a:pt x="1295059" y="0"/>
                    </a:lnTo>
                    <a:cubicBezTo>
                      <a:pt x="1302667" y="0"/>
                      <a:pt x="1308823" y="6176"/>
                      <a:pt x="1308823" y="13764"/>
                    </a:cubicBezTo>
                    <a:lnTo>
                      <a:pt x="1308823" y="540770"/>
                    </a:lnTo>
                    <a:cubicBezTo>
                      <a:pt x="1308844" y="548378"/>
                      <a:pt x="1302667" y="554534"/>
                      <a:pt x="1295059" y="554534"/>
                    </a:cubicBezTo>
                    <a:lnTo>
                      <a:pt x="13764" y="554534"/>
                    </a:lnTo>
                    <a:cubicBezTo>
                      <a:pt x="6156" y="554534"/>
                      <a:pt x="0" y="548358"/>
                      <a:pt x="0" y="540770"/>
                    </a:cubicBezTo>
                    <a:lnTo>
                      <a:pt x="0" y="13764"/>
                    </a:lnTo>
                    <a:cubicBezTo>
                      <a:pt x="0" y="6156"/>
                      <a:pt x="6177" y="0"/>
                      <a:pt x="13764" y="0"/>
                    </a:cubicBez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392" name="그룹 1391">
              <a:extLst>
                <a:ext uri="{FF2B5EF4-FFF2-40B4-BE49-F238E27FC236}">
                  <a16:creationId xmlns:a16="http://schemas.microsoft.com/office/drawing/2014/main" id="{5C1A997A-5BCC-474F-BFA1-EE25752D554F}"/>
                </a:ext>
              </a:extLst>
            </p:cNvPr>
            <p:cNvGrpSpPr/>
            <p:nvPr/>
          </p:nvGrpSpPr>
          <p:grpSpPr>
            <a:xfrm>
              <a:off x="4696561" y="1458622"/>
              <a:ext cx="1359572" cy="599776"/>
              <a:chOff x="4656694" y="1526096"/>
              <a:chExt cx="1439306" cy="634951"/>
            </a:xfrm>
          </p:grpSpPr>
          <p:sp>
            <p:nvSpPr>
              <p:cNvPr id="1396" name="Graphic 2">
                <a:extLst>
                  <a:ext uri="{FF2B5EF4-FFF2-40B4-BE49-F238E27FC236}">
                    <a16:creationId xmlns:a16="http://schemas.microsoft.com/office/drawing/2014/main" id="{5F581AB9-C154-459E-94BD-C994F7F2675B}"/>
                  </a:ext>
                </a:extLst>
              </p:cNvPr>
              <p:cNvSpPr/>
              <p:nvPr/>
            </p:nvSpPr>
            <p:spPr>
              <a:xfrm>
                <a:off x="4656694" y="1526096"/>
                <a:ext cx="1439306" cy="634951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97" name="자유형: 도형 1396">
                <a:extLst>
                  <a:ext uri="{FF2B5EF4-FFF2-40B4-BE49-F238E27FC236}">
                    <a16:creationId xmlns:a16="http://schemas.microsoft.com/office/drawing/2014/main" id="{97275260-135A-4D0C-8533-FF747C099A3F}"/>
                  </a:ext>
                </a:extLst>
              </p:cNvPr>
              <p:cNvSpPr/>
              <p:nvPr/>
            </p:nvSpPr>
            <p:spPr>
              <a:xfrm>
                <a:off x="4721935" y="1566305"/>
                <a:ext cx="1308823" cy="554534"/>
              </a:xfrm>
              <a:custGeom>
                <a:avLst/>
                <a:gdLst>
                  <a:gd name="connsiteX0" fmla="*/ 664341 w 1308823"/>
                  <a:gd name="connsiteY0" fmla="*/ 293220 h 554534"/>
                  <a:gd name="connsiteX1" fmla="*/ 695939 w 1308823"/>
                  <a:gd name="connsiteY1" fmla="*/ 324143 h 554534"/>
                  <a:gd name="connsiteX2" fmla="*/ 679025 w 1308823"/>
                  <a:gd name="connsiteY2" fmla="*/ 358829 h 554534"/>
                  <a:gd name="connsiteX3" fmla="*/ 664361 w 1308823"/>
                  <a:gd name="connsiteY3" fmla="*/ 364699 h 554534"/>
                  <a:gd name="connsiteX4" fmla="*/ 664341 w 1308823"/>
                  <a:gd name="connsiteY4" fmla="*/ 364699 h 554534"/>
                  <a:gd name="connsiteX5" fmla="*/ 643766 w 1308823"/>
                  <a:gd name="connsiteY5" fmla="*/ 189998 h 554534"/>
                  <a:gd name="connsiteX6" fmla="*/ 643766 w 1308823"/>
                  <a:gd name="connsiteY6" fmla="*/ 257613 h 554534"/>
                  <a:gd name="connsiteX7" fmla="*/ 612843 w 1308823"/>
                  <a:gd name="connsiteY7" fmla="*/ 230391 h 554534"/>
                  <a:gd name="connsiteX8" fmla="*/ 629757 w 1308823"/>
                  <a:gd name="connsiteY8" fmla="*/ 195705 h 554534"/>
                  <a:gd name="connsiteX9" fmla="*/ 643766 w 1308823"/>
                  <a:gd name="connsiteY9" fmla="*/ 189998 h 554534"/>
                  <a:gd name="connsiteX10" fmla="*/ 643787 w 1308823"/>
                  <a:gd name="connsiteY10" fmla="*/ 147315 h 554534"/>
                  <a:gd name="connsiteX11" fmla="*/ 643787 w 1308823"/>
                  <a:gd name="connsiteY11" fmla="*/ 159750 h 554534"/>
                  <a:gd name="connsiteX12" fmla="*/ 609796 w 1308823"/>
                  <a:gd name="connsiteY12" fmla="*/ 171694 h 554534"/>
                  <a:gd name="connsiteX13" fmla="*/ 579158 w 1308823"/>
                  <a:gd name="connsiteY13" fmla="*/ 234052 h 554534"/>
                  <a:gd name="connsiteX14" fmla="*/ 643787 w 1308823"/>
                  <a:gd name="connsiteY14" fmla="*/ 287411 h 554534"/>
                  <a:gd name="connsiteX15" fmla="*/ 643787 w 1308823"/>
                  <a:gd name="connsiteY15" fmla="*/ 364515 h 554534"/>
                  <a:gd name="connsiteX16" fmla="*/ 635933 w 1308823"/>
                  <a:gd name="connsiteY16" fmla="*/ 362061 h 554534"/>
                  <a:gd name="connsiteX17" fmla="*/ 612475 w 1308823"/>
                  <a:gd name="connsiteY17" fmla="*/ 330381 h 554534"/>
                  <a:gd name="connsiteX18" fmla="*/ 578463 w 1308823"/>
                  <a:gd name="connsiteY18" fmla="*/ 331301 h 554534"/>
                  <a:gd name="connsiteX19" fmla="*/ 620942 w 1308823"/>
                  <a:gd name="connsiteY19" fmla="*/ 388669 h 554534"/>
                  <a:gd name="connsiteX20" fmla="*/ 643787 w 1308823"/>
                  <a:gd name="connsiteY20" fmla="*/ 394743 h 554534"/>
                  <a:gd name="connsiteX21" fmla="*/ 643787 w 1308823"/>
                  <a:gd name="connsiteY21" fmla="*/ 407178 h 554534"/>
                  <a:gd name="connsiteX22" fmla="*/ 664361 w 1308823"/>
                  <a:gd name="connsiteY22" fmla="*/ 407178 h 554534"/>
                  <a:gd name="connsiteX23" fmla="*/ 664361 w 1308823"/>
                  <a:gd name="connsiteY23" fmla="*/ 394825 h 554534"/>
                  <a:gd name="connsiteX24" fmla="*/ 699007 w 1308823"/>
                  <a:gd name="connsiteY24" fmla="*/ 382820 h 554534"/>
                  <a:gd name="connsiteX25" fmla="*/ 729643 w 1308823"/>
                  <a:gd name="connsiteY25" fmla="*/ 319991 h 554534"/>
                  <a:gd name="connsiteX26" fmla="*/ 664361 w 1308823"/>
                  <a:gd name="connsiteY26" fmla="*/ 262030 h 554534"/>
                  <a:gd name="connsiteX27" fmla="*/ 664361 w 1308823"/>
                  <a:gd name="connsiteY27" fmla="*/ 189855 h 554534"/>
                  <a:gd name="connsiteX28" fmla="*/ 672869 w 1308823"/>
                  <a:gd name="connsiteY28" fmla="*/ 192453 h 554534"/>
                  <a:gd name="connsiteX29" fmla="*/ 696328 w 1308823"/>
                  <a:gd name="connsiteY29" fmla="*/ 224133 h 554534"/>
                  <a:gd name="connsiteX30" fmla="*/ 730339 w 1308823"/>
                  <a:gd name="connsiteY30" fmla="*/ 223212 h 554534"/>
                  <a:gd name="connsiteX31" fmla="*/ 687860 w 1308823"/>
                  <a:gd name="connsiteY31" fmla="*/ 165844 h 554534"/>
                  <a:gd name="connsiteX32" fmla="*/ 664361 w 1308823"/>
                  <a:gd name="connsiteY32" fmla="*/ 159668 h 554534"/>
                  <a:gd name="connsiteX33" fmla="*/ 664361 w 1308823"/>
                  <a:gd name="connsiteY33" fmla="*/ 147315 h 554534"/>
                  <a:gd name="connsiteX34" fmla="*/ 654401 w 1308823"/>
                  <a:gd name="connsiteY34" fmla="*/ 64444 h 554534"/>
                  <a:gd name="connsiteX35" fmla="*/ 867224 w 1308823"/>
                  <a:gd name="connsiteY35" fmla="*/ 277267 h 554534"/>
                  <a:gd name="connsiteX36" fmla="*/ 654401 w 1308823"/>
                  <a:gd name="connsiteY36" fmla="*/ 490090 h 554534"/>
                  <a:gd name="connsiteX37" fmla="*/ 441578 w 1308823"/>
                  <a:gd name="connsiteY37" fmla="*/ 277267 h 554534"/>
                  <a:gd name="connsiteX38" fmla="*/ 654401 w 1308823"/>
                  <a:gd name="connsiteY38" fmla="*/ 64444 h 554534"/>
                  <a:gd name="connsiteX39" fmla="*/ 137642 w 1308823"/>
                  <a:gd name="connsiteY39" fmla="*/ 34400 h 554534"/>
                  <a:gd name="connsiteX40" fmla="*/ 35995 w 1308823"/>
                  <a:gd name="connsiteY40" fmla="*/ 131322 h 554534"/>
                  <a:gd name="connsiteX41" fmla="*/ 35995 w 1308823"/>
                  <a:gd name="connsiteY41" fmla="*/ 419490 h 554534"/>
                  <a:gd name="connsiteX42" fmla="*/ 138071 w 1308823"/>
                  <a:gd name="connsiteY42" fmla="*/ 520154 h 554534"/>
                  <a:gd name="connsiteX43" fmla="*/ 1170527 w 1308823"/>
                  <a:gd name="connsiteY43" fmla="*/ 520154 h 554534"/>
                  <a:gd name="connsiteX44" fmla="*/ 1272807 w 1308823"/>
                  <a:gd name="connsiteY44" fmla="*/ 419490 h 554534"/>
                  <a:gd name="connsiteX45" fmla="*/ 1272807 w 1308823"/>
                  <a:gd name="connsiteY45" fmla="*/ 131322 h 554534"/>
                  <a:gd name="connsiteX46" fmla="*/ 1170957 w 1308823"/>
                  <a:gd name="connsiteY46" fmla="*/ 34400 h 554534"/>
                  <a:gd name="connsiteX47" fmla="*/ 13764 w 1308823"/>
                  <a:gd name="connsiteY47" fmla="*/ 0 h 554534"/>
                  <a:gd name="connsiteX48" fmla="*/ 1295059 w 1308823"/>
                  <a:gd name="connsiteY48" fmla="*/ 0 h 554534"/>
                  <a:gd name="connsiteX49" fmla="*/ 1308823 w 1308823"/>
                  <a:gd name="connsiteY49" fmla="*/ 13764 h 554534"/>
                  <a:gd name="connsiteX50" fmla="*/ 1308823 w 1308823"/>
                  <a:gd name="connsiteY50" fmla="*/ 540770 h 554534"/>
                  <a:gd name="connsiteX51" fmla="*/ 1295059 w 1308823"/>
                  <a:gd name="connsiteY51" fmla="*/ 554534 h 554534"/>
                  <a:gd name="connsiteX52" fmla="*/ 13764 w 1308823"/>
                  <a:gd name="connsiteY52" fmla="*/ 554534 h 554534"/>
                  <a:gd name="connsiteX53" fmla="*/ 0 w 1308823"/>
                  <a:gd name="connsiteY53" fmla="*/ 540770 h 554534"/>
                  <a:gd name="connsiteX54" fmla="*/ 0 w 1308823"/>
                  <a:gd name="connsiteY54" fmla="*/ 13764 h 554534"/>
                  <a:gd name="connsiteX55" fmla="*/ 13764 w 1308823"/>
                  <a:gd name="connsiteY55" fmla="*/ 0 h 554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1308823" h="554534">
                    <a:moveTo>
                      <a:pt x="664341" y="293220"/>
                    </a:moveTo>
                    <a:cubicBezTo>
                      <a:pt x="679536" y="298353"/>
                      <a:pt x="691767" y="306268"/>
                      <a:pt x="695939" y="324143"/>
                    </a:cubicBezTo>
                    <a:cubicBezTo>
                      <a:pt x="698107" y="337539"/>
                      <a:pt x="691603" y="350894"/>
                      <a:pt x="679025" y="358829"/>
                    </a:cubicBezTo>
                    <a:cubicBezTo>
                      <a:pt x="674546" y="361652"/>
                      <a:pt x="669576" y="363636"/>
                      <a:pt x="664361" y="364699"/>
                    </a:cubicBezTo>
                    <a:lnTo>
                      <a:pt x="664341" y="364699"/>
                    </a:lnTo>
                    <a:close/>
                    <a:moveTo>
                      <a:pt x="643766" y="189998"/>
                    </a:moveTo>
                    <a:lnTo>
                      <a:pt x="643766" y="257613"/>
                    </a:lnTo>
                    <a:cubicBezTo>
                      <a:pt x="627834" y="253788"/>
                      <a:pt x="615461" y="247877"/>
                      <a:pt x="612843" y="230391"/>
                    </a:cubicBezTo>
                    <a:cubicBezTo>
                      <a:pt x="610675" y="216995"/>
                      <a:pt x="617179" y="203640"/>
                      <a:pt x="629757" y="195705"/>
                    </a:cubicBezTo>
                    <a:cubicBezTo>
                      <a:pt x="634031" y="192984"/>
                      <a:pt x="638796" y="191062"/>
                      <a:pt x="643766" y="189998"/>
                    </a:cubicBezTo>
                    <a:close/>
                    <a:moveTo>
                      <a:pt x="643787" y="147315"/>
                    </a:moveTo>
                    <a:lnTo>
                      <a:pt x="643787" y="159750"/>
                    </a:lnTo>
                    <a:cubicBezTo>
                      <a:pt x="631720" y="161222"/>
                      <a:pt x="620021" y="165231"/>
                      <a:pt x="609796" y="171694"/>
                    </a:cubicBezTo>
                    <a:cubicBezTo>
                      <a:pt x="587176" y="185990"/>
                      <a:pt x="575395" y="209939"/>
                      <a:pt x="579158" y="234052"/>
                    </a:cubicBezTo>
                    <a:cubicBezTo>
                      <a:pt x="588198" y="272952"/>
                      <a:pt x="616913" y="280662"/>
                      <a:pt x="643787" y="287411"/>
                    </a:cubicBezTo>
                    <a:lnTo>
                      <a:pt x="643787" y="364515"/>
                    </a:lnTo>
                    <a:cubicBezTo>
                      <a:pt x="641087" y="363983"/>
                      <a:pt x="638469" y="363145"/>
                      <a:pt x="635933" y="362061"/>
                    </a:cubicBezTo>
                    <a:cubicBezTo>
                      <a:pt x="621985" y="356089"/>
                      <a:pt x="612966" y="343900"/>
                      <a:pt x="612475" y="330381"/>
                    </a:cubicBezTo>
                    <a:lnTo>
                      <a:pt x="578463" y="331301"/>
                    </a:lnTo>
                    <a:cubicBezTo>
                      <a:pt x="579343" y="355803"/>
                      <a:pt x="595684" y="377870"/>
                      <a:pt x="620942" y="388669"/>
                    </a:cubicBezTo>
                    <a:cubicBezTo>
                      <a:pt x="628243" y="391778"/>
                      <a:pt x="635953" y="393823"/>
                      <a:pt x="643787" y="394743"/>
                    </a:cubicBezTo>
                    <a:lnTo>
                      <a:pt x="643787" y="407178"/>
                    </a:lnTo>
                    <a:lnTo>
                      <a:pt x="664361" y="407178"/>
                    </a:lnTo>
                    <a:lnTo>
                      <a:pt x="664361" y="394825"/>
                    </a:lnTo>
                    <a:cubicBezTo>
                      <a:pt x="676673" y="393434"/>
                      <a:pt x="688597" y="389405"/>
                      <a:pt x="699007" y="382820"/>
                    </a:cubicBezTo>
                    <a:cubicBezTo>
                      <a:pt x="721790" y="368442"/>
                      <a:pt x="733570" y="344268"/>
                      <a:pt x="729643" y="319991"/>
                    </a:cubicBezTo>
                    <a:cubicBezTo>
                      <a:pt x="718334" y="277083"/>
                      <a:pt x="690233" y="267593"/>
                      <a:pt x="664361" y="262030"/>
                    </a:cubicBezTo>
                    <a:lnTo>
                      <a:pt x="664361" y="189855"/>
                    </a:lnTo>
                    <a:cubicBezTo>
                      <a:pt x="667265" y="190387"/>
                      <a:pt x="670129" y="191287"/>
                      <a:pt x="672869" y="192453"/>
                    </a:cubicBezTo>
                    <a:cubicBezTo>
                      <a:pt x="686817" y="198425"/>
                      <a:pt x="695837" y="210614"/>
                      <a:pt x="696328" y="224133"/>
                    </a:cubicBezTo>
                    <a:lnTo>
                      <a:pt x="730339" y="223212"/>
                    </a:lnTo>
                    <a:cubicBezTo>
                      <a:pt x="729460" y="198711"/>
                      <a:pt x="713118" y="176643"/>
                      <a:pt x="687860" y="165844"/>
                    </a:cubicBezTo>
                    <a:cubicBezTo>
                      <a:pt x="680355" y="162634"/>
                      <a:pt x="672419" y="160568"/>
                      <a:pt x="664361" y="159668"/>
                    </a:cubicBezTo>
                    <a:lnTo>
                      <a:pt x="664361" y="147315"/>
                    </a:lnTo>
                    <a:close/>
                    <a:moveTo>
                      <a:pt x="654401" y="64444"/>
                    </a:moveTo>
                    <a:cubicBezTo>
                      <a:pt x="771939" y="64444"/>
                      <a:pt x="867224" y="159730"/>
                      <a:pt x="867224" y="277267"/>
                    </a:cubicBezTo>
                    <a:cubicBezTo>
                      <a:pt x="867224" y="394804"/>
                      <a:pt x="771939" y="490090"/>
                      <a:pt x="654401" y="490090"/>
                    </a:cubicBezTo>
                    <a:cubicBezTo>
                      <a:pt x="536864" y="490090"/>
                      <a:pt x="441578" y="394804"/>
                      <a:pt x="441578" y="277267"/>
                    </a:cubicBezTo>
                    <a:cubicBezTo>
                      <a:pt x="441578" y="159730"/>
                      <a:pt x="536864" y="64444"/>
                      <a:pt x="654401" y="64444"/>
                    </a:cubicBezTo>
                    <a:close/>
                    <a:moveTo>
                      <a:pt x="137642" y="34400"/>
                    </a:moveTo>
                    <a:cubicBezTo>
                      <a:pt x="131015" y="86348"/>
                      <a:pt x="88679" y="127109"/>
                      <a:pt x="35995" y="131322"/>
                    </a:cubicBezTo>
                    <a:lnTo>
                      <a:pt x="35995" y="419490"/>
                    </a:lnTo>
                    <a:cubicBezTo>
                      <a:pt x="89927" y="423805"/>
                      <a:pt x="133040" y="466427"/>
                      <a:pt x="138071" y="520154"/>
                    </a:cubicBezTo>
                    <a:lnTo>
                      <a:pt x="1170527" y="520154"/>
                    </a:lnTo>
                    <a:cubicBezTo>
                      <a:pt x="1175558" y="466366"/>
                      <a:pt x="1218773" y="423703"/>
                      <a:pt x="1272807" y="419490"/>
                    </a:cubicBezTo>
                    <a:lnTo>
                      <a:pt x="1272807" y="131322"/>
                    </a:lnTo>
                    <a:cubicBezTo>
                      <a:pt x="1220041" y="127211"/>
                      <a:pt x="1177603" y="86409"/>
                      <a:pt x="1170957" y="34400"/>
                    </a:cubicBezTo>
                    <a:close/>
                    <a:moveTo>
                      <a:pt x="13764" y="0"/>
                    </a:moveTo>
                    <a:lnTo>
                      <a:pt x="1295059" y="0"/>
                    </a:lnTo>
                    <a:cubicBezTo>
                      <a:pt x="1302667" y="0"/>
                      <a:pt x="1308823" y="6176"/>
                      <a:pt x="1308823" y="13764"/>
                    </a:cubicBezTo>
                    <a:lnTo>
                      <a:pt x="1308823" y="540770"/>
                    </a:lnTo>
                    <a:cubicBezTo>
                      <a:pt x="1308844" y="548378"/>
                      <a:pt x="1302667" y="554534"/>
                      <a:pt x="1295059" y="554534"/>
                    </a:cubicBezTo>
                    <a:lnTo>
                      <a:pt x="13764" y="554534"/>
                    </a:lnTo>
                    <a:cubicBezTo>
                      <a:pt x="6156" y="554534"/>
                      <a:pt x="0" y="548358"/>
                      <a:pt x="0" y="540770"/>
                    </a:cubicBezTo>
                    <a:lnTo>
                      <a:pt x="0" y="13764"/>
                    </a:lnTo>
                    <a:cubicBezTo>
                      <a:pt x="0" y="6156"/>
                      <a:pt x="6177" y="0"/>
                      <a:pt x="13764" y="0"/>
                    </a:cubicBez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393" name="그룹 1392">
              <a:extLst>
                <a:ext uri="{FF2B5EF4-FFF2-40B4-BE49-F238E27FC236}">
                  <a16:creationId xmlns:a16="http://schemas.microsoft.com/office/drawing/2014/main" id="{C9C1874A-E9A9-4881-B23B-1F56137D8B2C}"/>
                </a:ext>
              </a:extLst>
            </p:cNvPr>
            <p:cNvGrpSpPr/>
            <p:nvPr/>
          </p:nvGrpSpPr>
          <p:grpSpPr>
            <a:xfrm>
              <a:off x="4656694" y="1526096"/>
              <a:ext cx="1439306" cy="634951"/>
              <a:chOff x="4656694" y="1526096"/>
              <a:chExt cx="1439306" cy="634951"/>
            </a:xfrm>
          </p:grpSpPr>
          <p:sp>
            <p:nvSpPr>
              <p:cNvPr id="1394" name="Graphic 2">
                <a:extLst>
                  <a:ext uri="{FF2B5EF4-FFF2-40B4-BE49-F238E27FC236}">
                    <a16:creationId xmlns:a16="http://schemas.microsoft.com/office/drawing/2014/main" id="{99DBA277-C055-4BE5-A190-5B2690056214}"/>
                  </a:ext>
                </a:extLst>
              </p:cNvPr>
              <p:cNvSpPr/>
              <p:nvPr/>
            </p:nvSpPr>
            <p:spPr>
              <a:xfrm>
                <a:off x="4656694" y="1526096"/>
                <a:ext cx="1439306" cy="634951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661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95" name="자유형: 도형 1394">
                <a:extLst>
                  <a:ext uri="{FF2B5EF4-FFF2-40B4-BE49-F238E27FC236}">
                    <a16:creationId xmlns:a16="http://schemas.microsoft.com/office/drawing/2014/main" id="{041DDB97-C2F5-4E5B-B8D9-3DDA12471B98}"/>
                  </a:ext>
                </a:extLst>
              </p:cNvPr>
              <p:cNvSpPr/>
              <p:nvPr/>
            </p:nvSpPr>
            <p:spPr>
              <a:xfrm>
                <a:off x="4721935" y="1566305"/>
                <a:ext cx="1308823" cy="554534"/>
              </a:xfrm>
              <a:custGeom>
                <a:avLst/>
                <a:gdLst>
                  <a:gd name="connsiteX0" fmla="*/ 664341 w 1308823"/>
                  <a:gd name="connsiteY0" fmla="*/ 293220 h 554534"/>
                  <a:gd name="connsiteX1" fmla="*/ 695939 w 1308823"/>
                  <a:gd name="connsiteY1" fmla="*/ 324143 h 554534"/>
                  <a:gd name="connsiteX2" fmla="*/ 679025 w 1308823"/>
                  <a:gd name="connsiteY2" fmla="*/ 358829 h 554534"/>
                  <a:gd name="connsiteX3" fmla="*/ 664361 w 1308823"/>
                  <a:gd name="connsiteY3" fmla="*/ 364699 h 554534"/>
                  <a:gd name="connsiteX4" fmla="*/ 664341 w 1308823"/>
                  <a:gd name="connsiteY4" fmla="*/ 364699 h 554534"/>
                  <a:gd name="connsiteX5" fmla="*/ 643766 w 1308823"/>
                  <a:gd name="connsiteY5" fmla="*/ 189998 h 554534"/>
                  <a:gd name="connsiteX6" fmla="*/ 643766 w 1308823"/>
                  <a:gd name="connsiteY6" fmla="*/ 257613 h 554534"/>
                  <a:gd name="connsiteX7" fmla="*/ 612843 w 1308823"/>
                  <a:gd name="connsiteY7" fmla="*/ 230391 h 554534"/>
                  <a:gd name="connsiteX8" fmla="*/ 629757 w 1308823"/>
                  <a:gd name="connsiteY8" fmla="*/ 195705 h 554534"/>
                  <a:gd name="connsiteX9" fmla="*/ 643766 w 1308823"/>
                  <a:gd name="connsiteY9" fmla="*/ 189998 h 554534"/>
                  <a:gd name="connsiteX10" fmla="*/ 643787 w 1308823"/>
                  <a:gd name="connsiteY10" fmla="*/ 147315 h 554534"/>
                  <a:gd name="connsiteX11" fmla="*/ 643787 w 1308823"/>
                  <a:gd name="connsiteY11" fmla="*/ 159750 h 554534"/>
                  <a:gd name="connsiteX12" fmla="*/ 609796 w 1308823"/>
                  <a:gd name="connsiteY12" fmla="*/ 171694 h 554534"/>
                  <a:gd name="connsiteX13" fmla="*/ 579158 w 1308823"/>
                  <a:gd name="connsiteY13" fmla="*/ 234052 h 554534"/>
                  <a:gd name="connsiteX14" fmla="*/ 643787 w 1308823"/>
                  <a:gd name="connsiteY14" fmla="*/ 287411 h 554534"/>
                  <a:gd name="connsiteX15" fmla="*/ 643787 w 1308823"/>
                  <a:gd name="connsiteY15" fmla="*/ 364515 h 554534"/>
                  <a:gd name="connsiteX16" fmla="*/ 635933 w 1308823"/>
                  <a:gd name="connsiteY16" fmla="*/ 362061 h 554534"/>
                  <a:gd name="connsiteX17" fmla="*/ 612475 w 1308823"/>
                  <a:gd name="connsiteY17" fmla="*/ 330381 h 554534"/>
                  <a:gd name="connsiteX18" fmla="*/ 578463 w 1308823"/>
                  <a:gd name="connsiteY18" fmla="*/ 331301 h 554534"/>
                  <a:gd name="connsiteX19" fmla="*/ 620942 w 1308823"/>
                  <a:gd name="connsiteY19" fmla="*/ 388669 h 554534"/>
                  <a:gd name="connsiteX20" fmla="*/ 643787 w 1308823"/>
                  <a:gd name="connsiteY20" fmla="*/ 394743 h 554534"/>
                  <a:gd name="connsiteX21" fmla="*/ 643787 w 1308823"/>
                  <a:gd name="connsiteY21" fmla="*/ 407178 h 554534"/>
                  <a:gd name="connsiteX22" fmla="*/ 664361 w 1308823"/>
                  <a:gd name="connsiteY22" fmla="*/ 407178 h 554534"/>
                  <a:gd name="connsiteX23" fmla="*/ 664361 w 1308823"/>
                  <a:gd name="connsiteY23" fmla="*/ 394825 h 554534"/>
                  <a:gd name="connsiteX24" fmla="*/ 699007 w 1308823"/>
                  <a:gd name="connsiteY24" fmla="*/ 382820 h 554534"/>
                  <a:gd name="connsiteX25" fmla="*/ 729643 w 1308823"/>
                  <a:gd name="connsiteY25" fmla="*/ 319991 h 554534"/>
                  <a:gd name="connsiteX26" fmla="*/ 664361 w 1308823"/>
                  <a:gd name="connsiteY26" fmla="*/ 262030 h 554534"/>
                  <a:gd name="connsiteX27" fmla="*/ 664361 w 1308823"/>
                  <a:gd name="connsiteY27" fmla="*/ 189855 h 554534"/>
                  <a:gd name="connsiteX28" fmla="*/ 672869 w 1308823"/>
                  <a:gd name="connsiteY28" fmla="*/ 192453 h 554534"/>
                  <a:gd name="connsiteX29" fmla="*/ 696328 w 1308823"/>
                  <a:gd name="connsiteY29" fmla="*/ 224133 h 554534"/>
                  <a:gd name="connsiteX30" fmla="*/ 730339 w 1308823"/>
                  <a:gd name="connsiteY30" fmla="*/ 223212 h 554534"/>
                  <a:gd name="connsiteX31" fmla="*/ 687860 w 1308823"/>
                  <a:gd name="connsiteY31" fmla="*/ 165844 h 554534"/>
                  <a:gd name="connsiteX32" fmla="*/ 664361 w 1308823"/>
                  <a:gd name="connsiteY32" fmla="*/ 159668 h 554534"/>
                  <a:gd name="connsiteX33" fmla="*/ 664361 w 1308823"/>
                  <a:gd name="connsiteY33" fmla="*/ 147315 h 554534"/>
                  <a:gd name="connsiteX34" fmla="*/ 654401 w 1308823"/>
                  <a:gd name="connsiteY34" fmla="*/ 64444 h 554534"/>
                  <a:gd name="connsiteX35" fmla="*/ 867224 w 1308823"/>
                  <a:gd name="connsiteY35" fmla="*/ 277267 h 554534"/>
                  <a:gd name="connsiteX36" fmla="*/ 654401 w 1308823"/>
                  <a:gd name="connsiteY36" fmla="*/ 490090 h 554534"/>
                  <a:gd name="connsiteX37" fmla="*/ 441578 w 1308823"/>
                  <a:gd name="connsiteY37" fmla="*/ 277267 h 554534"/>
                  <a:gd name="connsiteX38" fmla="*/ 654401 w 1308823"/>
                  <a:gd name="connsiteY38" fmla="*/ 64444 h 554534"/>
                  <a:gd name="connsiteX39" fmla="*/ 137642 w 1308823"/>
                  <a:gd name="connsiteY39" fmla="*/ 34400 h 554534"/>
                  <a:gd name="connsiteX40" fmla="*/ 35995 w 1308823"/>
                  <a:gd name="connsiteY40" fmla="*/ 131322 h 554534"/>
                  <a:gd name="connsiteX41" fmla="*/ 35995 w 1308823"/>
                  <a:gd name="connsiteY41" fmla="*/ 419490 h 554534"/>
                  <a:gd name="connsiteX42" fmla="*/ 138071 w 1308823"/>
                  <a:gd name="connsiteY42" fmla="*/ 520154 h 554534"/>
                  <a:gd name="connsiteX43" fmla="*/ 1170527 w 1308823"/>
                  <a:gd name="connsiteY43" fmla="*/ 520154 h 554534"/>
                  <a:gd name="connsiteX44" fmla="*/ 1272807 w 1308823"/>
                  <a:gd name="connsiteY44" fmla="*/ 419490 h 554534"/>
                  <a:gd name="connsiteX45" fmla="*/ 1272807 w 1308823"/>
                  <a:gd name="connsiteY45" fmla="*/ 131322 h 554534"/>
                  <a:gd name="connsiteX46" fmla="*/ 1170957 w 1308823"/>
                  <a:gd name="connsiteY46" fmla="*/ 34400 h 554534"/>
                  <a:gd name="connsiteX47" fmla="*/ 13764 w 1308823"/>
                  <a:gd name="connsiteY47" fmla="*/ 0 h 554534"/>
                  <a:gd name="connsiteX48" fmla="*/ 1295059 w 1308823"/>
                  <a:gd name="connsiteY48" fmla="*/ 0 h 554534"/>
                  <a:gd name="connsiteX49" fmla="*/ 1308823 w 1308823"/>
                  <a:gd name="connsiteY49" fmla="*/ 13764 h 554534"/>
                  <a:gd name="connsiteX50" fmla="*/ 1308823 w 1308823"/>
                  <a:gd name="connsiteY50" fmla="*/ 540770 h 554534"/>
                  <a:gd name="connsiteX51" fmla="*/ 1295059 w 1308823"/>
                  <a:gd name="connsiteY51" fmla="*/ 554534 h 554534"/>
                  <a:gd name="connsiteX52" fmla="*/ 13764 w 1308823"/>
                  <a:gd name="connsiteY52" fmla="*/ 554534 h 554534"/>
                  <a:gd name="connsiteX53" fmla="*/ 0 w 1308823"/>
                  <a:gd name="connsiteY53" fmla="*/ 540770 h 554534"/>
                  <a:gd name="connsiteX54" fmla="*/ 0 w 1308823"/>
                  <a:gd name="connsiteY54" fmla="*/ 13764 h 554534"/>
                  <a:gd name="connsiteX55" fmla="*/ 13764 w 1308823"/>
                  <a:gd name="connsiteY55" fmla="*/ 0 h 554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1308823" h="554534">
                    <a:moveTo>
                      <a:pt x="664341" y="293220"/>
                    </a:moveTo>
                    <a:cubicBezTo>
                      <a:pt x="679536" y="298353"/>
                      <a:pt x="691767" y="306268"/>
                      <a:pt x="695939" y="324143"/>
                    </a:cubicBezTo>
                    <a:cubicBezTo>
                      <a:pt x="698107" y="337539"/>
                      <a:pt x="691603" y="350894"/>
                      <a:pt x="679025" y="358829"/>
                    </a:cubicBezTo>
                    <a:cubicBezTo>
                      <a:pt x="674546" y="361652"/>
                      <a:pt x="669576" y="363636"/>
                      <a:pt x="664361" y="364699"/>
                    </a:cubicBezTo>
                    <a:lnTo>
                      <a:pt x="664341" y="364699"/>
                    </a:lnTo>
                    <a:close/>
                    <a:moveTo>
                      <a:pt x="643766" y="189998"/>
                    </a:moveTo>
                    <a:lnTo>
                      <a:pt x="643766" y="257613"/>
                    </a:lnTo>
                    <a:cubicBezTo>
                      <a:pt x="627834" y="253788"/>
                      <a:pt x="615461" y="247877"/>
                      <a:pt x="612843" y="230391"/>
                    </a:cubicBezTo>
                    <a:cubicBezTo>
                      <a:pt x="610675" y="216995"/>
                      <a:pt x="617179" y="203640"/>
                      <a:pt x="629757" y="195705"/>
                    </a:cubicBezTo>
                    <a:cubicBezTo>
                      <a:pt x="634031" y="192984"/>
                      <a:pt x="638796" y="191062"/>
                      <a:pt x="643766" y="189998"/>
                    </a:cubicBezTo>
                    <a:close/>
                    <a:moveTo>
                      <a:pt x="643787" y="147315"/>
                    </a:moveTo>
                    <a:lnTo>
                      <a:pt x="643787" y="159750"/>
                    </a:lnTo>
                    <a:cubicBezTo>
                      <a:pt x="631720" y="161222"/>
                      <a:pt x="620021" y="165231"/>
                      <a:pt x="609796" y="171694"/>
                    </a:cubicBezTo>
                    <a:cubicBezTo>
                      <a:pt x="587176" y="185990"/>
                      <a:pt x="575395" y="209939"/>
                      <a:pt x="579158" y="234052"/>
                    </a:cubicBezTo>
                    <a:cubicBezTo>
                      <a:pt x="588198" y="272952"/>
                      <a:pt x="616913" y="280662"/>
                      <a:pt x="643787" y="287411"/>
                    </a:cubicBezTo>
                    <a:lnTo>
                      <a:pt x="643787" y="364515"/>
                    </a:lnTo>
                    <a:cubicBezTo>
                      <a:pt x="641087" y="363983"/>
                      <a:pt x="638469" y="363145"/>
                      <a:pt x="635933" y="362061"/>
                    </a:cubicBezTo>
                    <a:cubicBezTo>
                      <a:pt x="621985" y="356089"/>
                      <a:pt x="612966" y="343900"/>
                      <a:pt x="612475" y="330381"/>
                    </a:cubicBezTo>
                    <a:lnTo>
                      <a:pt x="578463" y="331301"/>
                    </a:lnTo>
                    <a:cubicBezTo>
                      <a:pt x="579343" y="355803"/>
                      <a:pt x="595684" y="377870"/>
                      <a:pt x="620942" y="388669"/>
                    </a:cubicBezTo>
                    <a:cubicBezTo>
                      <a:pt x="628243" y="391778"/>
                      <a:pt x="635953" y="393823"/>
                      <a:pt x="643787" y="394743"/>
                    </a:cubicBezTo>
                    <a:lnTo>
                      <a:pt x="643787" y="407178"/>
                    </a:lnTo>
                    <a:lnTo>
                      <a:pt x="664361" y="407178"/>
                    </a:lnTo>
                    <a:lnTo>
                      <a:pt x="664361" y="394825"/>
                    </a:lnTo>
                    <a:cubicBezTo>
                      <a:pt x="676673" y="393434"/>
                      <a:pt x="688597" y="389405"/>
                      <a:pt x="699007" y="382820"/>
                    </a:cubicBezTo>
                    <a:cubicBezTo>
                      <a:pt x="721790" y="368442"/>
                      <a:pt x="733570" y="344268"/>
                      <a:pt x="729643" y="319991"/>
                    </a:cubicBezTo>
                    <a:cubicBezTo>
                      <a:pt x="718334" y="277083"/>
                      <a:pt x="690233" y="267593"/>
                      <a:pt x="664361" y="262030"/>
                    </a:cubicBezTo>
                    <a:lnTo>
                      <a:pt x="664361" y="189855"/>
                    </a:lnTo>
                    <a:cubicBezTo>
                      <a:pt x="667265" y="190387"/>
                      <a:pt x="670129" y="191287"/>
                      <a:pt x="672869" y="192453"/>
                    </a:cubicBezTo>
                    <a:cubicBezTo>
                      <a:pt x="686817" y="198425"/>
                      <a:pt x="695837" y="210614"/>
                      <a:pt x="696328" y="224133"/>
                    </a:cubicBezTo>
                    <a:lnTo>
                      <a:pt x="730339" y="223212"/>
                    </a:lnTo>
                    <a:cubicBezTo>
                      <a:pt x="729460" y="198711"/>
                      <a:pt x="713118" y="176643"/>
                      <a:pt x="687860" y="165844"/>
                    </a:cubicBezTo>
                    <a:cubicBezTo>
                      <a:pt x="680355" y="162634"/>
                      <a:pt x="672419" y="160568"/>
                      <a:pt x="664361" y="159668"/>
                    </a:cubicBezTo>
                    <a:lnTo>
                      <a:pt x="664361" y="147315"/>
                    </a:lnTo>
                    <a:close/>
                    <a:moveTo>
                      <a:pt x="654401" y="64444"/>
                    </a:moveTo>
                    <a:cubicBezTo>
                      <a:pt x="771939" y="64444"/>
                      <a:pt x="867224" y="159730"/>
                      <a:pt x="867224" y="277267"/>
                    </a:cubicBezTo>
                    <a:cubicBezTo>
                      <a:pt x="867224" y="394804"/>
                      <a:pt x="771939" y="490090"/>
                      <a:pt x="654401" y="490090"/>
                    </a:cubicBezTo>
                    <a:cubicBezTo>
                      <a:pt x="536864" y="490090"/>
                      <a:pt x="441578" y="394804"/>
                      <a:pt x="441578" y="277267"/>
                    </a:cubicBezTo>
                    <a:cubicBezTo>
                      <a:pt x="441578" y="159730"/>
                      <a:pt x="536864" y="64444"/>
                      <a:pt x="654401" y="64444"/>
                    </a:cubicBezTo>
                    <a:close/>
                    <a:moveTo>
                      <a:pt x="137642" y="34400"/>
                    </a:moveTo>
                    <a:cubicBezTo>
                      <a:pt x="131015" y="86348"/>
                      <a:pt x="88679" y="127109"/>
                      <a:pt x="35995" y="131322"/>
                    </a:cubicBezTo>
                    <a:lnTo>
                      <a:pt x="35995" y="419490"/>
                    </a:lnTo>
                    <a:cubicBezTo>
                      <a:pt x="89927" y="423805"/>
                      <a:pt x="133040" y="466427"/>
                      <a:pt x="138071" y="520154"/>
                    </a:cubicBezTo>
                    <a:lnTo>
                      <a:pt x="1170527" y="520154"/>
                    </a:lnTo>
                    <a:cubicBezTo>
                      <a:pt x="1175558" y="466366"/>
                      <a:pt x="1218773" y="423703"/>
                      <a:pt x="1272807" y="419490"/>
                    </a:cubicBezTo>
                    <a:lnTo>
                      <a:pt x="1272807" y="131322"/>
                    </a:lnTo>
                    <a:cubicBezTo>
                      <a:pt x="1220041" y="127211"/>
                      <a:pt x="1177603" y="86409"/>
                      <a:pt x="1170957" y="34400"/>
                    </a:cubicBezTo>
                    <a:close/>
                    <a:moveTo>
                      <a:pt x="13764" y="0"/>
                    </a:moveTo>
                    <a:lnTo>
                      <a:pt x="1295059" y="0"/>
                    </a:lnTo>
                    <a:cubicBezTo>
                      <a:pt x="1302667" y="0"/>
                      <a:pt x="1308823" y="6176"/>
                      <a:pt x="1308823" y="13764"/>
                    </a:cubicBezTo>
                    <a:lnTo>
                      <a:pt x="1308823" y="540770"/>
                    </a:lnTo>
                    <a:cubicBezTo>
                      <a:pt x="1308844" y="548378"/>
                      <a:pt x="1302667" y="554534"/>
                      <a:pt x="1295059" y="554534"/>
                    </a:cubicBezTo>
                    <a:lnTo>
                      <a:pt x="13764" y="554534"/>
                    </a:lnTo>
                    <a:cubicBezTo>
                      <a:pt x="6156" y="554534"/>
                      <a:pt x="0" y="548358"/>
                      <a:pt x="0" y="540770"/>
                    </a:cubicBezTo>
                    <a:lnTo>
                      <a:pt x="0" y="13764"/>
                    </a:lnTo>
                    <a:cubicBezTo>
                      <a:pt x="0" y="6156"/>
                      <a:pt x="6177" y="0"/>
                      <a:pt x="13764" y="0"/>
                    </a:cubicBez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 w="661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400" name="그룹 1399">
            <a:extLst>
              <a:ext uri="{FF2B5EF4-FFF2-40B4-BE49-F238E27FC236}">
                <a16:creationId xmlns:a16="http://schemas.microsoft.com/office/drawing/2014/main" id="{E9B12F0D-286C-4279-9B60-E480E3772287}"/>
              </a:ext>
            </a:extLst>
          </p:cNvPr>
          <p:cNvGrpSpPr/>
          <p:nvPr/>
        </p:nvGrpSpPr>
        <p:grpSpPr>
          <a:xfrm>
            <a:off x="4419979" y="1872649"/>
            <a:ext cx="3352041" cy="4356168"/>
            <a:chOff x="3567012" y="142874"/>
            <a:chExt cx="5059730" cy="6575408"/>
          </a:xfrm>
        </p:grpSpPr>
        <p:sp>
          <p:nvSpPr>
            <p:cNvPr id="1401" name="자유형: 도형 1400">
              <a:extLst>
                <a:ext uri="{FF2B5EF4-FFF2-40B4-BE49-F238E27FC236}">
                  <a16:creationId xmlns:a16="http://schemas.microsoft.com/office/drawing/2014/main" id="{ADC958DD-F565-4B39-8ADF-A2CFACBC3AE5}"/>
                </a:ext>
              </a:extLst>
            </p:cNvPr>
            <p:cNvSpPr/>
            <p:nvPr/>
          </p:nvSpPr>
          <p:spPr>
            <a:xfrm>
              <a:off x="3622355" y="2386791"/>
              <a:ext cx="553594" cy="3937739"/>
            </a:xfrm>
            <a:custGeom>
              <a:avLst/>
              <a:gdLst>
                <a:gd name="connsiteX0" fmla="*/ 553213 w 553594"/>
                <a:gd name="connsiteY0" fmla="*/ 3797791 h 3937739"/>
                <a:gd name="connsiteX1" fmla="*/ 480823 w 553594"/>
                <a:gd name="connsiteY1" fmla="*/ 3903233 h 3937739"/>
                <a:gd name="connsiteX2" fmla="*/ 67248 w 553594"/>
                <a:gd name="connsiteY2" fmla="*/ 3901233 h 3937739"/>
                <a:gd name="connsiteX3" fmla="*/ 1 w 553594"/>
                <a:gd name="connsiteY3" fmla="*/ 3799887 h 3937739"/>
                <a:gd name="connsiteX4" fmla="*/ 478 w 553594"/>
                <a:gd name="connsiteY4" fmla="*/ 5031 h 3937739"/>
                <a:gd name="connsiteX5" fmla="*/ 49341 w 553594"/>
                <a:gd name="connsiteY5" fmla="*/ 10937 h 3937739"/>
                <a:gd name="connsiteX6" fmla="*/ 504922 w 553594"/>
                <a:gd name="connsiteY6" fmla="*/ 10937 h 3937739"/>
                <a:gd name="connsiteX7" fmla="*/ 553594 w 553594"/>
                <a:gd name="connsiteY7" fmla="*/ 5412 h 3937739"/>
                <a:gd name="connsiteX8" fmla="*/ 553213 w 553594"/>
                <a:gd name="connsiteY8" fmla="*/ 3797791 h 393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594" h="3937739">
                  <a:moveTo>
                    <a:pt x="553213" y="3797791"/>
                  </a:moveTo>
                  <a:cubicBezTo>
                    <a:pt x="553213" y="3862085"/>
                    <a:pt x="542260" y="3882564"/>
                    <a:pt x="480823" y="3903233"/>
                  </a:cubicBezTo>
                  <a:cubicBezTo>
                    <a:pt x="343282" y="3949429"/>
                    <a:pt x="204884" y="3949715"/>
                    <a:pt x="67248" y="3901233"/>
                  </a:cubicBezTo>
                  <a:cubicBezTo>
                    <a:pt x="19432" y="3884374"/>
                    <a:pt x="-189" y="3852370"/>
                    <a:pt x="1" y="3799887"/>
                  </a:cubicBezTo>
                  <a:cubicBezTo>
                    <a:pt x="1430" y="3350783"/>
                    <a:pt x="573" y="787129"/>
                    <a:pt x="478" y="5031"/>
                  </a:cubicBezTo>
                  <a:cubicBezTo>
                    <a:pt x="18480" y="-7065"/>
                    <a:pt x="33529" y="5793"/>
                    <a:pt x="49341" y="10937"/>
                  </a:cubicBezTo>
                  <a:cubicBezTo>
                    <a:pt x="201265" y="60467"/>
                    <a:pt x="352998" y="60562"/>
                    <a:pt x="504922" y="10937"/>
                  </a:cubicBezTo>
                  <a:cubicBezTo>
                    <a:pt x="520543" y="5793"/>
                    <a:pt x="535783" y="-7256"/>
                    <a:pt x="553594" y="5412"/>
                  </a:cubicBezTo>
                  <a:cubicBezTo>
                    <a:pt x="553404" y="769603"/>
                    <a:pt x="553213" y="3337543"/>
                    <a:pt x="553213" y="3797791"/>
                  </a:cubicBezTo>
                  <a:close/>
                </a:path>
              </a:pathLst>
            </a:custGeom>
            <a:solidFill>
              <a:srgbClr val="E4E4E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02" name="자유형: 도형 1401">
              <a:extLst>
                <a:ext uri="{FF2B5EF4-FFF2-40B4-BE49-F238E27FC236}">
                  <a16:creationId xmlns:a16="http://schemas.microsoft.com/office/drawing/2014/main" id="{F76B39FC-A864-4EA7-8517-6C8A3D3F10A6}"/>
                </a:ext>
              </a:extLst>
            </p:cNvPr>
            <p:cNvSpPr/>
            <p:nvPr/>
          </p:nvSpPr>
          <p:spPr>
            <a:xfrm>
              <a:off x="6293440" y="1953190"/>
              <a:ext cx="185525" cy="402027"/>
            </a:xfrm>
            <a:custGeom>
              <a:avLst/>
              <a:gdLst>
                <a:gd name="connsiteX0" fmla="*/ 139173 w 185525"/>
                <a:gd name="connsiteY0" fmla="*/ 182410 h 402027"/>
                <a:gd name="connsiteX1" fmla="*/ 184417 w 185525"/>
                <a:gd name="connsiteY1" fmla="*/ 356717 h 402027"/>
                <a:gd name="connsiteX2" fmla="*/ 165271 w 185525"/>
                <a:gd name="connsiteY2" fmla="*/ 399008 h 402027"/>
                <a:gd name="connsiteX3" fmla="*/ 119837 w 185525"/>
                <a:gd name="connsiteY3" fmla="*/ 377006 h 402027"/>
                <a:gd name="connsiteX4" fmla="*/ 1632 w 185525"/>
                <a:gd name="connsiteY4" fmla="*/ 47345 h 402027"/>
                <a:gd name="connsiteX5" fmla="*/ 23634 w 185525"/>
                <a:gd name="connsiteY5" fmla="*/ 2006 h 402027"/>
                <a:gd name="connsiteX6" fmla="*/ 64687 w 185525"/>
                <a:gd name="connsiteY6" fmla="*/ 23533 h 402027"/>
                <a:gd name="connsiteX7" fmla="*/ 139173 w 185525"/>
                <a:gd name="connsiteY7" fmla="*/ 182410 h 402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5525" h="402027">
                  <a:moveTo>
                    <a:pt x="139173" y="182410"/>
                  </a:moveTo>
                  <a:cubicBezTo>
                    <a:pt x="159842" y="239084"/>
                    <a:pt x="176701" y="296710"/>
                    <a:pt x="184417" y="356717"/>
                  </a:cubicBezTo>
                  <a:cubicBezTo>
                    <a:pt x="186798" y="375101"/>
                    <a:pt x="187274" y="390436"/>
                    <a:pt x="165271" y="399008"/>
                  </a:cubicBezTo>
                  <a:cubicBezTo>
                    <a:pt x="140601" y="408533"/>
                    <a:pt x="129172" y="393960"/>
                    <a:pt x="119837" y="377006"/>
                  </a:cubicBezTo>
                  <a:cubicBezTo>
                    <a:pt x="63068" y="273469"/>
                    <a:pt x="23634" y="163455"/>
                    <a:pt x="1632" y="47345"/>
                  </a:cubicBezTo>
                  <a:cubicBezTo>
                    <a:pt x="-1988" y="28105"/>
                    <a:pt x="-1511" y="9912"/>
                    <a:pt x="23634" y="2006"/>
                  </a:cubicBezTo>
                  <a:cubicBezTo>
                    <a:pt x="46399" y="-5137"/>
                    <a:pt x="54876" y="7912"/>
                    <a:pt x="64687" y="23533"/>
                  </a:cubicBezTo>
                  <a:cubicBezTo>
                    <a:pt x="96120" y="73444"/>
                    <a:pt x="119551" y="126974"/>
                    <a:pt x="139173" y="182410"/>
                  </a:cubicBezTo>
                  <a:close/>
                </a:path>
              </a:pathLst>
            </a:custGeom>
            <a:solidFill>
              <a:srgbClr val="F5A2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03" name="자유형: 도형 1402">
              <a:extLst>
                <a:ext uri="{FF2B5EF4-FFF2-40B4-BE49-F238E27FC236}">
                  <a16:creationId xmlns:a16="http://schemas.microsoft.com/office/drawing/2014/main" id="{8B63A8C8-C902-4325-938F-FFB9BE309821}"/>
                </a:ext>
              </a:extLst>
            </p:cNvPr>
            <p:cNvSpPr/>
            <p:nvPr/>
          </p:nvSpPr>
          <p:spPr>
            <a:xfrm>
              <a:off x="6320027" y="2015966"/>
              <a:ext cx="101497" cy="278987"/>
            </a:xfrm>
            <a:custGeom>
              <a:avLst/>
              <a:gdLst>
                <a:gd name="connsiteX0" fmla="*/ 29813 w 101497"/>
                <a:gd name="connsiteY0" fmla="*/ 135255 h 278987"/>
                <a:gd name="connsiteX1" fmla="*/ 0 w 101497"/>
                <a:gd name="connsiteY1" fmla="*/ 0 h 278987"/>
                <a:gd name="connsiteX2" fmla="*/ 99536 w 101497"/>
                <a:gd name="connsiteY2" fmla="*/ 278987 h 278987"/>
                <a:gd name="connsiteX3" fmla="*/ 42767 w 101497"/>
                <a:gd name="connsiteY3" fmla="*/ 176022 h 278987"/>
                <a:gd name="connsiteX4" fmla="*/ 42482 w 101497"/>
                <a:gd name="connsiteY4" fmla="*/ 167831 h 278987"/>
                <a:gd name="connsiteX5" fmla="*/ 54293 w 101497"/>
                <a:gd name="connsiteY5" fmla="*/ 125825 h 278987"/>
                <a:gd name="connsiteX6" fmla="*/ 29813 w 101497"/>
                <a:gd name="connsiteY6" fmla="*/ 135255 h 278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497" h="278987">
                  <a:moveTo>
                    <a:pt x="29813" y="135255"/>
                  </a:moveTo>
                  <a:cubicBezTo>
                    <a:pt x="8763" y="94393"/>
                    <a:pt x="3905" y="39053"/>
                    <a:pt x="0" y="0"/>
                  </a:cubicBezTo>
                  <a:cubicBezTo>
                    <a:pt x="58388" y="49911"/>
                    <a:pt x="112586" y="200120"/>
                    <a:pt x="99536" y="278987"/>
                  </a:cubicBezTo>
                  <a:cubicBezTo>
                    <a:pt x="72390" y="245650"/>
                    <a:pt x="54293" y="212789"/>
                    <a:pt x="42767" y="176022"/>
                  </a:cubicBezTo>
                  <a:cubicBezTo>
                    <a:pt x="42005" y="173450"/>
                    <a:pt x="41243" y="169640"/>
                    <a:pt x="42482" y="167831"/>
                  </a:cubicBezTo>
                  <a:cubicBezTo>
                    <a:pt x="60484" y="142685"/>
                    <a:pt x="60960" y="139541"/>
                    <a:pt x="54293" y="125825"/>
                  </a:cubicBezTo>
                  <a:cubicBezTo>
                    <a:pt x="40386" y="96583"/>
                    <a:pt x="34481" y="115538"/>
                    <a:pt x="29813" y="135255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04" name="자유형: 도형 1403">
              <a:extLst>
                <a:ext uri="{FF2B5EF4-FFF2-40B4-BE49-F238E27FC236}">
                  <a16:creationId xmlns:a16="http://schemas.microsoft.com/office/drawing/2014/main" id="{B0E3ABFC-DFEF-4491-9F19-E98E211436AD}"/>
                </a:ext>
              </a:extLst>
            </p:cNvPr>
            <p:cNvSpPr/>
            <p:nvPr/>
          </p:nvSpPr>
          <p:spPr>
            <a:xfrm>
              <a:off x="6378805" y="2591473"/>
              <a:ext cx="114524" cy="419023"/>
            </a:xfrm>
            <a:custGeom>
              <a:avLst/>
              <a:gdLst>
                <a:gd name="connsiteX0" fmla="*/ 105624 w 114524"/>
                <a:gd name="connsiteY0" fmla="*/ 201257 h 419023"/>
                <a:gd name="connsiteX1" fmla="*/ 112006 w 114524"/>
                <a:gd name="connsiteY1" fmla="*/ 381280 h 419023"/>
                <a:gd name="connsiteX2" fmla="*/ 84097 w 114524"/>
                <a:gd name="connsiteY2" fmla="*/ 418427 h 419023"/>
                <a:gd name="connsiteX3" fmla="*/ 44473 w 114524"/>
                <a:gd name="connsiteY3" fmla="*/ 387090 h 419023"/>
                <a:gd name="connsiteX4" fmla="*/ 563 w 114524"/>
                <a:gd name="connsiteY4" fmla="*/ 39713 h 419023"/>
                <a:gd name="connsiteX5" fmla="*/ 31900 w 114524"/>
                <a:gd name="connsiteY5" fmla="*/ 184 h 419023"/>
                <a:gd name="connsiteX6" fmla="*/ 67333 w 114524"/>
                <a:gd name="connsiteY6" fmla="*/ 30093 h 419023"/>
                <a:gd name="connsiteX7" fmla="*/ 105624 w 114524"/>
                <a:gd name="connsiteY7" fmla="*/ 201257 h 419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4524" h="419023">
                  <a:moveTo>
                    <a:pt x="105624" y="201257"/>
                  </a:moveTo>
                  <a:cubicBezTo>
                    <a:pt x="113529" y="261074"/>
                    <a:pt x="117435" y="320986"/>
                    <a:pt x="112006" y="381280"/>
                  </a:cubicBezTo>
                  <a:cubicBezTo>
                    <a:pt x="110386" y="399758"/>
                    <a:pt x="107529" y="414807"/>
                    <a:pt x="84097" y="418427"/>
                  </a:cubicBezTo>
                  <a:cubicBezTo>
                    <a:pt x="57904" y="422428"/>
                    <a:pt x="49903" y="405664"/>
                    <a:pt x="44473" y="387090"/>
                  </a:cubicBezTo>
                  <a:cubicBezTo>
                    <a:pt x="11517" y="273647"/>
                    <a:pt x="-3152" y="157728"/>
                    <a:pt x="563" y="39713"/>
                  </a:cubicBezTo>
                  <a:cubicBezTo>
                    <a:pt x="1135" y="20187"/>
                    <a:pt x="5611" y="2470"/>
                    <a:pt x="31900" y="184"/>
                  </a:cubicBezTo>
                  <a:cubicBezTo>
                    <a:pt x="55713" y="-1816"/>
                    <a:pt x="61142" y="12757"/>
                    <a:pt x="67333" y="30093"/>
                  </a:cubicBezTo>
                  <a:cubicBezTo>
                    <a:pt x="87241" y="85623"/>
                    <a:pt x="98575" y="142964"/>
                    <a:pt x="105624" y="201257"/>
                  </a:cubicBezTo>
                  <a:close/>
                </a:path>
              </a:pathLst>
            </a:custGeom>
            <a:solidFill>
              <a:srgbClr val="F5A2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05" name="자유형: 도형 1404">
              <a:extLst>
                <a:ext uri="{FF2B5EF4-FFF2-40B4-BE49-F238E27FC236}">
                  <a16:creationId xmlns:a16="http://schemas.microsoft.com/office/drawing/2014/main" id="{D33F2A68-A280-4083-A043-1C877051AACB}"/>
                </a:ext>
              </a:extLst>
            </p:cNvPr>
            <p:cNvSpPr/>
            <p:nvPr/>
          </p:nvSpPr>
          <p:spPr>
            <a:xfrm>
              <a:off x="6394059" y="2651569"/>
              <a:ext cx="57243" cy="293941"/>
            </a:xfrm>
            <a:custGeom>
              <a:avLst/>
              <a:gdLst>
                <a:gd name="connsiteX0" fmla="*/ 6264 w 57243"/>
                <a:gd name="connsiteY0" fmla="*/ 138494 h 293941"/>
                <a:gd name="connsiteX1" fmla="*/ 6550 w 57243"/>
                <a:gd name="connsiteY1" fmla="*/ 0 h 293941"/>
                <a:gd name="connsiteX2" fmla="*/ 43221 w 57243"/>
                <a:gd name="connsiteY2" fmla="*/ 293941 h 293941"/>
                <a:gd name="connsiteX3" fmla="*/ 10169 w 57243"/>
                <a:gd name="connsiteY3" fmla="*/ 181165 h 293941"/>
                <a:gd name="connsiteX4" fmla="*/ 11693 w 57243"/>
                <a:gd name="connsiteY4" fmla="*/ 173069 h 293941"/>
                <a:gd name="connsiteX5" fmla="*/ 32362 w 57243"/>
                <a:gd name="connsiteY5" fmla="*/ 134588 h 293941"/>
                <a:gd name="connsiteX6" fmla="*/ 6264 w 57243"/>
                <a:gd name="connsiteY6" fmla="*/ 138494 h 293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243" h="293941">
                  <a:moveTo>
                    <a:pt x="6264" y="138494"/>
                  </a:moveTo>
                  <a:cubicBezTo>
                    <a:pt x="-5357" y="94012"/>
                    <a:pt x="1882" y="38957"/>
                    <a:pt x="6550" y="0"/>
                  </a:cubicBezTo>
                  <a:cubicBezTo>
                    <a:pt x="52746" y="61341"/>
                    <a:pt x="73034" y="219837"/>
                    <a:pt x="43221" y="293941"/>
                  </a:cubicBezTo>
                  <a:cubicBezTo>
                    <a:pt x="23980" y="255556"/>
                    <a:pt x="13408" y="219551"/>
                    <a:pt x="10169" y="181165"/>
                  </a:cubicBezTo>
                  <a:cubicBezTo>
                    <a:pt x="9978" y="178498"/>
                    <a:pt x="10074" y="174593"/>
                    <a:pt x="11693" y="173069"/>
                  </a:cubicBezTo>
                  <a:cubicBezTo>
                    <a:pt x="34648" y="152400"/>
                    <a:pt x="35791" y="149447"/>
                    <a:pt x="32362" y="134588"/>
                  </a:cubicBezTo>
                  <a:cubicBezTo>
                    <a:pt x="24933" y="103061"/>
                    <a:pt x="15122" y="120301"/>
                    <a:pt x="6264" y="138494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06" name="자유형: 도형 1405">
              <a:extLst>
                <a:ext uri="{FF2B5EF4-FFF2-40B4-BE49-F238E27FC236}">
                  <a16:creationId xmlns:a16="http://schemas.microsoft.com/office/drawing/2014/main" id="{BAA008B2-B3AB-4ACB-817D-6FBB35E50D41}"/>
                </a:ext>
              </a:extLst>
            </p:cNvPr>
            <p:cNvSpPr/>
            <p:nvPr/>
          </p:nvSpPr>
          <p:spPr>
            <a:xfrm>
              <a:off x="6609665" y="2368245"/>
              <a:ext cx="163461" cy="408721"/>
            </a:xfrm>
            <a:custGeom>
              <a:avLst/>
              <a:gdLst>
                <a:gd name="connsiteX0" fmla="*/ 129177 w 163461"/>
                <a:gd name="connsiteY0" fmla="*/ 188741 h 408721"/>
                <a:gd name="connsiteX1" fmla="*/ 163086 w 163461"/>
                <a:gd name="connsiteY1" fmla="*/ 365620 h 408721"/>
                <a:gd name="connsiteX2" fmla="*/ 141273 w 163461"/>
                <a:gd name="connsiteY2" fmla="*/ 406578 h 408721"/>
                <a:gd name="connsiteX3" fmla="*/ 97363 w 163461"/>
                <a:gd name="connsiteY3" fmla="*/ 381717 h 408721"/>
                <a:gd name="connsiteX4" fmla="*/ 780 w 163461"/>
                <a:gd name="connsiteY4" fmla="*/ 45104 h 408721"/>
                <a:gd name="connsiteX5" fmla="*/ 25640 w 163461"/>
                <a:gd name="connsiteY5" fmla="*/ 1289 h 408721"/>
                <a:gd name="connsiteX6" fmla="*/ 65169 w 163461"/>
                <a:gd name="connsiteY6" fmla="*/ 25387 h 408721"/>
                <a:gd name="connsiteX7" fmla="*/ 129177 w 163461"/>
                <a:gd name="connsiteY7" fmla="*/ 188741 h 408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3461" h="408721">
                  <a:moveTo>
                    <a:pt x="129177" y="188741"/>
                  </a:moveTo>
                  <a:cubicBezTo>
                    <a:pt x="146131" y="246653"/>
                    <a:pt x="159181" y="305232"/>
                    <a:pt x="163086" y="365620"/>
                  </a:cubicBezTo>
                  <a:cubicBezTo>
                    <a:pt x="164324" y="384099"/>
                    <a:pt x="163752" y="399529"/>
                    <a:pt x="141273" y="406578"/>
                  </a:cubicBezTo>
                  <a:cubicBezTo>
                    <a:pt x="116032" y="414483"/>
                    <a:pt x="105555" y="399243"/>
                    <a:pt x="97363" y="381717"/>
                  </a:cubicBezTo>
                  <a:cubicBezTo>
                    <a:pt x="47357" y="274657"/>
                    <a:pt x="15162" y="162357"/>
                    <a:pt x="780" y="45104"/>
                  </a:cubicBezTo>
                  <a:cubicBezTo>
                    <a:pt x="-1602" y="25673"/>
                    <a:pt x="113" y="7575"/>
                    <a:pt x="25640" y="1289"/>
                  </a:cubicBezTo>
                  <a:cubicBezTo>
                    <a:pt x="48786" y="-4331"/>
                    <a:pt x="56406" y="9290"/>
                    <a:pt x="65169" y="25387"/>
                  </a:cubicBezTo>
                  <a:cubicBezTo>
                    <a:pt x="93267" y="77203"/>
                    <a:pt x="113270" y="132162"/>
                    <a:pt x="129177" y="188741"/>
                  </a:cubicBezTo>
                  <a:close/>
                </a:path>
              </a:pathLst>
            </a:custGeom>
            <a:solidFill>
              <a:srgbClr val="F5A2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07" name="자유형: 도형 1406">
              <a:extLst>
                <a:ext uri="{FF2B5EF4-FFF2-40B4-BE49-F238E27FC236}">
                  <a16:creationId xmlns:a16="http://schemas.microsoft.com/office/drawing/2014/main" id="{931E457D-9B6F-4EFA-A42D-7FC726FF5C1C}"/>
                </a:ext>
              </a:extLst>
            </p:cNvPr>
            <p:cNvSpPr/>
            <p:nvPr/>
          </p:nvSpPr>
          <p:spPr>
            <a:xfrm>
              <a:off x="6634352" y="2430303"/>
              <a:ext cx="85390" cy="284797"/>
            </a:xfrm>
            <a:custGeom>
              <a:avLst/>
              <a:gdLst>
                <a:gd name="connsiteX0" fmla="*/ 20955 w 85390"/>
                <a:gd name="connsiteY0" fmla="*/ 136874 h 284797"/>
                <a:gd name="connsiteX1" fmla="*/ 0 w 85390"/>
                <a:gd name="connsiteY1" fmla="*/ 0 h 284797"/>
                <a:gd name="connsiteX2" fmla="*/ 81248 w 85390"/>
                <a:gd name="connsiteY2" fmla="*/ 284797 h 284797"/>
                <a:gd name="connsiteX3" fmla="*/ 31242 w 85390"/>
                <a:gd name="connsiteY3" fmla="*/ 178403 h 284797"/>
                <a:gd name="connsiteX4" fmla="*/ 31528 w 85390"/>
                <a:gd name="connsiteY4" fmla="*/ 170212 h 284797"/>
                <a:gd name="connsiteX5" fmla="*/ 46101 w 85390"/>
                <a:gd name="connsiteY5" fmla="*/ 129064 h 284797"/>
                <a:gd name="connsiteX6" fmla="*/ 20955 w 85390"/>
                <a:gd name="connsiteY6" fmla="*/ 136874 h 284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5390" h="284797">
                  <a:moveTo>
                    <a:pt x="20955" y="136874"/>
                  </a:moveTo>
                  <a:cubicBezTo>
                    <a:pt x="2572" y="94679"/>
                    <a:pt x="1334" y="39243"/>
                    <a:pt x="0" y="0"/>
                  </a:cubicBezTo>
                  <a:cubicBezTo>
                    <a:pt x="55054" y="53531"/>
                    <a:pt x="99441" y="207074"/>
                    <a:pt x="81248" y="284797"/>
                  </a:cubicBezTo>
                  <a:cubicBezTo>
                    <a:pt x="56293" y="249746"/>
                    <a:pt x="40386" y="215837"/>
                    <a:pt x="31242" y="178403"/>
                  </a:cubicBezTo>
                  <a:cubicBezTo>
                    <a:pt x="30575" y="175736"/>
                    <a:pt x="30099" y="171926"/>
                    <a:pt x="31528" y="170212"/>
                  </a:cubicBezTo>
                  <a:cubicBezTo>
                    <a:pt x="51054" y="146304"/>
                    <a:pt x="51816" y="143161"/>
                    <a:pt x="46101" y="129064"/>
                  </a:cubicBezTo>
                  <a:cubicBezTo>
                    <a:pt x="34004" y="98965"/>
                    <a:pt x="26861" y="117539"/>
                    <a:pt x="20955" y="136874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08" name="자유형: 도형 1407">
              <a:extLst>
                <a:ext uri="{FF2B5EF4-FFF2-40B4-BE49-F238E27FC236}">
                  <a16:creationId xmlns:a16="http://schemas.microsoft.com/office/drawing/2014/main" id="{1C7ED3EC-4E26-4226-A410-BB3703BF726F}"/>
                </a:ext>
              </a:extLst>
            </p:cNvPr>
            <p:cNvSpPr/>
            <p:nvPr/>
          </p:nvSpPr>
          <p:spPr>
            <a:xfrm>
              <a:off x="6300187" y="1456785"/>
              <a:ext cx="100954" cy="420976"/>
            </a:xfrm>
            <a:custGeom>
              <a:avLst/>
              <a:gdLst>
                <a:gd name="connsiteX0" fmla="*/ 1933 w 100954"/>
                <a:gd name="connsiteY0" fmla="*/ 215138 h 420976"/>
                <a:gd name="connsiteX1" fmla="*/ 8790 w 100954"/>
                <a:gd name="connsiteY1" fmla="*/ 35115 h 420976"/>
                <a:gd name="connsiteX2" fmla="*/ 39366 w 100954"/>
                <a:gd name="connsiteY2" fmla="*/ 159 h 420976"/>
                <a:gd name="connsiteX3" fmla="*/ 76513 w 100954"/>
                <a:gd name="connsiteY3" fmla="*/ 34258 h 420976"/>
                <a:gd name="connsiteX4" fmla="*/ 94706 w 100954"/>
                <a:gd name="connsiteY4" fmla="*/ 383921 h 420976"/>
                <a:gd name="connsiteX5" fmla="*/ 60606 w 100954"/>
                <a:gd name="connsiteY5" fmla="*/ 420973 h 420976"/>
                <a:gd name="connsiteX6" fmla="*/ 27555 w 100954"/>
                <a:gd name="connsiteY6" fmla="*/ 388588 h 420976"/>
                <a:gd name="connsiteX7" fmla="*/ 1933 w 100954"/>
                <a:gd name="connsiteY7" fmla="*/ 215138 h 420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954" h="420976">
                  <a:moveTo>
                    <a:pt x="1933" y="215138"/>
                  </a:moveTo>
                  <a:cubicBezTo>
                    <a:pt x="-1496" y="154940"/>
                    <a:pt x="-1020" y="94837"/>
                    <a:pt x="8790" y="35115"/>
                  </a:cubicBezTo>
                  <a:cubicBezTo>
                    <a:pt x="11839" y="16827"/>
                    <a:pt x="15744" y="1968"/>
                    <a:pt x="39366" y="159"/>
                  </a:cubicBezTo>
                  <a:cubicBezTo>
                    <a:pt x="65750" y="-1842"/>
                    <a:pt x="72513" y="15398"/>
                    <a:pt x="76513" y="34258"/>
                  </a:cubicBezTo>
                  <a:cubicBezTo>
                    <a:pt x="101088" y="149796"/>
                    <a:pt x="107089" y="266477"/>
                    <a:pt x="94706" y="383921"/>
                  </a:cubicBezTo>
                  <a:cubicBezTo>
                    <a:pt x="92611" y="403352"/>
                    <a:pt x="86896" y="420687"/>
                    <a:pt x="60606" y="420973"/>
                  </a:cubicBezTo>
                  <a:cubicBezTo>
                    <a:pt x="36699" y="421259"/>
                    <a:pt x="32413" y="406305"/>
                    <a:pt x="27555" y="388588"/>
                  </a:cubicBezTo>
                  <a:cubicBezTo>
                    <a:pt x="11743" y="331819"/>
                    <a:pt x="4695" y="273812"/>
                    <a:pt x="1933" y="215138"/>
                  </a:cubicBezTo>
                  <a:close/>
                </a:path>
              </a:pathLst>
            </a:custGeom>
            <a:solidFill>
              <a:srgbClr val="F5A2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09" name="자유형: 도형 1408">
              <a:extLst>
                <a:ext uri="{FF2B5EF4-FFF2-40B4-BE49-F238E27FC236}">
                  <a16:creationId xmlns:a16="http://schemas.microsoft.com/office/drawing/2014/main" id="{1E1CBF2C-95FF-4F76-B10F-231F8D550034}"/>
                </a:ext>
              </a:extLst>
            </p:cNvPr>
            <p:cNvSpPr/>
            <p:nvPr/>
          </p:nvSpPr>
          <p:spPr>
            <a:xfrm>
              <a:off x="6338424" y="1523142"/>
              <a:ext cx="50377" cy="295751"/>
            </a:xfrm>
            <a:custGeom>
              <a:avLst/>
              <a:gdLst>
                <a:gd name="connsiteX0" fmla="*/ 47420 w 50377"/>
                <a:gd name="connsiteY0" fmla="*/ 157639 h 295751"/>
                <a:gd name="connsiteX1" fmla="*/ 36943 w 50377"/>
                <a:gd name="connsiteY1" fmla="*/ 295751 h 295751"/>
                <a:gd name="connsiteX2" fmla="*/ 21989 w 50377"/>
                <a:gd name="connsiteY2" fmla="*/ 0 h 295751"/>
                <a:gd name="connsiteX3" fmla="*/ 46658 w 50377"/>
                <a:gd name="connsiteY3" fmla="*/ 114967 h 295751"/>
                <a:gd name="connsiteX4" fmla="*/ 44563 w 50377"/>
                <a:gd name="connsiteY4" fmla="*/ 122872 h 295751"/>
                <a:gd name="connsiteX5" fmla="*/ 21132 w 50377"/>
                <a:gd name="connsiteY5" fmla="*/ 159734 h 295751"/>
                <a:gd name="connsiteX6" fmla="*/ 47420 w 50377"/>
                <a:gd name="connsiteY6" fmla="*/ 157639 h 29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0377" h="295751">
                  <a:moveTo>
                    <a:pt x="47420" y="157639"/>
                  </a:moveTo>
                  <a:cubicBezTo>
                    <a:pt x="55802" y="202883"/>
                    <a:pt x="44468" y="257175"/>
                    <a:pt x="36943" y="295751"/>
                  </a:cubicBezTo>
                  <a:cubicBezTo>
                    <a:pt x="-4586" y="231172"/>
                    <a:pt x="-13254" y="71628"/>
                    <a:pt x="21989" y="0"/>
                  </a:cubicBezTo>
                  <a:cubicBezTo>
                    <a:pt x="38372" y="39719"/>
                    <a:pt x="46182" y="76390"/>
                    <a:pt x="46658" y="114967"/>
                  </a:cubicBezTo>
                  <a:cubicBezTo>
                    <a:pt x="46658" y="117634"/>
                    <a:pt x="46277" y="121539"/>
                    <a:pt x="44563" y="122872"/>
                  </a:cubicBezTo>
                  <a:cubicBezTo>
                    <a:pt x="20084" y="141732"/>
                    <a:pt x="18750" y="144685"/>
                    <a:pt x="21132" y="159734"/>
                  </a:cubicBezTo>
                  <a:cubicBezTo>
                    <a:pt x="26180" y="191643"/>
                    <a:pt x="37229" y="175165"/>
                    <a:pt x="47420" y="157639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0" name="자유형: 도형 1409">
              <a:extLst>
                <a:ext uri="{FF2B5EF4-FFF2-40B4-BE49-F238E27FC236}">
                  <a16:creationId xmlns:a16="http://schemas.microsoft.com/office/drawing/2014/main" id="{4C55FD02-599F-44EC-A018-21460F009105}"/>
                </a:ext>
              </a:extLst>
            </p:cNvPr>
            <p:cNvSpPr/>
            <p:nvPr/>
          </p:nvSpPr>
          <p:spPr>
            <a:xfrm>
              <a:off x="5909023" y="3302775"/>
              <a:ext cx="1364456" cy="258240"/>
            </a:xfrm>
            <a:custGeom>
              <a:avLst/>
              <a:gdLst>
                <a:gd name="connsiteX0" fmla="*/ 642747 w 1364456"/>
                <a:gd name="connsiteY0" fmla="*/ 209854 h 258240"/>
                <a:gd name="connsiteX1" fmla="*/ 1364456 w 1364456"/>
                <a:gd name="connsiteY1" fmla="*/ 226523 h 258240"/>
                <a:gd name="connsiteX2" fmla="*/ 1322070 w 1364456"/>
                <a:gd name="connsiteY2" fmla="*/ 197376 h 258240"/>
                <a:gd name="connsiteX3" fmla="*/ 1250728 w 1364456"/>
                <a:gd name="connsiteY3" fmla="*/ 137940 h 258240"/>
                <a:gd name="connsiteX4" fmla="*/ 1205579 w 1364456"/>
                <a:gd name="connsiteY4" fmla="*/ 91458 h 258240"/>
                <a:gd name="connsiteX5" fmla="*/ 1184243 w 1364456"/>
                <a:gd name="connsiteY5" fmla="*/ 76028 h 258240"/>
                <a:gd name="connsiteX6" fmla="*/ 1019461 w 1364456"/>
                <a:gd name="connsiteY6" fmla="*/ 46976 h 258240"/>
                <a:gd name="connsiteX7" fmla="*/ 981361 w 1364456"/>
                <a:gd name="connsiteY7" fmla="*/ 36880 h 258240"/>
                <a:gd name="connsiteX8" fmla="*/ 821436 w 1364456"/>
                <a:gd name="connsiteY8" fmla="*/ 8115 h 258240"/>
                <a:gd name="connsiteX9" fmla="*/ 805910 w 1364456"/>
                <a:gd name="connsiteY9" fmla="*/ 5162 h 258240"/>
                <a:gd name="connsiteX10" fmla="*/ 578548 w 1364456"/>
                <a:gd name="connsiteY10" fmla="*/ 27069 h 258240"/>
                <a:gd name="connsiteX11" fmla="*/ 578548 w 1364456"/>
                <a:gd name="connsiteY11" fmla="*/ 27069 h 258240"/>
                <a:gd name="connsiteX12" fmla="*/ 541782 w 1364456"/>
                <a:gd name="connsiteY12" fmla="*/ 46786 h 258240"/>
                <a:gd name="connsiteX13" fmla="*/ 369380 w 1364456"/>
                <a:gd name="connsiteY13" fmla="*/ 65265 h 258240"/>
                <a:gd name="connsiteX14" fmla="*/ 369380 w 1364456"/>
                <a:gd name="connsiteY14" fmla="*/ 65265 h 258240"/>
                <a:gd name="connsiteX15" fmla="*/ 311753 w 1364456"/>
                <a:gd name="connsiteY15" fmla="*/ 78218 h 258240"/>
                <a:gd name="connsiteX16" fmla="*/ 301657 w 1364456"/>
                <a:gd name="connsiteY16" fmla="*/ 116223 h 258240"/>
                <a:gd name="connsiteX17" fmla="*/ 302705 w 1364456"/>
                <a:gd name="connsiteY17" fmla="*/ 132225 h 258240"/>
                <a:gd name="connsiteX18" fmla="*/ 302705 w 1364456"/>
                <a:gd name="connsiteY18" fmla="*/ 132225 h 258240"/>
                <a:gd name="connsiteX19" fmla="*/ 248031 w 1364456"/>
                <a:gd name="connsiteY19" fmla="*/ 154038 h 258240"/>
                <a:gd name="connsiteX20" fmla="*/ 70390 w 1364456"/>
                <a:gd name="connsiteY20" fmla="*/ 194233 h 258240"/>
                <a:gd name="connsiteX21" fmla="*/ 51721 w 1364456"/>
                <a:gd name="connsiteY21" fmla="*/ 206044 h 258240"/>
                <a:gd name="connsiteX22" fmla="*/ 0 w 1364456"/>
                <a:gd name="connsiteY22" fmla="*/ 258241 h 258240"/>
                <a:gd name="connsiteX23" fmla="*/ 642747 w 1364456"/>
                <a:gd name="connsiteY23" fmla="*/ 209854 h 258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364456" h="258240">
                  <a:moveTo>
                    <a:pt x="642747" y="209854"/>
                  </a:moveTo>
                  <a:cubicBezTo>
                    <a:pt x="949547" y="209854"/>
                    <a:pt x="1362075" y="226427"/>
                    <a:pt x="1364456" y="226523"/>
                  </a:cubicBezTo>
                  <a:cubicBezTo>
                    <a:pt x="1359789" y="201377"/>
                    <a:pt x="1322261" y="209283"/>
                    <a:pt x="1322070" y="197376"/>
                  </a:cubicBezTo>
                  <a:cubicBezTo>
                    <a:pt x="1321213" y="146608"/>
                    <a:pt x="1276541" y="154038"/>
                    <a:pt x="1250728" y="137940"/>
                  </a:cubicBezTo>
                  <a:cubicBezTo>
                    <a:pt x="1231487" y="125939"/>
                    <a:pt x="1196150" y="132701"/>
                    <a:pt x="1205579" y="91458"/>
                  </a:cubicBezTo>
                  <a:cubicBezTo>
                    <a:pt x="1207389" y="83648"/>
                    <a:pt x="1194149" y="77838"/>
                    <a:pt x="1184243" y="76028"/>
                  </a:cubicBezTo>
                  <a:cubicBezTo>
                    <a:pt x="1129284" y="66408"/>
                    <a:pt x="1074420" y="56692"/>
                    <a:pt x="1019461" y="46976"/>
                  </a:cubicBezTo>
                  <a:cubicBezTo>
                    <a:pt x="1009555" y="32689"/>
                    <a:pt x="993743" y="40785"/>
                    <a:pt x="981361" y="36880"/>
                  </a:cubicBezTo>
                  <a:cubicBezTo>
                    <a:pt x="929164" y="20497"/>
                    <a:pt x="871633" y="34689"/>
                    <a:pt x="821436" y="8115"/>
                  </a:cubicBezTo>
                  <a:cubicBezTo>
                    <a:pt x="815912" y="6495"/>
                    <a:pt x="810482" y="5067"/>
                    <a:pt x="805910" y="5162"/>
                  </a:cubicBezTo>
                  <a:cubicBezTo>
                    <a:pt x="728567" y="-7792"/>
                    <a:pt x="653225" y="5162"/>
                    <a:pt x="578548" y="27069"/>
                  </a:cubicBezTo>
                  <a:cubicBezTo>
                    <a:pt x="578548" y="27069"/>
                    <a:pt x="578548" y="27069"/>
                    <a:pt x="578548" y="27069"/>
                  </a:cubicBezTo>
                  <a:cubicBezTo>
                    <a:pt x="563594" y="28689"/>
                    <a:pt x="549212" y="31260"/>
                    <a:pt x="541782" y="46786"/>
                  </a:cubicBezTo>
                  <a:cubicBezTo>
                    <a:pt x="483775" y="48215"/>
                    <a:pt x="425577" y="47739"/>
                    <a:pt x="369380" y="65265"/>
                  </a:cubicBezTo>
                  <a:cubicBezTo>
                    <a:pt x="369380" y="65265"/>
                    <a:pt x="369380" y="65265"/>
                    <a:pt x="369380" y="65265"/>
                  </a:cubicBezTo>
                  <a:cubicBezTo>
                    <a:pt x="350139" y="69456"/>
                    <a:pt x="330232" y="71837"/>
                    <a:pt x="311753" y="78218"/>
                  </a:cubicBezTo>
                  <a:cubicBezTo>
                    <a:pt x="292037" y="84981"/>
                    <a:pt x="285750" y="98507"/>
                    <a:pt x="301657" y="116223"/>
                  </a:cubicBezTo>
                  <a:cubicBezTo>
                    <a:pt x="302038" y="121557"/>
                    <a:pt x="302323" y="126891"/>
                    <a:pt x="302705" y="132225"/>
                  </a:cubicBezTo>
                  <a:lnTo>
                    <a:pt x="302705" y="132225"/>
                  </a:lnTo>
                  <a:cubicBezTo>
                    <a:pt x="277559" y="122129"/>
                    <a:pt x="266891" y="148227"/>
                    <a:pt x="248031" y="154038"/>
                  </a:cubicBezTo>
                  <a:cubicBezTo>
                    <a:pt x="185642" y="153180"/>
                    <a:pt x="131540" y="189185"/>
                    <a:pt x="70390" y="194233"/>
                  </a:cubicBezTo>
                  <a:cubicBezTo>
                    <a:pt x="63627" y="194805"/>
                    <a:pt x="51721" y="201948"/>
                    <a:pt x="51721" y="206044"/>
                  </a:cubicBezTo>
                  <a:cubicBezTo>
                    <a:pt x="51530" y="241286"/>
                    <a:pt x="19526" y="243382"/>
                    <a:pt x="0" y="258241"/>
                  </a:cubicBezTo>
                  <a:cubicBezTo>
                    <a:pt x="90488" y="247192"/>
                    <a:pt x="317754" y="209854"/>
                    <a:pt x="642747" y="209854"/>
                  </a:cubicBezTo>
                  <a:close/>
                </a:path>
              </a:pathLst>
            </a:custGeom>
            <a:solidFill>
              <a:srgbClr val="F29F0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1" name="자유형: 도형 1410">
              <a:extLst>
                <a:ext uri="{FF2B5EF4-FFF2-40B4-BE49-F238E27FC236}">
                  <a16:creationId xmlns:a16="http://schemas.microsoft.com/office/drawing/2014/main" id="{E98C9A8A-1A41-454A-B448-E3AF1D7BE5C2}"/>
                </a:ext>
              </a:extLst>
            </p:cNvPr>
            <p:cNvSpPr/>
            <p:nvPr/>
          </p:nvSpPr>
          <p:spPr>
            <a:xfrm>
              <a:off x="5377203" y="3931919"/>
              <a:ext cx="2364407" cy="2390769"/>
            </a:xfrm>
            <a:custGeom>
              <a:avLst/>
              <a:gdLst>
                <a:gd name="connsiteX0" fmla="*/ 2353858 w 2364407"/>
                <a:gd name="connsiteY0" fmla="*/ 1960340 h 2390769"/>
                <a:gd name="connsiteX1" fmla="*/ 2331188 w 2364407"/>
                <a:gd name="connsiteY1" fmla="*/ 1710881 h 2390769"/>
                <a:gd name="connsiteX2" fmla="*/ 2305662 w 2364407"/>
                <a:gd name="connsiteY2" fmla="*/ 1180148 h 2390769"/>
                <a:gd name="connsiteX3" fmla="*/ 2236891 w 2364407"/>
                <a:gd name="connsiteY3" fmla="*/ 765143 h 2390769"/>
                <a:gd name="connsiteX4" fmla="*/ 2132021 w 2364407"/>
                <a:gd name="connsiteY4" fmla="*/ 417957 h 2390769"/>
                <a:gd name="connsiteX5" fmla="*/ 2132021 w 2364407"/>
                <a:gd name="connsiteY5" fmla="*/ 417957 h 2390769"/>
                <a:gd name="connsiteX6" fmla="*/ 1928471 w 2364407"/>
                <a:gd name="connsiteY6" fmla="*/ 0 h 2390769"/>
                <a:gd name="connsiteX7" fmla="*/ 1131610 w 2364407"/>
                <a:gd name="connsiteY7" fmla="*/ 104680 h 2390769"/>
                <a:gd name="connsiteX8" fmla="*/ 449144 w 2364407"/>
                <a:gd name="connsiteY8" fmla="*/ 9620 h 2390769"/>
                <a:gd name="connsiteX9" fmla="*/ 209685 w 2364407"/>
                <a:gd name="connsiteY9" fmla="*/ 470821 h 2390769"/>
                <a:gd name="connsiteX10" fmla="*/ 206542 w 2364407"/>
                <a:gd name="connsiteY10" fmla="*/ 470154 h 2390769"/>
                <a:gd name="connsiteX11" fmla="*/ 109863 w 2364407"/>
                <a:gd name="connsiteY11" fmla="*/ 786860 h 2390769"/>
                <a:gd name="connsiteX12" fmla="*/ 37759 w 2364407"/>
                <a:gd name="connsiteY12" fmla="*/ 1369123 h 2390769"/>
                <a:gd name="connsiteX13" fmla="*/ 21662 w 2364407"/>
                <a:gd name="connsiteY13" fmla="*/ 1743647 h 2390769"/>
                <a:gd name="connsiteX14" fmla="*/ 516 w 2364407"/>
                <a:gd name="connsiteY14" fmla="*/ 2307622 h 2390769"/>
                <a:gd name="connsiteX15" fmla="*/ 23852 w 2364407"/>
                <a:gd name="connsiteY15" fmla="*/ 2340769 h 2390769"/>
                <a:gd name="connsiteX16" fmla="*/ 381897 w 2364407"/>
                <a:gd name="connsiteY16" fmla="*/ 2349722 h 2390769"/>
                <a:gd name="connsiteX17" fmla="*/ 507437 w 2364407"/>
                <a:gd name="connsiteY17" fmla="*/ 2345531 h 2390769"/>
                <a:gd name="connsiteX18" fmla="*/ 912821 w 2364407"/>
                <a:gd name="connsiteY18" fmla="*/ 2387918 h 2390769"/>
                <a:gd name="connsiteX19" fmla="*/ 1741020 w 2364407"/>
                <a:gd name="connsiteY19" fmla="*/ 2342103 h 2390769"/>
                <a:gd name="connsiteX20" fmla="*/ 1743305 w 2364407"/>
                <a:gd name="connsiteY20" fmla="*/ 2334483 h 2390769"/>
                <a:gd name="connsiteX21" fmla="*/ 1843032 w 2364407"/>
                <a:gd name="connsiteY21" fmla="*/ 2332387 h 2390769"/>
                <a:gd name="connsiteX22" fmla="*/ 2258037 w 2364407"/>
                <a:gd name="connsiteY22" fmla="*/ 2355056 h 2390769"/>
                <a:gd name="connsiteX23" fmla="*/ 2308138 w 2364407"/>
                <a:gd name="connsiteY23" fmla="*/ 2321910 h 2390769"/>
                <a:gd name="connsiteX24" fmla="*/ 2353858 w 2364407"/>
                <a:gd name="connsiteY24" fmla="*/ 1960340 h 2390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364407" h="2390769">
                  <a:moveTo>
                    <a:pt x="2353858" y="1960340"/>
                  </a:moveTo>
                  <a:cubicBezTo>
                    <a:pt x="2338904" y="1877283"/>
                    <a:pt x="2329760" y="1795082"/>
                    <a:pt x="2331188" y="1710881"/>
                  </a:cubicBezTo>
                  <a:cubicBezTo>
                    <a:pt x="2334332" y="1533430"/>
                    <a:pt x="2323949" y="1356741"/>
                    <a:pt x="2305662" y="1180148"/>
                  </a:cubicBezTo>
                  <a:cubicBezTo>
                    <a:pt x="2291755" y="1046321"/>
                    <a:pt x="2238415" y="771049"/>
                    <a:pt x="2236891" y="765143"/>
                  </a:cubicBezTo>
                  <a:cubicBezTo>
                    <a:pt x="2208221" y="647510"/>
                    <a:pt x="2180027" y="529685"/>
                    <a:pt x="2132021" y="417957"/>
                  </a:cubicBezTo>
                  <a:cubicBezTo>
                    <a:pt x="2132021" y="417957"/>
                    <a:pt x="2132021" y="417957"/>
                    <a:pt x="2132021" y="417957"/>
                  </a:cubicBezTo>
                  <a:cubicBezTo>
                    <a:pt x="2082681" y="269653"/>
                    <a:pt x="2012006" y="131731"/>
                    <a:pt x="1928471" y="0"/>
                  </a:cubicBezTo>
                  <a:cubicBezTo>
                    <a:pt x="1750735" y="38005"/>
                    <a:pt x="1284010" y="104680"/>
                    <a:pt x="1131610" y="104680"/>
                  </a:cubicBezTo>
                  <a:cubicBezTo>
                    <a:pt x="807760" y="104680"/>
                    <a:pt x="588685" y="47530"/>
                    <a:pt x="449144" y="9620"/>
                  </a:cubicBezTo>
                  <a:cubicBezTo>
                    <a:pt x="353608" y="147828"/>
                    <a:pt x="265883" y="310706"/>
                    <a:pt x="209685" y="470821"/>
                  </a:cubicBezTo>
                  <a:cubicBezTo>
                    <a:pt x="208637" y="470630"/>
                    <a:pt x="207590" y="470345"/>
                    <a:pt x="206542" y="470154"/>
                  </a:cubicBezTo>
                  <a:cubicBezTo>
                    <a:pt x="161965" y="558642"/>
                    <a:pt x="112625" y="774668"/>
                    <a:pt x="109863" y="786860"/>
                  </a:cubicBezTo>
                  <a:cubicBezTo>
                    <a:pt x="66524" y="978599"/>
                    <a:pt x="49856" y="1173671"/>
                    <a:pt x="37759" y="1369123"/>
                  </a:cubicBezTo>
                  <a:cubicBezTo>
                    <a:pt x="30044" y="1493806"/>
                    <a:pt x="25853" y="1618774"/>
                    <a:pt x="21662" y="1743647"/>
                  </a:cubicBezTo>
                  <a:cubicBezTo>
                    <a:pt x="15470" y="1931670"/>
                    <a:pt x="23567" y="2120265"/>
                    <a:pt x="516" y="2307622"/>
                  </a:cubicBezTo>
                  <a:cubicBezTo>
                    <a:pt x="-1579" y="2324862"/>
                    <a:pt x="2040" y="2336959"/>
                    <a:pt x="23852" y="2340769"/>
                  </a:cubicBezTo>
                  <a:cubicBezTo>
                    <a:pt x="142820" y="2361533"/>
                    <a:pt x="262073" y="2366486"/>
                    <a:pt x="381897" y="2349722"/>
                  </a:cubicBezTo>
                  <a:cubicBezTo>
                    <a:pt x="417330" y="2339531"/>
                    <a:pt x="502960" y="2350675"/>
                    <a:pt x="507437" y="2345531"/>
                  </a:cubicBezTo>
                  <a:cubicBezTo>
                    <a:pt x="641549" y="2368963"/>
                    <a:pt x="776994" y="2382298"/>
                    <a:pt x="912821" y="2387918"/>
                  </a:cubicBezTo>
                  <a:cubicBezTo>
                    <a:pt x="1190189" y="2399348"/>
                    <a:pt x="1465937" y="2374869"/>
                    <a:pt x="1741020" y="2342103"/>
                  </a:cubicBezTo>
                  <a:cubicBezTo>
                    <a:pt x="1741686" y="2339531"/>
                    <a:pt x="1742544" y="2336959"/>
                    <a:pt x="1743305" y="2334483"/>
                  </a:cubicBezTo>
                  <a:cubicBezTo>
                    <a:pt x="1784739" y="2333911"/>
                    <a:pt x="1818458" y="2326196"/>
                    <a:pt x="1843032" y="2332387"/>
                  </a:cubicBezTo>
                  <a:cubicBezTo>
                    <a:pt x="1980573" y="2367058"/>
                    <a:pt x="2118876" y="2361343"/>
                    <a:pt x="2258037" y="2355056"/>
                  </a:cubicBezTo>
                  <a:cubicBezTo>
                    <a:pt x="2284230" y="2353913"/>
                    <a:pt x="2296994" y="2344865"/>
                    <a:pt x="2308138" y="2321910"/>
                  </a:cubicBezTo>
                  <a:cubicBezTo>
                    <a:pt x="2364336" y="2206276"/>
                    <a:pt x="2376051" y="2084165"/>
                    <a:pt x="2353858" y="1960340"/>
                  </a:cubicBezTo>
                  <a:close/>
                </a:path>
              </a:pathLst>
            </a:custGeom>
            <a:solidFill>
              <a:srgbClr val="F7DF2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2" name="자유형: 도형 1411">
              <a:extLst>
                <a:ext uri="{FF2B5EF4-FFF2-40B4-BE49-F238E27FC236}">
                  <a16:creationId xmlns:a16="http://schemas.microsoft.com/office/drawing/2014/main" id="{5519D8D0-ACBD-468C-A149-19A448A4301E}"/>
                </a:ext>
              </a:extLst>
            </p:cNvPr>
            <p:cNvSpPr/>
            <p:nvPr/>
          </p:nvSpPr>
          <p:spPr>
            <a:xfrm>
              <a:off x="6823757" y="5619702"/>
              <a:ext cx="345566" cy="345566"/>
            </a:xfrm>
            <a:custGeom>
              <a:avLst/>
              <a:gdLst>
                <a:gd name="connsiteX0" fmla="*/ 146161 w 345566"/>
                <a:gd name="connsiteY0" fmla="*/ 335137 h 345566"/>
                <a:gd name="connsiteX1" fmla="*/ 10430 w 345566"/>
                <a:gd name="connsiteY1" fmla="*/ 199406 h 345566"/>
                <a:gd name="connsiteX2" fmla="*/ 10430 w 345566"/>
                <a:gd name="connsiteY2" fmla="*/ 148923 h 345566"/>
                <a:gd name="connsiteX3" fmla="*/ 148923 w 345566"/>
                <a:gd name="connsiteY3" fmla="*/ 10430 h 345566"/>
                <a:gd name="connsiteX4" fmla="*/ 199406 w 345566"/>
                <a:gd name="connsiteY4" fmla="*/ 10430 h 345566"/>
                <a:gd name="connsiteX5" fmla="*/ 335137 w 345566"/>
                <a:gd name="connsiteY5" fmla="*/ 146161 h 345566"/>
                <a:gd name="connsiteX6" fmla="*/ 335137 w 345566"/>
                <a:gd name="connsiteY6" fmla="*/ 196644 h 345566"/>
                <a:gd name="connsiteX7" fmla="*/ 196643 w 345566"/>
                <a:gd name="connsiteY7" fmla="*/ 335137 h 345566"/>
                <a:gd name="connsiteX8" fmla="*/ 146161 w 345566"/>
                <a:gd name="connsiteY8" fmla="*/ 335137 h 345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45566" h="345566">
                  <a:moveTo>
                    <a:pt x="146161" y="335137"/>
                  </a:moveTo>
                  <a:lnTo>
                    <a:pt x="10430" y="199406"/>
                  </a:lnTo>
                  <a:cubicBezTo>
                    <a:pt x="-3477" y="185499"/>
                    <a:pt x="-3477" y="162925"/>
                    <a:pt x="10430" y="148923"/>
                  </a:cubicBezTo>
                  <a:lnTo>
                    <a:pt x="148923" y="10430"/>
                  </a:lnTo>
                  <a:cubicBezTo>
                    <a:pt x="162830" y="-3477"/>
                    <a:pt x="185404" y="-3477"/>
                    <a:pt x="199406" y="10430"/>
                  </a:cubicBezTo>
                  <a:lnTo>
                    <a:pt x="335137" y="146161"/>
                  </a:lnTo>
                  <a:cubicBezTo>
                    <a:pt x="349043" y="160067"/>
                    <a:pt x="349043" y="182642"/>
                    <a:pt x="335137" y="196644"/>
                  </a:cubicBezTo>
                  <a:lnTo>
                    <a:pt x="196643" y="335137"/>
                  </a:lnTo>
                  <a:cubicBezTo>
                    <a:pt x="182642" y="349044"/>
                    <a:pt x="160067" y="349044"/>
                    <a:pt x="146161" y="335137"/>
                  </a:cubicBezTo>
                  <a:close/>
                </a:path>
              </a:pathLst>
            </a:custGeom>
            <a:solidFill>
              <a:srgbClr val="EDA3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3" name="자유형: 도형 1412">
              <a:extLst>
                <a:ext uri="{FF2B5EF4-FFF2-40B4-BE49-F238E27FC236}">
                  <a16:creationId xmlns:a16="http://schemas.microsoft.com/office/drawing/2014/main" id="{B4D3CC25-12CC-4F1F-BC71-FA4B7D9E3B3E}"/>
                </a:ext>
              </a:extLst>
            </p:cNvPr>
            <p:cNvSpPr/>
            <p:nvPr/>
          </p:nvSpPr>
          <p:spPr>
            <a:xfrm>
              <a:off x="3567012" y="749510"/>
              <a:ext cx="865636" cy="1699784"/>
            </a:xfrm>
            <a:custGeom>
              <a:avLst/>
              <a:gdLst>
                <a:gd name="connsiteX0" fmla="*/ 608842 w 865636"/>
                <a:gd name="connsiteY0" fmla="*/ 1642598 h 1699784"/>
                <a:gd name="connsiteX1" fmla="*/ 55726 w 865636"/>
                <a:gd name="connsiteY1" fmla="*/ 1642313 h 1699784"/>
                <a:gd name="connsiteX2" fmla="*/ 4 w 865636"/>
                <a:gd name="connsiteY2" fmla="*/ 1530489 h 1699784"/>
                <a:gd name="connsiteX3" fmla="*/ 100 w 865636"/>
                <a:gd name="connsiteY3" fmla="*/ 573703 h 1699784"/>
                <a:gd name="connsiteX4" fmla="*/ 66394 w 865636"/>
                <a:gd name="connsiteY4" fmla="*/ 459593 h 1699784"/>
                <a:gd name="connsiteX5" fmla="*/ 94111 w 865636"/>
                <a:gd name="connsiteY5" fmla="*/ 416159 h 1699784"/>
                <a:gd name="connsiteX6" fmla="*/ 473111 w 865636"/>
                <a:gd name="connsiteY6" fmla="*/ 47447 h 1699784"/>
                <a:gd name="connsiteX7" fmla="*/ 509020 w 865636"/>
                <a:gd name="connsiteY7" fmla="*/ 40493 h 1699784"/>
                <a:gd name="connsiteX8" fmla="*/ 632369 w 865636"/>
                <a:gd name="connsiteY8" fmla="*/ 869 h 1699784"/>
                <a:gd name="connsiteX9" fmla="*/ 865636 w 865636"/>
                <a:gd name="connsiteY9" fmla="*/ 1536 h 1699784"/>
                <a:gd name="connsiteX10" fmla="*/ 865446 w 865636"/>
                <a:gd name="connsiteY10" fmla="*/ 658094 h 1699784"/>
                <a:gd name="connsiteX11" fmla="*/ 709236 w 865636"/>
                <a:gd name="connsiteY11" fmla="*/ 658190 h 1699784"/>
                <a:gd name="connsiteX12" fmla="*/ 663516 w 865636"/>
                <a:gd name="connsiteY12" fmla="*/ 706100 h 1699784"/>
                <a:gd name="connsiteX13" fmla="*/ 665135 w 865636"/>
                <a:gd name="connsiteY13" fmla="*/ 1531632 h 1699784"/>
                <a:gd name="connsiteX14" fmla="*/ 608842 w 865636"/>
                <a:gd name="connsiteY14" fmla="*/ 1642598 h 16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65636" h="1699784">
                  <a:moveTo>
                    <a:pt x="608842" y="1642598"/>
                  </a:moveTo>
                  <a:cubicBezTo>
                    <a:pt x="424438" y="1718894"/>
                    <a:pt x="240034" y="1718894"/>
                    <a:pt x="55726" y="1642313"/>
                  </a:cubicBezTo>
                  <a:cubicBezTo>
                    <a:pt x="13530" y="1616786"/>
                    <a:pt x="-281" y="1580114"/>
                    <a:pt x="4" y="1530489"/>
                  </a:cubicBezTo>
                  <a:cubicBezTo>
                    <a:pt x="1814" y="1211592"/>
                    <a:pt x="1814" y="892600"/>
                    <a:pt x="100" y="573703"/>
                  </a:cubicBezTo>
                  <a:cubicBezTo>
                    <a:pt x="-186" y="519506"/>
                    <a:pt x="16673" y="481215"/>
                    <a:pt x="66394" y="459593"/>
                  </a:cubicBezTo>
                  <a:cubicBezTo>
                    <a:pt x="86301" y="450926"/>
                    <a:pt x="92683" y="438162"/>
                    <a:pt x="94111" y="416159"/>
                  </a:cubicBezTo>
                  <a:cubicBezTo>
                    <a:pt x="107732" y="213658"/>
                    <a:pt x="268609" y="57924"/>
                    <a:pt x="473111" y="47447"/>
                  </a:cubicBezTo>
                  <a:cubicBezTo>
                    <a:pt x="485494" y="46780"/>
                    <a:pt x="501972" y="52209"/>
                    <a:pt x="509020" y="40493"/>
                  </a:cubicBezTo>
                  <a:cubicBezTo>
                    <a:pt x="539024" y="-9608"/>
                    <a:pt x="587316" y="965"/>
                    <a:pt x="632369" y="869"/>
                  </a:cubicBezTo>
                  <a:cubicBezTo>
                    <a:pt x="710093" y="679"/>
                    <a:pt x="787912" y="1250"/>
                    <a:pt x="865636" y="1536"/>
                  </a:cubicBezTo>
                  <a:cubicBezTo>
                    <a:pt x="865446" y="96119"/>
                    <a:pt x="865160" y="543604"/>
                    <a:pt x="865446" y="658094"/>
                  </a:cubicBezTo>
                  <a:cubicBezTo>
                    <a:pt x="813249" y="658380"/>
                    <a:pt x="760671" y="658094"/>
                    <a:pt x="709236" y="658190"/>
                  </a:cubicBezTo>
                  <a:cubicBezTo>
                    <a:pt x="669517" y="658285"/>
                    <a:pt x="663421" y="670858"/>
                    <a:pt x="663516" y="706100"/>
                  </a:cubicBezTo>
                  <a:cubicBezTo>
                    <a:pt x="664849" y="981278"/>
                    <a:pt x="663230" y="1256455"/>
                    <a:pt x="665135" y="1531632"/>
                  </a:cubicBezTo>
                  <a:cubicBezTo>
                    <a:pt x="665516" y="1581353"/>
                    <a:pt x="651038" y="1617452"/>
                    <a:pt x="608842" y="1642598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4" name="자유형: 도형 1413">
              <a:extLst>
                <a:ext uri="{FF2B5EF4-FFF2-40B4-BE49-F238E27FC236}">
                  <a16:creationId xmlns:a16="http://schemas.microsoft.com/office/drawing/2014/main" id="{B916CAD8-AA2C-48E7-B1E4-CC6D1A468745}"/>
                </a:ext>
              </a:extLst>
            </p:cNvPr>
            <p:cNvSpPr/>
            <p:nvPr/>
          </p:nvSpPr>
          <p:spPr>
            <a:xfrm>
              <a:off x="5377203" y="4401978"/>
              <a:ext cx="532956" cy="1889574"/>
            </a:xfrm>
            <a:custGeom>
              <a:avLst/>
              <a:gdLst>
                <a:gd name="connsiteX0" fmla="*/ 206542 w 532956"/>
                <a:gd name="connsiteY0" fmla="*/ 0 h 1889574"/>
                <a:gd name="connsiteX1" fmla="*/ 345035 w 532956"/>
                <a:gd name="connsiteY1" fmla="*/ 90297 h 1889574"/>
                <a:gd name="connsiteX2" fmla="*/ 357513 w 532956"/>
                <a:gd name="connsiteY2" fmla="*/ 199454 h 1889574"/>
                <a:gd name="connsiteX3" fmla="*/ 311603 w 532956"/>
                <a:gd name="connsiteY3" fmla="*/ 298228 h 1889574"/>
                <a:gd name="connsiteX4" fmla="*/ 336749 w 532956"/>
                <a:gd name="connsiteY4" fmla="*/ 402336 h 1889574"/>
                <a:gd name="connsiteX5" fmla="*/ 354941 w 532956"/>
                <a:gd name="connsiteY5" fmla="*/ 673513 h 1889574"/>
                <a:gd name="connsiteX6" fmla="*/ 293600 w 532956"/>
                <a:gd name="connsiteY6" fmla="*/ 952690 h 1889574"/>
                <a:gd name="connsiteX7" fmla="*/ 360942 w 532956"/>
                <a:gd name="connsiteY7" fmla="*/ 1290256 h 1889574"/>
                <a:gd name="connsiteX8" fmla="*/ 324080 w 532956"/>
                <a:gd name="connsiteY8" fmla="*/ 1450943 h 1889574"/>
                <a:gd name="connsiteX9" fmla="*/ 365419 w 532956"/>
                <a:gd name="connsiteY9" fmla="*/ 1672495 h 1889574"/>
                <a:gd name="connsiteX10" fmla="*/ 531630 w 532956"/>
                <a:gd name="connsiteY10" fmla="*/ 1872806 h 1889574"/>
                <a:gd name="connsiteX11" fmla="*/ 381897 w 532956"/>
                <a:gd name="connsiteY11" fmla="*/ 1879568 h 1889574"/>
                <a:gd name="connsiteX12" fmla="*/ 23852 w 532956"/>
                <a:gd name="connsiteY12" fmla="*/ 1870615 h 1889574"/>
                <a:gd name="connsiteX13" fmla="*/ 516 w 532956"/>
                <a:gd name="connsiteY13" fmla="*/ 1837468 h 1889574"/>
                <a:gd name="connsiteX14" fmla="*/ 21662 w 532956"/>
                <a:gd name="connsiteY14" fmla="*/ 1273492 h 1889574"/>
                <a:gd name="connsiteX15" fmla="*/ 37759 w 532956"/>
                <a:gd name="connsiteY15" fmla="*/ 898970 h 1889574"/>
                <a:gd name="connsiteX16" fmla="*/ 109863 w 532956"/>
                <a:gd name="connsiteY16" fmla="*/ 316706 h 1889574"/>
                <a:gd name="connsiteX17" fmla="*/ 206542 w 532956"/>
                <a:gd name="connsiteY17" fmla="*/ 0 h 1889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32956" h="1889574">
                  <a:moveTo>
                    <a:pt x="206542" y="0"/>
                  </a:moveTo>
                  <a:cubicBezTo>
                    <a:pt x="265311" y="10668"/>
                    <a:pt x="304935" y="52388"/>
                    <a:pt x="345035" y="90297"/>
                  </a:cubicBezTo>
                  <a:cubicBezTo>
                    <a:pt x="376468" y="120015"/>
                    <a:pt x="378087" y="159258"/>
                    <a:pt x="357513" y="199454"/>
                  </a:cubicBezTo>
                  <a:cubicBezTo>
                    <a:pt x="341035" y="231648"/>
                    <a:pt x="323604" y="263366"/>
                    <a:pt x="311603" y="298228"/>
                  </a:cubicBezTo>
                  <a:cubicBezTo>
                    <a:pt x="297125" y="340328"/>
                    <a:pt x="310555" y="372237"/>
                    <a:pt x="336749" y="402336"/>
                  </a:cubicBezTo>
                  <a:cubicBezTo>
                    <a:pt x="398471" y="473107"/>
                    <a:pt x="414758" y="604171"/>
                    <a:pt x="354941" y="673513"/>
                  </a:cubicBezTo>
                  <a:cubicBezTo>
                    <a:pt x="281218" y="758952"/>
                    <a:pt x="279599" y="850297"/>
                    <a:pt x="293600" y="952690"/>
                  </a:cubicBezTo>
                  <a:cubicBezTo>
                    <a:pt x="309221" y="1066895"/>
                    <a:pt x="332081" y="1179100"/>
                    <a:pt x="360942" y="1290256"/>
                  </a:cubicBezTo>
                  <a:cubicBezTo>
                    <a:pt x="376754" y="1350931"/>
                    <a:pt x="354275" y="1402747"/>
                    <a:pt x="324080" y="1450943"/>
                  </a:cubicBezTo>
                  <a:cubicBezTo>
                    <a:pt x="242832" y="1580769"/>
                    <a:pt x="242737" y="1578864"/>
                    <a:pt x="365419" y="1672495"/>
                  </a:cubicBezTo>
                  <a:cubicBezTo>
                    <a:pt x="423712" y="1716976"/>
                    <a:pt x="496007" y="1807941"/>
                    <a:pt x="531630" y="1872806"/>
                  </a:cubicBezTo>
                  <a:cubicBezTo>
                    <a:pt x="547442" y="1901571"/>
                    <a:pt x="417330" y="1869376"/>
                    <a:pt x="381897" y="1879568"/>
                  </a:cubicBezTo>
                  <a:cubicBezTo>
                    <a:pt x="262073" y="1896237"/>
                    <a:pt x="142820" y="1891284"/>
                    <a:pt x="23852" y="1870615"/>
                  </a:cubicBezTo>
                  <a:cubicBezTo>
                    <a:pt x="2040" y="1866805"/>
                    <a:pt x="-1579" y="1854613"/>
                    <a:pt x="516" y="1837468"/>
                  </a:cubicBezTo>
                  <a:cubicBezTo>
                    <a:pt x="23662" y="1650016"/>
                    <a:pt x="15470" y="1461516"/>
                    <a:pt x="21662" y="1273492"/>
                  </a:cubicBezTo>
                  <a:cubicBezTo>
                    <a:pt x="25757" y="1148620"/>
                    <a:pt x="29948" y="1023652"/>
                    <a:pt x="37759" y="898970"/>
                  </a:cubicBezTo>
                  <a:cubicBezTo>
                    <a:pt x="49856" y="703517"/>
                    <a:pt x="66620" y="508349"/>
                    <a:pt x="109863" y="316706"/>
                  </a:cubicBezTo>
                  <a:cubicBezTo>
                    <a:pt x="112625" y="304419"/>
                    <a:pt x="161965" y="88392"/>
                    <a:pt x="206542" y="0"/>
                  </a:cubicBezTo>
                  <a:close/>
                </a:path>
              </a:pathLst>
            </a:custGeom>
            <a:solidFill>
              <a:srgbClr val="F9E55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5" name="자유형: 도형 1414">
              <a:extLst>
                <a:ext uri="{FF2B5EF4-FFF2-40B4-BE49-F238E27FC236}">
                  <a16:creationId xmlns:a16="http://schemas.microsoft.com/office/drawing/2014/main" id="{2E2BC718-39FE-4FFD-A0AA-94701BD24FE3}"/>
                </a:ext>
              </a:extLst>
            </p:cNvPr>
            <p:cNvSpPr/>
            <p:nvPr/>
          </p:nvSpPr>
          <p:spPr>
            <a:xfrm>
              <a:off x="7089933" y="4255579"/>
              <a:ext cx="651836" cy="2036036"/>
            </a:xfrm>
            <a:custGeom>
              <a:avLst/>
              <a:gdLst>
                <a:gd name="connsiteX0" fmla="*/ 0 w 651836"/>
                <a:gd name="connsiteY0" fmla="*/ 2009775 h 2036036"/>
                <a:gd name="connsiteX1" fmla="*/ 192596 w 651836"/>
                <a:gd name="connsiteY1" fmla="*/ 1827085 h 2036036"/>
                <a:gd name="connsiteX2" fmla="*/ 237744 w 651836"/>
                <a:gd name="connsiteY2" fmla="*/ 1831562 h 2036036"/>
                <a:gd name="connsiteX3" fmla="*/ 253555 w 651836"/>
                <a:gd name="connsiteY3" fmla="*/ 1824133 h 2036036"/>
                <a:gd name="connsiteX4" fmla="*/ 311467 w 651836"/>
                <a:gd name="connsiteY4" fmla="*/ 1770698 h 2036036"/>
                <a:gd name="connsiteX5" fmla="*/ 360807 w 651836"/>
                <a:gd name="connsiteY5" fmla="*/ 1701260 h 2036036"/>
                <a:gd name="connsiteX6" fmla="*/ 425863 w 651836"/>
                <a:gd name="connsiteY6" fmla="*/ 1521905 h 2036036"/>
                <a:gd name="connsiteX7" fmla="*/ 459391 w 651836"/>
                <a:gd name="connsiteY7" fmla="*/ 1470184 h 2036036"/>
                <a:gd name="connsiteX8" fmla="*/ 440817 w 651836"/>
                <a:gd name="connsiteY8" fmla="*/ 1340549 h 2036036"/>
                <a:gd name="connsiteX9" fmla="*/ 400240 w 651836"/>
                <a:gd name="connsiteY9" fmla="*/ 1300353 h 2036036"/>
                <a:gd name="connsiteX10" fmla="*/ 324612 w 651836"/>
                <a:gd name="connsiteY10" fmla="*/ 1025271 h 2036036"/>
                <a:gd name="connsiteX11" fmla="*/ 344900 w 651836"/>
                <a:gd name="connsiteY11" fmla="*/ 835152 h 2036036"/>
                <a:gd name="connsiteX12" fmla="*/ 350806 w 651836"/>
                <a:gd name="connsiteY12" fmla="*/ 679513 h 2036036"/>
                <a:gd name="connsiteX13" fmla="*/ 329279 w 651836"/>
                <a:gd name="connsiteY13" fmla="*/ 600265 h 2036036"/>
                <a:gd name="connsiteX14" fmla="*/ 268510 w 651836"/>
                <a:gd name="connsiteY14" fmla="*/ 312420 h 2036036"/>
                <a:gd name="connsiteX15" fmla="*/ 276701 w 651836"/>
                <a:gd name="connsiteY15" fmla="*/ 125730 h 2036036"/>
                <a:gd name="connsiteX16" fmla="*/ 381000 w 651836"/>
                <a:gd name="connsiteY16" fmla="*/ 0 h 2036036"/>
                <a:gd name="connsiteX17" fmla="*/ 419386 w 651836"/>
                <a:gd name="connsiteY17" fmla="*/ 94202 h 2036036"/>
                <a:gd name="connsiteX18" fmla="*/ 524256 w 651836"/>
                <a:gd name="connsiteY18" fmla="*/ 441388 h 2036036"/>
                <a:gd name="connsiteX19" fmla="*/ 593026 w 651836"/>
                <a:gd name="connsiteY19" fmla="*/ 856393 h 2036036"/>
                <a:gd name="connsiteX20" fmla="*/ 618554 w 651836"/>
                <a:gd name="connsiteY20" fmla="*/ 1387126 h 2036036"/>
                <a:gd name="connsiteX21" fmla="*/ 641223 w 651836"/>
                <a:gd name="connsiteY21" fmla="*/ 1636585 h 2036036"/>
                <a:gd name="connsiteX22" fmla="*/ 595598 w 651836"/>
                <a:gd name="connsiteY22" fmla="*/ 1998155 h 2036036"/>
                <a:gd name="connsiteX23" fmla="*/ 545497 w 651836"/>
                <a:gd name="connsiteY23" fmla="*/ 2031301 h 2036036"/>
                <a:gd name="connsiteX24" fmla="*/ 130492 w 651836"/>
                <a:gd name="connsiteY24" fmla="*/ 2008632 h 2036036"/>
                <a:gd name="connsiteX25" fmla="*/ 0 w 651836"/>
                <a:gd name="connsiteY25" fmla="*/ 2009775 h 2036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51836" h="2036036">
                  <a:moveTo>
                    <a:pt x="0" y="2009775"/>
                  </a:moveTo>
                  <a:cubicBezTo>
                    <a:pt x="56293" y="1949291"/>
                    <a:pt x="107156" y="1856232"/>
                    <a:pt x="192596" y="1827085"/>
                  </a:cubicBezTo>
                  <a:cubicBezTo>
                    <a:pt x="208407" y="1821657"/>
                    <a:pt x="223266" y="1809560"/>
                    <a:pt x="237744" y="1831562"/>
                  </a:cubicBezTo>
                  <a:cubicBezTo>
                    <a:pt x="249746" y="1849850"/>
                    <a:pt x="252508" y="1827562"/>
                    <a:pt x="253555" y="1824133"/>
                  </a:cubicBezTo>
                  <a:cubicBezTo>
                    <a:pt x="262795" y="1794701"/>
                    <a:pt x="282321" y="1780794"/>
                    <a:pt x="311467" y="1770698"/>
                  </a:cubicBezTo>
                  <a:cubicBezTo>
                    <a:pt x="340900" y="1760506"/>
                    <a:pt x="362617" y="1734026"/>
                    <a:pt x="360807" y="1701260"/>
                  </a:cubicBezTo>
                  <a:cubicBezTo>
                    <a:pt x="356806" y="1631251"/>
                    <a:pt x="389954" y="1576483"/>
                    <a:pt x="425863" y="1521905"/>
                  </a:cubicBezTo>
                  <a:cubicBezTo>
                    <a:pt x="437102" y="1504760"/>
                    <a:pt x="449485" y="1488186"/>
                    <a:pt x="459391" y="1470184"/>
                  </a:cubicBezTo>
                  <a:cubicBezTo>
                    <a:pt x="491680" y="1411796"/>
                    <a:pt x="487966" y="1387792"/>
                    <a:pt x="440817" y="1340549"/>
                  </a:cubicBezTo>
                  <a:cubicBezTo>
                    <a:pt x="427387" y="1327118"/>
                    <a:pt x="414909" y="1312450"/>
                    <a:pt x="400240" y="1300353"/>
                  </a:cubicBezTo>
                  <a:cubicBezTo>
                    <a:pt x="310610" y="1226153"/>
                    <a:pt x="296799" y="1130427"/>
                    <a:pt x="324612" y="1025271"/>
                  </a:cubicBezTo>
                  <a:cubicBezTo>
                    <a:pt x="341186" y="962501"/>
                    <a:pt x="355378" y="902208"/>
                    <a:pt x="344900" y="835152"/>
                  </a:cubicBezTo>
                  <a:cubicBezTo>
                    <a:pt x="337090" y="784955"/>
                    <a:pt x="336899" y="731425"/>
                    <a:pt x="350806" y="679513"/>
                  </a:cubicBezTo>
                  <a:cubicBezTo>
                    <a:pt x="358330" y="651320"/>
                    <a:pt x="350330" y="623792"/>
                    <a:pt x="329279" y="600265"/>
                  </a:cubicBezTo>
                  <a:cubicBezTo>
                    <a:pt x="253841" y="516255"/>
                    <a:pt x="241459" y="417957"/>
                    <a:pt x="268510" y="312420"/>
                  </a:cubicBezTo>
                  <a:cubicBezTo>
                    <a:pt x="284416" y="250507"/>
                    <a:pt x="285750" y="209550"/>
                    <a:pt x="276701" y="125730"/>
                  </a:cubicBezTo>
                  <a:cubicBezTo>
                    <a:pt x="266700" y="38100"/>
                    <a:pt x="343471" y="190"/>
                    <a:pt x="381000" y="0"/>
                  </a:cubicBezTo>
                  <a:cubicBezTo>
                    <a:pt x="400050" y="38100"/>
                    <a:pt x="418147" y="95250"/>
                    <a:pt x="419386" y="94202"/>
                  </a:cubicBezTo>
                  <a:cubicBezTo>
                    <a:pt x="467487" y="206026"/>
                    <a:pt x="495586" y="323755"/>
                    <a:pt x="524256" y="441388"/>
                  </a:cubicBezTo>
                  <a:cubicBezTo>
                    <a:pt x="525685" y="447294"/>
                    <a:pt x="579120" y="722567"/>
                    <a:pt x="593026" y="856393"/>
                  </a:cubicBezTo>
                  <a:cubicBezTo>
                    <a:pt x="611314" y="1032986"/>
                    <a:pt x="621697" y="1209770"/>
                    <a:pt x="618554" y="1387126"/>
                  </a:cubicBezTo>
                  <a:cubicBezTo>
                    <a:pt x="617030" y="1471327"/>
                    <a:pt x="626269" y="1553528"/>
                    <a:pt x="641223" y="1636585"/>
                  </a:cubicBezTo>
                  <a:cubicBezTo>
                    <a:pt x="663512" y="1760410"/>
                    <a:pt x="651796" y="1882521"/>
                    <a:pt x="595598" y="1998155"/>
                  </a:cubicBezTo>
                  <a:cubicBezTo>
                    <a:pt x="584454" y="2021015"/>
                    <a:pt x="571690" y="2030063"/>
                    <a:pt x="545497" y="2031301"/>
                  </a:cubicBezTo>
                  <a:cubicBezTo>
                    <a:pt x="406337" y="2037588"/>
                    <a:pt x="268033" y="2043303"/>
                    <a:pt x="130492" y="2008632"/>
                  </a:cubicBezTo>
                  <a:cubicBezTo>
                    <a:pt x="99917" y="2001012"/>
                    <a:pt x="55816" y="2014919"/>
                    <a:pt x="0" y="2009775"/>
                  </a:cubicBezTo>
                  <a:close/>
                </a:path>
              </a:pathLst>
            </a:custGeom>
            <a:solidFill>
              <a:srgbClr val="F9E55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6" name="자유형: 도형 1415">
              <a:extLst>
                <a:ext uri="{FF2B5EF4-FFF2-40B4-BE49-F238E27FC236}">
                  <a16:creationId xmlns:a16="http://schemas.microsoft.com/office/drawing/2014/main" id="{D7929011-5B1C-47A9-9EF4-76E224A1B7A5}"/>
                </a:ext>
              </a:extLst>
            </p:cNvPr>
            <p:cNvSpPr/>
            <p:nvPr/>
          </p:nvSpPr>
          <p:spPr>
            <a:xfrm>
              <a:off x="5289232" y="788846"/>
              <a:ext cx="1172152" cy="669222"/>
            </a:xfrm>
            <a:custGeom>
              <a:avLst/>
              <a:gdLst>
                <a:gd name="connsiteX0" fmla="*/ 0 w 1172152"/>
                <a:gd name="connsiteY0" fmla="*/ 30779 h 669222"/>
                <a:gd name="connsiteX1" fmla="*/ 134588 w 1172152"/>
                <a:gd name="connsiteY1" fmla="*/ 53544 h 669222"/>
                <a:gd name="connsiteX2" fmla="*/ 143256 w 1172152"/>
                <a:gd name="connsiteY2" fmla="*/ 585 h 669222"/>
                <a:gd name="connsiteX3" fmla="*/ 344043 w 1172152"/>
                <a:gd name="connsiteY3" fmla="*/ 1157 h 669222"/>
                <a:gd name="connsiteX4" fmla="*/ 401574 w 1172152"/>
                <a:gd name="connsiteY4" fmla="*/ 58497 h 669222"/>
                <a:gd name="connsiteX5" fmla="*/ 547592 w 1172152"/>
                <a:gd name="connsiteY5" fmla="*/ 116219 h 669222"/>
                <a:gd name="connsiteX6" fmla="*/ 591884 w 1172152"/>
                <a:gd name="connsiteY6" fmla="*/ 123458 h 669222"/>
                <a:gd name="connsiteX7" fmla="*/ 857821 w 1172152"/>
                <a:gd name="connsiteY7" fmla="*/ 152128 h 669222"/>
                <a:gd name="connsiteX8" fmla="*/ 1172146 w 1172152"/>
                <a:gd name="connsiteY8" fmla="*/ 590278 h 669222"/>
                <a:gd name="connsiteX9" fmla="*/ 848296 w 1172152"/>
                <a:gd name="connsiteY9" fmla="*/ 666478 h 669222"/>
                <a:gd name="connsiteX10" fmla="*/ 664655 w 1172152"/>
                <a:gd name="connsiteY10" fmla="*/ 457785 h 669222"/>
                <a:gd name="connsiteX11" fmla="*/ 574548 w 1172152"/>
                <a:gd name="connsiteY11" fmla="*/ 457785 h 669222"/>
                <a:gd name="connsiteX12" fmla="*/ 543020 w 1172152"/>
                <a:gd name="connsiteY12" fmla="*/ 471501 h 669222"/>
                <a:gd name="connsiteX13" fmla="*/ 441769 w 1172152"/>
                <a:gd name="connsiteY13" fmla="*/ 524936 h 669222"/>
                <a:gd name="connsiteX14" fmla="*/ 52768 w 1172152"/>
                <a:gd name="connsiteY14" fmla="*/ 523412 h 669222"/>
                <a:gd name="connsiteX15" fmla="*/ 286 w 1172152"/>
                <a:gd name="connsiteY15" fmla="*/ 551035 h 669222"/>
                <a:gd name="connsiteX16" fmla="*/ 0 w 1172152"/>
                <a:gd name="connsiteY16" fmla="*/ 30779 h 66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72152" h="669222">
                  <a:moveTo>
                    <a:pt x="0" y="30779"/>
                  </a:moveTo>
                  <a:cubicBezTo>
                    <a:pt x="16573" y="52592"/>
                    <a:pt x="115252" y="70499"/>
                    <a:pt x="134588" y="53544"/>
                  </a:cubicBezTo>
                  <a:cubicBezTo>
                    <a:pt x="150781" y="39352"/>
                    <a:pt x="143351" y="28208"/>
                    <a:pt x="143256" y="585"/>
                  </a:cubicBezTo>
                  <a:cubicBezTo>
                    <a:pt x="219551" y="-272"/>
                    <a:pt x="276701" y="-272"/>
                    <a:pt x="344043" y="1157"/>
                  </a:cubicBezTo>
                  <a:cubicBezTo>
                    <a:pt x="337756" y="45924"/>
                    <a:pt x="354806" y="62307"/>
                    <a:pt x="401574" y="58497"/>
                  </a:cubicBezTo>
                  <a:cubicBezTo>
                    <a:pt x="457676" y="53925"/>
                    <a:pt x="517208" y="47829"/>
                    <a:pt x="547592" y="116219"/>
                  </a:cubicBezTo>
                  <a:cubicBezTo>
                    <a:pt x="554546" y="131840"/>
                    <a:pt x="576739" y="123553"/>
                    <a:pt x="591884" y="123458"/>
                  </a:cubicBezTo>
                  <a:cubicBezTo>
                    <a:pt x="680752" y="122696"/>
                    <a:pt x="774001" y="115076"/>
                    <a:pt x="857821" y="152128"/>
                  </a:cubicBezTo>
                  <a:cubicBezTo>
                    <a:pt x="1031558" y="229090"/>
                    <a:pt x="1134046" y="342628"/>
                    <a:pt x="1172146" y="590278"/>
                  </a:cubicBezTo>
                  <a:cubicBezTo>
                    <a:pt x="1173575" y="599517"/>
                    <a:pt x="934021" y="685528"/>
                    <a:pt x="848296" y="666478"/>
                  </a:cubicBezTo>
                  <a:cubicBezTo>
                    <a:pt x="819721" y="485503"/>
                    <a:pt x="762762" y="458261"/>
                    <a:pt x="664655" y="457785"/>
                  </a:cubicBezTo>
                  <a:cubicBezTo>
                    <a:pt x="634651" y="457595"/>
                    <a:pt x="604552" y="457404"/>
                    <a:pt x="574548" y="457785"/>
                  </a:cubicBezTo>
                  <a:cubicBezTo>
                    <a:pt x="562451" y="457880"/>
                    <a:pt x="551212" y="456261"/>
                    <a:pt x="543020" y="471501"/>
                  </a:cubicBezTo>
                  <a:cubicBezTo>
                    <a:pt x="521684" y="510935"/>
                    <a:pt x="487394" y="525603"/>
                    <a:pt x="441769" y="524936"/>
                  </a:cubicBezTo>
                  <a:cubicBezTo>
                    <a:pt x="312134" y="522936"/>
                    <a:pt x="182404" y="525127"/>
                    <a:pt x="52768" y="523412"/>
                  </a:cubicBezTo>
                  <a:cubicBezTo>
                    <a:pt x="27527" y="523031"/>
                    <a:pt x="12192" y="531128"/>
                    <a:pt x="286" y="551035"/>
                  </a:cubicBezTo>
                  <a:cubicBezTo>
                    <a:pt x="476" y="485408"/>
                    <a:pt x="476" y="209183"/>
                    <a:pt x="0" y="30779"/>
                  </a:cubicBezTo>
                  <a:close/>
                </a:path>
              </a:pathLst>
            </a:custGeom>
            <a:solidFill>
              <a:srgbClr val="C5C5C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7" name="자유형: 도형 1416">
              <a:extLst>
                <a:ext uri="{FF2B5EF4-FFF2-40B4-BE49-F238E27FC236}">
                  <a16:creationId xmlns:a16="http://schemas.microsoft.com/office/drawing/2014/main" id="{856B5493-E283-4B1A-B382-592BA93BF54A}"/>
                </a:ext>
              </a:extLst>
            </p:cNvPr>
            <p:cNvSpPr/>
            <p:nvPr/>
          </p:nvSpPr>
          <p:spPr>
            <a:xfrm>
              <a:off x="5299882" y="142874"/>
              <a:ext cx="2060091" cy="647033"/>
            </a:xfrm>
            <a:custGeom>
              <a:avLst/>
              <a:gdLst>
                <a:gd name="connsiteX0" fmla="*/ 333297 w 2060091"/>
                <a:gd name="connsiteY0" fmla="*/ 647034 h 647033"/>
                <a:gd name="connsiteX1" fmla="*/ 132510 w 2060091"/>
                <a:gd name="connsiteY1" fmla="*/ 646463 h 647033"/>
                <a:gd name="connsiteX2" fmla="*/ 38879 w 2060091"/>
                <a:gd name="connsiteY2" fmla="*/ 616840 h 647033"/>
                <a:gd name="connsiteX3" fmla="*/ 17 w 2060091"/>
                <a:gd name="connsiteY3" fmla="*/ 559404 h 647033"/>
                <a:gd name="connsiteX4" fmla="*/ 1351 w 2060091"/>
                <a:gd name="connsiteY4" fmla="*/ 304610 h 647033"/>
                <a:gd name="connsiteX5" fmla="*/ 465313 w 2060091"/>
                <a:gd name="connsiteY5" fmla="*/ 304039 h 647033"/>
                <a:gd name="connsiteX6" fmla="*/ 482554 w 2060091"/>
                <a:gd name="connsiteY6" fmla="*/ 316802 h 647033"/>
                <a:gd name="connsiteX7" fmla="*/ 771923 w 2060091"/>
                <a:gd name="connsiteY7" fmla="*/ 27433 h 647033"/>
                <a:gd name="connsiteX8" fmla="*/ 833931 w 2060091"/>
                <a:gd name="connsiteY8" fmla="*/ 1 h 647033"/>
                <a:gd name="connsiteX9" fmla="*/ 1990266 w 2060091"/>
                <a:gd name="connsiteY9" fmla="*/ 477 h 647033"/>
                <a:gd name="connsiteX10" fmla="*/ 2060084 w 2060091"/>
                <a:gd name="connsiteY10" fmla="*/ 52007 h 647033"/>
                <a:gd name="connsiteX11" fmla="*/ 1989028 w 2060091"/>
                <a:gd name="connsiteY11" fmla="*/ 102109 h 647033"/>
                <a:gd name="connsiteX12" fmla="*/ 884985 w 2060091"/>
                <a:gd name="connsiteY12" fmla="*/ 101156 h 647033"/>
                <a:gd name="connsiteX13" fmla="*/ 802022 w 2060091"/>
                <a:gd name="connsiteY13" fmla="*/ 135637 h 647033"/>
                <a:gd name="connsiteX14" fmla="*/ 502366 w 2060091"/>
                <a:gd name="connsiteY14" fmla="*/ 434912 h 647033"/>
                <a:gd name="connsiteX15" fmla="*/ 465313 w 2060091"/>
                <a:gd name="connsiteY15" fmla="*/ 526257 h 647033"/>
                <a:gd name="connsiteX16" fmla="*/ 383017 w 2060091"/>
                <a:gd name="connsiteY16" fmla="*/ 633509 h 647033"/>
                <a:gd name="connsiteX17" fmla="*/ 333297 w 2060091"/>
                <a:gd name="connsiteY17" fmla="*/ 647034 h 647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060091" h="647033">
                  <a:moveTo>
                    <a:pt x="333297" y="647034"/>
                  </a:moveTo>
                  <a:cubicBezTo>
                    <a:pt x="266336" y="646844"/>
                    <a:pt x="199471" y="646653"/>
                    <a:pt x="132510" y="646463"/>
                  </a:cubicBezTo>
                  <a:cubicBezTo>
                    <a:pt x="101268" y="636652"/>
                    <a:pt x="69550" y="628079"/>
                    <a:pt x="38879" y="616840"/>
                  </a:cubicBezTo>
                  <a:cubicBezTo>
                    <a:pt x="13162" y="607410"/>
                    <a:pt x="-554" y="589598"/>
                    <a:pt x="17" y="559404"/>
                  </a:cubicBezTo>
                  <a:cubicBezTo>
                    <a:pt x="1732" y="474536"/>
                    <a:pt x="1065" y="389573"/>
                    <a:pt x="1351" y="304610"/>
                  </a:cubicBezTo>
                  <a:cubicBezTo>
                    <a:pt x="199280" y="397955"/>
                    <a:pt x="437405" y="331280"/>
                    <a:pt x="465313" y="304039"/>
                  </a:cubicBezTo>
                  <a:cubicBezTo>
                    <a:pt x="465980" y="312230"/>
                    <a:pt x="457027" y="340900"/>
                    <a:pt x="482554" y="316802"/>
                  </a:cubicBezTo>
                  <a:cubicBezTo>
                    <a:pt x="509033" y="291751"/>
                    <a:pt x="701914" y="98680"/>
                    <a:pt x="771923" y="27433"/>
                  </a:cubicBezTo>
                  <a:cubicBezTo>
                    <a:pt x="789640" y="9430"/>
                    <a:pt x="807451" y="-95"/>
                    <a:pt x="833931" y="1"/>
                  </a:cubicBezTo>
                  <a:cubicBezTo>
                    <a:pt x="1219408" y="858"/>
                    <a:pt x="1604789" y="667"/>
                    <a:pt x="1990266" y="477"/>
                  </a:cubicBezTo>
                  <a:cubicBezTo>
                    <a:pt x="2026747" y="477"/>
                    <a:pt x="2060656" y="7144"/>
                    <a:pt x="2060084" y="52007"/>
                  </a:cubicBezTo>
                  <a:cubicBezTo>
                    <a:pt x="2059418" y="96489"/>
                    <a:pt x="2025604" y="102109"/>
                    <a:pt x="1989028" y="102109"/>
                  </a:cubicBezTo>
                  <a:cubicBezTo>
                    <a:pt x="1620982" y="101823"/>
                    <a:pt x="1253031" y="102394"/>
                    <a:pt x="884985" y="101156"/>
                  </a:cubicBezTo>
                  <a:cubicBezTo>
                    <a:pt x="850314" y="101061"/>
                    <a:pt x="826120" y="110872"/>
                    <a:pt x="802022" y="135637"/>
                  </a:cubicBezTo>
                  <a:cubicBezTo>
                    <a:pt x="703534" y="236697"/>
                    <a:pt x="603902" y="336805"/>
                    <a:pt x="502366" y="434912"/>
                  </a:cubicBezTo>
                  <a:cubicBezTo>
                    <a:pt x="474743" y="461582"/>
                    <a:pt x="463980" y="488443"/>
                    <a:pt x="465313" y="526257"/>
                  </a:cubicBezTo>
                  <a:cubicBezTo>
                    <a:pt x="468076" y="602647"/>
                    <a:pt x="457027" y="613982"/>
                    <a:pt x="383017" y="633509"/>
                  </a:cubicBezTo>
                  <a:cubicBezTo>
                    <a:pt x="366539" y="637890"/>
                    <a:pt x="347680" y="634556"/>
                    <a:pt x="333297" y="647034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8" name="자유형: 도형 1417">
              <a:extLst>
                <a:ext uri="{FF2B5EF4-FFF2-40B4-BE49-F238E27FC236}">
                  <a16:creationId xmlns:a16="http://schemas.microsoft.com/office/drawing/2014/main" id="{373BC6AB-1BE6-416A-8BE1-D88DCA9C658B}"/>
                </a:ext>
              </a:extLst>
            </p:cNvPr>
            <p:cNvSpPr/>
            <p:nvPr/>
          </p:nvSpPr>
          <p:spPr>
            <a:xfrm>
              <a:off x="4642019" y="874395"/>
              <a:ext cx="495265" cy="410241"/>
            </a:xfrm>
            <a:custGeom>
              <a:avLst/>
              <a:gdLst>
                <a:gd name="connsiteX0" fmla="*/ 495194 w 495265"/>
                <a:gd name="connsiteY0" fmla="*/ 410242 h 410241"/>
                <a:gd name="connsiteX1" fmla="*/ 275 w 495265"/>
                <a:gd name="connsiteY1" fmla="*/ 410146 h 410241"/>
                <a:gd name="connsiteX2" fmla="*/ 370 w 495265"/>
                <a:gd name="connsiteY2" fmla="*/ 95 h 410241"/>
                <a:gd name="connsiteX3" fmla="*/ 495194 w 495265"/>
                <a:gd name="connsiteY3" fmla="*/ 0 h 410241"/>
                <a:gd name="connsiteX4" fmla="*/ 495194 w 495265"/>
                <a:gd name="connsiteY4" fmla="*/ 410242 h 410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5265" h="410241">
                  <a:moveTo>
                    <a:pt x="495194" y="410242"/>
                  </a:moveTo>
                  <a:cubicBezTo>
                    <a:pt x="330221" y="410242"/>
                    <a:pt x="165248" y="410146"/>
                    <a:pt x="275" y="410146"/>
                  </a:cubicBezTo>
                  <a:cubicBezTo>
                    <a:pt x="-106" y="333184"/>
                    <a:pt x="-106" y="123634"/>
                    <a:pt x="370" y="95"/>
                  </a:cubicBezTo>
                  <a:cubicBezTo>
                    <a:pt x="165343" y="95"/>
                    <a:pt x="330221" y="95"/>
                    <a:pt x="495194" y="0"/>
                  </a:cubicBezTo>
                  <a:cubicBezTo>
                    <a:pt x="495289" y="56959"/>
                    <a:pt x="495289" y="323659"/>
                    <a:pt x="495194" y="410242"/>
                  </a:cubicBezTo>
                  <a:close/>
                </a:path>
              </a:pathLst>
            </a:custGeom>
            <a:solidFill>
              <a:srgbClr val="C5C5C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19" name="자유형: 도형 1418">
              <a:extLst>
                <a:ext uri="{FF2B5EF4-FFF2-40B4-BE49-F238E27FC236}">
                  <a16:creationId xmlns:a16="http://schemas.microsoft.com/office/drawing/2014/main" id="{6D0B4958-0900-41D6-91F1-88DC1EB86A0D}"/>
                </a:ext>
              </a:extLst>
            </p:cNvPr>
            <p:cNvSpPr/>
            <p:nvPr/>
          </p:nvSpPr>
          <p:spPr>
            <a:xfrm>
              <a:off x="4432602" y="684735"/>
              <a:ext cx="106722" cy="789353"/>
            </a:xfrm>
            <a:custGeom>
              <a:avLst/>
              <a:gdLst>
                <a:gd name="connsiteX0" fmla="*/ 46 w 106722"/>
                <a:gd name="connsiteY0" fmla="*/ 66311 h 789353"/>
                <a:gd name="connsiteX1" fmla="*/ 51767 w 106722"/>
                <a:gd name="connsiteY1" fmla="*/ 17 h 789353"/>
                <a:gd name="connsiteX2" fmla="*/ 106059 w 106722"/>
                <a:gd name="connsiteY2" fmla="*/ 52119 h 789353"/>
                <a:gd name="connsiteX3" fmla="*/ 106154 w 106722"/>
                <a:gd name="connsiteY3" fmla="*/ 732585 h 789353"/>
                <a:gd name="connsiteX4" fmla="*/ 56243 w 106722"/>
                <a:gd name="connsiteY4" fmla="*/ 789354 h 789353"/>
                <a:gd name="connsiteX5" fmla="*/ 1665 w 106722"/>
                <a:gd name="connsiteY5" fmla="*/ 737062 h 789353"/>
                <a:gd name="connsiteX6" fmla="*/ 46 w 106722"/>
                <a:gd name="connsiteY6" fmla="*/ 66311 h 789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722" h="789353">
                  <a:moveTo>
                    <a:pt x="46" y="66311"/>
                  </a:moveTo>
                  <a:cubicBezTo>
                    <a:pt x="-526" y="30402"/>
                    <a:pt x="3570" y="-840"/>
                    <a:pt x="51767" y="17"/>
                  </a:cubicBezTo>
                  <a:cubicBezTo>
                    <a:pt x="87295" y="684"/>
                    <a:pt x="109583" y="10495"/>
                    <a:pt x="106059" y="52119"/>
                  </a:cubicBezTo>
                  <a:cubicBezTo>
                    <a:pt x="103773" y="78789"/>
                    <a:pt x="104630" y="684674"/>
                    <a:pt x="106154" y="732585"/>
                  </a:cubicBezTo>
                  <a:cubicBezTo>
                    <a:pt x="110060" y="771257"/>
                    <a:pt x="93867" y="789354"/>
                    <a:pt x="56243" y="789354"/>
                  </a:cubicBezTo>
                  <a:cubicBezTo>
                    <a:pt x="21858" y="789354"/>
                    <a:pt x="3284" y="778972"/>
                    <a:pt x="1665" y="737062"/>
                  </a:cubicBezTo>
                  <a:cubicBezTo>
                    <a:pt x="-145" y="694295"/>
                    <a:pt x="46" y="285291"/>
                    <a:pt x="46" y="66311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0" name="자유형: 도형 1419">
              <a:extLst>
                <a:ext uri="{FF2B5EF4-FFF2-40B4-BE49-F238E27FC236}">
                  <a16:creationId xmlns:a16="http://schemas.microsoft.com/office/drawing/2014/main" id="{A65B0819-A4FE-4055-A14A-F6A2CDA5DFA0}"/>
                </a:ext>
              </a:extLst>
            </p:cNvPr>
            <p:cNvSpPr/>
            <p:nvPr/>
          </p:nvSpPr>
          <p:spPr>
            <a:xfrm>
              <a:off x="5137212" y="817334"/>
              <a:ext cx="152114" cy="524547"/>
            </a:xfrm>
            <a:custGeom>
              <a:avLst/>
              <a:gdLst>
                <a:gd name="connsiteX0" fmla="*/ 0 w 152114"/>
                <a:gd name="connsiteY0" fmla="*/ 467303 h 524547"/>
                <a:gd name="connsiteX1" fmla="*/ 0 w 152114"/>
                <a:gd name="connsiteY1" fmla="*/ 57061 h 524547"/>
                <a:gd name="connsiteX2" fmla="*/ 54388 w 152114"/>
                <a:gd name="connsiteY2" fmla="*/ 6 h 524547"/>
                <a:gd name="connsiteX3" fmla="*/ 152019 w 152114"/>
                <a:gd name="connsiteY3" fmla="*/ 2292 h 524547"/>
                <a:gd name="connsiteX4" fmla="*/ 152114 w 152114"/>
                <a:gd name="connsiteY4" fmla="*/ 522452 h 524547"/>
                <a:gd name="connsiteX5" fmla="*/ 54388 w 152114"/>
                <a:gd name="connsiteY5" fmla="*/ 524453 h 524547"/>
                <a:gd name="connsiteX6" fmla="*/ 0 w 152114"/>
                <a:gd name="connsiteY6" fmla="*/ 467303 h 5245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114" h="524547">
                  <a:moveTo>
                    <a:pt x="0" y="467303"/>
                  </a:moveTo>
                  <a:cubicBezTo>
                    <a:pt x="0" y="330619"/>
                    <a:pt x="0" y="193840"/>
                    <a:pt x="0" y="57061"/>
                  </a:cubicBezTo>
                  <a:cubicBezTo>
                    <a:pt x="95" y="9245"/>
                    <a:pt x="95" y="-280"/>
                    <a:pt x="54388" y="6"/>
                  </a:cubicBezTo>
                  <a:cubicBezTo>
                    <a:pt x="86773" y="197"/>
                    <a:pt x="119444" y="1721"/>
                    <a:pt x="152019" y="2292"/>
                  </a:cubicBezTo>
                  <a:cubicBezTo>
                    <a:pt x="152019" y="175647"/>
                    <a:pt x="152019" y="349097"/>
                    <a:pt x="152114" y="522452"/>
                  </a:cubicBezTo>
                  <a:cubicBezTo>
                    <a:pt x="119539" y="522833"/>
                    <a:pt x="86773" y="525024"/>
                    <a:pt x="54388" y="524453"/>
                  </a:cubicBezTo>
                  <a:cubicBezTo>
                    <a:pt x="9620" y="523595"/>
                    <a:pt x="95" y="523595"/>
                    <a:pt x="0" y="467303"/>
                  </a:cubicBezTo>
                  <a:close/>
                </a:path>
              </a:pathLst>
            </a:custGeom>
            <a:solidFill>
              <a:srgbClr val="B4B4B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1" name="자유형: 도형 1420">
              <a:extLst>
                <a:ext uri="{FF2B5EF4-FFF2-40B4-BE49-F238E27FC236}">
                  <a16:creationId xmlns:a16="http://schemas.microsoft.com/office/drawing/2014/main" id="{AB8BC633-0D33-4888-B4E2-E31F47BF8BBF}"/>
                </a:ext>
              </a:extLst>
            </p:cNvPr>
            <p:cNvSpPr/>
            <p:nvPr/>
          </p:nvSpPr>
          <p:spPr>
            <a:xfrm>
              <a:off x="6126643" y="1369584"/>
              <a:ext cx="381977" cy="263542"/>
            </a:xfrm>
            <a:custGeom>
              <a:avLst/>
              <a:gdLst>
                <a:gd name="connsiteX0" fmla="*/ 27 w 381977"/>
                <a:gd name="connsiteY0" fmla="*/ 116316 h 263542"/>
                <a:gd name="connsiteX1" fmla="*/ 40222 w 381977"/>
                <a:gd name="connsiteY1" fmla="*/ 82883 h 263542"/>
                <a:gd name="connsiteX2" fmla="*/ 302255 w 381977"/>
                <a:gd name="connsiteY2" fmla="*/ 18018 h 263542"/>
                <a:gd name="connsiteX3" fmla="*/ 334545 w 381977"/>
                <a:gd name="connsiteY3" fmla="*/ 15 h 263542"/>
                <a:gd name="connsiteX4" fmla="*/ 381312 w 381977"/>
                <a:gd name="connsiteY4" fmla="*/ 148224 h 263542"/>
                <a:gd name="connsiteX5" fmla="*/ 359500 w 381977"/>
                <a:gd name="connsiteY5" fmla="*/ 186801 h 263542"/>
                <a:gd name="connsiteX6" fmla="*/ 229770 w 381977"/>
                <a:gd name="connsiteY6" fmla="*/ 247761 h 263542"/>
                <a:gd name="connsiteX7" fmla="*/ 77370 w 381977"/>
                <a:gd name="connsiteY7" fmla="*/ 257286 h 263542"/>
                <a:gd name="connsiteX8" fmla="*/ 27 w 381977"/>
                <a:gd name="connsiteY8" fmla="*/ 116316 h 263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1977" h="263542">
                  <a:moveTo>
                    <a:pt x="27" y="116316"/>
                  </a:moveTo>
                  <a:cubicBezTo>
                    <a:pt x="-354" y="88407"/>
                    <a:pt x="2884" y="77263"/>
                    <a:pt x="40222" y="82883"/>
                  </a:cubicBezTo>
                  <a:cubicBezTo>
                    <a:pt x="134520" y="96885"/>
                    <a:pt x="224626" y="78311"/>
                    <a:pt x="302255" y="18018"/>
                  </a:cubicBezTo>
                  <a:cubicBezTo>
                    <a:pt x="312161" y="10302"/>
                    <a:pt x="320448" y="-461"/>
                    <a:pt x="334545" y="15"/>
                  </a:cubicBezTo>
                  <a:cubicBezTo>
                    <a:pt x="363120" y="15"/>
                    <a:pt x="371692" y="97075"/>
                    <a:pt x="381312" y="148224"/>
                  </a:cubicBezTo>
                  <a:cubicBezTo>
                    <a:pt x="384837" y="166893"/>
                    <a:pt x="373883" y="178419"/>
                    <a:pt x="359500" y="186801"/>
                  </a:cubicBezTo>
                  <a:cubicBezTo>
                    <a:pt x="328163" y="204993"/>
                    <a:pt x="277395" y="238236"/>
                    <a:pt x="229770" y="247761"/>
                  </a:cubicBezTo>
                  <a:cubicBezTo>
                    <a:pt x="153570" y="266811"/>
                    <a:pt x="115470" y="266811"/>
                    <a:pt x="77370" y="257286"/>
                  </a:cubicBezTo>
                  <a:cubicBezTo>
                    <a:pt x="1265" y="238045"/>
                    <a:pt x="8123" y="231187"/>
                    <a:pt x="27" y="116316"/>
                  </a:cubicBezTo>
                  <a:close/>
                </a:path>
              </a:pathLst>
            </a:custGeom>
            <a:solidFill>
              <a:srgbClr val="B2B2B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2" name="자유형: 도형 1421">
              <a:extLst>
                <a:ext uri="{FF2B5EF4-FFF2-40B4-BE49-F238E27FC236}">
                  <a16:creationId xmlns:a16="http://schemas.microsoft.com/office/drawing/2014/main" id="{26C0CF1F-1CAD-4D33-A28F-6B33F1B4A768}"/>
                </a:ext>
              </a:extLst>
            </p:cNvPr>
            <p:cNvSpPr/>
            <p:nvPr/>
          </p:nvSpPr>
          <p:spPr>
            <a:xfrm>
              <a:off x="4539328" y="817625"/>
              <a:ext cx="103155" cy="524065"/>
            </a:xfrm>
            <a:custGeom>
              <a:avLst/>
              <a:gdLst>
                <a:gd name="connsiteX0" fmla="*/ 0 w 103155"/>
                <a:gd name="connsiteY0" fmla="*/ 524066 h 524065"/>
                <a:gd name="connsiteX1" fmla="*/ 0 w 103155"/>
                <a:gd name="connsiteY1" fmla="*/ 0 h 524065"/>
                <a:gd name="connsiteX2" fmla="*/ 47244 w 103155"/>
                <a:gd name="connsiteY2" fmla="*/ 95 h 524065"/>
                <a:gd name="connsiteX3" fmla="*/ 103156 w 103155"/>
                <a:gd name="connsiteY3" fmla="*/ 56960 h 524065"/>
                <a:gd name="connsiteX4" fmla="*/ 103061 w 103155"/>
                <a:gd name="connsiteY4" fmla="*/ 467011 h 524065"/>
                <a:gd name="connsiteX5" fmla="*/ 47339 w 103155"/>
                <a:gd name="connsiteY5" fmla="*/ 523970 h 524065"/>
                <a:gd name="connsiteX6" fmla="*/ 0 w 103155"/>
                <a:gd name="connsiteY6" fmla="*/ 524066 h 524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155" h="524065">
                  <a:moveTo>
                    <a:pt x="0" y="524066"/>
                  </a:moveTo>
                  <a:cubicBezTo>
                    <a:pt x="0" y="349377"/>
                    <a:pt x="0" y="174689"/>
                    <a:pt x="0" y="0"/>
                  </a:cubicBezTo>
                  <a:cubicBezTo>
                    <a:pt x="15812" y="191"/>
                    <a:pt x="31718" y="286"/>
                    <a:pt x="47244" y="95"/>
                  </a:cubicBezTo>
                  <a:cubicBezTo>
                    <a:pt x="102679" y="-476"/>
                    <a:pt x="102679" y="18574"/>
                    <a:pt x="103156" y="56960"/>
                  </a:cubicBezTo>
                  <a:cubicBezTo>
                    <a:pt x="103156" y="193643"/>
                    <a:pt x="103061" y="330327"/>
                    <a:pt x="103061" y="467011"/>
                  </a:cubicBezTo>
                  <a:cubicBezTo>
                    <a:pt x="102775" y="513874"/>
                    <a:pt x="93250" y="523399"/>
                    <a:pt x="47339" y="523970"/>
                  </a:cubicBezTo>
                  <a:cubicBezTo>
                    <a:pt x="31718" y="524066"/>
                    <a:pt x="15716" y="523875"/>
                    <a:pt x="0" y="524066"/>
                  </a:cubicBezTo>
                  <a:close/>
                </a:path>
              </a:pathLst>
            </a:custGeom>
            <a:solidFill>
              <a:srgbClr val="B4B4B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3" name="자유형: 도형 1422">
              <a:extLst>
                <a:ext uri="{FF2B5EF4-FFF2-40B4-BE49-F238E27FC236}">
                  <a16:creationId xmlns:a16="http://schemas.microsoft.com/office/drawing/2014/main" id="{F92F615C-C91B-4C77-8C79-361F5D45ED71}"/>
                </a:ext>
              </a:extLst>
            </p:cNvPr>
            <p:cNvSpPr/>
            <p:nvPr/>
          </p:nvSpPr>
          <p:spPr>
            <a:xfrm>
              <a:off x="5300192" y="360810"/>
              <a:ext cx="465840" cy="135634"/>
            </a:xfrm>
            <a:custGeom>
              <a:avLst/>
              <a:gdLst>
                <a:gd name="connsiteX0" fmla="*/ 465099 w 465840"/>
                <a:gd name="connsiteY0" fmla="*/ 86102 h 135634"/>
                <a:gd name="connsiteX1" fmla="*/ 355181 w 465840"/>
                <a:gd name="connsiteY1" fmla="*/ 125155 h 135634"/>
                <a:gd name="connsiteX2" fmla="*/ 1136 w 465840"/>
                <a:gd name="connsiteY2" fmla="*/ 86769 h 135634"/>
                <a:gd name="connsiteX3" fmla="*/ 35903 w 465840"/>
                <a:gd name="connsiteY3" fmla="*/ 33715 h 135634"/>
                <a:gd name="connsiteX4" fmla="*/ 424999 w 465840"/>
                <a:gd name="connsiteY4" fmla="*/ 30857 h 135634"/>
                <a:gd name="connsiteX5" fmla="*/ 465099 w 465840"/>
                <a:gd name="connsiteY5" fmla="*/ 86102 h 135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5840" h="135634">
                  <a:moveTo>
                    <a:pt x="465099" y="86102"/>
                  </a:moveTo>
                  <a:cubicBezTo>
                    <a:pt x="431476" y="107724"/>
                    <a:pt x="394900" y="120487"/>
                    <a:pt x="355181" y="125155"/>
                  </a:cubicBezTo>
                  <a:cubicBezTo>
                    <a:pt x="234213" y="139347"/>
                    <a:pt x="113817" y="148777"/>
                    <a:pt x="1136" y="86769"/>
                  </a:cubicBezTo>
                  <a:cubicBezTo>
                    <a:pt x="-4864" y="57527"/>
                    <a:pt x="13804" y="44002"/>
                    <a:pt x="35903" y="33715"/>
                  </a:cubicBezTo>
                  <a:cubicBezTo>
                    <a:pt x="151441" y="-19911"/>
                    <a:pt x="380041" y="-861"/>
                    <a:pt x="424999" y="30857"/>
                  </a:cubicBezTo>
                  <a:cubicBezTo>
                    <a:pt x="445954" y="45621"/>
                    <a:pt x="470433" y="54098"/>
                    <a:pt x="465099" y="86102"/>
                  </a:cubicBezTo>
                  <a:close/>
                </a:path>
              </a:pathLst>
            </a:custGeom>
            <a:solidFill>
              <a:srgbClr val="B2B2B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4" name="자유형: 도형 1423">
              <a:extLst>
                <a:ext uri="{FF2B5EF4-FFF2-40B4-BE49-F238E27FC236}">
                  <a16:creationId xmlns:a16="http://schemas.microsoft.com/office/drawing/2014/main" id="{B2EF1AC7-FA99-4412-9FFB-C5C9C0CDF483}"/>
                </a:ext>
              </a:extLst>
            </p:cNvPr>
            <p:cNvSpPr/>
            <p:nvPr/>
          </p:nvSpPr>
          <p:spPr>
            <a:xfrm>
              <a:off x="5461158" y="350763"/>
              <a:ext cx="141636" cy="33384"/>
            </a:xfrm>
            <a:custGeom>
              <a:avLst/>
              <a:gdLst>
                <a:gd name="connsiteX0" fmla="*/ 141637 w 141636"/>
                <a:gd name="connsiteY0" fmla="*/ 12806 h 33384"/>
                <a:gd name="connsiteX1" fmla="*/ 0 w 141636"/>
                <a:gd name="connsiteY1" fmla="*/ 18616 h 33384"/>
                <a:gd name="connsiteX2" fmla="*/ 141637 w 141636"/>
                <a:gd name="connsiteY2" fmla="*/ 12806 h 3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1636" h="33384">
                  <a:moveTo>
                    <a:pt x="141637" y="12806"/>
                  </a:moveTo>
                  <a:cubicBezTo>
                    <a:pt x="95821" y="44048"/>
                    <a:pt x="47530" y="34428"/>
                    <a:pt x="0" y="18616"/>
                  </a:cubicBezTo>
                  <a:cubicBezTo>
                    <a:pt x="47625" y="-9959"/>
                    <a:pt x="95250" y="-434"/>
                    <a:pt x="141637" y="12806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5" name="자유형: 도형 1424">
              <a:extLst>
                <a:ext uri="{FF2B5EF4-FFF2-40B4-BE49-F238E27FC236}">
                  <a16:creationId xmlns:a16="http://schemas.microsoft.com/office/drawing/2014/main" id="{1056393D-2BE9-47AB-A476-F9335DE207FE}"/>
                </a:ext>
              </a:extLst>
            </p:cNvPr>
            <p:cNvSpPr/>
            <p:nvPr/>
          </p:nvSpPr>
          <p:spPr>
            <a:xfrm>
              <a:off x="4793056" y="5890259"/>
              <a:ext cx="421450" cy="97741"/>
            </a:xfrm>
            <a:custGeom>
              <a:avLst/>
              <a:gdLst>
                <a:gd name="connsiteX0" fmla="*/ 212711 w 421450"/>
                <a:gd name="connsiteY0" fmla="*/ 97727 h 97741"/>
                <a:gd name="connsiteX1" fmla="*/ 33356 w 421450"/>
                <a:gd name="connsiteY1" fmla="*/ 81439 h 97741"/>
                <a:gd name="connsiteX2" fmla="*/ 18 w 421450"/>
                <a:gd name="connsiteY2" fmla="*/ 49149 h 97741"/>
                <a:gd name="connsiteX3" fmla="*/ 36023 w 421450"/>
                <a:gd name="connsiteY3" fmla="*/ 13811 h 97741"/>
                <a:gd name="connsiteX4" fmla="*/ 386162 w 421450"/>
                <a:gd name="connsiteY4" fmla="*/ 13907 h 97741"/>
                <a:gd name="connsiteX5" fmla="*/ 421404 w 421450"/>
                <a:gd name="connsiteY5" fmla="*/ 49911 h 97741"/>
                <a:gd name="connsiteX6" fmla="*/ 387305 w 421450"/>
                <a:gd name="connsiteY6" fmla="*/ 81248 h 97741"/>
                <a:gd name="connsiteX7" fmla="*/ 212711 w 421450"/>
                <a:gd name="connsiteY7" fmla="*/ 97727 h 97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450" h="97741">
                  <a:moveTo>
                    <a:pt x="212711" y="97727"/>
                  </a:moveTo>
                  <a:cubicBezTo>
                    <a:pt x="152418" y="98013"/>
                    <a:pt x="92506" y="94393"/>
                    <a:pt x="33356" y="81439"/>
                  </a:cubicBezTo>
                  <a:cubicBezTo>
                    <a:pt x="15258" y="77439"/>
                    <a:pt x="590" y="72771"/>
                    <a:pt x="18" y="49149"/>
                  </a:cubicBezTo>
                  <a:cubicBezTo>
                    <a:pt x="-648" y="22670"/>
                    <a:pt x="16973" y="16859"/>
                    <a:pt x="36023" y="13811"/>
                  </a:cubicBezTo>
                  <a:cubicBezTo>
                    <a:pt x="152704" y="-4667"/>
                    <a:pt x="269576" y="-4572"/>
                    <a:pt x="386162" y="13907"/>
                  </a:cubicBezTo>
                  <a:cubicBezTo>
                    <a:pt x="405498" y="16955"/>
                    <a:pt x="422452" y="23622"/>
                    <a:pt x="421404" y="49911"/>
                  </a:cubicBezTo>
                  <a:cubicBezTo>
                    <a:pt x="420452" y="73724"/>
                    <a:pt x="405212" y="77343"/>
                    <a:pt x="387305" y="81248"/>
                  </a:cubicBezTo>
                  <a:cubicBezTo>
                    <a:pt x="329774" y="94012"/>
                    <a:pt x="271481" y="98013"/>
                    <a:pt x="212711" y="97727"/>
                  </a:cubicBezTo>
                  <a:close/>
                </a:path>
              </a:pathLst>
            </a:custGeom>
            <a:solidFill>
              <a:srgbClr val="F5A2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6" name="자유형: 도형 1425">
              <a:extLst>
                <a:ext uri="{FF2B5EF4-FFF2-40B4-BE49-F238E27FC236}">
                  <a16:creationId xmlns:a16="http://schemas.microsoft.com/office/drawing/2014/main" id="{4C463153-5BDE-41D4-9924-496F205FFC94}"/>
                </a:ext>
              </a:extLst>
            </p:cNvPr>
            <p:cNvSpPr/>
            <p:nvPr/>
          </p:nvSpPr>
          <p:spPr>
            <a:xfrm>
              <a:off x="5720333" y="6243806"/>
              <a:ext cx="73723" cy="22214"/>
            </a:xfrm>
            <a:custGeom>
              <a:avLst/>
              <a:gdLst>
                <a:gd name="connsiteX0" fmla="*/ 38767 w 73723"/>
                <a:gd name="connsiteY0" fmla="*/ 22215 h 22214"/>
                <a:gd name="connsiteX1" fmla="*/ 0 w 73723"/>
                <a:gd name="connsiteY1" fmla="*/ 19929 h 22214"/>
                <a:gd name="connsiteX2" fmla="*/ 73724 w 73723"/>
                <a:gd name="connsiteY2" fmla="*/ 19739 h 22214"/>
                <a:gd name="connsiteX3" fmla="*/ 38767 w 73723"/>
                <a:gd name="connsiteY3" fmla="*/ 22215 h 22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723" h="22214">
                  <a:moveTo>
                    <a:pt x="38767" y="22215"/>
                  </a:moveTo>
                  <a:cubicBezTo>
                    <a:pt x="22003" y="21262"/>
                    <a:pt x="5334" y="20215"/>
                    <a:pt x="0" y="19929"/>
                  </a:cubicBezTo>
                  <a:cubicBezTo>
                    <a:pt x="16764" y="31073"/>
                    <a:pt x="46673" y="-29887"/>
                    <a:pt x="73724" y="19739"/>
                  </a:cubicBezTo>
                  <a:cubicBezTo>
                    <a:pt x="62103" y="20595"/>
                    <a:pt x="50387" y="21358"/>
                    <a:pt x="38767" y="22215"/>
                  </a:cubicBezTo>
                  <a:close/>
                </a:path>
              </a:pathLst>
            </a:custGeom>
            <a:solidFill>
              <a:srgbClr val="FEE42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7" name="자유형: 도형 1426">
              <a:extLst>
                <a:ext uri="{FF2B5EF4-FFF2-40B4-BE49-F238E27FC236}">
                  <a16:creationId xmlns:a16="http://schemas.microsoft.com/office/drawing/2014/main" id="{E7B52773-7B35-4CD6-B86E-84F02A419AE2}"/>
                </a:ext>
              </a:extLst>
            </p:cNvPr>
            <p:cNvSpPr/>
            <p:nvPr/>
          </p:nvSpPr>
          <p:spPr>
            <a:xfrm>
              <a:off x="6242772" y="4721748"/>
              <a:ext cx="538615" cy="988408"/>
            </a:xfrm>
            <a:custGeom>
              <a:avLst/>
              <a:gdLst>
                <a:gd name="connsiteX0" fmla="*/ 247657 w 538615"/>
                <a:gd name="connsiteY0" fmla="*/ 555959 h 988408"/>
                <a:gd name="connsiteX1" fmla="*/ 199746 w 538615"/>
                <a:gd name="connsiteY1" fmla="*/ 486236 h 988408"/>
                <a:gd name="connsiteX2" fmla="*/ 55443 w 538615"/>
                <a:gd name="connsiteY2" fmla="*/ 270971 h 988408"/>
                <a:gd name="connsiteX3" fmla="*/ 231179 w 538615"/>
                <a:gd name="connsiteY3" fmla="*/ 78947 h 988408"/>
                <a:gd name="connsiteX4" fmla="*/ 276042 w 538615"/>
                <a:gd name="connsiteY4" fmla="*/ 31512 h 988408"/>
                <a:gd name="connsiteX5" fmla="*/ 319666 w 538615"/>
                <a:gd name="connsiteY5" fmla="*/ 556 h 988408"/>
                <a:gd name="connsiteX6" fmla="*/ 347003 w 538615"/>
                <a:gd name="connsiteY6" fmla="*/ 37513 h 988408"/>
                <a:gd name="connsiteX7" fmla="*/ 381960 w 538615"/>
                <a:gd name="connsiteY7" fmla="*/ 91996 h 988408"/>
                <a:gd name="connsiteX8" fmla="*/ 536169 w 538615"/>
                <a:gd name="connsiteY8" fmla="*/ 261732 h 988408"/>
                <a:gd name="connsiteX9" fmla="*/ 515690 w 538615"/>
                <a:gd name="connsiteY9" fmla="*/ 296593 h 988408"/>
                <a:gd name="connsiteX10" fmla="*/ 431585 w 538615"/>
                <a:gd name="connsiteY10" fmla="*/ 245158 h 988408"/>
                <a:gd name="connsiteX11" fmla="*/ 405105 w 538615"/>
                <a:gd name="connsiteY11" fmla="*/ 201438 h 988408"/>
                <a:gd name="connsiteX12" fmla="*/ 345003 w 538615"/>
                <a:gd name="connsiteY12" fmla="*/ 179912 h 988408"/>
                <a:gd name="connsiteX13" fmla="*/ 333477 w 538615"/>
                <a:gd name="connsiteY13" fmla="*/ 231442 h 988408"/>
                <a:gd name="connsiteX14" fmla="*/ 323762 w 538615"/>
                <a:gd name="connsiteY14" fmla="*/ 387557 h 988408"/>
                <a:gd name="connsiteX15" fmla="*/ 359004 w 538615"/>
                <a:gd name="connsiteY15" fmla="*/ 444040 h 988408"/>
                <a:gd name="connsiteX16" fmla="*/ 503403 w 538615"/>
                <a:gd name="connsiteY16" fmla="*/ 546434 h 988408"/>
                <a:gd name="connsiteX17" fmla="*/ 355575 w 538615"/>
                <a:gd name="connsiteY17" fmla="*/ 885238 h 988408"/>
                <a:gd name="connsiteX18" fmla="*/ 293663 w 538615"/>
                <a:gd name="connsiteY18" fmla="*/ 955438 h 988408"/>
                <a:gd name="connsiteX19" fmla="*/ 264897 w 538615"/>
                <a:gd name="connsiteY19" fmla="*/ 987251 h 988408"/>
                <a:gd name="connsiteX20" fmla="*/ 219844 w 538615"/>
                <a:gd name="connsiteY20" fmla="*/ 953628 h 988408"/>
                <a:gd name="connsiteX21" fmla="*/ 151359 w 538615"/>
                <a:gd name="connsiteY21" fmla="*/ 867521 h 988408"/>
                <a:gd name="connsiteX22" fmla="*/ 960 w 538615"/>
                <a:gd name="connsiteY22" fmla="*/ 676355 h 988408"/>
                <a:gd name="connsiteX23" fmla="*/ 31725 w 538615"/>
                <a:gd name="connsiteY23" fmla="*/ 646923 h 988408"/>
                <a:gd name="connsiteX24" fmla="*/ 93638 w 538615"/>
                <a:gd name="connsiteY24" fmla="*/ 662448 h 988408"/>
                <a:gd name="connsiteX25" fmla="*/ 135357 w 538615"/>
                <a:gd name="connsiteY25" fmla="*/ 751031 h 988408"/>
                <a:gd name="connsiteX26" fmla="*/ 178601 w 538615"/>
                <a:gd name="connsiteY26" fmla="*/ 779606 h 988408"/>
                <a:gd name="connsiteX27" fmla="*/ 236037 w 538615"/>
                <a:gd name="connsiteY27" fmla="*/ 744459 h 988408"/>
                <a:gd name="connsiteX28" fmla="*/ 247657 w 538615"/>
                <a:gd name="connsiteY28" fmla="*/ 555959 h 9884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38615" h="988408">
                  <a:moveTo>
                    <a:pt x="247657" y="555959"/>
                  </a:moveTo>
                  <a:cubicBezTo>
                    <a:pt x="258420" y="513668"/>
                    <a:pt x="231560" y="498809"/>
                    <a:pt x="199746" y="486236"/>
                  </a:cubicBezTo>
                  <a:cubicBezTo>
                    <a:pt x="102401" y="447755"/>
                    <a:pt x="51252" y="379937"/>
                    <a:pt x="55443" y="270971"/>
                  </a:cubicBezTo>
                  <a:cubicBezTo>
                    <a:pt x="59634" y="161148"/>
                    <a:pt x="112116" y="97616"/>
                    <a:pt x="231179" y="78947"/>
                  </a:cubicBezTo>
                  <a:cubicBezTo>
                    <a:pt x="263945" y="73803"/>
                    <a:pt x="280995" y="67802"/>
                    <a:pt x="276042" y="31512"/>
                  </a:cubicBezTo>
                  <a:cubicBezTo>
                    <a:pt x="271184" y="-4206"/>
                    <a:pt x="297473" y="-301"/>
                    <a:pt x="319666" y="556"/>
                  </a:cubicBezTo>
                  <a:cubicBezTo>
                    <a:pt x="343764" y="1413"/>
                    <a:pt x="356147" y="13129"/>
                    <a:pt x="347003" y="37513"/>
                  </a:cubicBezTo>
                  <a:cubicBezTo>
                    <a:pt x="333763" y="72660"/>
                    <a:pt x="350241" y="83424"/>
                    <a:pt x="381960" y="91996"/>
                  </a:cubicBezTo>
                  <a:cubicBezTo>
                    <a:pt x="468447" y="115427"/>
                    <a:pt x="515595" y="176387"/>
                    <a:pt x="536169" y="261732"/>
                  </a:cubicBezTo>
                  <a:cubicBezTo>
                    <a:pt x="541408" y="283544"/>
                    <a:pt x="539789" y="289735"/>
                    <a:pt x="515690" y="296593"/>
                  </a:cubicBezTo>
                  <a:cubicBezTo>
                    <a:pt x="465398" y="311071"/>
                    <a:pt x="439110" y="296784"/>
                    <a:pt x="431585" y="245158"/>
                  </a:cubicBezTo>
                  <a:cubicBezTo>
                    <a:pt x="429013" y="227442"/>
                    <a:pt x="419297" y="212773"/>
                    <a:pt x="405105" y="201438"/>
                  </a:cubicBezTo>
                  <a:cubicBezTo>
                    <a:pt x="387294" y="187341"/>
                    <a:pt x="365767" y="172578"/>
                    <a:pt x="345003" y="179912"/>
                  </a:cubicBezTo>
                  <a:cubicBezTo>
                    <a:pt x="323667" y="187436"/>
                    <a:pt x="333763" y="213535"/>
                    <a:pt x="333477" y="231442"/>
                  </a:cubicBezTo>
                  <a:cubicBezTo>
                    <a:pt x="332620" y="283639"/>
                    <a:pt x="332620" y="335741"/>
                    <a:pt x="323762" y="387557"/>
                  </a:cubicBezTo>
                  <a:cubicBezTo>
                    <a:pt x="318904" y="416037"/>
                    <a:pt x="328905" y="431943"/>
                    <a:pt x="359004" y="444040"/>
                  </a:cubicBezTo>
                  <a:cubicBezTo>
                    <a:pt x="414345" y="466328"/>
                    <a:pt x="470256" y="490427"/>
                    <a:pt x="503403" y="546434"/>
                  </a:cubicBezTo>
                  <a:cubicBezTo>
                    <a:pt x="564459" y="649304"/>
                    <a:pt x="544647" y="857234"/>
                    <a:pt x="355575" y="885238"/>
                  </a:cubicBezTo>
                  <a:cubicBezTo>
                    <a:pt x="311474" y="891810"/>
                    <a:pt x="284900" y="904574"/>
                    <a:pt x="293663" y="955438"/>
                  </a:cubicBezTo>
                  <a:cubicBezTo>
                    <a:pt x="296901" y="974297"/>
                    <a:pt x="288614" y="993347"/>
                    <a:pt x="264897" y="987251"/>
                  </a:cubicBezTo>
                  <a:cubicBezTo>
                    <a:pt x="246609" y="982488"/>
                    <a:pt x="210033" y="987441"/>
                    <a:pt x="219844" y="953628"/>
                  </a:cubicBezTo>
                  <a:cubicBezTo>
                    <a:pt x="238989" y="887905"/>
                    <a:pt x="193936" y="881904"/>
                    <a:pt x="151359" y="867521"/>
                  </a:cubicBezTo>
                  <a:cubicBezTo>
                    <a:pt x="60300" y="836851"/>
                    <a:pt x="18867" y="765509"/>
                    <a:pt x="960" y="676355"/>
                  </a:cubicBezTo>
                  <a:cubicBezTo>
                    <a:pt x="-4279" y="650161"/>
                    <a:pt x="12771" y="648542"/>
                    <a:pt x="31725" y="646923"/>
                  </a:cubicBezTo>
                  <a:cubicBezTo>
                    <a:pt x="54585" y="644922"/>
                    <a:pt x="82970" y="621777"/>
                    <a:pt x="93638" y="662448"/>
                  </a:cubicBezTo>
                  <a:cubicBezTo>
                    <a:pt x="102115" y="694833"/>
                    <a:pt x="109449" y="726742"/>
                    <a:pt x="135357" y="751031"/>
                  </a:cubicBezTo>
                  <a:cubicBezTo>
                    <a:pt x="148406" y="763223"/>
                    <a:pt x="162122" y="773224"/>
                    <a:pt x="178601" y="779606"/>
                  </a:cubicBezTo>
                  <a:cubicBezTo>
                    <a:pt x="221273" y="796084"/>
                    <a:pt x="232607" y="790559"/>
                    <a:pt x="236037" y="744459"/>
                  </a:cubicBezTo>
                  <a:cubicBezTo>
                    <a:pt x="240799" y="681594"/>
                    <a:pt x="232512" y="617776"/>
                    <a:pt x="247657" y="555959"/>
                  </a:cubicBezTo>
                  <a:close/>
                </a:path>
              </a:pathLst>
            </a:custGeom>
            <a:solidFill>
              <a:srgbClr val="F2A9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8" name="자유형: 도형 1427">
              <a:extLst>
                <a:ext uri="{FF2B5EF4-FFF2-40B4-BE49-F238E27FC236}">
                  <a16:creationId xmlns:a16="http://schemas.microsoft.com/office/drawing/2014/main" id="{DD430344-A657-422F-8D7B-06AFEC87168B}"/>
                </a:ext>
              </a:extLst>
            </p:cNvPr>
            <p:cNvSpPr/>
            <p:nvPr/>
          </p:nvSpPr>
          <p:spPr>
            <a:xfrm>
              <a:off x="6479851" y="4036314"/>
              <a:ext cx="48106" cy="503491"/>
            </a:xfrm>
            <a:custGeom>
              <a:avLst/>
              <a:gdLst>
                <a:gd name="connsiteX0" fmla="*/ 19532 w 48106"/>
                <a:gd name="connsiteY0" fmla="*/ 190 h 503491"/>
                <a:gd name="connsiteX1" fmla="*/ 48107 w 48106"/>
                <a:gd name="connsiteY1" fmla="*/ 0 h 503491"/>
                <a:gd name="connsiteX2" fmla="*/ 5244 w 48106"/>
                <a:gd name="connsiteY2" fmla="*/ 503491 h 503491"/>
                <a:gd name="connsiteX3" fmla="*/ 19532 w 48106"/>
                <a:gd name="connsiteY3" fmla="*/ 190 h 503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106" h="503491">
                  <a:moveTo>
                    <a:pt x="19532" y="190"/>
                  </a:moveTo>
                  <a:cubicBezTo>
                    <a:pt x="29057" y="95"/>
                    <a:pt x="38582" y="95"/>
                    <a:pt x="48107" y="0"/>
                  </a:cubicBezTo>
                  <a:cubicBezTo>
                    <a:pt x="21341" y="166783"/>
                    <a:pt x="18293" y="335471"/>
                    <a:pt x="5244" y="503491"/>
                  </a:cubicBezTo>
                  <a:cubicBezTo>
                    <a:pt x="-8472" y="335185"/>
                    <a:pt x="7720" y="167735"/>
                    <a:pt x="19532" y="190"/>
                  </a:cubicBezTo>
                  <a:close/>
                </a:path>
              </a:pathLst>
            </a:custGeom>
            <a:solidFill>
              <a:srgbClr val="F2BE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29" name="자유형: 도형 1428">
              <a:extLst>
                <a:ext uri="{FF2B5EF4-FFF2-40B4-BE49-F238E27FC236}">
                  <a16:creationId xmlns:a16="http://schemas.microsoft.com/office/drawing/2014/main" id="{16A1E514-93D2-4AC3-A134-DA2EC02E8334}"/>
                </a:ext>
              </a:extLst>
            </p:cNvPr>
            <p:cNvSpPr/>
            <p:nvPr/>
          </p:nvSpPr>
          <p:spPr>
            <a:xfrm>
              <a:off x="4860225" y="5902980"/>
              <a:ext cx="296132" cy="48084"/>
            </a:xfrm>
            <a:custGeom>
              <a:avLst/>
              <a:gdLst>
                <a:gd name="connsiteX0" fmla="*/ 158782 w 296132"/>
                <a:gd name="connsiteY0" fmla="*/ 1853 h 48084"/>
                <a:gd name="connsiteX1" fmla="*/ 296132 w 296132"/>
                <a:gd name="connsiteY1" fmla="*/ 19474 h 48084"/>
                <a:gd name="connsiteX2" fmla="*/ 0 w 296132"/>
                <a:gd name="connsiteY2" fmla="*/ 18902 h 48084"/>
                <a:gd name="connsiteX3" fmla="*/ 116110 w 296132"/>
                <a:gd name="connsiteY3" fmla="*/ 234 h 48084"/>
                <a:gd name="connsiteX4" fmla="*/ 123920 w 296132"/>
                <a:gd name="connsiteY4" fmla="*/ 2805 h 48084"/>
                <a:gd name="connsiteX5" fmla="*/ 159449 w 296132"/>
                <a:gd name="connsiteY5" fmla="*/ 28142 h 48084"/>
                <a:gd name="connsiteX6" fmla="*/ 158782 w 296132"/>
                <a:gd name="connsiteY6" fmla="*/ 1853 h 4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132" h="48084">
                  <a:moveTo>
                    <a:pt x="158782" y="1853"/>
                  </a:moveTo>
                  <a:cubicBezTo>
                    <a:pt x="204407" y="-4148"/>
                    <a:pt x="258032" y="9949"/>
                    <a:pt x="296132" y="19474"/>
                  </a:cubicBezTo>
                  <a:cubicBezTo>
                    <a:pt x="229457" y="57574"/>
                    <a:pt x="69723" y="57860"/>
                    <a:pt x="0" y="18902"/>
                  </a:cubicBezTo>
                  <a:cubicBezTo>
                    <a:pt x="40577" y="4615"/>
                    <a:pt x="77629" y="-1291"/>
                    <a:pt x="116110" y="234"/>
                  </a:cubicBezTo>
                  <a:cubicBezTo>
                    <a:pt x="118777" y="329"/>
                    <a:pt x="122682" y="996"/>
                    <a:pt x="123920" y="2805"/>
                  </a:cubicBezTo>
                  <a:cubicBezTo>
                    <a:pt x="141542" y="28237"/>
                    <a:pt x="144304" y="29761"/>
                    <a:pt x="159449" y="28142"/>
                  </a:cubicBezTo>
                  <a:cubicBezTo>
                    <a:pt x="191548" y="24808"/>
                    <a:pt x="175736" y="12902"/>
                    <a:pt x="158782" y="1853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0" name="자유형: 도형 1429">
              <a:extLst>
                <a:ext uri="{FF2B5EF4-FFF2-40B4-BE49-F238E27FC236}">
                  <a16:creationId xmlns:a16="http://schemas.microsoft.com/office/drawing/2014/main" id="{92E2AAA0-B9AB-48BC-8E9C-D154668CD56C}"/>
                </a:ext>
              </a:extLst>
            </p:cNvPr>
            <p:cNvSpPr/>
            <p:nvPr/>
          </p:nvSpPr>
          <p:spPr>
            <a:xfrm>
              <a:off x="6547086" y="5260172"/>
              <a:ext cx="134572" cy="254639"/>
            </a:xfrm>
            <a:custGeom>
              <a:avLst/>
              <a:gdLst>
                <a:gd name="connsiteX0" fmla="*/ 16 w 134572"/>
                <a:gd name="connsiteY0" fmla="*/ 179078 h 254639"/>
                <a:gd name="connsiteX1" fmla="*/ 9637 w 134572"/>
                <a:gd name="connsiteY1" fmla="*/ 22678 h 254639"/>
                <a:gd name="connsiteX2" fmla="*/ 33640 w 134572"/>
                <a:gd name="connsiteY2" fmla="*/ 1438 h 254639"/>
                <a:gd name="connsiteX3" fmla="*/ 132795 w 134572"/>
                <a:gd name="connsiteY3" fmla="*/ 97354 h 254639"/>
                <a:gd name="connsiteX4" fmla="*/ 61643 w 134572"/>
                <a:gd name="connsiteY4" fmla="*/ 244706 h 254639"/>
                <a:gd name="connsiteX5" fmla="*/ 16 w 134572"/>
                <a:gd name="connsiteY5" fmla="*/ 179078 h 254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4572" h="254639">
                  <a:moveTo>
                    <a:pt x="16" y="179078"/>
                  </a:moveTo>
                  <a:cubicBezTo>
                    <a:pt x="6113" y="136407"/>
                    <a:pt x="11732" y="79733"/>
                    <a:pt x="9637" y="22678"/>
                  </a:cubicBezTo>
                  <a:cubicBezTo>
                    <a:pt x="9065" y="6581"/>
                    <a:pt x="10399" y="-3992"/>
                    <a:pt x="33640" y="1438"/>
                  </a:cubicBezTo>
                  <a:cubicBezTo>
                    <a:pt x="88028" y="14105"/>
                    <a:pt x="126032" y="48681"/>
                    <a:pt x="132795" y="97354"/>
                  </a:cubicBezTo>
                  <a:cubicBezTo>
                    <a:pt x="142034" y="163648"/>
                    <a:pt x="114793" y="220036"/>
                    <a:pt x="61643" y="244706"/>
                  </a:cubicBezTo>
                  <a:cubicBezTo>
                    <a:pt x="13637" y="266804"/>
                    <a:pt x="-555" y="254993"/>
                    <a:pt x="16" y="179078"/>
                  </a:cubicBezTo>
                  <a:close/>
                </a:path>
              </a:pathLst>
            </a:custGeom>
            <a:solidFill>
              <a:srgbClr val="FEE42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1" name="자유형: 도형 1430">
              <a:extLst>
                <a:ext uri="{FF2B5EF4-FFF2-40B4-BE49-F238E27FC236}">
                  <a16:creationId xmlns:a16="http://schemas.microsoft.com/office/drawing/2014/main" id="{5256E0BD-A4E0-41B3-9487-D75DEC208D8E}"/>
                </a:ext>
              </a:extLst>
            </p:cNvPr>
            <p:cNvSpPr/>
            <p:nvPr/>
          </p:nvSpPr>
          <p:spPr>
            <a:xfrm>
              <a:off x="6393902" y="4894989"/>
              <a:ext cx="116910" cy="225106"/>
            </a:xfrm>
            <a:custGeom>
              <a:avLst/>
              <a:gdLst>
                <a:gd name="connsiteX0" fmla="*/ 116911 w 116910"/>
                <a:gd name="connsiteY0" fmla="*/ 53534 h 225106"/>
                <a:gd name="connsiteX1" fmla="*/ 105005 w 116910"/>
                <a:gd name="connsiteY1" fmla="*/ 204791 h 225106"/>
                <a:gd name="connsiteX2" fmla="*/ 81383 w 116910"/>
                <a:gd name="connsiteY2" fmla="*/ 224603 h 225106"/>
                <a:gd name="connsiteX3" fmla="*/ 134 w 116910"/>
                <a:gd name="connsiteY3" fmla="*/ 99254 h 225106"/>
                <a:gd name="connsiteX4" fmla="*/ 90527 w 116910"/>
                <a:gd name="connsiteY4" fmla="*/ 3 h 225106"/>
                <a:gd name="connsiteX5" fmla="*/ 116911 w 116910"/>
                <a:gd name="connsiteY5" fmla="*/ 53534 h 225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910" h="225106">
                  <a:moveTo>
                    <a:pt x="116911" y="53534"/>
                  </a:moveTo>
                  <a:cubicBezTo>
                    <a:pt x="108815" y="103921"/>
                    <a:pt x="102909" y="154023"/>
                    <a:pt x="105005" y="204791"/>
                  </a:cubicBezTo>
                  <a:cubicBezTo>
                    <a:pt x="105671" y="220412"/>
                    <a:pt x="98909" y="227079"/>
                    <a:pt x="81383" y="224603"/>
                  </a:cubicBezTo>
                  <a:cubicBezTo>
                    <a:pt x="32138" y="217459"/>
                    <a:pt x="-2437" y="165072"/>
                    <a:pt x="134" y="99254"/>
                  </a:cubicBezTo>
                  <a:cubicBezTo>
                    <a:pt x="2135" y="48962"/>
                    <a:pt x="45569" y="-473"/>
                    <a:pt x="90527" y="3"/>
                  </a:cubicBezTo>
                  <a:cubicBezTo>
                    <a:pt x="133294" y="384"/>
                    <a:pt x="106052" y="35913"/>
                    <a:pt x="116911" y="53534"/>
                  </a:cubicBezTo>
                  <a:close/>
                </a:path>
              </a:pathLst>
            </a:custGeom>
            <a:solidFill>
              <a:srgbClr val="FEE42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2" name="자유형: 도형 1431">
              <a:extLst>
                <a:ext uri="{FF2B5EF4-FFF2-40B4-BE49-F238E27FC236}">
                  <a16:creationId xmlns:a16="http://schemas.microsoft.com/office/drawing/2014/main" id="{2788B9F4-82BA-4C71-AF64-3CA4DBE53587}"/>
                </a:ext>
              </a:extLst>
            </p:cNvPr>
            <p:cNvSpPr/>
            <p:nvPr/>
          </p:nvSpPr>
          <p:spPr>
            <a:xfrm>
              <a:off x="6137433" y="940879"/>
              <a:ext cx="323850" cy="521220"/>
            </a:xfrm>
            <a:custGeom>
              <a:avLst/>
              <a:gdLst>
                <a:gd name="connsiteX0" fmla="*/ 9525 w 323850"/>
                <a:gd name="connsiteY0" fmla="*/ 0 h 521220"/>
                <a:gd name="connsiteX1" fmla="*/ 323850 w 323850"/>
                <a:gd name="connsiteY1" fmla="*/ 438150 h 521220"/>
                <a:gd name="connsiteX2" fmla="*/ 0 w 323850"/>
                <a:gd name="connsiteY2" fmla="*/ 514350 h 521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3850" h="521220">
                  <a:moveTo>
                    <a:pt x="9525" y="0"/>
                  </a:moveTo>
                  <a:cubicBezTo>
                    <a:pt x="183261" y="76962"/>
                    <a:pt x="285750" y="190500"/>
                    <a:pt x="323850" y="438150"/>
                  </a:cubicBezTo>
                  <a:cubicBezTo>
                    <a:pt x="209550" y="514350"/>
                    <a:pt x="85725" y="533400"/>
                    <a:pt x="0" y="514350"/>
                  </a:cubicBezTo>
                </a:path>
              </a:pathLst>
            </a:custGeom>
            <a:solidFill>
              <a:srgbClr val="C5C5C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3" name="자유형: 도형 1432">
              <a:extLst>
                <a:ext uri="{FF2B5EF4-FFF2-40B4-BE49-F238E27FC236}">
                  <a16:creationId xmlns:a16="http://schemas.microsoft.com/office/drawing/2014/main" id="{2639D233-3401-4557-A7CB-8F3B617C978B}"/>
                </a:ext>
              </a:extLst>
            </p:cNvPr>
            <p:cNvSpPr/>
            <p:nvPr/>
          </p:nvSpPr>
          <p:spPr>
            <a:xfrm>
              <a:off x="5822281" y="3512629"/>
              <a:ext cx="1517964" cy="523793"/>
            </a:xfrm>
            <a:custGeom>
              <a:avLst/>
              <a:gdLst>
                <a:gd name="connsiteX0" fmla="*/ 1506730 w 1517964"/>
                <a:gd name="connsiteY0" fmla="*/ 69342 h 523793"/>
                <a:gd name="connsiteX1" fmla="*/ 1451294 w 1517964"/>
                <a:gd name="connsiteY1" fmla="*/ 16669 h 523793"/>
                <a:gd name="connsiteX2" fmla="*/ 729585 w 1517964"/>
                <a:gd name="connsiteY2" fmla="*/ 0 h 523793"/>
                <a:gd name="connsiteX3" fmla="*/ 83980 w 1517964"/>
                <a:gd name="connsiteY3" fmla="*/ 48959 h 523793"/>
                <a:gd name="connsiteX4" fmla="*/ 36451 w 1517964"/>
                <a:gd name="connsiteY4" fmla="*/ 89726 h 523793"/>
                <a:gd name="connsiteX5" fmla="*/ 4256 w 1517964"/>
                <a:gd name="connsiteY5" fmla="*/ 428815 h 523793"/>
                <a:gd name="connsiteX6" fmla="*/ 677197 w 1517964"/>
                <a:gd name="connsiteY6" fmla="*/ 523780 h 523793"/>
                <a:gd name="connsiteX7" fmla="*/ 1089916 w 1517964"/>
                <a:gd name="connsiteY7" fmla="*/ 486823 h 523793"/>
                <a:gd name="connsiteX8" fmla="*/ 1483584 w 1517964"/>
                <a:gd name="connsiteY8" fmla="*/ 419100 h 523793"/>
                <a:gd name="connsiteX9" fmla="*/ 1506730 w 1517964"/>
                <a:gd name="connsiteY9" fmla="*/ 69342 h 5237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17964" h="523793">
                  <a:moveTo>
                    <a:pt x="1506730" y="69342"/>
                  </a:moveTo>
                  <a:cubicBezTo>
                    <a:pt x="1500729" y="34957"/>
                    <a:pt x="1489109" y="14002"/>
                    <a:pt x="1451294" y="16669"/>
                  </a:cubicBezTo>
                  <a:cubicBezTo>
                    <a:pt x="1448818" y="16573"/>
                    <a:pt x="1036385" y="0"/>
                    <a:pt x="729585" y="0"/>
                  </a:cubicBezTo>
                  <a:cubicBezTo>
                    <a:pt x="401068" y="0"/>
                    <a:pt x="172372" y="38100"/>
                    <a:pt x="83980" y="48959"/>
                  </a:cubicBezTo>
                  <a:cubicBezTo>
                    <a:pt x="58453" y="50578"/>
                    <a:pt x="46547" y="66675"/>
                    <a:pt x="36451" y="89726"/>
                  </a:cubicBezTo>
                  <a:cubicBezTo>
                    <a:pt x="-11936" y="199454"/>
                    <a:pt x="446" y="314420"/>
                    <a:pt x="4256" y="428815"/>
                  </a:cubicBezTo>
                  <a:cubicBezTo>
                    <a:pt x="222855" y="501110"/>
                    <a:pt x="448312" y="524447"/>
                    <a:pt x="677197" y="523780"/>
                  </a:cubicBezTo>
                  <a:cubicBezTo>
                    <a:pt x="743872" y="523875"/>
                    <a:pt x="962471" y="508254"/>
                    <a:pt x="1089916" y="486823"/>
                  </a:cubicBezTo>
                  <a:cubicBezTo>
                    <a:pt x="1221266" y="464820"/>
                    <a:pt x="1352996" y="445675"/>
                    <a:pt x="1483584" y="419100"/>
                  </a:cubicBezTo>
                  <a:cubicBezTo>
                    <a:pt x="1519303" y="304419"/>
                    <a:pt x="1527494" y="188214"/>
                    <a:pt x="1506730" y="69342"/>
                  </a:cubicBezTo>
                  <a:close/>
                </a:path>
              </a:pathLst>
            </a:custGeom>
            <a:solidFill>
              <a:srgbClr val="E8D33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4" name="자유형: 도형 1433">
              <a:extLst>
                <a:ext uri="{FF2B5EF4-FFF2-40B4-BE49-F238E27FC236}">
                  <a16:creationId xmlns:a16="http://schemas.microsoft.com/office/drawing/2014/main" id="{3BE90ED4-7B3E-4F9B-9E4E-D56403BB38B2}"/>
                </a:ext>
              </a:extLst>
            </p:cNvPr>
            <p:cNvSpPr/>
            <p:nvPr/>
          </p:nvSpPr>
          <p:spPr>
            <a:xfrm>
              <a:off x="5999035" y="4006405"/>
              <a:ext cx="103632" cy="464820"/>
            </a:xfrm>
            <a:custGeom>
              <a:avLst/>
              <a:gdLst>
                <a:gd name="connsiteX0" fmla="*/ 78296 w 103632"/>
                <a:gd name="connsiteY0" fmla="*/ 0 h 464820"/>
                <a:gd name="connsiteX1" fmla="*/ 103632 w 103632"/>
                <a:gd name="connsiteY1" fmla="*/ 3429 h 464820"/>
                <a:gd name="connsiteX2" fmla="*/ 0 w 103632"/>
                <a:gd name="connsiteY2" fmla="*/ 464820 h 464820"/>
                <a:gd name="connsiteX3" fmla="*/ 78296 w 103632"/>
                <a:gd name="connsiteY3" fmla="*/ 0 h 464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632" h="464820">
                  <a:moveTo>
                    <a:pt x="78296" y="0"/>
                  </a:moveTo>
                  <a:cubicBezTo>
                    <a:pt x="86773" y="1143"/>
                    <a:pt x="95155" y="2286"/>
                    <a:pt x="103632" y="3429"/>
                  </a:cubicBezTo>
                  <a:cubicBezTo>
                    <a:pt x="58198" y="154686"/>
                    <a:pt x="33433" y="310705"/>
                    <a:pt x="0" y="464820"/>
                  </a:cubicBezTo>
                  <a:cubicBezTo>
                    <a:pt x="9715" y="307086"/>
                    <a:pt x="46006" y="153924"/>
                    <a:pt x="78296" y="0"/>
                  </a:cubicBezTo>
                  <a:close/>
                </a:path>
              </a:pathLst>
            </a:custGeom>
            <a:solidFill>
              <a:srgbClr val="F2BE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5" name="자유형: 도형 1434">
              <a:extLst>
                <a:ext uri="{FF2B5EF4-FFF2-40B4-BE49-F238E27FC236}">
                  <a16:creationId xmlns:a16="http://schemas.microsoft.com/office/drawing/2014/main" id="{F5481988-B940-4B77-B5A4-9CB2E47C6CE5}"/>
                </a:ext>
              </a:extLst>
            </p:cNvPr>
            <p:cNvSpPr/>
            <p:nvPr/>
          </p:nvSpPr>
          <p:spPr>
            <a:xfrm>
              <a:off x="6907148" y="3995451"/>
              <a:ext cx="98964" cy="431291"/>
            </a:xfrm>
            <a:custGeom>
              <a:avLst/>
              <a:gdLst>
                <a:gd name="connsiteX0" fmla="*/ 25337 w 98964"/>
                <a:gd name="connsiteY0" fmla="*/ 0 h 431291"/>
                <a:gd name="connsiteX1" fmla="*/ 0 w 98964"/>
                <a:gd name="connsiteY1" fmla="*/ 3429 h 431291"/>
                <a:gd name="connsiteX2" fmla="*/ 98965 w 98964"/>
                <a:gd name="connsiteY2" fmla="*/ 431292 h 431291"/>
                <a:gd name="connsiteX3" fmla="*/ 25337 w 98964"/>
                <a:gd name="connsiteY3" fmla="*/ 0 h 431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964" h="431291">
                  <a:moveTo>
                    <a:pt x="25337" y="0"/>
                  </a:moveTo>
                  <a:cubicBezTo>
                    <a:pt x="16859" y="1143"/>
                    <a:pt x="8477" y="2286"/>
                    <a:pt x="0" y="3429"/>
                  </a:cubicBezTo>
                  <a:cubicBezTo>
                    <a:pt x="43910" y="143542"/>
                    <a:pt x="67056" y="288417"/>
                    <a:pt x="98965" y="431292"/>
                  </a:cubicBezTo>
                  <a:cubicBezTo>
                    <a:pt x="90678" y="284797"/>
                    <a:pt x="56007" y="142780"/>
                    <a:pt x="25337" y="0"/>
                  </a:cubicBezTo>
                  <a:close/>
                </a:path>
              </a:pathLst>
            </a:custGeom>
            <a:solidFill>
              <a:srgbClr val="F2BE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6" name="자유형: 도형 1435">
              <a:extLst>
                <a:ext uri="{FF2B5EF4-FFF2-40B4-BE49-F238E27FC236}">
                  <a16:creationId xmlns:a16="http://schemas.microsoft.com/office/drawing/2014/main" id="{F7C59C2E-BE20-498F-94A2-8EB03431D05E}"/>
                </a:ext>
              </a:extLst>
            </p:cNvPr>
            <p:cNvSpPr/>
            <p:nvPr/>
          </p:nvSpPr>
          <p:spPr>
            <a:xfrm>
              <a:off x="6815422" y="5721286"/>
              <a:ext cx="73723" cy="73723"/>
            </a:xfrm>
            <a:custGeom>
              <a:avLst/>
              <a:gdLst>
                <a:gd name="connsiteX0" fmla="*/ 58674 w 73723"/>
                <a:gd name="connsiteY0" fmla="*/ 71152 h 73723"/>
                <a:gd name="connsiteX1" fmla="*/ 2572 w 73723"/>
                <a:gd name="connsiteY1" fmla="*/ 15049 h 73723"/>
                <a:gd name="connsiteX2" fmla="*/ 2572 w 73723"/>
                <a:gd name="connsiteY2" fmla="*/ 2572 h 73723"/>
                <a:gd name="connsiteX3" fmla="*/ 2572 w 73723"/>
                <a:gd name="connsiteY3" fmla="*/ 2572 h 73723"/>
                <a:gd name="connsiteX4" fmla="*/ 15049 w 73723"/>
                <a:gd name="connsiteY4" fmla="*/ 2572 h 73723"/>
                <a:gd name="connsiteX5" fmla="*/ 71152 w 73723"/>
                <a:gd name="connsiteY5" fmla="*/ 58674 h 73723"/>
                <a:gd name="connsiteX6" fmla="*/ 71152 w 73723"/>
                <a:gd name="connsiteY6" fmla="*/ 71152 h 73723"/>
                <a:gd name="connsiteX7" fmla="*/ 71152 w 73723"/>
                <a:gd name="connsiteY7" fmla="*/ 71152 h 73723"/>
                <a:gd name="connsiteX8" fmla="*/ 58674 w 73723"/>
                <a:gd name="connsiteY8" fmla="*/ 71152 h 7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3" h="73723">
                  <a:moveTo>
                    <a:pt x="58674" y="71152"/>
                  </a:moveTo>
                  <a:lnTo>
                    <a:pt x="2572" y="15049"/>
                  </a:lnTo>
                  <a:cubicBezTo>
                    <a:pt x="-857" y="11621"/>
                    <a:pt x="-857" y="6001"/>
                    <a:pt x="2572" y="2572"/>
                  </a:cubicBezTo>
                  <a:lnTo>
                    <a:pt x="2572" y="2572"/>
                  </a:lnTo>
                  <a:cubicBezTo>
                    <a:pt x="6001" y="-857"/>
                    <a:pt x="11621" y="-857"/>
                    <a:pt x="15049" y="2572"/>
                  </a:cubicBezTo>
                  <a:lnTo>
                    <a:pt x="71152" y="58674"/>
                  </a:lnTo>
                  <a:cubicBezTo>
                    <a:pt x="74581" y="62103"/>
                    <a:pt x="74581" y="67723"/>
                    <a:pt x="71152" y="71152"/>
                  </a:cubicBezTo>
                  <a:lnTo>
                    <a:pt x="71152" y="71152"/>
                  </a:lnTo>
                  <a:cubicBezTo>
                    <a:pt x="67723" y="74581"/>
                    <a:pt x="62103" y="74581"/>
                    <a:pt x="58674" y="71152"/>
                  </a:cubicBezTo>
                  <a:close/>
                </a:path>
              </a:pathLst>
            </a:custGeom>
            <a:solidFill>
              <a:srgbClr val="C5C55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7" name="자유형: 도형 1436">
              <a:extLst>
                <a:ext uri="{FF2B5EF4-FFF2-40B4-BE49-F238E27FC236}">
                  <a16:creationId xmlns:a16="http://schemas.microsoft.com/office/drawing/2014/main" id="{428F2A3C-F74A-468C-81A1-1E7DA218A6D4}"/>
                </a:ext>
              </a:extLst>
            </p:cNvPr>
            <p:cNvSpPr/>
            <p:nvPr/>
          </p:nvSpPr>
          <p:spPr>
            <a:xfrm>
              <a:off x="6845902" y="5688139"/>
              <a:ext cx="73723" cy="73723"/>
            </a:xfrm>
            <a:custGeom>
              <a:avLst/>
              <a:gdLst>
                <a:gd name="connsiteX0" fmla="*/ 58674 w 73723"/>
                <a:gd name="connsiteY0" fmla="*/ 71152 h 73723"/>
                <a:gd name="connsiteX1" fmla="*/ 2572 w 73723"/>
                <a:gd name="connsiteY1" fmla="*/ 15049 h 73723"/>
                <a:gd name="connsiteX2" fmla="*/ 2572 w 73723"/>
                <a:gd name="connsiteY2" fmla="*/ 2572 h 73723"/>
                <a:gd name="connsiteX3" fmla="*/ 2572 w 73723"/>
                <a:gd name="connsiteY3" fmla="*/ 2572 h 73723"/>
                <a:gd name="connsiteX4" fmla="*/ 15049 w 73723"/>
                <a:gd name="connsiteY4" fmla="*/ 2572 h 73723"/>
                <a:gd name="connsiteX5" fmla="*/ 71152 w 73723"/>
                <a:gd name="connsiteY5" fmla="*/ 58674 h 73723"/>
                <a:gd name="connsiteX6" fmla="*/ 71152 w 73723"/>
                <a:gd name="connsiteY6" fmla="*/ 71152 h 73723"/>
                <a:gd name="connsiteX7" fmla="*/ 71152 w 73723"/>
                <a:gd name="connsiteY7" fmla="*/ 71152 h 73723"/>
                <a:gd name="connsiteX8" fmla="*/ 58674 w 73723"/>
                <a:gd name="connsiteY8" fmla="*/ 71152 h 7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3" h="73723">
                  <a:moveTo>
                    <a:pt x="58674" y="71152"/>
                  </a:moveTo>
                  <a:lnTo>
                    <a:pt x="2572" y="15049"/>
                  </a:lnTo>
                  <a:cubicBezTo>
                    <a:pt x="-857" y="11621"/>
                    <a:pt x="-857" y="6001"/>
                    <a:pt x="2572" y="2572"/>
                  </a:cubicBezTo>
                  <a:lnTo>
                    <a:pt x="2572" y="2572"/>
                  </a:lnTo>
                  <a:cubicBezTo>
                    <a:pt x="6001" y="-857"/>
                    <a:pt x="11621" y="-857"/>
                    <a:pt x="15049" y="2572"/>
                  </a:cubicBezTo>
                  <a:lnTo>
                    <a:pt x="71152" y="58674"/>
                  </a:lnTo>
                  <a:cubicBezTo>
                    <a:pt x="74581" y="62103"/>
                    <a:pt x="74581" y="67722"/>
                    <a:pt x="71152" y="71152"/>
                  </a:cubicBezTo>
                  <a:lnTo>
                    <a:pt x="71152" y="71152"/>
                  </a:lnTo>
                  <a:cubicBezTo>
                    <a:pt x="67723" y="74581"/>
                    <a:pt x="62103" y="74581"/>
                    <a:pt x="58674" y="71152"/>
                  </a:cubicBezTo>
                  <a:close/>
                </a:path>
              </a:pathLst>
            </a:custGeom>
            <a:solidFill>
              <a:srgbClr val="C5C55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8" name="자유형: 도형 1437">
              <a:extLst>
                <a:ext uri="{FF2B5EF4-FFF2-40B4-BE49-F238E27FC236}">
                  <a16:creationId xmlns:a16="http://schemas.microsoft.com/office/drawing/2014/main" id="{DCAAEF08-F575-44BA-991D-D13A1F13EB03}"/>
                </a:ext>
              </a:extLst>
            </p:cNvPr>
            <p:cNvSpPr/>
            <p:nvPr/>
          </p:nvSpPr>
          <p:spPr>
            <a:xfrm>
              <a:off x="6884002" y="5650039"/>
              <a:ext cx="73723" cy="73723"/>
            </a:xfrm>
            <a:custGeom>
              <a:avLst/>
              <a:gdLst>
                <a:gd name="connsiteX0" fmla="*/ 58674 w 73723"/>
                <a:gd name="connsiteY0" fmla="*/ 71152 h 73723"/>
                <a:gd name="connsiteX1" fmla="*/ 2572 w 73723"/>
                <a:gd name="connsiteY1" fmla="*/ 15049 h 73723"/>
                <a:gd name="connsiteX2" fmla="*/ 2572 w 73723"/>
                <a:gd name="connsiteY2" fmla="*/ 2572 h 73723"/>
                <a:gd name="connsiteX3" fmla="*/ 2572 w 73723"/>
                <a:gd name="connsiteY3" fmla="*/ 2572 h 73723"/>
                <a:gd name="connsiteX4" fmla="*/ 15049 w 73723"/>
                <a:gd name="connsiteY4" fmla="*/ 2572 h 73723"/>
                <a:gd name="connsiteX5" fmla="*/ 71152 w 73723"/>
                <a:gd name="connsiteY5" fmla="*/ 58674 h 73723"/>
                <a:gd name="connsiteX6" fmla="*/ 71152 w 73723"/>
                <a:gd name="connsiteY6" fmla="*/ 71152 h 73723"/>
                <a:gd name="connsiteX7" fmla="*/ 71152 w 73723"/>
                <a:gd name="connsiteY7" fmla="*/ 71152 h 73723"/>
                <a:gd name="connsiteX8" fmla="*/ 58674 w 73723"/>
                <a:gd name="connsiteY8" fmla="*/ 71152 h 7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3" h="73723">
                  <a:moveTo>
                    <a:pt x="58674" y="71152"/>
                  </a:moveTo>
                  <a:lnTo>
                    <a:pt x="2572" y="15049"/>
                  </a:lnTo>
                  <a:cubicBezTo>
                    <a:pt x="-857" y="11621"/>
                    <a:pt x="-857" y="6001"/>
                    <a:pt x="2572" y="2572"/>
                  </a:cubicBezTo>
                  <a:lnTo>
                    <a:pt x="2572" y="2572"/>
                  </a:lnTo>
                  <a:cubicBezTo>
                    <a:pt x="6001" y="-857"/>
                    <a:pt x="11621" y="-857"/>
                    <a:pt x="15049" y="2572"/>
                  </a:cubicBezTo>
                  <a:lnTo>
                    <a:pt x="71152" y="58674"/>
                  </a:lnTo>
                  <a:cubicBezTo>
                    <a:pt x="74581" y="62103"/>
                    <a:pt x="74581" y="67722"/>
                    <a:pt x="71152" y="71152"/>
                  </a:cubicBezTo>
                  <a:lnTo>
                    <a:pt x="71152" y="71152"/>
                  </a:lnTo>
                  <a:cubicBezTo>
                    <a:pt x="67723" y="74581"/>
                    <a:pt x="62103" y="74581"/>
                    <a:pt x="58674" y="71152"/>
                  </a:cubicBezTo>
                  <a:close/>
                </a:path>
              </a:pathLst>
            </a:custGeom>
            <a:solidFill>
              <a:srgbClr val="C5C55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39" name="자유형: 도형 1438">
              <a:extLst>
                <a:ext uri="{FF2B5EF4-FFF2-40B4-BE49-F238E27FC236}">
                  <a16:creationId xmlns:a16="http://schemas.microsoft.com/office/drawing/2014/main" id="{A9787D9C-560C-4BA4-83FF-E33DFBD85DCC}"/>
                </a:ext>
              </a:extLst>
            </p:cNvPr>
            <p:cNvSpPr/>
            <p:nvPr/>
          </p:nvSpPr>
          <p:spPr>
            <a:xfrm>
              <a:off x="6922102" y="5611939"/>
              <a:ext cx="73723" cy="73723"/>
            </a:xfrm>
            <a:custGeom>
              <a:avLst/>
              <a:gdLst>
                <a:gd name="connsiteX0" fmla="*/ 58674 w 73723"/>
                <a:gd name="connsiteY0" fmla="*/ 71152 h 73723"/>
                <a:gd name="connsiteX1" fmla="*/ 2572 w 73723"/>
                <a:gd name="connsiteY1" fmla="*/ 15049 h 73723"/>
                <a:gd name="connsiteX2" fmla="*/ 2572 w 73723"/>
                <a:gd name="connsiteY2" fmla="*/ 2572 h 73723"/>
                <a:gd name="connsiteX3" fmla="*/ 2572 w 73723"/>
                <a:gd name="connsiteY3" fmla="*/ 2572 h 73723"/>
                <a:gd name="connsiteX4" fmla="*/ 15049 w 73723"/>
                <a:gd name="connsiteY4" fmla="*/ 2572 h 73723"/>
                <a:gd name="connsiteX5" fmla="*/ 71152 w 73723"/>
                <a:gd name="connsiteY5" fmla="*/ 58674 h 73723"/>
                <a:gd name="connsiteX6" fmla="*/ 71152 w 73723"/>
                <a:gd name="connsiteY6" fmla="*/ 71152 h 73723"/>
                <a:gd name="connsiteX7" fmla="*/ 71152 w 73723"/>
                <a:gd name="connsiteY7" fmla="*/ 71152 h 73723"/>
                <a:gd name="connsiteX8" fmla="*/ 58674 w 73723"/>
                <a:gd name="connsiteY8" fmla="*/ 71152 h 7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3" h="73723">
                  <a:moveTo>
                    <a:pt x="58674" y="71152"/>
                  </a:moveTo>
                  <a:lnTo>
                    <a:pt x="2572" y="15049"/>
                  </a:lnTo>
                  <a:cubicBezTo>
                    <a:pt x="-857" y="11621"/>
                    <a:pt x="-857" y="6001"/>
                    <a:pt x="2572" y="2572"/>
                  </a:cubicBezTo>
                  <a:lnTo>
                    <a:pt x="2572" y="2572"/>
                  </a:lnTo>
                  <a:cubicBezTo>
                    <a:pt x="6001" y="-857"/>
                    <a:pt x="11621" y="-857"/>
                    <a:pt x="15049" y="2572"/>
                  </a:cubicBezTo>
                  <a:lnTo>
                    <a:pt x="71152" y="58674"/>
                  </a:lnTo>
                  <a:cubicBezTo>
                    <a:pt x="74581" y="62103"/>
                    <a:pt x="74581" y="67722"/>
                    <a:pt x="71152" y="71152"/>
                  </a:cubicBezTo>
                  <a:lnTo>
                    <a:pt x="71152" y="71152"/>
                  </a:lnTo>
                  <a:cubicBezTo>
                    <a:pt x="67723" y="74581"/>
                    <a:pt x="62103" y="74581"/>
                    <a:pt x="58674" y="71152"/>
                  </a:cubicBezTo>
                  <a:close/>
                </a:path>
              </a:pathLst>
            </a:custGeom>
            <a:solidFill>
              <a:srgbClr val="C5C55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0" name="자유형: 도형 1439">
              <a:extLst>
                <a:ext uri="{FF2B5EF4-FFF2-40B4-BE49-F238E27FC236}">
                  <a16:creationId xmlns:a16="http://schemas.microsoft.com/office/drawing/2014/main" id="{EE38A9FA-209F-4DE9-AD02-35FEC4078DE9}"/>
                </a:ext>
              </a:extLst>
            </p:cNvPr>
            <p:cNvSpPr/>
            <p:nvPr/>
          </p:nvSpPr>
          <p:spPr>
            <a:xfrm>
              <a:off x="6992587" y="5895213"/>
              <a:ext cx="73723" cy="73723"/>
            </a:xfrm>
            <a:custGeom>
              <a:avLst/>
              <a:gdLst>
                <a:gd name="connsiteX0" fmla="*/ 58674 w 73723"/>
                <a:gd name="connsiteY0" fmla="*/ 71152 h 73723"/>
                <a:gd name="connsiteX1" fmla="*/ 2572 w 73723"/>
                <a:gd name="connsiteY1" fmla="*/ 15049 h 73723"/>
                <a:gd name="connsiteX2" fmla="*/ 2572 w 73723"/>
                <a:gd name="connsiteY2" fmla="*/ 2572 h 73723"/>
                <a:gd name="connsiteX3" fmla="*/ 2572 w 73723"/>
                <a:gd name="connsiteY3" fmla="*/ 2572 h 73723"/>
                <a:gd name="connsiteX4" fmla="*/ 15049 w 73723"/>
                <a:gd name="connsiteY4" fmla="*/ 2572 h 73723"/>
                <a:gd name="connsiteX5" fmla="*/ 71152 w 73723"/>
                <a:gd name="connsiteY5" fmla="*/ 58674 h 73723"/>
                <a:gd name="connsiteX6" fmla="*/ 71152 w 73723"/>
                <a:gd name="connsiteY6" fmla="*/ 71152 h 73723"/>
                <a:gd name="connsiteX7" fmla="*/ 71152 w 73723"/>
                <a:gd name="connsiteY7" fmla="*/ 71152 h 73723"/>
                <a:gd name="connsiteX8" fmla="*/ 58674 w 73723"/>
                <a:gd name="connsiteY8" fmla="*/ 71152 h 7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3" h="73723">
                  <a:moveTo>
                    <a:pt x="58674" y="71152"/>
                  </a:moveTo>
                  <a:lnTo>
                    <a:pt x="2572" y="15049"/>
                  </a:lnTo>
                  <a:cubicBezTo>
                    <a:pt x="-857" y="11621"/>
                    <a:pt x="-857" y="6001"/>
                    <a:pt x="2572" y="2572"/>
                  </a:cubicBezTo>
                  <a:lnTo>
                    <a:pt x="2572" y="2572"/>
                  </a:lnTo>
                  <a:cubicBezTo>
                    <a:pt x="6001" y="-857"/>
                    <a:pt x="11621" y="-857"/>
                    <a:pt x="15049" y="2572"/>
                  </a:cubicBezTo>
                  <a:lnTo>
                    <a:pt x="71152" y="58674"/>
                  </a:lnTo>
                  <a:cubicBezTo>
                    <a:pt x="74581" y="62103"/>
                    <a:pt x="74581" y="67723"/>
                    <a:pt x="71152" y="71152"/>
                  </a:cubicBezTo>
                  <a:lnTo>
                    <a:pt x="71152" y="71152"/>
                  </a:lnTo>
                  <a:cubicBezTo>
                    <a:pt x="67723" y="74581"/>
                    <a:pt x="62103" y="74581"/>
                    <a:pt x="58674" y="71152"/>
                  </a:cubicBezTo>
                  <a:close/>
                </a:path>
              </a:pathLst>
            </a:custGeom>
            <a:solidFill>
              <a:srgbClr val="C5C55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1" name="자유형: 도형 1440">
              <a:extLst>
                <a:ext uri="{FF2B5EF4-FFF2-40B4-BE49-F238E27FC236}">
                  <a16:creationId xmlns:a16="http://schemas.microsoft.com/office/drawing/2014/main" id="{F0A2229A-79AF-4B09-8450-9470639FBFA3}"/>
                </a:ext>
              </a:extLst>
            </p:cNvPr>
            <p:cNvSpPr/>
            <p:nvPr/>
          </p:nvSpPr>
          <p:spPr>
            <a:xfrm>
              <a:off x="7022972" y="5862065"/>
              <a:ext cx="73723" cy="73723"/>
            </a:xfrm>
            <a:custGeom>
              <a:avLst/>
              <a:gdLst>
                <a:gd name="connsiteX0" fmla="*/ 58674 w 73723"/>
                <a:gd name="connsiteY0" fmla="*/ 71152 h 73723"/>
                <a:gd name="connsiteX1" fmla="*/ 2572 w 73723"/>
                <a:gd name="connsiteY1" fmla="*/ 15050 h 73723"/>
                <a:gd name="connsiteX2" fmla="*/ 2572 w 73723"/>
                <a:gd name="connsiteY2" fmla="*/ 2572 h 73723"/>
                <a:gd name="connsiteX3" fmla="*/ 2572 w 73723"/>
                <a:gd name="connsiteY3" fmla="*/ 2572 h 73723"/>
                <a:gd name="connsiteX4" fmla="*/ 15049 w 73723"/>
                <a:gd name="connsiteY4" fmla="*/ 2572 h 73723"/>
                <a:gd name="connsiteX5" fmla="*/ 71152 w 73723"/>
                <a:gd name="connsiteY5" fmla="*/ 58674 h 73723"/>
                <a:gd name="connsiteX6" fmla="*/ 71152 w 73723"/>
                <a:gd name="connsiteY6" fmla="*/ 71152 h 73723"/>
                <a:gd name="connsiteX7" fmla="*/ 71152 w 73723"/>
                <a:gd name="connsiteY7" fmla="*/ 71152 h 73723"/>
                <a:gd name="connsiteX8" fmla="*/ 58674 w 73723"/>
                <a:gd name="connsiteY8" fmla="*/ 71152 h 7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3" h="73723">
                  <a:moveTo>
                    <a:pt x="58674" y="71152"/>
                  </a:moveTo>
                  <a:lnTo>
                    <a:pt x="2572" y="15050"/>
                  </a:lnTo>
                  <a:cubicBezTo>
                    <a:pt x="-857" y="11620"/>
                    <a:pt x="-857" y="6001"/>
                    <a:pt x="2572" y="2572"/>
                  </a:cubicBezTo>
                  <a:lnTo>
                    <a:pt x="2572" y="2572"/>
                  </a:lnTo>
                  <a:cubicBezTo>
                    <a:pt x="6001" y="-857"/>
                    <a:pt x="11621" y="-857"/>
                    <a:pt x="15049" y="2572"/>
                  </a:cubicBezTo>
                  <a:lnTo>
                    <a:pt x="71152" y="58674"/>
                  </a:lnTo>
                  <a:cubicBezTo>
                    <a:pt x="74581" y="62103"/>
                    <a:pt x="74581" y="67723"/>
                    <a:pt x="71152" y="71152"/>
                  </a:cubicBezTo>
                  <a:lnTo>
                    <a:pt x="71152" y="71152"/>
                  </a:lnTo>
                  <a:cubicBezTo>
                    <a:pt x="67723" y="74581"/>
                    <a:pt x="62198" y="74581"/>
                    <a:pt x="58674" y="71152"/>
                  </a:cubicBezTo>
                  <a:close/>
                </a:path>
              </a:pathLst>
            </a:custGeom>
            <a:solidFill>
              <a:srgbClr val="C5C55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2" name="자유형: 도형 1441">
              <a:extLst>
                <a:ext uri="{FF2B5EF4-FFF2-40B4-BE49-F238E27FC236}">
                  <a16:creationId xmlns:a16="http://schemas.microsoft.com/office/drawing/2014/main" id="{5D20CF30-16BE-4499-8407-4A1C4853E738}"/>
                </a:ext>
              </a:extLst>
            </p:cNvPr>
            <p:cNvSpPr/>
            <p:nvPr/>
          </p:nvSpPr>
          <p:spPr>
            <a:xfrm>
              <a:off x="7061072" y="5823965"/>
              <a:ext cx="73723" cy="73723"/>
            </a:xfrm>
            <a:custGeom>
              <a:avLst/>
              <a:gdLst>
                <a:gd name="connsiteX0" fmla="*/ 58674 w 73723"/>
                <a:gd name="connsiteY0" fmla="*/ 71152 h 73723"/>
                <a:gd name="connsiteX1" fmla="*/ 2572 w 73723"/>
                <a:gd name="connsiteY1" fmla="*/ 15050 h 73723"/>
                <a:gd name="connsiteX2" fmla="*/ 2572 w 73723"/>
                <a:gd name="connsiteY2" fmla="*/ 2572 h 73723"/>
                <a:gd name="connsiteX3" fmla="*/ 2572 w 73723"/>
                <a:gd name="connsiteY3" fmla="*/ 2572 h 73723"/>
                <a:gd name="connsiteX4" fmla="*/ 15049 w 73723"/>
                <a:gd name="connsiteY4" fmla="*/ 2572 h 73723"/>
                <a:gd name="connsiteX5" fmla="*/ 71152 w 73723"/>
                <a:gd name="connsiteY5" fmla="*/ 58674 h 73723"/>
                <a:gd name="connsiteX6" fmla="*/ 71152 w 73723"/>
                <a:gd name="connsiteY6" fmla="*/ 71152 h 73723"/>
                <a:gd name="connsiteX7" fmla="*/ 71152 w 73723"/>
                <a:gd name="connsiteY7" fmla="*/ 71152 h 73723"/>
                <a:gd name="connsiteX8" fmla="*/ 58674 w 73723"/>
                <a:gd name="connsiteY8" fmla="*/ 71152 h 7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3" h="73723">
                  <a:moveTo>
                    <a:pt x="58674" y="71152"/>
                  </a:moveTo>
                  <a:lnTo>
                    <a:pt x="2572" y="15050"/>
                  </a:lnTo>
                  <a:cubicBezTo>
                    <a:pt x="-857" y="11620"/>
                    <a:pt x="-857" y="6001"/>
                    <a:pt x="2572" y="2572"/>
                  </a:cubicBezTo>
                  <a:lnTo>
                    <a:pt x="2572" y="2572"/>
                  </a:lnTo>
                  <a:cubicBezTo>
                    <a:pt x="6001" y="-857"/>
                    <a:pt x="11621" y="-857"/>
                    <a:pt x="15049" y="2572"/>
                  </a:cubicBezTo>
                  <a:lnTo>
                    <a:pt x="71152" y="58674"/>
                  </a:lnTo>
                  <a:cubicBezTo>
                    <a:pt x="74581" y="62103"/>
                    <a:pt x="74581" y="67723"/>
                    <a:pt x="71152" y="71152"/>
                  </a:cubicBezTo>
                  <a:lnTo>
                    <a:pt x="71152" y="71152"/>
                  </a:lnTo>
                  <a:cubicBezTo>
                    <a:pt x="67723" y="74581"/>
                    <a:pt x="62198" y="74581"/>
                    <a:pt x="58674" y="71152"/>
                  </a:cubicBezTo>
                  <a:close/>
                </a:path>
              </a:pathLst>
            </a:custGeom>
            <a:solidFill>
              <a:srgbClr val="C5C55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3" name="자유형: 도형 1442">
              <a:extLst>
                <a:ext uri="{FF2B5EF4-FFF2-40B4-BE49-F238E27FC236}">
                  <a16:creationId xmlns:a16="http://schemas.microsoft.com/office/drawing/2014/main" id="{0C647121-C628-4FC3-904F-45B154E5845F}"/>
                </a:ext>
              </a:extLst>
            </p:cNvPr>
            <p:cNvSpPr/>
            <p:nvPr/>
          </p:nvSpPr>
          <p:spPr>
            <a:xfrm>
              <a:off x="7099172" y="5785865"/>
              <a:ext cx="73723" cy="73723"/>
            </a:xfrm>
            <a:custGeom>
              <a:avLst/>
              <a:gdLst>
                <a:gd name="connsiteX0" fmla="*/ 58674 w 73723"/>
                <a:gd name="connsiteY0" fmla="*/ 71152 h 73723"/>
                <a:gd name="connsiteX1" fmla="*/ 2572 w 73723"/>
                <a:gd name="connsiteY1" fmla="*/ 15050 h 73723"/>
                <a:gd name="connsiteX2" fmla="*/ 2572 w 73723"/>
                <a:gd name="connsiteY2" fmla="*/ 2572 h 73723"/>
                <a:gd name="connsiteX3" fmla="*/ 2572 w 73723"/>
                <a:gd name="connsiteY3" fmla="*/ 2572 h 73723"/>
                <a:gd name="connsiteX4" fmla="*/ 15049 w 73723"/>
                <a:gd name="connsiteY4" fmla="*/ 2572 h 73723"/>
                <a:gd name="connsiteX5" fmla="*/ 71152 w 73723"/>
                <a:gd name="connsiteY5" fmla="*/ 58674 h 73723"/>
                <a:gd name="connsiteX6" fmla="*/ 71152 w 73723"/>
                <a:gd name="connsiteY6" fmla="*/ 71152 h 73723"/>
                <a:gd name="connsiteX7" fmla="*/ 71152 w 73723"/>
                <a:gd name="connsiteY7" fmla="*/ 71152 h 73723"/>
                <a:gd name="connsiteX8" fmla="*/ 58674 w 73723"/>
                <a:gd name="connsiteY8" fmla="*/ 71152 h 73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723" h="73723">
                  <a:moveTo>
                    <a:pt x="58674" y="71152"/>
                  </a:moveTo>
                  <a:lnTo>
                    <a:pt x="2572" y="15050"/>
                  </a:lnTo>
                  <a:cubicBezTo>
                    <a:pt x="-857" y="11620"/>
                    <a:pt x="-857" y="6001"/>
                    <a:pt x="2572" y="2572"/>
                  </a:cubicBezTo>
                  <a:lnTo>
                    <a:pt x="2572" y="2572"/>
                  </a:lnTo>
                  <a:cubicBezTo>
                    <a:pt x="6001" y="-857"/>
                    <a:pt x="11621" y="-857"/>
                    <a:pt x="15049" y="2572"/>
                  </a:cubicBezTo>
                  <a:lnTo>
                    <a:pt x="71152" y="58674"/>
                  </a:lnTo>
                  <a:cubicBezTo>
                    <a:pt x="74581" y="62103"/>
                    <a:pt x="74581" y="67723"/>
                    <a:pt x="71152" y="71152"/>
                  </a:cubicBezTo>
                  <a:lnTo>
                    <a:pt x="71152" y="71152"/>
                  </a:lnTo>
                  <a:cubicBezTo>
                    <a:pt x="67723" y="74581"/>
                    <a:pt x="62198" y="74581"/>
                    <a:pt x="58674" y="71152"/>
                  </a:cubicBezTo>
                  <a:close/>
                </a:path>
              </a:pathLst>
            </a:custGeom>
            <a:solidFill>
              <a:srgbClr val="C5C55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4" name="자유형: 도형 1443">
              <a:extLst>
                <a:ext uri="{FF2B5EF4-FFF2-40B4-BE49-F238E27FC236}">
                  <a16:creationId xmlns:a16="http://schemas.microsoft.com/office/drawing/2014/main" id="{72179A3F-60BE-4260-9665-EA4E0CA8101F}"/>
                </a:ext>
              </a:extLst>
            </p:cNvPr>
            <p:cNvSpPr/>
            <p:nvPr/>
          </p:nvSpPr>
          <p:spPr>
            <a:xfrm>
              <a:off x="4538167" y="6317551"/>
              <a:ext cx="421450" cy="97742"/>
            </a:xfrm>
            <a:custGeom>
              <a:avLst/>
              <a:gdLst>
                <a:gd name="connsiteX0" fmla="*/ 212712 w 421450"/>
                <a:gd name="connsiteY0" fmla="*/ 97727 h 97742"/>
                <a:gd name="connsiteX1" fmla="*/ 33356 w 421450"/>
                <a:gd name="connsiteY1" fmla="*/ 81439 h 97742"/>
                <a:gd name="connsiteX2" fmla="*/ 18 w 421450"/>
                <a:gd name="connsiteY2" fmla="*/ 49149 h 97742"/>
                <a:gd name="connsiteX3" fmla="*/ 36023 w 421450"/>
                <a:gd name="connsiteY3" fmla="*/ 13811 h 97742"/>
                <a:gd name="connsiteX4" fmla="*/ 386162 w 421450"/>
                <a:gd name="connsiteY4" fmla="*/ 13906 h 97742"/>
                <a:gd name="connsiteX5" fmla="*/ 421404 w 421450"/>
                <a:gd name="connsiteY5" fmla="*/ 49911 h 97742"/>
                <a:gd name="connsiteX6" fmla="*/ 387305 w 421450"/>
                <a:gd name="connsiteY6" fmla="*/ 81248 h 97742"/>
                <a:gd name="connsiteX7" fmla="*/ 212712 w 421450"/>
                <a:gd name="connsiteY7" fmla="*/ 97727 h 97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450" h="97742">
                  <a:moveTo>
                    <a:pt x="212712" y="97727"/>
                  </a:moveTo>
                  <a:cubicBezTo>
                    <a:pt x="152418" y="98012"/>
                    <a:pt x="92506" y="94393"/>
                    <a:pt x="33356" y="81439"/>
                  </a:cubicBezTo>
                  <a:cubicBezTo>
                    <a:pt x="15258" y="77438"/>
                    <a:pt x="590" y="72771"/>
                    <a:pt x="18" y="49149"/>
                  </a:cubicBezTo>
                  <a:cubicBezTo>
                    <a:pt x="-648" y="22670"/>
                    <a:pt x="16973" y="16859"/>
                    <a:pt x="36023" y="13811"/>
                  </a:cubicBezTo>
                  <a:cubicBezTo>
                    <a:pt x="152704" y="-4667"/>
                    <a:pt x="269576" y="-4572"/>
                    <a:pt x="386162" y="13906"/>
                  </a:cubicBezTo>
                  <a:cubicBezTo>
                    <a:pt x="405498" y="16954"/>
                    <a:pt x="422452" y="23622"/>
                    <a:pt x="421404" y="49911"/>
                  </a:cubicBezTo>
                  <a:cubicBezTo>
                    <a:pt x="420452" y="73723"/>
                    <a:pt x="405212" y="77343"/>
                    <a:pt x="387305" y="81248"/>
                  </a:cubicBezTo>
                  <a:cubicBezTo>
                    <a:pt x="329774" y="93916"/>
                    <a:pt x="271481" y="97917"/>
                    <a:pt x="212712" y="97727"/>
                  </a:cubicBezTo>
                  <a:close/>
                </a:path>
              </a:pathLst>
            </a:custGeom>
            <a:solidFill>
              <a:srgbClr val="F5A2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5" name="자유형: 도형 1444">
              <a:extLst>
                <a:ext uri="{FF2B5EF4-FFF2-40B4-BE49-F238E27FC236}">
                  <a16:creationId xmlns:a16="http://schemas.microsoft.com/office/drawing/2014/main" id="{1743DE71-499C-4B4D-B5F0-38C096433C98}"/>
                </a:ext>
              </a:extLst>
            </p:cNvPr>
            <p:cNvSpPr/>
            <p:nvPr/>
          </p:nvSpPr>
          <p:spPr>
            <a:xfrm>
              <a:off x="4605337" y="6330272"/>
              <a:ext cx="296132" cy="48084"/>
            </a:xfrm>
            <a:custGeom>
              <a:avLst/>
              <a:gdLst>
                <a:gd name="connsiteX0" fmla="*/ 158782 w 296132"/>
                <a:gd name="connsiteY0" fmla="*/ 1852 h 48084"/>
                <a:gd name="connsiteX1" fmla="*/ 296132 w 296132"/>
                <a:gd name="connsiteY1" fmla="*/ 19474 h 48084"/>
                <a:gd name="connsiteX2" fmla="*/ 0 w 296132"/>
                <a:gd name="connsiteY2" fmla="*/ 18903 h 48084"/>
                <a:gd name="connsiteX3" fmla="*/ 116110 w 296132"/>
                <a:gd name="connsiteY3" fmla="*/ 233 h 48084"/>
                <a:gd name="connsiteX4" fmla="*/ 123920 w 296132"/>
                <a:gd name="connsiteY4" fmla="*/ 2805 h 48084"/>
                <a:gd name="connsiteX5" fmla="*/ 159448 w 296132"/>
                <a:gd name="connsiteY5" fmla="*/ 28142 h 48084"/>
                <a:gd name="connsiteX6" fmla="*/ 158782 w 296132"/>
                <a:gd name="connsiteY6" fmla="*/ 1852 h 4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132" h="48084">
                  <a:moveTo>
                    <a:pt x="158782" y="1852"/>
                  </a:moveTo>
                  <a:cubicBezTo>
                    <a:pt x="204407" y="-4148"/>
                    <a:pt x="258032" y="9949"/>
                    <a:pt x="296132" y="19474"/>
                  </a:cubicBezTo>
                  <a:cubicBezTo>
                    <a:pt x="229457" y="57574"/>
                    <a:pt x="69723" y="57860"/>
                    <a:pt x="0" y="18903"/>
                  </a:cubicBezTo>
                  <a:cubicBezTo>
                    <a:pt x="40577" y="4615"/>
                    <a:pt x="77629" y="-1290"/>
                    <a:pt x="116110" y="233"/>
                  </a:cubicBezTo>
                  <a:cubicBezTo>
                    <a:pt x="118777" y="329"/>
                    <a:pt x="122682" y="996"/>
                    <a:pt x="123920" y="2805"/>
                  </a:cubicBezTo>
                  <a:cubicBezTo>
                    <a:pt x="141542" y="28237"/>
                    <a:pt x="144304" y="29761"/>
                    <a:pt x="159448" y="28142"/>
                  </a:cubicBezTo>
                  <a:cubicBezTo>
                    <a:pt x="191643" y="24808"/>
                    <a:pt x="175831" y="12902"/>
                    <a:pt x="158782" y="1852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6" name="자유형: 도형 1445">
              <a:extLst>
                <a:ext uri="{FF2B5EF4-FFF2-40B4-BE49-F238E27FC236}">
                  <a16:creationId xmlns:a16="http://schemas.microsoft.com/office/drawing/2014/main" id="{4533AF76-49C8-4F29-8281-4567039D9156}"/>
                </a:ext>
              </a:extLst>
            </p:cNvPr>
            <p:cNvSpPr/>
            <p:nvPr/>
          </p:nvSpPr>
          <p:spPr>
            <a:xfrm>
              <a:off x="5728792" y="6620541"/>
              <a:ext cx="421450" cy="97741"/>
            </a:xfrm>
            <a:custGeom>
              <a:avLst/>
              <a:gdLst>
                <a:gd name="connsiteX0" fmla="*/ 212712 w 421450"/>
                <a:gd name="connsiteY0" fmla="*/ 97727 h 97741"/>
                <a:gd name="connsiteX1" fmla="*/ 33356 w 421450"/>
                <a:gd name="connsiteY1" fmla="*/ 81439 h 97741"/>
                <a:gd name="connsiteX2" fmla="*/ 18 w 421450"/>
                <a:gd name="connsiteY2" fmla="*/ 49149 h 97741"/>
                <a:gd name="connsiteX3" fmla="*/ 36023 w 421450"/>
                <a:gd name="connsiteY3" fmla="*/ 13811 h 97741"/>
                <a:gd name="connsiteX4" fmla="*/ 386162 w 421450"/>
                <a:gd name="connsiteY4" fmla="*/ 13907 h 97741"/>
                <a:gd name="connsiteX5" fmla="*/ 421404 w 421450"/>
                <a:gd name="connsiteY5" fmla="*/ 49911 h 97741"/>
                <a:gd name="connsiteX6" fmla="*/ 387305 w 421450"/>
                <a:gd name="connsiteY6" fmla="*/ 81248 h 97741"/>
                <a:gd name="connsiteX7" fmla="*/ 212712 w 421450"/>
                <a:gd name="connsiteY7" fmla="*/ 97727 h 97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450" h="97741">
                  <a:moveTo>
                    <a:pt x="212712" y="97727"/>
                  </a:moveTo>
                  <a:cubicBezTo>
                    <a:pt x="152418" y="98012"/>
                    <a:pt x="92506" y="94392"/>
                    <a:pt x="33356" y="81439"/>
                  </a:cubicBezTo>
                  <a:cubicBezTo>
                    <a:pt x="15258" y="77438"/>
                    <a:pt x="590" y="72771"/>
                    <a:pt x="18" y="49149"/>
                  </a:cubicBezTo>
                  <a:cubicBezTo>
                    <a:pt x="-648" y="22669"/>
                    <a:pt x="16973" y="16859"/>
                    <a:pt x="36023" y="13811"/>
                  </a:cubicBezTo>
                  <a:cubicBezTo>
                    <a:pt x="152704" y="-4667"/>
                    <a:pt x="269576" y="-4572"/>
                    <a:pt x="386162" y="13907"/>
                  </a:cubicBezTo>
                  <a:cubicBezTo>
                    <a:pt x="405498" y="16954"/>
                    <a:pt x="422452" y="23622"/>
                    <a:pt x="421404" y="49911"/>
                  </a:cubicBezTo>
                  <a:cubicBezTo>
                    <a:pt x="420452" y="73723"/>
                    <a:pt x="405212" y="77343"/>
                    <a:pt x="387305" y="81248"/>
                  </a:cubicBezTo>
                  <a:cubicBezTo>
                    <a:pt x="329774" y="94012"/>
                    <a:pt x="271481" y="98012"/>
                    <a:pt x="212712" y="97727"/>
                  </a:cubicBezTo>
                  <a:close/>
                </a:path>
              </a:pathLst>
            </a:custGeom>
            <a:solidFill>
              <a:srgbClr val="F5A2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7" name="자유형: 도형 1446">
              <a:extLst>
                <a:ext uri="{FF2B5EF4-FFF2-40B4-BE49-F238E27FC236}">
                  <a16:creationId xmlns:a16="http://schemas.microsoft.com/office/drawing/2014/main" id="{57663F87-59DE-49DC-8E02-1CF376285E17}"/>
                </a:ext>
              </a:extLst>
            </p:cNvPr>
            <p:cNvSpPr/>
            <p:nvPr/>
          </p:nvSpPr>
          <p:spPr>
            <a:xfrm>
              <a:off x="5795962" y="6633262"/>
              <a:ext cx="296132" cy="48084"/>
            </a:xfrm>
            <a:custGeom>
              <a:avLst/>
              <a:gdLst>
                <a:gd name="connsiteX0" fmla="*/ 158782 w 296132"/>
                <a:gd name="connsiteY0" fmla="*/ 1852 h 48084"/>
                <a:gd name="connsiteX1" fmla="*/ 296132 w 296132"/>
                <a:gd name="connsiteY1" fmla="*/ 19474 h 48084"/>
                <a:gd name="connsiteX2" fmla="*/ 0 w 296132"/>
                <a:gd name="connsiteY2" fmla="*/ 18903 h 48084"/>
                <a:gd name="connsiteX3" fmla="*/ 116110 w 296132"/>
                <a:gd name="connsiteY3" fmla="*/ 233 h 48084"/>
                <a:gd name="connsiteX4" fmla="*/ 123920 w 296132"/>
                <a:gd name="connsiteY4" fmla="*/ 2805 h 48084"/>
                <a:gd name="connsiteX5" fmla="*/ 159449 w 296132"/>
                <a:gd name="connsiteY5" fmla="*/ 28142 h 48084"/>
                <a:gd name="connsiteX6" fmla="*/ 158782 w 296132"/>
                <a:gd name="connsiteY6" fmla="*/ 1852 h 4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132" h="48084">
                  <a:moveTo>
                    <a:pt x="158782" y="1852"/>
                  </a:moveTo>
                  <a:cubicBezTo>
                    <a:pt x="204407" y="-4148"/>
                    <a:pt x="258032" y="9949"/>
                    <a:pt x="296132" y="19474"/>
                  </a:cubicBezTo>
                  <a:cubicBezTo>
                    <a:pt x="229457" y="57574"/>
                    <a:pt x="69723" y="57860"/>
                    <a:pt x="0" y="18903"/>
                  </a:cubicBezTo>
                  <a:cubicBezTo>
                    <a:pt x="40576" y="4615"/>
                    <a:pt x="77629" y="-1290"/>
                    <a:pt x="116110" y="233"/>
                  </a:cubicBezTo>
                  <a:cubicBezTo>
                    <a:pt x="118777" y="329"/>
                    <a:pt x="122682" y="996"/>
                    <a:pt x="123920" y="2805"/>
                  </a:cubicBezTo>
                  <a:cubicBezTo>
                    <a:pt x="141542" y="28237"/>
                    <a:pt x="144304" y="29761"/>
                    <a:pt x="159449" y="28142"/>
                  </a:cubicBezTo>
                  <a:cubicBezTo>
                    <a:pt x="191643" y="24808"/>
                    <a:pt x="175832" y="12902"/>
                    <a:pt x="158782" y="1852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8" name="자유형: 도형 1447">
              <a:extLst>
                <a:ext uri="{FF2B5EF4-FFF2-40B4-BE49-F238E27FC236}">
                  <a16:creationId xmlns:a16="http://schemas.microsoft.com/office/drawing/2014/main" id="{D003C3F6-4EAE-49B6-93D6-FAABC0B40DF0}"/>
                </a:ext>
              </a:extLst>
            </p:cNvPr>
            <p:cNvSpPr/>
            <p:nvPr/>
          </p:nvSpPr>
          <p:spPr>
            <a:xfrm>
              <a:off x="7071817" y="6544341"/>
              <a:ext cx="421450" cy="97741"/>
            </a:xfrm>
            <a:custGeom>
              <a:avLst/>
              <a:gdLst>
                <a:gd name="connsiteX0" fmla="*/ 212711 w 421450"/>
                <a:gd name="connsiteY0" fmla="*/ 97727 h 97741"/>
                <a:gd name="connsiteX1" fmla="*/ 33356 w 421450"/>
                <a:gd name="connsiteY1" fmla="*/ 81439 h 97741"/>
                <a:gd name="connsiteX2" fmla="*/ 18 w 421450"/>
                <a:gd name="connsiteY2" fmla="*/ 49149 h 97741"/>
                <a:gd name="connsiteX3" fmla="*/ 36023 w 421450"/>
                <a:gd name="connsiteY3" fmla="*/ 13811 h 97741"/>
                <a:gd name="connsiteX4" fmla="*/ 386162 w 421450"/>
                <a:gd name="connsiteY4" fmla="*/ 13907 h 97741"/>
                <a:gd name="connsiteX5" fmla="*/ 421404 w 421450"/>
                <a:gd name="connsiteY5" fmla="*/ 49911 h 97741"/>
                <a:gd name="connsiteX6" fmla="*/ 387305 w 421450"/>
                <a:gd name="connsiteY6" fmla="*/ 81248 h 97741"/>
                <a:gd name="connsiteX7" fmla="*/ 212711 w 421450"/>
                <a:gd name="connsiteY7" fmla="*/ 97727 h 97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450" h="97741">
                  <a:moveTo>
                    <a:pt x="212711" y="97727"/>
                  </a:moveTo>
                  <a:cubicBezTo>
                    <a:pt x="152418" y="98012"/>
                    <a:pt x="92506" y="94392"/>
                    <a:pt x="33356" y="81439"/>
                  </a:cubicBezTo>
                  <a:cubicBezTo>
                    <a:pt x="15258" y="77438"/>
                    <a:pt x="590" y="72771"/>
                    <a:pt x="18" y="49149"/>
                  </a:cubicBezTo>
                  <a:cubicBezTo>
                    <a:pt x="-648" y="22669"/>
                    <a:pt x="16973" y="16859"/>
                    <a:pt x="36023" y="13811"/>
                  </a:cubicBezTo>
                  <a:cubicBezTo>
                    <a:pt x="152704" y="-4667"/>
                    <a:pt x="269576" y="-4572"/>
                    <a:pt x="386162" y="13907"/>
                  </a:cubicBezTo>
                  <a:cubicBezTo>
                    <a:pt x="405497" y="16954"/>
                    <a:pt x="422452" y="23622"/>
                    <a:pt x="421404" y="49911"/>
                  </a:cubicBezTo>
                  <a:cubicBezTo>
                    <a:pt x="420452" y="73723"/>
                    <a:pt x="405212" y="77343"/>
                    <a:pt x="387305" y="81248"/>
                  </a:cubicBezTo>
                  <a:cubicBezTo>
                    <a:pt x="329774" y="94012"/>
                    <a:pt x="271481" y="98012"/>
                    <a:pt x="212711" y="97727"/>
                  </a:cubicBezTo>
                  <a:close/>
                </a:path>
              </a:pathLst>
            </a:custGeom>
            <a:solidFill>
              <a:srgbClr val="F5A2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49" name="자유형: 도형 1448">
              <a:extLst>
                <a:ext uri="{FF2B5EF4-FFF2-40B4-BE49-F238E27FC236}">
                  <a16:creationId xmlns:a16="http://schemas.microsoft.com/office/drawing/2014/main" id="{61DF8A0C-105C-47D2-ACF8-067583136C6A}"/>
                </a:ext>
              </a:extLst>
            </p:cNvPr>
            <p:cNvSpPr/>
            <p:nvPr/>
          </p:nvSpPr>
          <p:spPr>
            <a:xfrm>
              <a:off x="7138987" y="6557062"/>
              <a:ext cx="296132" cy="48084"/>
            </a:xfrm>
            <a:custGeom>
              <a:avLst/>
              <a:gdLst>
                <a:gd name="connsiteX0" fmla="*/ 158782 w 296132"/>
                <a:gd name="connsiteY0" fmla="*/ 1852 h 48084"/>
                <a:gd name="connsiteX1" fmla="*/ 296132 w 296132"/>
                <a:gd name="connsiteY1" fmla="*/ 19474 h 48084"/>
                <a:gd name="connsiteX2" fmla="*/ 0 w 296132"/>
                <a:gd name="connsiteY2" fmla="*/ 18903 h 48084"/>
                <a:gd name="connsiteX3" fmla="*/ 116110 w 296132"/>
                <a:gd name="connsiteY3" fmla="*/ 233 h 48084"/>
                <a:gd name="connsiteX4" fmla="*/ 123920 w 296132"/>
                <a:gd name="connsiteY4" fmla="*/ 2805 h 48084"/>
                <a:gd name="connsiteX5" fmla="*/ 159448 w 296132"/>
                <a:gd name="connsiteY5" fmla="*/ 28142 h 48084"/>
                <a:gd name="connsiteX6" fmla="*/ 158782 w 296132"/>
                <a:gd name="connsiteY6" fmla="*/ 1852 h 4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132" h="48084">
                  <a:moveTo>
                    <a:pt x="158782" y="1852"/>
                  </a:moveTo>
                  <a:cubicBezTo>
                    <a:pt x="204406" y="-4148"/>
                    <a:pt x="258032" y="9949"/>
                    <a:pt x="296132" y="19474"/>
                  </a:cubicBezTo>
                  <a:cubicBezTo>
                    <a:pt x="229457" y="57574"/>
                    <a:pt x="69723" y="57860"/>
                    <a:pt x="0" y="18903"/>
                  </a:cubicBezTo>
                  <a:cubicBezTo>
                    <a:pt x="40577" y="4615"/>
                    <a:pt x="77629" y="-1290"/>
                    <a:pt x="116110" y="233"/>
                  </a:cubicBezTo>
                  <a:cubicBezTo>
                    <a:pt x="118777" y="329"/>
                    <a:pt x="122682" y="996"/>
                    <a:pt x="123920" y="2805"/>
                  </a:cubicBezTo>
                  <a:cubicBezTo>
                    <a:pt x="141541" y="28237"/>
                    <a:pt x="144304" y="29761"/>
                    <a:pt x="159448" y="28142"/>
                  </a:cubicBezTo>
                  <a:cubicBezTo>
                    <a:pt x="191643" y="24808"/>
                    <a:pt x="175831" y="12902"/>
                    <a:pt x="158782" y="1852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0" name="자유형: 도형 1449">
              <a:extLst>
                <a:ext uri="{FF2B5EF4-FFF2-40B4-BE49-F238E27FC236}">
                  <a16:creationId xmlns:a16="http://schemas.microsoft.com/office/drawing/2014/main" id="{7E25DFB7-F6EC-4E01-9540-23B747B9FAC0}"/>
                </a:ext>
              </a:extLst>
            </p:cNvPr>
            <p:cNvSpPr/>
            <p:nvPr/>
          </p:nvSpPr>
          <p:spPr>
            <a:xfrm>
              <a:off x="8205292" y="5934741"/>
              <a:ext cx="421450" cy="97741"/>
            </a:xfrm>
            <a:custGeom>
              <a:avLst/>
              <a:gdLst>
                <a:gd name="connsiteX0" fmla="*/ 212711 w 421450"/>
                <a:gd name="connsiteY0" fmla="*/ 97727 h 97741"/>
                <a:gd name="connsiteX1" fmla="*/ 33356 w 421450"/>
                <a:gd name="connsiteY1" fmla="*/ 81439 h 97741"/>
                <a:gd name="connsiteX2" fmla="*/ 18 w 421450"/>
                <a:gd name="connsiteY2" fmla="*/ 49149 h 97741"/>
                <a:gd name="connsiteX3" fmla="*/ 36023 w 421450"/>
                <a:gd name="connsiteY3" fmla="*/ 13811 h 97741"/>
                <a:gd name="connsiteX4" fmla="*/ 386162 w 421450"/>
                <a:gd name="connsiteY4" fmla="*/ 13907 h 97741"/>
                <a:gd name="connsiteX5" fmla="*/ 421404 w 421450"/>
                <a:gd name="connsiteY5" fmla="*/ 49911 h 97741"/>
                <a:gd name="connsiteX6" fmla="*/ 387305 w 421450"/>
                <a:gd name="connsiteY6" fmla="*/ 81248 h 97741"/>
                <a:gd name="connsiteX7" fmla="*/ 212711 w 421450"/>
                <a:gd name="connsiteY7" fmla="*/ 97727 h 97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450" h="97741">
                  <a:moveTo>
                    <a:pt x="212711" y="97727"/>
                  </a:moveTo>
                  <a:cubicBezTo>
                    <a:pt x="152418" y="98012"/>
                    <a:pt x="92506" y="94392"/>
                    <a:pt x="33356" y="81439"/>
                  </a:cubicBezTo>
                  <a:cubicBezTo>
                    <a:pt x="15258" y="77438"/>
                    <a:pt x="590" y="72771"/>
                    <a:pt x="18" y="49149"/>
                  </a:cubicBezTo>
                  <a:cubicBezTo>
                    <a:pt x="-648" y="22669"/>
                    <a:pt x="16973" y="16859"/>
                    <a:pt x="36023" y="13811"/>
                  </a:cubicBezTo>
                  <a:cubicBezTo>
                    <a:pt x="152704" y="-4667"/>
                    <a:pt x="269576" y="-4572"/>
                    <a:pt x="386162" y="13907"/>
                  </a:cubicBezTo>
                  <a:cubicBezTo>
                    <a:pt x="405498" y="16954"/>
                    <a:pt x="422452" y="23622"/>
                    <a:pt x="421404" y="49911"/>
                  </a:cubicBezTo>
                  <a:cubicBezTo>
                    <a:pt x="420452" y="73723"/>
                    <a:pt x="405212" y="77343"/>
                    <a:pt x="387305" y="81248"/>
                  </a:cubicBezTo>
                  <a:cubicBezTo>
                    <a:pt x="329774" y="94012"/>
                    <a:pt x="271481" y="98012"/>
                    <a:pt x="212711" y="97727"/>
                  </a:cubicBezTo>
                  <a:close/>
                </a:path>
              </a:pathLst>
            </a:custGeom>
            <a:solidFill>
              <a:srgbClr val="F5A20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1" name="자유형: 도형 1450">
              <a:extLst>
                <a:ext uri="{FF2B5EF4-FFF2-40B4-BE49-F238E27FC236}">
                  <a16:creationId xmlns:a16="http://schemas.microsoft.com/office/drawing/2014/main" id="{1C304B25-F91B-4633-81FC-5D10A3AFF345}"/>
                </a:ext>
              </a:extLst>
            </p:cNvPr>
            <p:cNvSpPr/>
            <p:nvPr/>
          </p:nvSpPr>
          <p:spPr>
            <a:xfrm>
              <a:off x="8272462" y="5947462"/>
              <a:ext cx="296132" cy="48084"/>
            </a:xfrm>
            <a:custGeom>
              <a:avLst/>
              <a:gdLst>
                <a:gd name="connsiteX0" fmla="*/ 158782 w 296132"/>
                <a:gd name="connsiteY0" fmla="*/ 1852 h 48084"/>
                <a:gd name="connsiteX1" fmla="*/ 296133 w 296132"/>
                <a:gd name="connsiteY1" fmla="*/ 19474 h 48084"/>
                <a:gd name="connsiteX2" fmla="*/ 0 w 296132"/>
                <a:gd name="connsiteY2" fmla="*/ 18903 h 48084"/>
                <a:gd name="connsiteX3" fmla="*/ 116110 w 296132"/>
                <a:gd name="connsiteY3" fmla="*/ 233 h 48084"/>
                <a:gd name="connsiteX4" fmla="*/ 123920 w 296132"/>
                <a:gd name="connsiteY4" fmla="*/ 2805 h 48084"/>
                <a:gd name="connsiteX5" fmla="*/ 159448 w 296132"/>
                <a:gd name="connsiteY5" fmla="*/ 28142 h 48084"/>
                <a:gd name="connsiteX6" fmla="*/ 158782 w 296132"/>
                <a:gd name="connsiteY6" fmla="*/ 1852 h 4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132" h="48084">
                  <a:moveTo>
                    <a:pt x="158782" y="1852"/>
                  </a:moveTo>
                  <a:cubicBezTo>
                    <a:pt x="204407" y="-4148"/>
                    <a:pt x="258033" y="9949"/>
                    <a:pt x="296133" y="19474"/>
                  </a:cubicBezTo>
                  <a:cubicBezTo>
                    <a:pt x="229458" y="57574"/>
                    <a:pt x="69723" y="57860"/>
                    <a:pt x="0" y="18903"/>
                  </a:cubicBezTo>
                  <a:cubicBezTo>
                    <a:pt x="40577" y="4615"/>
                    <a:pt x="77629" y="-1290"/>
                    <a:pt x="116110" y="233"/>
                  </a:cubicBezTo>
                  <a:cubicBezTo>
                    <a:pt x="118777" y="329"/>
                    <a:pt x="122682" y="996"/>
                    <a:pt x="123920" y="2805"/>
                  </a:cubicBezTo>
                  <a:cubicBezTo>
                    <a:pt x="141541" y="28237"/>
                    <a:pt x="144304" y="29761"/>
                    <a:pt x="159448" y="28142"/>
                  </a:cubicBezTo>
                  <a:cubicBezTo>
                    <a:pt x="191643" y="24808"/>
                    <a:pt x="175832" y="12902"/>
                    <a:pt x="158782" y="1852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2" name="자유형: 도형 1451">
              <a:extLst>
                <a:ext uri="{FF2B5EF4-FFF2-40B4-BE49-F238E27FC236}">
                  <a16:creationId xmlns:a16="http://schemas.microsoft.com/office/drawing/2014/main" id="{E70BBAC2-E8BA-4317-8BB9-61FFD2850EDC}"/>
                </a:ext>
              </a:extLst>
            </p:cNvPr>
            <p:cNvSpPr/>
            <p:nvPr/>
          </p:nvSpPr>
          <p:spPr>
            <a:xfrm>
              <a:off x="6095999" y="3510910"/>
              <a:ext cx="153542" cy="26674"/>
            </a:xfrm>
            <a:custGeom>
              <a:avLst/>
              <a:gdLst>
                <a:gd name="connsiteX0" fmla="*/ 10573 w 153542"/>
                <a:gd name="connsiteY0" fmla="*/ 22674 h 26674"/>
                <a:gd name="connsiteX1" fmla="*/ 0 w 153542"/>
                <a:gd name="connsiteY1" fmla="*/ 26674 h 26674"/>
                <a:gd name="connsiteX2" fmla="*/ 153543 w 153542"/>
                <a:gd name="connsiteY2" fmla="*/ 12672 h 26674"/>
                <a:gd name="connsiteX3" fmla="*/ 10573 w 153542"/>
                <a:gd name="connsiteY3" fmla="*/ 22674 h 26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3542" h="26674">
                  <a:moveTo>
                    <a:pt x="10573" y="22674"/>
                  </a:moveTo>
                  <a:cubicBezTo>
                    <a:pt x="7048" y="24102"/>
                    <a:pt x="3524" y="25341"/>
                    <a:pt x="0" y="26674"/>
                  </a:cubicBezTo>
                  <a:cubicBezTo>
                    <a:pt x="45148" y="21721"/>
                    <a:pt x="96488" y="16768"/>
                    <a:pt x="153543" y="12672"/>
                  </a:cubicBezTo>
                  <a:cubicBezTo>
                    <a:pt x="104204" y="-12093"/>
                    <a:pt x="58198" y="3909"/>
                    <a:pt x="10573" y="22674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3" name="자유형: 도형 1452">
              <a:extLst>
                <a:ext uri="{FF2B5EF4-FFF2-40B4-BE49-F238E27FC236}">
                  <a16:creationId xmlns:a16="http://schemas.microsoft.com/office/drawing/2014/main" id="{7B9CE792-986B-4EF8-91D4-22A1C39B60EA}"/>
                </a:ext>
              </a:extLst>
            </p:cNvPr>
            <p:cNvSpPr/>
            <p:nvPr/>
          </p:nvSpPr>
          <p:spPr>
            <a:xfrm>
              <a:off x="6479095" y="3496817"/>
              <a:ext cx="50958" cy="2952"/>
            </a:xfrm>
            <a:custGeom>
              <a:avLst/>
              <a:gdLst>
                <a:gd name="connsiteX0" fmla="*/ 50959 w 50958"/>
                <a:gd name="connsiteY0" fmla="*/ 0 h 2952"/>
                <a:gd name="connsiteX1" fmla="*/ 0 w 50958"/>
                <a:gd name="connsiteY1" fmla="*/ 2953 h 2952"/>
                <a:gd name="connsiteX2" fmla="*/ 50959 w 50958"/>
                <a:gd name="connsiteY2" fmla="*/ 0 h 2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958" h="2952">
                  <a:moveTo>
                    <a:pt x="50959" y="0"/>
                  </a:moveTo>
                  <a:cubicBezTo>
                    <a:pt x="34004" y="762"/>
                    <a:pt x="16954" y="2191"/>
                    <a:pt x="0" y="2953"/>
                  </a:cubicBezTo>
                  <a:cubicBezTo>
                    <a:pt x="17050" y="2381"/>
                    <a:pt x="34195" y="2572"/>
                    <a:pt x="50959" y="0"/>
                  </a:cubicBezTo>
                  <a:close/>
                </a:path>
              </a:pathLst>
            </a:custGeom>
            <a:no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4" name="자유형: 도형 1453">
              <a:extLst>
                <a:ext uri="{FF2B5EF4-FFF2-40B4-BE49-F238E27FC236}">
                  <a16:creationId xmlns:a16="http://schemas.microsoft.com/office/drawing/2014/main" id="{33E97B4D-2369-4626-880E-E840CA3B98E2}"/>
                </a:ext>
              </a:extLst>
            </p:cNvPr>
            <p:cNvSpPr/>
            <p:nvPr/>
          </p:nvSpPr>
          <p:spPr>
            <a:xfrm>
              <a:off x="5914738" y="3455940"/>
              <a:ext cx="486060" cy="104504"/>
            </a:xfrm>
            <a:custGeom>
              <a:avLst/>
              <a:gdLst>
                <a:gd name="connsiteX0" fmla="*/ 191833 w 486060"/>
                <a:gd name="connsiteY0" fmla="*/ 77644 h 104504"/>
                <a:gd name="connsiteX1" fmla="*/ 334708 w 486060"/>
                <a:gd name="connsiteY1" fmla="*/ 67643 h 104504"/>
                <a:gd name="connsiteX2" fmla="*/ 486061 w 486060"/>
                <a:gd name="connsiteY2" fmla="*/ 59451 h 104504"/>
                <a:gd name="connsiteX3" fmla="*/ 362236 w 486060"/>
                <a:gd name="connsiteY3" fmla="*/ 39258 h 104504"/>
                <a:gd name="connsiteX4" fmla="*/ 248126 w 486060"/>
                <a:gd name="connsiteY4" fmla="*/ 15 h 104504"/>
                <a:gd name="connsiteX5" fmla="*/ 70485 w 486060"/>
                <a:gd name="connsiteY5" fmla="*/ 40211 h 104504"/>
                <a:gd name="connsiteX6" fmla="*/ 51816 w 486060"/>
                <a:gd name="connsiteY6" fmla="*/ 52022 h 104504"/>
                <a:gd name="connsiteX7" fmla="*/ 0 w 486060"/>
                <a:gd name="connsiteY7" fmla="*/ 104314 h 104504"/>
                <a:gd name="connsiteX8" fmla="*/ 191 w 486060"/>
                <a:gd name="connsiteY8" fmla="*/ 104504 h 104504"/>
                <a:gd name="connsiteX9" fmla="*/ 181261 w 486060"/>
                <a:gd name="connsiteY9" fmla="*/ 81549 h 104504"/>
                <a:gd name="connsiteX10" fmla="*/ 191833 w 486060"/>
                <a:gd name="connsiteY10" fmla="*/ 77644 h 104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6060" h="104504">
                  <a:moveTo>
                    <a:pt x="191833" y="77644"/>
                  </a:moveTo>
                  <a:cubicBezTo>
                    <a:pt x="239458" y="58880"/>
                    <a:pt x="285464" y="42878"/>
                    <a:pt x="334708" y="67643"/>
                  </a:cubicBezTo>
                  <a:cubicBezTo>
                    <a:pt x="381381" y="64214"/>
                    <a:pt x="431959" y="61356"/>
                    <a:pt x="486061" y="59451"/>
                  </a:cubicBezTo>
                  <a:cubicBezTo>
                    <a:pt x="445580" y="49259"/>
                    <a:pt x="403193" y="50307"/>
                    <a:pt x="362236" y="39258"/>
                  </a:cubicBezTo>
                  <a:cubicBezTo>
                    <a:pt x="322897" y="28685"/>
                    <a:pt x="283369" y="21732"/>
                    <a:pt x="248126" y="15"/>
                  </a:cubicBezTo>
                  <a:cubicBezTo>
                    <a:pt x="185738" y="-842"/>
                    <a:pt x="131636" y="35162"/>
                    <a:pt x="70485" y="40211"/>
                  </a:cubicBezTo>
                  <a:cubicBezTo>
                    <a:pt x="63722" y="40782"/>
                    <a:pt x="51816" y="47926"/>
                    <a:pt x="51816" y="52022"/>
                  </a:cubicBezTo>
                  <a:cubicBezTo>
                    <a:pt x="51625" y="87359"/>
                    <a:pt x="19526" y="89360"/>
                    <a:pt x="0" y="104314"/>
                  </a:cubicBezTo>
                  <a:cubicBezTo>
                    <a:pt x="95" y="104409"/>
                    <a:pt x="95" y="104409"/>
                    <a:pt x="191" y="104504"/>
                  </a:cubicBezTo>
                  <a:cubicBezTo>
                    <a:pt x="39148" y="99551"/>
                    <a:pt x="100394" y="90503"/>
                    <a:pt x="181261" y="81549"/>
                  </a:cubicBezTo>
                  <a:cubicBezTo>
                    <a:pt x="184785" y="80311"/>
                    <a:pt x="188309" y="79073"/>
                    <a:pt x="191833" y="77644"/>
                  </a:cubicBezTo>
                  <a:close/>
                </a:path>
              </a:pathLst>
            </a:custGeom>
            <a:solidFill>
              <a:srgbClr val="FCC92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5" name="자유형: 도형 1454">
              <a:extLst>
                <a:ext uri="{FF2B5EF4-FFF2-40B4-BE49-F238E27FC236}">
                  <a16:creationId xmlns:a16="http://schemas.microsoft.com/office/drawing/2014/main" id="{9D3BE77D-913D-4BE2-A060-21B265DCB8BA}"/>
                </a:ext>
              </a:extLst>
            </p:cNvPr>
            <p:cNvSpPr/>
            <p:nvPr/>
          </p:nvSpPr>
          <p:spPr>
            <a:xfrm>
              <a:off x="6200012" y="3361409"/>
              <a:ext cx="522445" cy="153601"/>
            </a:xfrm>
            <a:custGeom>
              <a:avLst/>
              <a:gdLst>
                <a:gd name="connsiteX0" fmla="*/ 393001 w 522445"/>
                <a:gd name="connsiteY0" fmla="*/ 151315 h 153601"/>
                <a:gd name="connsiteX1" fmla="*/ 465391 w 522445"/>
                <a:gd name="connsiteY1" fmla="*/ 94641 h 153601"/>
                <a:gd name="connsiteX2" fmla="*/ 181451 w 522445"/>
                <a:gd name="connsiteY2" fmla="*/ 78354 h 153601"/>
                <a:gd name="connsiteX3" fmla="*/ 522446 w 522445"/>
                <a:gd name="connsiteY3" fmla="*/ 12631 h 153601"/>
                <a:gd name="connsiteX4" fmla="*/ 443579 w 522445"/>
                <a:gd name="connsiteY4" fmla="*/ 9012 h 153601"/>
                <a:gd name="connsiteX5" fmla="*/ 294513 w 522445"/>
                <a:gd name="connsiteY5" fmla="*/ 31014 h 153601"/>
                <a:gd name="connsiteX6" fmla="*/ 83344 w 522445"/>
                <a:gd name="connsiteY6" fmla="*/ 75210 h 153601"/>
                <a:gd name="connsiteX7" fmla="*/ 16288 w 522445"/>
                <a:gd name="connsiteY7" fmla="*/ 56637 h 153601"/>
                <a:gd name="connsiteX8" fmla="*/ 17335 w 522445"/>
                <a:gd name="connsiteY8" fmla="*/ 72639 h 153601"/>
                <a:gd name="connsiteX9" fmla="*/ 12382 w 522445"/>
                <a:gd name="connsiteY9" fmla="*/ 104738 h 153601"/>
                <a:gd name="connsiteX10" fmla="*/ 52768 w 522445"/>
                <a:gd name="connsiteY10" fmla="*/ 117025 h 153601"/>
                <a:gd name="connsiteX11" fmla="*/ 192786 w 522445"/>
                <a:gd name="connsiteY11" fmla="*/ 128550 h 153601"/>
                <a:gd name="connsiteX12" fmla="*/ 277558 w 522445"/>
                <a:gd name="connsiteY12" fmla="*/ 138361 h 153601"/>
                <a:gd name="connsiteX13" fmla="*/ 214503 w 522445"/>
                <a:gd name="connsiteY13" fmla="*/ 151315 h 153601"/>
                <a:gd name="connsiteX14" fmla="*/ 209550 w 522445"/>
                <a:gd name="connsiteY14" fmla="*/ 153601 h 153601"/>
                <a:gd name="connsiteX15" fmla="*/ 351472 w 522445"/>
                <a:gd name="connsiteY15" fmla="*/ 151220 h 153601"/>
                <a:gd name="connsiteX16" fmla="*/ 393001 w 522445"/>
                <a:gd name="connsiteY16" fmla="*/ 151315 h 153601"/>
                <a:gd name="connsiteX17" fmla="*/ 279082 w 522445"/>
                <a:gd name="connsiteY17" fmla="*/ 138361 h 153601"/>
                <a:gd name="connsiteX18" fmla="*/ 330041 w 522445"/>
                <a:gd name="connsiteY18" fmla="*/ 135408 h 153601"/>
                <a:gd name="connsiteX19" fmla="*/ 279082 w 522445"/>
                <a:gd name="connsiteY19" fmla="*/ 138361 h 153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22445" h="153601">
                  <a:moveTo>
                    <a:pt x="393001" y="151315"/>
                  </a:moveTo>
                  <a:cubicBezTo>
                    <a:pt x="418528" y="137599"/>
                    <a:pt x="442817" y="119311"/>
                    <a:pt x="465391" y="94641"/>
                  </a:cubicBezTo>
                  <a:cubicBezTo>
                    <a:pt x="364998" y="115120"/>
                    <a:pt x="274320" y="84640"/>
                    <a:pt x="181451" y="78354"/>
                  </a:cubicBezTo>
                  <a:cubicBezTo>
                    <a:pt x="293084" y="65495"/>
                    <a:pt x="398621" y="26347"/>
                    <a:pt x="522446" y="12631"/>
                  </a:cubicBezTo>
                  <a:cubicBezTo>
                    <a:pt x="486727" y="-11372"/>
                    <a:pt x="463772" y="5582"/>
                    <a:pt x="443579" y="9012"/>
                  </a:cubicBezTo>
                  <a:cubicBezTo>
                    <a:pt x="394144" y="17298"/>
                    <a:pt x="343852" y="14822"/>
                    <a:pt x="294513" y="31014"/>
                  </a:cubicBezTo>
                  <a:cubicBezTo>
                    <a:pt x="226409" y="53398"/>
                    <a:pt x="156400" y="71591"/>
                    <a:pt x="83344" y="75210"/>
                  </a:cubicBezTo>
                  <a:cubicBezTo>
                    <a:pt x="57055" y="76544"/>
                    <a:pt x="40957" y="53684"/>
                    <a:pt x="16288" y="56637"/>
                  </a:cubicBezTo>
                  <a:cubicBezTo>
                    <a:pt x="16669" y="61971"/>
                    <a:pt x="16954" y="67305"/>
                    <a:pt x="17335" y="72639"/>
                  </a:cubicBezTo>
                  <a:cubicBezTo>
                    <a:pt x="3810" y="81497"/>
                    <a:pt x="-11240" y="90069"/>
                    <a:pt x="12382" y="104738"/>
                  </a:cubicBezTo>
                  <a:cubicBezTo>
                    <a:pt x="24765" y="112453"/>
                    <a:pt x="38957" y="113977"/>
                    <a:pt x="52768" y="117025"/>
                  </a:cubicBezTo>
                  <a:cubicBezTo>
                    <a:pt x="98964" y="126931"/>
                    <a:pt x="146971" y="112263"/>
                    <a:pt x="192786" y="128550"/>
                  </a:cubicBezTo>
                  <a:cubicBezTo>
                    <a:pt x="220599" y="138456"/>
                    <a:pt x="248983" y="139504"/>
                    <a:pt x="277558" y="138361"/>
                  </a:cubicBezTo>
                  <a:cubicBezTo>
                    <a:pt x="256032" y="139123"/>
                    <a:pt x="234696" y="141123"/>
                    <a:pt x="214503" y="151315"/>
                  </a:cubicBezTo>
                  <a:cubicBezTo>
                    <a:pt x="212883" y="152172"/>
                    <a:pt x="211264" y="152839"/>
                    <a:pt x="209550" y="153601"/>
                  </a:cubicBezTo>
                  <a:cubicBezTo>
                    <a:pt x="254508" y="152077"/>
                    <a:pt x="301847" y="151220"/>
                    <a:pt x="351472" y="151220"/>
                  </a:cubicBezTo>
                  <a:cubicBezTo>
                    <a:pt x="365283" y="151220"/>
                    <a:pt x="379095" y="151315"/>
                    <a:pt x="393001" y="151315"/>
                  </a:cubicBezTo>
                  <a:close/>
                  <a:moveTo>
                    <a:pt x="279082" y="138361"/>
                  </a:moveTo>
                  <a:cubicBezTo>
                    <a:pt x="296037" y="137694"/>
                    <a:pt x="313087" y="136170"/>
                    <a:pt x="330041" y="135408"/>
                  </a:cubicBezTo>
                  <a:cubicBezTo>
                    <a:pt x="313277" y="137980"/>
                    <a:pt x="296132" y="137789"/>
                    <a:pt x="279082" y="138361"/>
                  </a:cubicBezTo>
                  <a:close/>
                </a:path>
              </a:pathLst>
            </a:custGeom>
            <a:solidFill>
              <a:srgbClr val="FCC92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6" name="자유형: 도형 1455">
              <a:extLst>
                <a:ext uri="{FF2B5EF4-FFF2-40B4-BE49-F238E27FC236}">
                  <a16:creationId xmlns:a16="http://schemas.microsoft.com/office/drawing/2014/main" id="{CEE5F4EF-16A0-46C6-923A-ED2E82F625EC}"/>
                </a:ext>
              </a:extLst>
            </p:cNvPr>
            <p:cNvSpPr/>
            <p:nvPr/>
          </p:nvSpPr>
          <p:spPr>
            <a:xfrm>
              <a:off x="6493477" y="3301863"/>
              <a:ext cx="242887" cy="49072"/>
            </a:xfrm>
            <a:custGeom>
              <a:avLst/>
              <a:gdLst>
                <a:gd name="connsiteX0" fmla="*/ 39910 w 242887"/>
                <a:gd name="connsiteY0" fmla="*/ 49031 h 49072"/>
                <a:gd name="connsiteX1" fmla="*/ 242888 w 242887"/>
                <a:gd name="connsiteY1" fmla="*/ 8074 h 49072"/>
                <a:gd name="connsiteX2" fmla="*/ 0 w 242887"/>
                <a:gd name="connsiteY2" fmla="*/ 27029 h 49072"/>
                <a:gd name="connsiteX3" fmla="*/ 39910 w 242887"/>
                <a:gd name="connsiteY3" fmla="*/ 49031 h 4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2887" h="49072">
                  <a:moveTo>
                    <a:pt x="39910" y="49031"/>
                  </a:moveTo>
                  <a:cubicBezTo>
                    <a:pt x="110109" y="47031"/>
                    <a:pt x="181261" y="51794"/>
                    <a:pt x="242888" y="8074"/>
                  </a:cubicBezTo>
                  <a:cubicBezTo>
                    <a:pt x="160020" y="-9452"/>
                    <a:pt x="79629" y="3693"/>
                    <a:pt x="0" y="27029"/>
                  </a:cubicBezTo>
                  <a:cubicBezTo>
                    <a:pt x="7810" y="44269"/>
                    <a:pt x="20098" y="49603"/>
                    <a:pt x="39910" y="49031"/>
                  </a:cubicBezTo>
                  <a:close/>
                </a:path>
              </a:pathLst>
            </a:custGeom>
            <a:solidFill>
              <a:srgbClr val="FCC92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7" name="자유형: 도형 1456">
              <a:extLst>
                <a:ext uri="{FF2B5EF4-FFF2-40B4-BE49-F238E27FC236}">
                  <a16:creationId xmlns:a16="http://schemas.microsoft.com/office/drawing/2014/main" id="{033F6CAE-56F9-4B5A-8E22-6B97A348B8EE}"/>
                </a:ext>
              </a:extLst>
            </p:cNvPr>
            <p:cNvSpPr/>
            <p:nvPr/>
          </p:nvSpPr>
          <p:spPr>
            <a:xfrm>
              <a:off x="6256587" y="3348608"/>
              <a:ext cx="200561" cy="49439"/>
            </a:xfrm>
            <a:custGeom>
              <a:avLst/>
              <a:gdLst>
                <a:gd name="connsiteX0" fmla="*/ 164023 w 200561"/>
                <a:gd name="connsiteY0" fmla="*/ 39148 h 49439"/>
                <a:gd name="connsiteX1" fmla="*/ 200028 w 200561"/>
                <a:gd name="connsiteY1" fmla="*/ 0 h 49439"/>
                <a:gd name="connsiteX2" fmla="*/ 27626 w 200561"/>
                <a:gd name="connsiteY2" fmla="*/ 18479 h 49439"/>
                <a:gd name="connsiteX3" fmla="*/ 30483 w 200561"/>
                <a:gd name="connsiteY3" fmla="*/ 22193 h 49439"/>
                <a:gd name="connsiteX4" fmla="*/ 30102 w 200561"/>
                <a:gd name="connsiteY4" fmla="*/ 26575 h 49439"/>
                <a:gd name="connsiteX5" fmla="*/ 3 w 200561"/>
                <a:gd name="connsiteY5" fmla="*/ 47720 h 49439"/>
                <a:gd name="connsiteX6" fmla="*/ 164023 w 200561"/>
                <a:gd name="connsiteY6" fmla="*/ 39148 h 49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0561" h="49439">
                  <a:moveTo>
                    <a:pt x="164023" y="39148"/>
                  </a:moveTo>
                  <a:cubicBezTo>
                    <a:pt x="185836" y="34290"/>
                    <a:pt x="203933" y="27718"/>
                    <a:pt x="200028" y="0"/>
                  </a:cubicBezTo>
                  <a:cubicBezTo>
                    <a:pt x="142021" y="1429"/>
                    <a:pt x="83823" y="953"/>
                    <a:pt x="27626" y="18479"/>
                  </a:cubicBezTo>
                  <a:cubicBezTo>
                    <a:pt x="28578" y="19717"/>
                    <a:pt x="30007" y="20860"/>
                    <a:pt x="30483" y="22193"/>
                  </a:cubicBezTo>
                  <a:cubicBezTo>
                    <a:pt x="30864" y="23527"/>
                    <a:pt x="30959" y="26003"/>
                    <a:pt x="30102" y="26575"/>
                  </a:cubicBezTo>
                  <a:cubicBezTo>
                    <a:pt x="20672" y="33719"/>
                    <a:pt x="-283" y="23527"/>
                    <a:pt x="3" y="47720"/>
                  </a:cubicBezTo>
                  <a:cubicBezTo>
                    <a:pt x="55343" y="50578"/>
                    <a:pt x="109921" y="51149"/>
                    <a:pt x="164023" y="39148"/>
                  </a:cubicBezTo>
                  <a:close/>
                </a:path>
              </a:pathLst>
            </a:custGeom>
            <a:solidFill>
              <a:srgbClr val="FCC92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8" name="자유형: 도형 1457">
              <a:extLst>
                <a:ext uri="{FF2B5EF4-FFF2-40B4-BE49-F238E27FC236}">
                  <a16:creationId xmlns:a16="http://schemas.microsoft.com/office/drawing/2014/main" id="{151E5A06-51F2-4EBC-AFF8-D54A33242A21}"/>
                </a:ext>
              </a:extLst>
            </p:cNvPr>
            <p:cNvSpPr/>
            <p:nvPr/>
          </p:nvSpPr>
          <p:spPr>
            <a:xfrm>
              <a:off x="6943724" y="3438334"/>
              <a:ext cx="312229" cy="89344"/>
            </a:xfrm>
            <a:custGeom>
              <a:avLst/>
              <a:gdLst>
                <a:gd name="connsiteX0" fmla="*/ 312230 w 312229"/>
                <a:gd name="connsiteY0" fmla="*/ 87249 h 89344"/>
                <a:gd name="connsiteX1" fmla="*/ 0 w 312229"/>
                <a:gd name="connsiteY1" fmla="*/ 0 h 89344"/>
                <a:gd name="connsiteX2" fmla="*/ 128969 w 312229"/>
                <a:gd name="connsiteY2" fmla="*/ 61817 h 89344"/>
                <a:gd name="connsiteX3" fmla="*/ 90488 w 312229"/>
                <a:gd name="connsiteY3" fmla="*/ 82867 h 89344"/>
                <a:gd name="connsiteX4" fmla="*/ 287084 w 312229"/>
                <a:gd name="connsiteY4" fmla="*/ 89344 h 89344"/>
                <a:gd name="connsiteX5" fmla="*/ 312230 w 312229"/>
                <a:gd name="connsiteY5" fmla="*/ 87249 h 89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2229" h="89344">
                  <a:moveTo>
                    <a:pt x="312230" y="87249"/>
                  </a:moveTo>
                  <a:cubicBezTo>
                    <a:pt x="204978" y="66770"/>
                    <a:pt x="101060" y="38862"/>
                    <a:pt x="0" y="0"/>
                  </a:cubicBezTo>
                  <a:cubicBezTo>
                    <a:pt x="36862" y="34385"/>
                    <a:pt x="87821" y="38100"/>
                    <a:pt x="128969" y="61817"/>
                  </a:cubicBezTo>
                  <a:cubicBezTo>
                    <a:pt x="120110" y="79915"/>
                    <a:pt x="97250" y="65056"/>
                    <a:pt x="90488" y="82867"/>
                  </a:cubicBezTo>
                  <a:cubicBezTo>
                    <a:pt x="174784" y="85344"/>
                    <a:pt x="244983" y="87821"/>
                    <a:pt x="287084" y="89344"/>
                  </a:cubicBezTo>
                  <a:cubicBezTo>
                    <a:pt x="295561" y="88392"/>
                    <a:pt x="303847" y="87630"/>
                    <a:pt x="312230" y="87249"/>
                  </a:cubicBezTo>
                  <a:close/>
                </a:path>
              </a:pathLst>
            </a:custGeom>
            <a:solidFill>
              <a:srgbClr val="FCC92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59" name="자유형: 도형 1458">
              <a:extLst>
                <a:ext uri="{FF2B5EF4-FFF2-40B4-BE49-F238E27FC236}">
                  <a16:creationId xmlns:a16="http://schemas.microsoft.com/office/drawing/2014/main" id="{04E8EB91-4925-4EC0-B6E3-AB61ED4103B7}"/>
                </a:ext>
              </a:extLst>
            </p:cNvPr>
            <p:cNvSpPr/>
            <p:nvPr/>
          </p:nvSpPr>
          <p:spPr>
            <a:xfrm>
              <a:off x="6748557" y="3340596"/>
              <a:ext cx="198137" cy="36091"/>
            </a:xfrm>
            <a:custGeom>
              <a:avLst/>
              <a:gdLst>
                <a:gd name="connsiteX0" fmla="*/ 182975 w 198137"/>
                <a:gd name="connsiteY0" fmla="*/ 35349 h 36091"/>
                <a:gd name="connsiteX1" fmla="*/ 185642 w 198137"/>
                <a:gd name="connsiteY1" fmla="*/ 8679 h 36091"/>
                <a:gd name="connsiteX2" fmla="*/ 0 w 198137"/>
                <a:gd name="connsiteY2" fmla="*/ 4107 h 36091"/>
                <a:gd name="connsiteX3" fmla="*/ 182975 w 198137"/>
                <a:gd name="connsiteY3" fmla="*/ 35349 h 36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137" h="36091">
                  <a:moveTo>
                    <a:pt x="182975" y="35349"/>
                  </a:moveTo>
                  <a:cubicBezTo>
                    <a:pt x="211646" y="33825"/>
                    <a:pt x="192024" y="18585"/>
                    <a:pt x="185642" y="8679"/>
                  </a:cubicBezTo>
                  <a:cubicBezTo>
                    <a:pt x="127730" y="19252"/>
                    <a:pt x="71247" y="-10466"/>
                    <a:pt x="0" y="4107"/>
                  </a:cubicBezTo>
                  <a:cubicBezTo>
                    <a:pt x="66294" y="32301"/>
                    <a:pt x="124396" y="38493"/>
                    <a:pt x="182975" y="35349"/>
                  </a:cubicBezTo>
                  <a:close/>
                </a:path>
              </a:pathLst>
            </a:custGeom>
            <a:solidFill>
              <a:srgbClr val="FCC92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60" name="자유형: 도형 1459">
              <a:extLst>
                <a:ext uri="{FF2B5EF4-FFF2-40B4-BE49-F238E27FC236}">
                  <a16:creationId xmlns:a16="http://schemas.microsoft.com/office/drawing/2014/main" id="{CFB012E7-ABBE-4213-A09B-E71E30F26ED7}"/>
                </a:ext>
              </a:extLst>
            </p:cNvPr>
            <p:cNvSpPr/>
            <p:nvPr/>
          </p:nvSpPr>
          <p:spPr>
            <a:xfrm>
              <a:off x="6933818" y="3348704"/>
              <a:ext cx="857" cy="571"/>
            </a:xfrm>
            <a:custGeom>
              <a:avLst/>
              <a:gdLst>
                <a:gd name="connsiteX0" fmla="*/ 0 w 857"/>
                <a:gd name="connsiteY0" fmla="*/ 0 h 571"/>
                <a:gd name="connsiteX1" fmla="*/ 381 w 857"/>
                <a:gd name="connsiteY1" fmla="*/ 571 h 571"/>
                <a:gd name="connsiteX2" fmla="*/ 857 w 857"/>
                <a:gd name="connsiteY2" fmla="*/ 476 h 571"/>
                <a:gd name="connsiteX3" fmla="*/ 0 w 857"/>
                <a:gd name="connsiteY3" fmla="*/ 0 h 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7" h="571">
                  <a:moveTo>
                    <a:pt x="0" y="0"/>
                  </a:moveTo>
                  <a:cubicBezTo>
                    <a:pt x="95" y="190"/>
                    <a:pt x="286" y="381"/>
                    <a:pt x="381" y="571"/>
                  </a:cubicBezTo>
                  <a:cubicBezTo>
                    <a:pt x="571" y="571"/>
                    <a:pt x="667" y="571"/>
                    <a:pt x="857" y="476"/>
                  </a:cubicBezTo>
                  <a:cubicBezTo>
                    <a:pt x="857" y="47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CC92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461" name="자유형: 도형 1460">
              <a:extLst>
                <a:ext uri="{FF2B5EF4-FFF2-40B4-BE49-F238E27FC236}">
                  <a16:creationId xmlns:a16="http://schemas.microsoft.com/office/drawing/2014/main" id="{86DE8A59-3E26-4C7D-923A-7686342AD732}"/>
                </a:ext>
              </a:extLst>
            </p:cNvPr>
            <p:cNvSpPr/>
            <p:nvPr/>
          </p:nvSpPr>
          <p:spPr>
            <a:xfrm>
              <a:off x="6400799" y="3515010"/>
              <a:ext cx="9048" cy="1619"/>
            </a:xfrm>
            <a:custGeom>
              <a:avLst/>
              <a:gdLst>
                <a:gd name="connsiteX0" fmla="*/ 9049 w 9048"/>
                <a:gd name="connsiteY0" fmla="*/ 0 h 1619"/>
                <a:gd name="connsiteX1" fmla="*/ 0 w 9048"/>
                <a:gd name="connsiteY1" fmla="*/ 286 h 1619"/>
                <a:gd name="connsiteX2" fmla="*/ 5524 w 9048"/>
                <a:gd name="connsiteY2" fmla="*/ 1619 h 1619"/>
                <a:gd name="connsiteX3" fmla="*/ 9049 w 9048"/>
                <a:gd name="connsiteY3" fmla="*/ 0 h 1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48" h="1619">
                  <a:moveTo>
                    <a:pt x="9049" y="0"/>
                  </a:moveTo>
                  <a:cubicBezTo>
                    <a:pt x="6001" y="95"/>
                    <a:pt x="2953" y="190"/>
                    <a:pt x="0" y="286"/>
                  </a:cubicBezTo>
                  <a:cubicBezTo>
                    <a:pt x="1810" y="762"/>
                    <a:pt x="3715" y="1143"/>
                    <a:pt x="5524" y="1619"/>
                  </a:cubicBezTo>
                  <a:cubicBezTo>
                    <a:pt x="6668" y="1143"/>
                    <a:pt x="7811" y="571"/>
                    <a:pt x="9049" y="0"/>
                  </a:cubicBezTo>
                  <a:close/>
                </a:path>
              </a:pathLst>
            </a:custGeom>
            <a:solidFill>
              <a:srgbClr val="E8D33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11176</TotalTime>
  <Words>188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2023-11-27T15:09:18Z</dcterms:modified>
</cp:coreProperties>
</file>