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7" name="그룹 746">
            <a:extLst>
              <a:ext uri="{FF2B5EF4-FFF2-40B4-BE49-F238E27FC236}">
                <a16:creationId xmlns:a16="http://schemas.microsoft.com/office/drawing/2014/main" id="{26070D95-FFDC-4D06-9D86-FC19F42553B6}"/>
              </a:ext>
            </a:extLst>
          </p:cNvPr>
          <p:cNvGrpSpPr/>
          <p:nvPr/>
        </p:nvGrpSpPr>
        <p:grpSpPr>
          <a:xfrm>
            <a:off x="585158" y="1510013"/>
            <a:ext cx="5284420" cy="5079803"/>
            <a:chOff x="2527793" y="130"/>
            <a:chExt cx="7133908" cy="6857680"/>
          </a:xfrm>
        </p:grpSpPr>
        <p:grpSp>
          <p:nvGrpSpPr>
            <p:cNvPr id="748" name="그룹 747">
              <a:extLst>
                <a:ext uri="{FF2B5EF4-FFF2-40B4-BE49-F238E27FC236}">
                  <a16:creationId xmlns:a16="http://schemas.microsoft.com/office/drawing/2014/main" id="{4134839D-B607-4665-BBBF-EE9865186A33}"/>
                </a:ext>
              </a:extLst>
            </p:cNvPr>
            <p:cNvGrpSpPr/>
            <p:nvPr/>
          </p:nvGrpSpPr>
          <p:grpSpPr>
            <a:xfrm>
              <a:off x="2527793" y="2292744"/>
              <a:ext cx="7133908" cy="4565066"/>
              <a:chOff x="2527793" y="2292744"/>
              <a:chExt cx="7133908" cy="4565066"/>
            </a:xfrm>
          </p:grpSpPr>
          <p:sp>
            <p:nvSpPr>
              <p:cNvPr id="761" name="자유형: 도형 760">
                <a:extLst>
                  <a:ext uri="{FF2B5EF4-FFF2-40B4-BE49-F238E27FC236}">
                    <a16:creationId xmlns:a16="http://schemas.microsoft.com/office/drawing/2014/main" id="{AADFD754-DD1D-4F2C-9DE1-D5A5C25FCD4B}"/>
                  </a:ext>
                </a:extLst>
              </p:cNvPr>
              <p:cNvSpPr/>
              <p:nvPr/>
            </p:nvSpPr>
            <p:spPr>
              <a:xfrm>
                <a:off x="3878869" y="3934726"/>
                <a:ext cx="5782832" cy="2923084"/>
              </a:xfrm>
              <a:custGeom>
                <a:avLst/>
                <a:gdLst>
                  <a:gd name="connsiteX0" fmla="*/ 5782273 w 5782832"/>
                  <a:gd name="connsiteY0" fmla="*/ 1402767 h 2923084"/>
                  <a:gd name="connsiteX1" fmla="*/ 4961825 w 5782832"/>
                  <a:gd name="connsiteY1" fmla="*/ 1436174 h 2923084"/>
                  <a:gd name="connsiteX2" fmla="*/ 4499419 w 5782832"/>
                  <a:gd name="connsiteY2" fmla="*/ 1447174 h 2923084"/>
                  <a:gd name="connsiteX3" fmla="*/ 2893628 w 5782832"/>
                  <a:gd name="connsiteY3" fmla="*/ 641325 h 2923084"/>
                  <a:gd name="connsiteX4" fmla="*/ 2542377 w 5782832"/>
                  <a:gd name="connsiteY4" fmla="*/ 429949 h 2923084"/>
                  <a:gd name="connsiteX5" fmla="*/ 1897521 w 5782832"/>
                  <a:gd name="connsiteY5" fmla="*/ 236160 h 2923084"/>
                  <a:gd name="connsiteX6" fmla="*/ 1627818 w 5782832"/>
                  <a:gd name="connsiteY6" fmla="*/ 120864 h 2923084"/>
                  <a:gd name="connsiteX7" fmla="*/ 1359609 w 5782832"/>
                  <a:gd name="connsiteY7" fmla="*/ 32253 h 2923084"/>
                  <a:gd name="connsiteX8" fmla="*/ 1212807 w 5782832"/>
                  <a:gd name="connsiteY8" fmla="*/ 17451 h 2923084"/>
                  <a:gd name="connsiteX9" fmla="*/ 1037894 w 5782832"/>
                  <a:gd name="connsiteY9" fmla="*/ 10729 h 2923084"/>
                  <a:gd name="connsiteX10" fmla="*/ 878123 w 5782832"/>
                  <a:gd name="connsiteY10" fmla="*/ 18809 h 2923084"/>
                  <a:gd name="connsiteX11" fmla="*/ 609439 w 5782832"/>
                  <a:gd name="connsiteY11" fmla="*/ 23426 h 2923084"/>
                  <a:gd name="connsiteX12" fmla="*/ 527890 w 5782832"/>
                  <a:gd name="connsiteY12" fmla="*/ 16365 h 2923084"/>
                  <a:gd name="connsiteX13" fmla="*/ 351347 w 5782832"/>
                  <a:gd name="connsiteY13" fmla="*/ 0 h 2923084"/>
                  <a:gd name="connsiteX14" fmla="*/ 116138 w 5782832"/>
                  <a:gd name="connsiteY14" fmla="*/ 31982 h 2923084"/>
                  <a:gd name="connsiteX15" fmla="*/ 118447 w 5782832"/>
                  <a:gd name="connsiteY15" fmla="*/ 65457 h 2923084"/>
                  <a:gd name="connsiteX16" fmla="*/ 181934 w 5782832"/>
                  <a:gd name="connsiteY16" fmla="*/ 186796 h 2923084"/>
                  <a:gd name="connsiteX17" fmla="*/ 251465 w 5782832"/>
                  <a:gd name="connsiteY17" fmla="*/ 484338 h 2923084"/>
                  <a:gd name="connsiteX18" fmla="*/ 141398 w 5782832"/>
                  <a:gd name="connsiteY18" fmla="*/ 875448 h 2923084"/>
                  <a:gd name="connsiteX19" fmla="*/ 11503 w 5782832"/>
                  <a:gd name="connsiteY19" fmla="*/ 1032367 h 2923084"/>
                  <a:gd name="connsiteX20" fmla="*/ 163 w 5782832"/>
                  <a:gd name="connsiteY20" fmla="*/ 1050633 h 2923084"/>
                  <a:gd name="connsiteX21" fmla="*/ 11842 w 5782832"/>
                  <a:gd name="connsiteY21" fmla="*/ 1070120 h 2923084"/>
                  <a:gd name="connsiteX22" fmla="*/ 168558 w 5782832"/>
                  <a:gd name="connsiteY22" fmla="*/ 1355236 h 2923084"/>
                  <a:gd name="connsiteX23" fmla="*/ 345033 w 5782832"/>
                  <a:gd name="connsiteY23" fmla="*/ 1586439 h 2923084"/>
                  <a:gd name="connsiteX24" fmla="*/ 532847 w 5782832"/>
                  <a:gd name="connsiteY24" fmla="*/ 1771198 h 2923084"/>
                  <a:gd name="connsiteX25" fmla="*/ 803093 w 5782832"/>
                  <a:gd name="connsiteY25" fmla="*/ 1956024 h 2923084"/>
                  <a:gd name="connsiteX26" fmla="*/ 1805379 w 5782832"/>
                  <a:gd name="connsiteY26" fmla="*/ 2645084 h 2923084"/>
                  <a:gd name="connsiteX27" fmla="*/ 1806058 w 5782832"/>
                  <a:gd name="connsiteY27" fmla="*/ 2645627 h 2923084"/>
                  <a:gd name="connsiteX28" fmla="*/ 1806466 w 5782832"/>
                  <a:gd name="connsiteY28" fmla="*/ 2645831 h 2923084"/>
                  <a:gd name="connsiteX29" fmla="*/ 1914428 w 5782832"/>
                  <a:gd name="connsiteY29" fmla="*/ 2708707 h 2923084"/>
                  <a:gd name="connsiteX30" fmla="*/ 2365766 w 5782832"/>
                  <a:gd name="connsiteY30" fmla="*/ 2877033 h 2923084"/>
                  <a:gd name="connsiteX31" fmla="*/ 2755586 w 5782832"/>
                  <a:gd name="connsiteY31" fmla="*/ 2923003 h 2923084"/>
                  <a:gd name="connsiteX32" fmla="*/ 5667452 w 5782832"/>
                  <a:gd name="connsiteY32" fmla="*/ 2905009 h 2923084"/>
                  <a:gd name="connsiteX33" fmla="*/ 5782273 w 5782832"/>
                  <a:gd name="connsiteY33" fmla="*/ 1402767 h 2923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782832" h="2923084">
                    <a:moveTo>
                      <a:pt x="5782273" y="1402767"/>
                    </a:moveTo>
                    <a:cubicBezTo>
                      <a:pt x="5733587" y="1405891"/>
                      <a:pt x="5142849" y="1422255"/>
                      <a:pt x="4961825" y="1436174"/>
                    </a:cubicBezTo>
                    <a:cubicBezTo>
                      <a:pt x="4807825" y="1447989"/>
                      <a:pt x="4653283" y="1464082"/>
                      <a:pt x="4499419" y="1447174"/>
                    </a:cubicBezTo>
                    <a:cubicBezTo>
                      <a:pt x="3869909" y="1378119"/>
                      <a:pt x="3048850" y="758930"/>
                      <a:pt x="2893628" y="641325"/>
                    </a:cubicBezTo>
                    <a:cubicBezTo>
                      <a:pt x="2784036" y="558283"/>
                      <a:pt x="2667111" y="487597"/>
                      <a:pt x="2542377" y="429949"/>
                    </a:cubicBezTo>
                    <a:cubicBezTo>
                      <a:pt x="2471896" y="397425"/>
                      <a:pt x="2015057" y="269635"/>
                      <a:pt x="1897521" y="236160"/>
                    </a:cubicBezTo>
                    <a:cubicBezTo>
                      <a:pt x="1803003" y="209203"/>
                      <a:pt x="1713373" y="169549"/>
                      <a:pt x="1627818" y="120864"/>
                    </a:cubicBezTo>
                    <a:cubicBezTo>
                      <a:pt x="1544368" y="73401"/>
                      <a:pt x="1455689" y="42438"/>
                      <a:pt x="1359609" y="32253"/>
                    </a:cubicBezTo>
                    <a:cubicBezTo>
                      <a:pt x="1310721" y="27093"/>
                      <a:pt x="1261900" y="21185"/>
                      <a:pt x="1212807" y="17451"/>
                    </a:cubicBezTo>
                    <a:cubicBezTo>
                      <a:pt x="1154548" y="13038"/>
                      <a:pt x="1096289" y="7198"/>
                      <a:pt x="1037894" y="10729"/>
                    </a:cubicBezTo>
                    <a:cubicBezTo>
                      <a:pt x="1011617" y="12290"/>
                      <a:pt x="896253" y="17383"/>
                      <a:pt x="878123" y="18809"/>
                    </a:cubicBezTo>
                    <a:cubicBezTo>
                      <a:pt x="788630" y="25939"/>
                      <a:pt x="699001" y="22815"/>
                      <a:pt x="609439" y="23426"/>
                    </a:cubicBezTo>
                    <a:cubicBezTo>
                      <a:pt x="582075" y="23630"/>
                      <a:pt x="555050" y="19148"/>
                      <a:pt x="527890" y="16365"/>
                    </a:cubicBezTo>
                    <a:cubicBezTo>
                      <a:pt x="469088" y="10389"/>
                      <a:pt x="410896" y="-68"/>
                      <a:pt x="351347" y="0"/>
                    </a:cubicBezTo>
                    <a:cubicBezTo>
                      <a:pt x="301033" y="68"/>
                      <a:pt x="142552" y="16433"/>
                      <a:pt x="116138" y="31982"/>
                    </a:cubicBezTo>
                    <a:cubicBezTo>
                      <a:pt x="105478" y="44000"/>
                      <a:pt x="112675" y="54932"/>
                      <a:pt x="118447" y="65457"/>
                    </a:cubicBezTo>
                    <a:cubicBezTo>
                      <a:pt x="140447" y="105451"/>
                      <a:pt x="162175" y="145580"/>
                      <a:pt x="181934" y="186796"/>
                    </a:cubicBezTo>
                    <a:cubicBezTo>
                      <a:pt x="227089" y="280839"/>
                      <a:pt x="251533" y="380246"/>
                      <a:pt x="251465" y="484338"/>
                    </a:cubicBezTo>
                    <a:cubicBezTo>
                      <a:pt x="251397" y="624486"/>
                      <a:pt x="209570" y="754109"/>
                      <a:pt x="141398" y="875448"/>
                    </a:cubicBezTo>
                    <a:cubicBezTo>
                      <a:pt x="107787" y="935336"/>
                      <a:pt x="69558" y="992238"/>
                      <a:pt x="11503" y="1032367"/>
                    </a:cubicBezTo>
                    <a:cubicBezTo>
                      <a:pt x="5460" y="1036577"/>
                      <a:pt x="-1127" y="1041466"/>
                      <a:pt x="163" y="1050633"/>
                    </a:cubicBezTo>
                    <a:cubicBezTo>
                      <a:pt x="4102" y="1057083"/>
                      <a:pt x="8787" y="1063262"/>
                      <a:pt x="11842" y="1070120"/>
                    </a:cubicBezTo>
                    <a:cubicBezTo>
                      <a:pt x="55503" y="1169867"/>
                      <a:pt x="108398" y="1264588"/>
                      <a:pt x="168558" y="1355236"/>
                    </a:cubicBezTo>
                    <a:cubicBezTo>
                      <a:pt x="222200" y="1436174"/>
                      <a:pt x="280934" y="1513174"/>
                      <a:pt x="345033" y="1586439"/>
                    </a:cubicBezTo>
                    <a:cubicBezTo>
                      <a:pt x="403156" y="1652847"/>
                      <a:pt x="464199" y="1715926"/>
                      <a:pt x="532847" y="1771198"/>
                    </a:cubicBezTo>
                    <a:cubicBezTo>
                      <a:pt x="618062" y="1839778"/>
                      <a:pt x="708303" y="1901364"/>
                      <a:pt x="803093" y="1956024"/>
                    </a:cubicBezTo>
                    <a:cubicBezTo>
                      <a:pt x="844309" y="1979790"/>
                      <a:pt x="1753435" y="2611608"/>
                      <a:pt x="1805379" y="2645084"/>
                    </a:cubicBezTo>
                    <a:lnTo>
                      <a:pt x="1806058" y="2645627"/>
                    </a:lnTo>
                    <a:lnTo>
                      <a:pt x="1806466" y="2645831"/>
                    </a:lnTo>
                    <a:cubicBezTo>
                      <a:pt x="1841435" y="2668374"/>
                      <a:pt x="1877490" y="2689287"/>
                      <a:pt x="1914428" y="2708707"/>
                    </a:cubicBezTo>
                    <a:cubicBezTo>
                      <a:pt x="2057496" y="2784077"/>
                      <a:pt x="2207353" y="2842200"/>
                      <a:pt x="2365766" y="2877033"/>
                    </a:cubicBezTo>
                    <a:cubicBezTo>
                      <a:pt x="2494235" y="2905280"/>
                      <a:pt x="2624129" y="2922867"/>
                      <a:pt x="2755586" y="2923003"/>
                    </a:cubicBezTo>
                    <a:cubicBezTo>
                      <a:pt x="3711360" y="2923749"/>
                      <a:pt x="5663649" y="2919540"/>
                      <a:pt x="5667452" y="2905009"/>
                    </a:cubicBezTo>
                    <a:cubicBezTo>
                      <a:pt x="5674038" y="2880021"/>
                      <a:pt x="5791914" y="1402156"/>
                      <a:pt x="5782273" y="1402767"/>
                    </a:cubicBezTo>
                    <a:close/>
                  </a:path>
                </a:pathLst>
              </a:custGeom>
              <a:solidFill>
                <a:srgbClr val="D5E9F1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2" name="자유형: 도형 761">
                <a:extLst>
                  <a:ext uri="{FF2B5EF4-FFF2-40B4-BE49-F238E27FC236}">
                    <a16:creationId xmlns:a16="http://schemas.microsoft.com/office/drawing/2014/main" id="{C0EC9958-C87C-4544-B6D2-EE542DC7890A}"/>
                  </a:ext>
                </a:extLst>
              </p:cNvPr>
              <p:cNvSpPr/>
              <p:nvPr/>
            </p:nvSpPr>
            <p:spPr>
              <a:xfrm>
                <a:off x="3180263" y="2293152"/>
                <a:ext cx="1813781" cy="1680006"/>
              </a:xfrm>
              <a:custGeom>
                <a:avLst/>
                <a:gdLst>
                  <a:gd name="connsiteX0" fmla="*/ 1615500 w 1813781"/>
                  <a:gd name="connsiteY0" fmla="*/ 580078 h 1680006"/>
                  <a:gd name="connsiteX1" fmla="*/ 1525599 w 1813781"/>
                  <a:gd name="connsiteY1" fmla="*/ 518967 h 1680006"/>
                  <a:gd name="connsiteX2" fmla="*/ 1454439 w 1813781"/>
                  <a:gd name="connsiteY2" fmla="*/ 533973 h 1680006"/>
                  <a:gd name="connsiteX3" fmla="*/ 1347427 w 1813781"/>
                  <a:gd name="connsiteY3" fmla="*/ 504437 h 1680006"/>
                  <a:gd name="connsiteX4" fmla="*/ 1293650 w 1813781"/>
                  <a:gd name="connsiteY4" fmla="*/ 438572 h 1680006"/>
                  <a:gd name="connsiteX5" fmla="*/ 1129872 w 1813781"/>
                  <a:gd name="connsiteY5" fmla="*/ 217283 h 1680006"/>
                  <a:gd name="connsiteX6" fmla="*/ 1154792 w 1813781"/>
                  <a:gd name="connsiteY6" fmla="*/ 0 h 1680006"/>
                  <a:gd name="connsiteX7" fmla="*/ 1074941 w 1813781"/>
                  <a:gd name="connsiteY7" fmla="*/ 35241 h 1680006"/>
                  <a:gd name="connsiteX8" fmla="*/ 752886 w 1813781"/>
                  <a:gd name="connsiteY8" fmla="*/ 41691 h 1680006"/>
                  <a:gd name="connsiteX9" fmla="*/ 270586 w 1813781"/>
                  <a:gd name="connsiteY9" fmla="*/ 194061 h 1680006"/>
                  <a:gd name="connsiteX10" fmla="*/ 155561 w 1813781"/>
                  <a:gd name="connsiteY10" fmla="*/ 307931 h 1680006"/>
                  <a:gd name="connsiteX11" fmla="*/ 79716 w 1813781"/>
                  <a:gd name="connsiteY11" fmla="*/ 401295 h 1680006"/>
                  <a:gd name="connsiteX12" fmla="*/ 0 w 1813781"/>
                  <a:gd name="connsiteY12" fmla="*/ 702504 h 1680006"/>
                  <a:gd name="connsiteX13" fmla="*/ 16975 w 1813781"/>
                  <a:gd name="connsiteY13" fmla="*/ 799127 h 1680006"/>
                  <a:gd name="connsiteX14" fmla="*/ 87117 w 1813781"/>
                  <a:gd name="connsiteY14" fmla="*/ 818275 h 1680006"/>
                  <a:gd name="connsiteX15" fmla="*/ 446653 w 1813781"/>
                  <a:gd name="connsiteY15" fmla="*/ 1105835 h 1680006"/>
                  <a:gd name="connsiteX16" fmla="*/ 677109 w 1813781"/>
                  <a:gd name="connsiteY16" fmla="*/ 1456069 h 1680006"/>
                  <a:gd name="connsiteX17" fmla="*/ 677109 w 1813781"/>
                  <a:gd name="connsiteY17" fmla="*/ 1456069 h 1680006"/>
                  <a:gd name="connsiteX18" fmla="*/ 812979 w 1813781"/>
                  <a:gd name="connsiteY18" fmla="*/ 1680006 h 1680006"/>
                  <a:gd name="connsiteX19" fmla="*/ 1117922 w 1813781"/>
                  <a:gd name="connsiteY19" fmla="*/ 1655562 h 1680006"/>
                  <a:gd name="connsiteX20" fmla="*/ 1417501 w 1813781"/>
                  <a:gd name="connsiteY20" fmla="*/ 1676543 h 1680006"/>
                  <a:gd name="connsiteX21" fmla="*/ 1658142 w 1813781"/>
                  <a:gd name="connsiteY21" fmla="*/ 1661062 h 1680006"/>
                  <a:gd name="connsiteX22" fmla="*/ 1568785 w 1813781"/>
                  <a:gd name="connsiteY22" fmla="*/ 1464692 h 1680006"/>
                  <a:gd name="connsiteX23" fmla="*/ 1584809 w 1813781"/>
                  <a:gd name="connsiteY23" fmla="*/ 1345255 h 1680006"/>
                  <a:gd name="connsiteX24" fmla="*/ 1584809 w 1813781"/>
                  <a:gd name="connsiteY24" fmla="*/ 1345255 h 1680006"/>
                  <a:gd name="connsiteX25" fmla="*/ 1584809 w 1813781"/>
                  <a:gd name="connsiteY25" fmla="*/ 1345255 h 1680006"/>
                  <a:gd name="connsiteX26" fmla="*/ 1666562 w 1813781"/>
                  <a:gd name="connsiteY26" fmla="*/ 1310829 h 1680006"/>
                  <a:gd name="connsiteX27" fmla="*/ 1813024 w 1813781"/>
                  <a:gd name="connsiteY27" fmla="*/ 1051515 h 1680006"/>
                  <a:gd name="connsiteX28" fmla="*/ 1615500 w 1813781"/>
                  <a:gd name="connsiteY28" fmla="*/ 580078 h 1680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1813781" h="1680006">
                    <a:moveTo>
                      <a:pt x="1615500" y="580078"/>
                    </a:moveTo>
                    <a:cubicBezTo>
                      <a:pt x="1589155" y="554955"/>
                      <a:pt x="1560229" y="532344"/>
                      <a:pt x="1525599" y="518967"/>
                    </a:cubicBezTo>
                    <a:cubicBezTo>
                      <a:pt x="1491989" y="505998"/>
                      <a:pt x="1477729" y="509325"/>
                      <a:pt x="1454439" y="533973"/>
                    </a:cubicBezTo>
                    <a:cubicBezTo>
                      <a:pt x="1418180" y="526368"/>
                      <a:pt x="1381514" y="520325"/>
                      <a:pt x="1347427" y="504437"/>
                    </a:cubicBezTo>
                    <a:cubicBezTo>
                      <a:pt x="1318569" y="490992"/>
                      <a:pt x="1299965" y="470011"/>
                      <a:pt x="1293650" y="438572"/>
                    </a:cubicBezTo>
                    <a:cubicBezTo>
                      <a:pt x="1273551" y="339233"/>
                      <a:pt x="1215767" y="267870"/>
                      <a:pt x="1129872" y="217283"/>
                    </a:cubicBezTo>
                    <a:cubicBezTo>
                      <a:pt x="1168169" y="148907"/>
                      <a:pt x="1173669" y="76864"/>
                      <a:pt x="1154792" y="0"/>
                    </a:cubicBezTo>
                    <a:cubicBezTo>
                      <a:pt x="1129669" y="17790"/>
                      <a:pt x="1103255" y="28722"/>
                      <a:pt x="1074941" y="35241"/>
                    </a:cubicBezTo>
                    <a:cubicBezTo>
                      <a:pt x="968064" y="59821"/>
                      <a:pt x="860170" y="55339"/>
                      <a:pt x="752886" y="41691"/>
                    </a:cubicBezTo>
                    <a:cubicBezTo>
                      <a:pt x="567924" y="18062"/>
                      <a:pt x="406659" y="65728"/>
                      <a:pt x="270586" y="194061"/>
                    </a:cubicBezTo>
                    <a:cubicBezTo>
                      <a:pt x="231339" y="231067"/>
                      <a:pt x="195080" y="271265"/>
                      <a:pt x="155561" y="307931"/>
                    </a:cubicBezTo>
                    <a:cubicBezTo>
                      <a:pt x="125685" y="335703"/>
                      <a:pt x="99814" y="365918"/>
                      <a:pt x="79716" y="401295"/>
                    </a:cubicBezTo>
                    <a:cubicBezTo>
                      <a:pt x="26753" y="494727"/>
                      <a:pt x="5500" y="596510"/>
                      <a:pt x="0" y="702504"/>
                    </a:cubicBezTo>
                    <a:cubicBezTo>
                      <a:pt x="272" y="728306"/>
                      <a:pt x="4481" y="796682"/>
                      <a:pt x="16975" y="799127"/>
                    </a:cubicBezTo>
                    <a:cubicBezTo>
                      <a:pt x="40741" y="803812"/>
                      <a:pt x="64506" y="809787"/>
                      <a:pt x="87117" y="818275"/>
                    </a:cubicBezTo>
                    <a:cubicBezTo>
                      <a:pt x="238333" y="874701"/>
                      <a:pt x="354647" y="977163"/>
                      <a:pt x="446653" y="1105835"/>
                    </a:cubicBezTo>
                    <a:cubicBezTo>
                      <a:pt x="527862" y="1219434"/>
                      <a:pt x="600584" y="1339075"/>
                      <a:pt x="677109" y="1456069"/>
                    </a:cubicBezTo>
                    <a:cubicBezTo>
                      <a:pt x="677109" y="1456069"/>
                      <a:pt x="677109" y="1456069"/>
                      <a:pt x="677109" y="1456069"/>
                    </a:cubicBezTo>
                    <a:cubicBezTo>
                      <a:pt x="722399" y="1530692"/>
                      <a:pt x="767689" y="1605383"/>
                      <a:pt x="812979" y="1680006"/>
                    </a:cubicBezTo>
                    <a:cubicBezTo>
                      <a:pt x="913336" y="1655766"/>
                      <a:pt x="1015052" y="1644562"/>
                      <a:pt x="1117922" y="1655562"/>
                    </a:cubicBezTo>
                    <a:cubicBezTo>
                      <a:pt x="1217601" y="1666222"/>
                      <a:pt x="1316940" y="1678988"/>
                      <a:pt x="1417501" y="1676543"/>
                    </a:cubicBezTo>
                    <a:cubicBezTo>
                      <a:pt x="1497964" y="1674574"/>
                      <a:pt x="1578359" y="1672809"/>
                      <a:pt x="1658142" y="1661062"/>
                    </a:cubicBezTo>
                    <a:cubicBezTo>
                      <a:pt x="1626976" y="1596216"/>
                      <a:pt x="1596963" y="1530964"/>
                      <a:pt x="1568785" y="1464692"/>
                    </a:cubicBezTo>
                    <a:cubicBezTo>
                      <a:pt x="1549976" y="1420353"/>
                      <a:pt x="1551062" y="1381310"/>
                      <a:pt x="1584809" y="1345255"/>
                    </a:cubicBezTo>
                    <a:cubicBezTo>
                      <a:pt x="1584809" y="1345255"/>
                      <a:pt x="1584809" y="1345255"/>
                      <a:pt x="1584809" y="1345255"/>
                    </a:cubicBezTo>
                    <a:cubicBezTo>
                      <a:pt x="1584809" y="1345255"/>
                      <a:pt x="1584809" y="1345255"/>
                      <a:pt x="1584809" y="1345255"/>
                    </a:cubicBezTo>
                    <a:cubicBezTo>
                      <a:pt x="1630710" y="1325971"/>
                      <a:pt x="1640963" y="1327736"/>
                      <a:pt x="1666562" y="1310829"/>
                    </a:cubicBezTo>
                    <a:cubicBezTo>
                      <a:pt x="1759858" y="1249039"/>
                      <a:pt x="1807796" y="1160835"/>
                      <a:pt x="1813024" y="1051515"/>
                    </a:cubicBezTo>
                    <a:cubicBezTo>
                      <a:pt x="1822055" y="863904"/>
                      <a:pt x="1749944" y="708275"/>
                      <a:pt x="1615500" y="580078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3" name="자유형: 도형 762">
                <a:extLst>
                  <a:ext uri="{FF2B5EF4-FFF2-40B4-BE49-F238E27FC236}">
                    <a16:creationId xmlns:a16="http://schemas.microsoft.com/office/drawing/2014/main" id="{3CEFE425-0910-4820-BDEE-6835DFAFD1A2}"/>
                  </a:ext>
                </a:extLst>
              </p:cNvPr>
              <p:cNvSpPr/>
              <p:nvPr/>
            </p:nvSpPr>
            <p:spPr>
              <a:xfrm>
                <a:off x="4802427" y="4806995"/>
                <a:ext cx="3280382" cy="1919265"/>
              </a:xfrm>
              <a:custGeom>
                <a:avLst/>
                <a:gdLst>
                  <a:gd name="connsiteX0" fmla="*/ 3274516 w 3280382"/>
                  <a:gd name="connsiteY0" fmla="*/ 518548 h 1919265"/>
                  <a:gd name="connsiteX1" fmla="*/ 3179522 w 3280382"/>
                  <a:gd name="connsiteY1" fmla="*/ 669220 h 1919265"/>
                  <a:gd name="connsiteX2" fmla="*/ 3008208 w 3280382"/>
                  <a:gd name="connsiteY2" fmla="*/ 736306 h 1919265"/>
                  <a:gd name="connsiteX3" fmla="*/ 2756363 w 3280382"/>
                  <a:gd name="connsiteY3" fmla="*/ 899879 h 1919265"/>
                  <a:gd name="connsiteX4" fmla="*/ 2310797 w 3280382"/>
                  <a:gd name="connsiteY4" fmla="*/ 1349927 h 1919265"/>
                  <a:gd name="connsiteX5" fmla="*/ 1871138 w 3280382"/>
                  <a:gd name="connsiteY5" fmla="*/ 1732346 h 1919265"/>
                  <a:gd name="connsiteX6" fmla="*/ 1218542 w 3280382"/>
                  <a:gd name="connsiteY6" fmla="*/ 1904543 h 1919265"/>
                  <a:gd name="connsiteX7" fmla="*/ 712951 w 3280382"/>
                  <a:gd name="connsiteY7" fmla="*/ 1632871 h 1919265"/>
                  <a:gd name="connsiteX8" fmla="*/ 17169 w 3280382"/>
                  <a:gd name="connsiteY8" fmla="*/ 1157700 h 1919265"/>
                  <a:gd name="connsiteX9" fmla="*/ 5423 w 3280382"/>
                  <a:gd name="connsiteY9" fmla="*/ 1150977 h 1919265"/>
                  <a:gd name="connsiteX10" fmla="*/ 3250 w 3280382"/>
                  <a:gd name="connsiteY10" fmla="*/ 1131354 h 1919265"/>
                  <a:gd name="connsiteX11" fmla="*/ 741130 w 3280382"/>
                  <a:gd name="connsiteY11" fmla="*/ 586720 h 1919265"/>
                  <a:gd name="connsiteX12" fmla="*/ 812969 w 3280382"/>
                  <a:gd name="connsiteY12" fmla="*/ 608245 h 1919265"/>
                  <a:gd name="connsiteX13" fmla="*/ 1273541 w 3280382"/>
                  <a:gd name="connsiteY13" fmla="*/ 1010354 h 1919265"/>
                  <a:gd name="connsiteX14" fmla="*/ 1336350 w 3280382"/>
                  <a:gd name="connsiteY14" fmla="*/ 1021151 h 1919265"/>
                  <a:gd name="connsiteX15" fmla="*/ 2120063 w 3280382"/>
                  <a:gd name="connsiteY15" fmla="*/ 628751 h 1919265"/>
                  <a:gd name="connsiteX16" fmla="*/ 2514568 w 3280382"/>
                  <a:gd name="connsiteY16" fmla="*/ 358029 h 1919265"/>
                  <a:gd name="connsiteX17" fmla="*/ 2525568 w 3280382"/>
                  <a:gd name="connsiteY17" fmla="*/ 325641 h 1919265"/>
                  <a:gd name="connsiteX18" fmla="*/ 2436957 w 3280382"/>
                  <a:gd name="connsiteY18" fmla="*/ 93555 h 1919265"/>
                  <a:gd name="connsiteX19" fmla="*/ 2462827 w 3280382"/>
                  <a:gd name="connsiteY19" fmla="*/ 12210 h 1919265"/>
                  <a:gd name="connsiteX20" fmla="*/ 2569432 w 3280382"/>
                  <a:gd name="connsiteY20" fmla="*/ 25586 h 1919265"/>
                  <a:gd name="connsiteX21" fmla="*/ 2780604 w 3280382"/>
                  <a:gd name="connsiteY21" fmla="*/ 97154 h 1919265"/>
                  <a:gd name="connsiteX22" fmla="*/ 2964344 w 3280382"/>
                  <a:gd name="connsiteY22" fmla="*/ 79364 h 1919265"/>
                  <a:gd name="connsiteX23" fmla="*/ 3101436 w 3280382"/>
                  <a:gd name="connsiteY23" fmla="*/ 166209 h 1919265"/>
                  <a:gd name="connsiteX24" fmla="*/ 3278861 w 3280382"/>
                  <a:gd name="connsiteY24" fmla="*/ 487313 h 1919265"/>
                  <a:gd name="connsiteX25" fmla="*/ 3274516 w 3280382"/>
                  <a:gd name="connsiteY25" fmla="*/ 518548 h 1919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280382" h="1919265">
                    <a:moveTo>
                      <a:pt x="3274516" y="518548"/>
                    </a:moveTo>
                    <a:cubicBezTo>
                      <a:pt x="3263855" y="581763"/>
                      <a:pt x="3240565" y="630652"/>
                      <a:pt x="3179522" y="669220"/>
                    </a:cubicBezTo>
                    <a:cubicBezTo>
                      <a:pt x="3127510" y="702084"/>
                      <a:pt x="3066942" y="717837"/>
                      <a:pt x="3008208" y="736306"/>
                    </a:cubicBezTo>
                    <a:cubicBezTo>
                      <a:pt x="2909005" y="767540"/>
                      <a:pt x="2824876" y="821522"/>
                      <a:pt x="2756363" y="899879"/>
                    </a:cubicBezTo>
                    <a:cubicBezTo>
                      <a:pt x="2616555" y="1059719"/>
                      <a:pt x="2463914" y="1203125"/>
                      <a:pt x="2310797" y="1349927"/>
                    </a:cubicBezTo>
                    <a:cubicBezTo>
                      <a:pt x="2170717" y="1484236"/>
                      <a:pt x="2031045" y="1621260"/>
                      <a:pt x="1871138" y="1732346"/>
                    </a:cubicBezTo>
                    <a:cubicBezTo>
                      <a:pt x="1680744" y="1864617"/>
                      <a:pt x="1452936" y="1956419"/>
                      <a:pt x="1218542" y="1904543"/>
                    </a:cubicBezTo>
                    <a:cubicBezTo>
                      <a:pt x="1041048" y="1865296"/>
                      <a:pt x="865457" y="1728611"/>
                      <a:pt x="712951" y="1632871"/>
                    </a:cubicBezTo>
                    <a:cubicBezTo>
                      <a:pt x="474890" y="1483420"/>
                      <a:pt x="248780" y="1316452"/>
                      <a:pt x="17169" y="1157700"/>
                    </a:cubicBezTo>
                    <a:cubicBezTo>
                      <a:pt x="13435" y="1155119"/>
                      <a:pt x="9361" y="1153218"/>
                      <a:pt x="5423" y="1150977"/>
                    </a:cubicBezTo>
                    <a:cubicBezTo>
                      <a:pt x="-2047" y="1145138"/>
                      <a:pt x="-824" y="1139163"/>
                      <a:pt x="3250" y="1131354"/>
                    </a:cubicBezTo>
                    <a:cubicBezTo>
                      <a:pt x="159558" y="828244"/>
                      <a:pt x="395446" y="633164"/>
                      <a:pt x="741130" y="586720"/>
                    </a:cubicBezTo>
                    <a:cubicBezTo>
                      <a:pt x="768901" y="582985"/>
                      <a:pt x="790494" y="588417"/>
                      <a:pt x="812969" y="608245"/>
                    </a:cubicBezTo>
                    <a:cubicBezTo>
                      <a:pt x="965746" y="743096"/>
                      <a:pt x="1120560" y="875707"/>
                      <a:pt x="1273541" y="1010354"/>
                    </a:cubicBezTo>
                    <a:cubicBezTo>
                      <a:pt x="1294387" y="1028688"/>
                      <a:pt x="1309529" y="1032490"/>
                      <a:pt x="1336350" y="1021151"/>
                    </a:cubicBezTo>
                    <a:cubicBezTo>
                      <a:pt x="1606256" y="907620"/>
                      <a:pt x="1868694" y="779355"/>
                      <a:pt x="2120063" y="628751"/>
                    </a:cubicBezTo>
                    <a:cubicBezTo>
                      <a:pt x="2257087" y="546591"/>
                      <a:pt x="2389087" y="457029"/>
                      <a:pt x="2514568" y="358029"/>
                    </a:cubicBezTo>
                    <a:cubicBezTo>
                      <a:pt x="2526519" y="348592"/>
                      <a:pt x="2529506" y="340647"/>
                      <a:pt x="2525568" y="325641"/>
                    </a:cubicBezTo>
                    <a:cubicBezTo>
                      <a:pt x="2504790" y="246944"/>
                      <a:pt x="2451963" y="171370"/>
                      <a:pt x="2436957" y="93555"/>
                    </a:cubicBezTo>
                    <a:cubicBezTo>
                      <a:pt x="2431253" y="64086"/>
                      <a:pt x="2438723" y="30068"/>
                      <a:pt x="2462827" y="12210"/>
                    </a:cubicBezTo>
                    <a:cubicBezTo>
                      <a:pt x="2493858" y="-10741"/>
                      <a:pt x="2539352" y="1481"/>
                      <a:pt x="2569432" y="25586"/>
                    </a:cubicBezTo>
                    <a:cubicBezTo>
                      <a:pt x="2627487" y="72234"/>
                      <a:pt x="2709104" y="207832"/>
                      <a:pt x="2780604" y="97154"/>
                    </a:cubicBezTo>
                    <a:cubicBezTo>
                      <a:pt x="2818968" y="37741"/>
                      <a:pt x="2908054" y="57500"/>
                      <a:pt x="2964344" y="79364"/>
                    </a:cubicBezTo>
                    <a:cubicBezTo>
                      <a:pt x="3014998" y="99055"/>
                      <a:pt x="3060152" y="130833"/>
                      <a:pt x="3101436" y="166209"/>
                    </a:cubicBezTo>
                    <a:cubicBezTo>
                      <a:pt x="3198806" y="249795"/>
                      <a:pt x="3293596" y="350221"/>
                      <a:pt x="3278861" y="487313"/>
                    </a:cubicBezTo>
                    <a:cubicBezTo>
                      <a:pt x="3277639" y="498041"/>
                      <a:pt x="3276213" y="508498"/>
                      <a:pt x="3274516" y="518548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4" name="자유형: 도형 763">
                <a:extLst>
                  <a:ext uri="{FF2B5EF4-FFF2-40B4-BE49-F238E27FC236}">
                    <a16:creationId xmlns:a16="http://schemas.microsoft.com/office/drawing/2014/main" id="{17D00F10-B38A-4245-9C14-E0E83C2A923F}"/>
                  </a:ext>
                </a:extLst>
              </p:cNvPr>
              <p:cNvSpPr/>
              <p:nvPr/>
            </p:nvSpPr>
            <p:spPr>
              <a:xfrm>
                <a:off x="2527793" y="3072346"/>
                <a:ext cx="1610988" cy="1945585"/>
              </a:xfrm>
              <a:custGeom>
                <a:avLst/>
                <a:gdLst>
                  <a:gd name="connsiteX0" fmla="*/ 1529004 w 1610988"/>
                  <a:gd name="connsiteY0" fmla="*/ 1020861 h 1945585"/>
                  <a:gd name="connsiteX1" fmla="*/ 1541091 w 1610988"/>
                  <a:gd name="connsiteY1" fmla="*/ 1660081 h 1945585"/>
                  <a:gd name="connsiteX2" fmla="*/ 1465924 w 1610988"/>
                  <a:gd name="connsiteY2" fmla="*/ 1797852 h 1945585"/>
                  <a:gd name="connsiteX3" fmla="*/ 1351307 w 1610988"/>
                  <a:gd name="connsiteY3" fmla="*/ 1913012 h 1945585"/>
                  <a:gd name="connsiteX4" fmla="*/ 1056753 w 1610988"/>
                  <a:gd name="connsiteY4" fmla="*/ 1880487 h 1945585"/>
                  <a:gd name="connsiteX5" fmla="*/ 838451 w 1610988"/>
                  <a:gd name="connsiteY5" fmla="*/ 1683778 h 1945585"/>
                  <a:gd name="connsiteX6" fmla="*/ 47405 w 1610988"/>
                  <a:gd name="connsiteY6" fmla="*/ 583036 h 1945585"/>
                  <a:gd name="connsiteX7" fmla="*/ 10 w 1610988"/>
                  <a:gd name="connsiteY7" fmla="*/ 413147 h 1945585"/>
                  <a:gd name="connsiteX8" fmla="*/ 235762 w 1610988"/>
                  <a:gd name="connsiteY8" fmla="*/ 49945 h 1945585"/>
                  <a:gd name="connsiteX9" fmla="*/ 510286 w 1610988"/>
                  <a:gd name="connsiteY9" fmla="*/ 1871 h 1945585"/>
                  <a:gd name="connsiteX10" fmla="*/ 630471 w 1610988"/>
                  <a:gd name="connsiteY10" fmla="*/ 13550 h 1945585"/>
                  <a:gd name="connsiteX11" fmla="*/ 984506 w 1610988"/>
                  <a:gd name="connsiteY11" fmla="*/ 184864 h 1945585"/>
                  <a:gd name="connsiteX12" fmla="*/ 1529004 w 1610988"/>
                  <a:gd name="connsiteY12" fmla="*/ 1020861 h 1945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610988" h="1945585">
                    <a:moveTo>
                      <a:pt x="1529004" y="1020861"/>
                    </a:moveTo>
                    <a:cubicBezTo>
                      <a:pt x="1636492" y="1231897"/>
                      <a:pt x="1635948" y="1445174"/>
                      <a:pt x="1541091" y="1660081"/>
                    </a:cubicBezTo>
                    <a:cubicBezTo>
                      <a:pt x="1519906" y="1708087"/>
                      <a:pt x="1495393" y="1754260"/>
                      <a:pt x="1465924" y="1797852"/>
                    </a:cubicBezTo>
                    <a:cubicBezTo>
                      <a:pt x="1434962" y="1843549"/>
                      <a:pt x="1398363" y="1883407"/>
                      <a:pt x="1351307" y="1913012"/>
                    </a:cubicBezTo>
                    <a:cubicBezTo>
                      <a:pt x="1245314" y="1973104"/>
                      <a:pt x="1148487" y="1942888"/>
                      <a:pt x="1056753" y="1880487"/>
                    </a:cubicBezTo>
                    <a:cubicBezTo>
                      <a:pt x="975204" y="1825012"/>
                      <a:pt x="905877" y="1755142"/>
                      <a:pt x="838451" y="1683778"/>
                    </a:cubicBezTo>
                    <a:cubicBezTo>
                      <a:pt x="618995" y="1451489"/>
                      <a:pt x="106343" y="704307"/>
                      <a:pt x="47405" y="583036"/>
                    </a:cubicBezTo>
                    <a:cubicBezTo>
                      <a:pt x="21399" y="529462"/>
                      <a:pt x="-533" y="474054"/>
                      <a:pt x="10" y="413147"/>
                    </a:cubicBezTo>
                    <a:cubicBezTo>
                      <a:pt x="1775" y="207136"/>
                      <a:pt x="155435" y="95031"/>
                      <a:pt x="235762" y="49945"/>
                    </a:cubicBezTo>
                    <a:cubicBezTo>
                      <a:pt x="321589" y="1735"/>
                      <a:pt x="415089" y="-3969"/>
                      <a:pt x="510286" y="1871"/>
                    </a:cubicBezTo>
                    <a:cubicBezTo>
                      <a:pt x="550415" y="4383"/>
                      <a:pt x="590477" y="8865"/>
                      <a:pt x="630471" y="13550"/>
                    </a:cubicBezTo>
                    <a:cubicBezTo>
                      <a:pt x="782637" y="37383"/>
                      <a:pt x="902686" y="111327"/>
                      <a:pt x="984506" y="184864"/>
                    </a:cubicBezTo>
                    <a:cubicBezTo>
                      <a:pt x="1162882" y="363308"/>
                      <a:pt x="1468437" y="892935"/>
                      <a:pt x="1529004" y="1020861"/>
                    </a:cubicBezTo>
                    <a:close/>
                  </a:path>
                </a:pathLst>
              </a:custGeom>
              <a:solidFill>
                <a:srgbClr val="4A64B7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5" name="자유형: 도형 764">
                <a:extLst>
                  <a:ext uri="{FF2B5EF4-FFF2-40B4-BE49-F238E27FC236}">
                    <a16:creationId xmlns:a16="http://schemas.microsoft.com/office/drawing/2014/main" id="{613F47E9-9AFC-480E-BA5C-E577DC789FDD}"/>
                  </a:ext>
                </a:extLst>
              </p:cNvPr>
              <p:cNvSpPr/>
              <p:nvPr/>
            </p:nvSpPr>
            <p:spPr>
              <a:xfrm>
                <a:off x="3179652" y="2292744"/>
                <a:ext cx="1288785" cy="1457498"/>
              </a:xfrm>
              <a:custGeom>
                <a:avLst/>
                <a:gdLst>
                  <a:gd name="connsiteX0" fmla="*/ 677109 w 1288785"/>
                  <a:gd name="connsiteY0" fmla="*/ 1456069 h 1457498"/>
                  <a:gd name="connsiteX1" fmla="*/ 446653 w 1288785"/>
                  <a:gd name="connsiteY1" fmla="*/ 1105835 h 1457498"/>
                  <a:gd name="connsiteX2" fmla="*/ 87117 w 1288785"/>
                  <a:gd name="connsiteY2" fmla="*/ 818275 h 1457498"/>
                  <a:gd name="connsiteX3" fmla="*/ 16975 w 1288785"/>
                  <a:gd name="connsiteY3" fmla="*/ 799127 h 1457498"/>
                  <a:gd name="connsiteX4" fmla="*/ 0 w 1288785"/>
                  <a:gd name="connsiteY4" fmla="*/ 702504 h 1457498"/>
                  <a:gd name="connsiteX5" fmla="*/ 79716 w 1288785"/>
                  <a:gd name="connsiteY5" fmla="*/ 401295 h 1457498"/>
                  <a:gd name="connsiteX6" fmla="*/ 155561 w 1288785"/>
                  <a:gd name="connsiteY6" fmla="*/ 307931 h 1457498"/>
                  <a:gd name="connsiteX7" fmla="*/ 270586 w 1288785"/>
                  <a:gd name="connsiteY7" fmla="*/ 194061 h 1457498"/>
                  <a:gd name="connsiteX8" fmla="*/ 752886 w 1288785"/>
                  <a:gd name="connsiteY8" fmla="*/ 41691 h 1457498"/>
                  <a:gd name="connsiteX9" fmla="*/ 1074941 w 1288785"/>
                  <a:gd name="connsiteY9" fmla="*/ 35241 h 1457498"/>
                  <a:gd name="connsiteX10" fmla="*/ 1154792 w 1288785"/>
                  <a:gd name="connsiteY10" fmla="*/ 0 h 1457498"/>
                  <a:gd name="connsiteX11" fmla="*/ 1115817 w 1288785"/>
                  <a:gd name="connsiteY11" fmla="*/ 249332 h 1457498"/>
                  <a:gd name="connsiteX12" fmla="*/ 991287 w 1288785"/>
                  <a:gd name="connsiteY12" fmla="*/ 330270 h 1457498"/>
                  <a:gd name="connsiteX13" fmla="*/ 920805 w 1288785"/>
                  <a:gd name="connsiteY13" fmla="*/ 356344 h 1457498"/>
                  <a:gd name="connsiteX14" fmla="*/ 818886 w 1288785"/>
                  <a:gd name="connsiteY14" fmla="*/ 520257 h 1457498"/>
                  <a:gd name="connsiteX15" fmla="*/ 854195 w 1288785"/>
                  <a:gd name="connsiteY15" fmla="*/ 766602 h 1457498"/>
                  <a:gd name="connsiteX16" fmla="*/ 889096 w 1288785"/>
                  <a:gd name="connsiteY16" fmla="*/ 794781 h 1457498"/>
                  <a:gd name="connsiteX17" fmla="*/ 1016138 w 1288785"/>
                  <a:gd name="connsiteY17" fmla="*/ 803472 h 1457498"/>
                  <a:gd name="connsiteX18" fmla="*/ 1058780 w 1288785"/>
                  <a:gd name="connsiteY18" fmla="*/ 816170 h 1457498"/>
                  <a:gd name="connsiteX19" fmla="*/ 1059120 w 1288785"/>
                  <a:gd name="connsiteY19" fmla="*/ 838645 h 1457498"/>
                  <a:gd name="connsiteX20" fmla="*/ 1007040 w 1288785"/>
                  <a:gd name="connsiteY20" fmla="*/ 846046 h 1457498"/>
                  <a:gd name="connsiteX21" fmla="*/ 857182 w 1288785"/>
                  <a:gd name="connsiteY21" fmla="*/ 834707 h 1457498"/>
                  <a:gd name="connsiteX22" fmla="*/ 823028 w 1288785"/>
                  <a:gd name="connsiteY22" fmla="*/ 835114 h 1457498"/>
                  <a:gd name="connsiteX23" fmla="*/ 710176 w 1288785"/>
                  <a:gd name="connsiteY23" fmla="*/ 785818 h 1457498"/>
                  <a:gd name="connsiteX24" fmla="*/ 701689 w 1288785"/>
                  <a:gd name="connsiteY24" fmla="*/ 775090 h 1457498"/>
                  <a:gd name="connsiteX25" fmla="*/ 603640 w 1288785"/>
                  <a:gd name="connsiteY25" fmla="*/ 740664 h 1457498"/>
                  <a:gd name="connsiteX26" fmla="*/ 530986 w 1288785"/>
                  <a:gd name="connsiteY26" fmla="*/ 837627 h 1457498"/>
                  <a:gd name="connsiteX27" fmla="*/ 779164 w 1288785"/>
                  <a:gd name="connsiteY27" fmla="*/ 1143317 h 1457498"/>
                  <a:gd name="connsiteX28" fmla="*/ 1079015 w 1288785"/>
                  <a:gd name="connsiteY28" fmla="*/ 1202051 h 1457498"/>
                  <a:gd name="connsiteX29" fmla="*/ 1247273 w 1288785"/>
                  <a:gd name="connsiteY29" fmla="*/ 1232675 h 1457498"/>
                  <a:gd name="connsiteX30" fmla="*/ 1281563 w 1288785"/>
                  <a:gd name="connsiteY30" fmla="*/ 1243811 h 1457498"/>
                  <a:gd name="connsiteX31" fmla="*/ 1285909 w 1288785"/>
                  <a:gd name="connsiteY31" fmla="*/ 1273483 h 1457498"/>
                  <a:gd name="connsiteX32" fmla="*/ 1255761 w 1288785"/>
                  <a:gd name="connsiteY32" fmla="*/ 1277557 h 1457498"/>
                  <a:gd name="connsiteX33" fmla="*/ 856707 w 1288785"/>
                  <a:gd name="connsiteY33" fmla="*/ 1207212 h 1457498"/>
                  <a:gd name="connsiteX34" fmla="*/ 843330 w 1288785"/>
                  <a:gd name="connsiteY34" fmla="*/ 1204428 h 1457498"/>
                  <a:gd name="connsiteX35" fmla="*/ 826083 w 1288785"/>
                  <a:gd name="connsiteY35" fmla="*/ 1221335 h 1457498"/>
                  <a:gd name="connsiteX36" fmla="*/ 807682 w 1288785"/>
                  <a:gd name="connsiteY36" fmla="*/ 1343693 h 1457498"/>
                  <a:gd name="connsiteX37" fmla="*/ 698905 w 1288785"/>
                  <a:gd name="connsiteY37" fmla="*/ 1453421 h 1457498"/>
                  <a:gd name="connsiteX38" fmla="*/ 677109 w 1288785"/>
                  <a:gd name="connsiteY38" fmla="*/ 1456069 h 1457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288785" h="1457498">
                    <a:moveTo>
                      <a:pt x="677109" y="1456069"/>
                    </a:moveTo>
                    <a:cubicBezTo>
                      <a:pt x="600652" y="1339075"/>
                      <a:pt x="527930" y="1219434"/>
                      <a:pt x="446653" y="1105835"/>
                    </a:cubicBezTo>
                    <a:cubicBezTo>
                      <a:pt x="354647" y="977163"/>
                      <a:pt x="238265" y="874768"/>
                      <a:pt x="87117" y="818275"/>
                    </a:cubicBezTo>
                    <a:cubicBezTo>
                      <a:pt x="64506" y="809855"/>
                      <a:pt x="40673" y="803812"/>
                      <a:pt x="16975" y="799127"/>
                    </a:cubicBezTo>
                    <a:cubicBezTo>
                      <a:pt x="4481" y="796682"/>
                      <a:pt x="272" y="728306"/>
                      <a:pt x="0" y="702504"/>
                    </a:cubicBezTo>
                    <a:cubicBezTo>
                      <a:pt x="5500" y="596510"/>
                      <a:pt x="26753" y="494727"/>
                      <a:pt x="79716" y="401295"/>
                    </a:cubicBezTo>
                    <a:cubicBezTo>
                      <a:pt x="99747" y="365986"/>
                      <a:pt x="125685" y="335703"/>
                      <a:pt x="155561" y="307931"/>
                    </a:cubicBezTo>
                    <a:cubicBezTo>
                      <a:pt x="195080" y="271264"/>
                      <a:pt x="231339" y="231067"/>
                      <a:pt x="270586" y="194061"/>
                    </a:cubicBezTo>
                    <a:cubicBezTo>
                      <a:pt x="406659" y="65796"/>
                      <a:pt x="567924" y="18062"/>
                      <a:pt x="752886" y="41691"/>
                    </a:cubicBezTo>
                    <a:cubicBezTo>
                      <a:pt x="860170" y="55407"/>
                      <a:pt x="968064" y="59821"/>
                      <a:pt x="1074941" y="35241"/>
                    </a:cubicBezTo>
                    <a:cubicBezTo>
                      <a:pt x="1103255" y="28722"/>
                      <a:pt x="1129669" y="17790"/>
                      <a:pt x="1154792" y="0"/>
                    </a:cubicBezTo>
                    <a:cubicBezTo>
                      <a:pt x="1173601" y="76864"/>
                      <a:pt x="1183243" y="151487"/>
                      <a:pt x="1115817" y="249332"/>
                    </a:cubicBezTo>
                    <a:cubicBezTo>
                      <a:pt x="1082613" y="289055"/>
                      <a:pt x="1039021" y="312956"/>
                      <a:pt x="991287" y="330270"/>
                    </a:cubicBezTo>
                    <a:cubicBezTo>
                      <a:pt x="967725" y="338826"/>
                      <a:pt x="943348" y="345141"/>
                      <a:pt x="920805" y="356344"/>
                    </a:cubicBezTo>
                    <a:cubicBezTo>
                      <a:pt x="853108" y="389887"/>
                      <a:pt x="824454" y="448893"/>
                      <a:pt x="818886" y="520257"/>
                    </a:cubicBezTo>
                    <a:cubicBezTo>
                      <a:pt x="812300" y="604658"/>
                      <a:pt x="827170" y="686547"/>
                      <a:pt x="854195" y="766602"/>
                    </a:cubicBezTo>
                    <a:cubicBezTo>
                      <a:pt x="860238" y="784528"/>
                      <a:pt x="868318" y="793695"/>
                      <a:pt x="889096" y="794781"/>
                    </a:cubicBezTo>
                    <a:cubicBezTo>
                      <a:pt x="931466" y="797022"/>
                      <a:pt x="973768" y="801164"/>
                      <a:pt x="1016138" y="803472"/>
                    </a:cubicBezTo>
                    <a:cubicBezTo>
                      <a:pt x="1031077" y="804287"/>
                      <a:pt x="1046762" y="804627"/>
                      <a:pt x="1058780" y="816170"/>
                    </a:cubicBezTo>
                    <a:cubicBezTo>
                      <a:pt x="1063194" y="823639"/>
                      <a:pt x="1063330" y="831108"/>
                      <a:pt x="1059120" y="838645"/>
                    </a:cubicBezTo>
                    <a:cubicBezTo>
                      <a:pt x="1043502" y="853108"/>
                      <a:pt x="1024830" y="847472"/>
                      <a:pt x="1007040" y="846046"/>
                    </a:cubicBezTo>
                    <a:cubicBezTo>
                      <a:pt x="957064" y="842040"/>
                      <a:pt x="907089" y="839053"/>
                      <a:pt x="857182" y="834707"/>
                    </a:cubicBezTo>
                    <a:cubicBezTo>
                      <a:pt x="845843" y="833688"/>
                      <a:pt x="834096" y="832874"/>
                      <a:pt x="823028" y="835114"/>
                    </a:cubicBezTo>
                    <a:cubicBezTo>
                      <a:pt x="773664" y="845028"/>
                      <a:pt x="736862" y="827374"/>
                      <a:pt x="710176" y="785818"/>
                    </a:cubicBezTo>
                    <a:cubicBezTo>
                      <a:pt x="707732" y="782016"/>
                      <a:pt x="704676" y="778553"/>
                      <a:pt x="701689" y="775090"/>
                    </a:cubicBezTo>
                    <a:cubicBezTo>
                      <a:pt x="670047" y="738627"/>
                      <a:pt x="639356" y="727899"/>
                      <a:pt x="603640" y="740664"/>
                    </a:cubicBezTo>
                    <a:cubicBezTo>
                      <a:pt x="557264" y="757300"/>
                      <a:pt x="530782" y="790503"/>
                      <a:pt x="530986" y="837627"/>
                    </a:cubicBezTo>
                    <a:cubicBezTo>
                      <a:pt x="531801" y="1009688"/>
                      <a:pt x="616745" y="1110589"/>
                      <a:pt x="779164" y="1143317"/>
                    </a:cubicBezTo>
                    <a:cubicBezTo>
                      <a:pt x="878978" y="1163416"/>
                      <a:pt x="978861" y="1183311"/>
                      <a:pt x="1079015" y="1202051"/>
                    </a:cubicBezTo>
                    <a:cubicBezTo>
                      <a:pt x="1135033" y="1212508"/>
                      <a:pt x="1190983" y="1223644"/>
                      <a:pt x="1247273" y="1232675"/>
                    </a:cubicBezTo>
                    <a:cubicBezTo>
                      <a:pt x="1259156" y="1234576"/>
                      <a:pt x="1271582" y="1235662"/>
                      <a:pt x="1281563" y="1243811"/>
                    </a:cubicBezTo>
                    <a:cubicBezTo>
                      <a:pt x="1288625" y="1252909"/>
                      <a:pt x="1291341" y="1262551"/>
                      <a:pt x="1285909" y="1273483"/>
                    </a:cubicBezTo>
                    <a:cubicBezTo>
                      <a:pt x="1276878" y="1282106"/>
                      <a:pt x="1266150" y="1279323"/>
                      <a:pt x="1255761" y="1277557"/>
                    </a:cubicBezTo>
                    <a:cubicBezTo>
                      <a:pt x="1122607" y="1254743"/>
                      <a:pt x="989589" y="1231317"/>
                      <a:pt x="856707" y="1207212"/>
                    </a:cubicBezTo>
                    <a:cubicBezTo>
                      <a:pt x="852225" y="1206397"/>
                      <a:pt x="847812" y="1205378"/>
                      <a:pt x="843330" y="1204428"/>
                    </a:cubicBezTo>
                    <a:cubicBezTo>
                      <a:pt x="828867" y="1201372"/>
                      <a:pt x="824658" y="1206736"/>
                      <a:pt x="826083" y="1221335"/>
                    </a:cubicBezTo>
                    <a:cubicBezTo>
                      <a:pt x="830361" y="1263570"/>
                      <a:pt x="825948" y="1304650"/>
                      <a:pt x="807682" y="1343693"/>
                    </a:cubicBezTo>
                    <a:cubicBezTo>
                      <a:pt x="784460" y="1393328"/>
                      <a:pt x="745485" y="1427143"/>
                      <a:pt x="698905" y="1453421"/>
                    </a:cubicBezTo>
                    <a:cubicBezTo>
                      <a:pt x="692183" y="1457359"/>
                      <a:pt x="684782" y="1458853"/>
                      <a:pt x="677109" y="1456069"/>
                    </a:cubicBezTo>
                    <a:close/>
                  </a:path>
                </a:pathLst>
              </a:custGeom>
              <a:solidFill>
                <a:srgbClr val="1629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6" name="자유형: 도형 765">
                <a:extLst>
                  <a:ext uri="{FF2B5EF4-FFF2-40B4-BE49-F238E27FC236}">
                    <a16:creationId xmlns:a16="http://schemas.microsoft.com/office/drawing/2014/main" id="{CB0E2BC5-1FC0-4B71-8393-BD47FDBAC607}"/>
                  </a:ext>
                </a:extLst>
              </p:cNvPr>
              <p:cNvSpPr/>
              <p:nvPr/>
            </p:nvSpPr>
            <p:spPr>
              <a:xfrm>
                <a:off x="4234158" y="2804397"/>
                <a:ext cx="759332" cy="847632"/>
              </a:xfrm>
              <a:custGeom>
                <a:avLst/>
                <a:gdLst>
                  <a:gd name="connsiteX0" fmla="*/ 228347 w 759332"/>
                  <a:gd name="connsiteY0" fmla="*/ 761151 h 847632"/>
                  <a:gd name="connsiteX1" fmla="*/ 232082 w 759332"/>
                  <a:gd name="connsiteY1" fmla="*/ 614417 h 847632"/>
                  <a:gd name="connsiteX2" fmla="*/ 144761 w 759332"/>
                  <a:gd name="connsiteY2" fmla="*/ 439301 h 847632"/>
                  <a:gd name="connsiteX3" fmla="*/ 2644 w 759332"/>
                  <a:gd name="connsiteY3" fmla="*/ 327671 h 847632"/>
                  <a:gd name="connsiteX4" fmla="*/ 1218 w 759332"/>
                  <a:gd name="connsiteY4" fmla="*/ 304585 h 847632"/>
                  <a:gd name="connsiteX5" fmla="*/ 18193 w 759332"/>
                  <a:gd name="connsiteY5" fmla="*/ 273486 h 847632"/>
                  <a:gd name="connsiteX6" fmla="*/ 226717 w 759332"/>
                  <a:gd name="connsiteY6" fmla="*/ 195129 h 847632"/>
                  <a:gd name="connsiteX7" fmla="*/ 354100 w 759332"/>
                  <a:gd name="connsiteY7" fmla="*/ 102036 h 847632"/>
                  <a:gd name="connsiteX8" fmla="*/ 400001 w 759332"/>
                  <a:gd name="connsiteY8" fmla="*/ 22456 h 847632"/>
                  <a:gd name="connsiteX9" fmla="*/ 471161 w 759332"/>
                  <a:gd name="connsiteY9" fmla="*/ 7450 h 847632"/>
                  <a:gd name="connsiteX10" fmla="*/ 561062 w 759332"/>
                  <a:gd name="connsiteY10" fmla="*/ 68561 h 847632"/>
                  <a:gd name="connsiteX11" fmla="*/ 758586 w 759332"/>
                  <a:gd name="connsiteY11" fmla="*/ 539930 h 847632"/>
                  <a:gd name="connsiteX12" fmla="*/ 612124 w 759332"/>
                  <a:gd name="connsiteY12" fmla="*/ 799244 h 847632"/>
                  <a:gd name="connsiteX13" fmla="*/ 507760 w 759332"/>
                  <a:gd name="connsiteY13" fmla="*/ 843447 h 847632"/>
                  <a:gd name="connsiteX14" fmla="*/ 308334 w 759332"/>
                  <a:gd name="connsiteY14" fmla="*/ 837947 h 847632"/>
                  <a:gd name="connsiteX15" fmla="*/ 247427 w 759332"/>
                  <a:gd name="connsiteY15" fmla="*/ 813503 h 847632"/>
                  <a:gd name="connsiteX16" fmla="*/ 228347 w 759332"/>
                  <a:gd name="connsiteY16" fmla="*/ 761151 h 847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59332" h="847632">
                    <a:moveTo>
                      <a:pt x="228347" y="761151"/>
                    </a:moveTo>
                    <a:cubicBezTo>
                      <a:pt x="227464" y="752732"/>
                      <a:pt x="227464" y="637368"/>
                      <a:pt x="232082" y="614417"/>
                    </a:cubicBezTo>
                    <a:cubicBezTo>
                      <a:pt x="248242" y="534430"/>
                      <a:pt x="200644" y="473115"/>
                      <a:pt x="144761" y="439301"/>
                    </a:cubicBezTo>
                    <a:cubicBezTo>
                      <a:pt x="122693" y="425992"/>
                      <a:pt x="-1158" y="341727"/>
                      <a:pt x="2644" y="327671"/>
                    </a:cubicBezTo>
                    <a:cubicBezTo>
                      <a:pt x="2169" y="319999"/>
                      <a:pt x="1694" y="312258"/>
                      <a:pt x="1218" y="304585"/>
                    </a:cubicBezTo>
                    <a:cubicBezTo>
                      <a:pt x="-3874" y="288357"/>
                      <a:pt x="8008" y="280956"/>
                      <a:pt x="18193" y="273486"/>
                    </a:cubicBezTo>
                    <a:cubicBezTo>
                      <a:pt x="40058" y="257462"/>
                      <a:pt x="183261" y="215363"/>
                      <a:pt x="226717" y="195129"/>
                    </a:cubicBezTo>
                    <a:cubicBezTo>
                      <a:pt x="275063" y="172585"/>
                      <a:pt x="321507" y="146647"/>
                      <a:pt x="354100" y="102036"/>
                    </a:cubicBezTo>
                    <a:cubicBezTo>
                      <a:pt x="366729" y="84722"/>
                      <a:pt x="389612" y="26802"/>
                      <a:pt x="400001" y="22456"/>
                    </a:cubicBezTo>
                    <a:cubicBezTo>
                      <a:pt x="423291" y="-2192"/>
                      <a:pt x="437482" y="-5519"/>
                      <a:pt x="471161" y="7450"/>
                    </a:cubicBezTo>
                    <a:cubicBezTo>
                      <a:pt x="505791" y="20759"/>
                      <a:pt x="534716" y="43438"/>
                      <a:pt x="561062" y="68561"/>
                    </a:cubicBezTo>
                    <a:cubicBezTo>
                      <a:pt x="695506" y="196690"/>
                      <a:pt x="767549" y="352387"/>
                      <a:pt x="758586" y="539930"/>
                    </a:cubicBezTo>
                    <a:cubicBezTo>
                      <a:pt x="753358" y="649183"/>
                      <a:pt x="705419" y="737454"/>
                      <a:pt x="612124" y="799244"/>
                    </a:cubicBezTo>
                    <a:cubicBezTo>
                      <a:pt x="586593" y="816151"/>
                      <a:pt x="516179" y="842564"/>
                      <a:pt x="507760" y="843447"/>
                    </a:cubicBezTo>
                    <a:cubicBezTo>
                      <a:pt x="441081" y="850509"/>
                      <a:pt x="374538" y="848608"/>
                      <a:pt x="308334" y="837947"/>
                    </a:cubicBezTo>
                    <a:cubicBezTo>
                      <a:pt x="286538" y="834417"/>
                      <a:pt x="265761" y="826404"/>
                      <a:pt x="247427" y="813503"/>
                    </a:cubicBezTo>
                    <a:cubicBezTo>
                      <a:pt x="226582" y="798769"/>
                      <a:pt x="220946" y="782336"/>
                      <a:pt x="228347" y="761151"/>
                    </a:cubicBezTo>
                    <a:close/>
                  </a:path>
                </a:pathLst>
              </a:custGeom>
              <a:solidFill>
                <a:srgbClr val="4A64B7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7" name="자유형: 도형 766">
                <a:extLst>
                  <a:ext uri="{FF2B5EF4-FFF2-40B4-BE49-F238E27FC236}">
                    <a16:creationId xmlns:a16="http://schemas.microsoft.com/office/drawing/2014/main" id="{BAEE040F-6A6F-4527-B04D-40BABFD85F2D}"/>
                  </a:ext>
                </a:extLst>
              </p:cNvPr>
              <p:cNvSpPr/>
              <p:nvPr/>
            </p:nvSpPr>
            <p:spPr>
              <a:xfrm>
                <a:off x="4078648" y="2635843"/>
                <a:ext cx="295940" cy="212382"/>
              </a:xfrm>
              <a:custGeom>
                <a:avLst/>
                <a:gdLst>
                  <a:gd name="connsiteX0" fmla="*/ 240247 w 295940"/>
                  <a:gd name="connsiteY0" fmla="*/ 73 h 212382"/>
                  <a:gd name="connsiteX1" fmla="*/ 265234 w 295940"/>
                  <a:gd name="connsiteY1" fmla="*/ 141 h 212382"/>
                  <a:gd name="connsiteX2" fmla="*/ 295926 w 295940"/>
                  <a:gd name="connsiteY2" fmla="*/ 29746 h 212382"/>
                  <a:gd name="connsiteX3" fmla="*/ 265846 w 295940"/>
                  <a:gd name="connsiteY3" fmla="*/ 58740 h 212382"/>
                  <a:gd name="connsiteX4" fmla="*/ 142470 w 295940"/>
                  <a:gd name="connsiteY4" fmla="*/ 85153 h 212382"/>
                  <a:gd name="connsiteX5" fmla="*/ 58951 w 295940"/>
                  <a:gd name="connsiteY5" fmla="*/ 182591 h 212382"/>
                  <a:gd name="connsiteX6" fmla="*/ 20112 w 295940"/>
                  <a:gd name="connsiteY6" fmla="*/ 211110 h 212382"/>
                  <a:gd name="connsiteX7" fmla="*/ 2865 w 295940"/>
                  <a:gd name="connsiteY7" fmla="*/ 163715 h 212382"/>
                  <a:gd name="connsiteX8" fmla="*/ 215191 w 295940"/>
                  <a:gd name="connsiteY8" fmla="*/ 2857 h 212382"/>
                  <a:gd name="connsiteX9" fmla="*/ 240247 w 295940"/>
                  <a:gd name="connsiteY9" fmla="*/ 73 h 212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5940" h="212382">
                    <a:moveTo>
                      <a:pt x="240247" y="73"/>
                    </a:moveTo>
                    <a:cubicBezTo>
                      <a:pt x="248599" y="73"/>
                      <a:pt x="256951" y="-130"/>
                      <a:pt x="265234" y="141"/>
                    </a:cubicBezTo>
                    <a:cubicBezTo>
                      <a:pt x="284383" y="684"/>
                      <a:pt x="295451" y="11209"/>
                      <a:pt x="295926" y="29746"/>
                    </a:cubicBezTo>
                    <a:cubicBezTo>
                      <a:pt x="296401" y="48758"/>
                      <a:pt x="285469" y="58536"/>
                      <a:pt x="265846" y="58740"/>
                    </a:cubicBezTo>
                    <a:cubicBezTo>
                      <a:pt x="223000" y="59283"/>
                      <a:pt x="181173" y="64715"/>
                      <a:pt x="142470" y="85153"/>
                    </a:cubicBezTo>
                    <a:cubicBezTo>
                      <a:pt x="101729" y="106610"/>
                      <a:pt x="72871" y="138048"/>
                      <a:pt x="58951" y="182591"/>
                    </a:cubicBezTo>
                    <a:cubicBezTo>
                      <a:pt x="51686" y="205881"/>
                      <a:pt x="37019" y="216202"/>
                      <a:pt x="20112" y="211110"/>
                    </a:cubicBezTo>
                    <a:cubicBezTo>
                      <a:pt x="2254" y="205745"/>
                      <a:pt x="-4332" y="187684"/>
                      <a:pt x="2865" y="163715"/>
                    </a:cubicBezTo>
                    <a:cubicBezTo>
                      <a:pt x="28735" y="77548"/>
                      <a:pt x="115784" y="11549"/>
                      <a:pt x="215191" y="2857"/>
                    </a:cubicBezTo>
                    <a:cubicBezTo>
                      <a:pt x="223543" y="2178"/>
                      <a:pt x="240247" y="481"/>
                      <a:pt x="240247" y="73"/>
                    </a:cubicBezTo>
                    <a:close/>
                  </a:path>
                </a:pathLst>
              </a:custGeom>
              <a:solidFill>
                <a:srgbClr val="1629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8" name="자유형: 도형 767">
                <a:extLst>
                  <a:ext uri="{FF2B5EF4-FFF2-40B4-BE49-F238E27FC236}">
                    <a16:creationId xmlns:a16="http://schemas.microsoft.com/office/drawing/2014/main" id="{E27C688A-94D7-4241-B3B5-C59E65AD75C0}"/>
                  </a:ext>
                </a:extLst>
              </p:cNvPr>
              <p:cNvSpPr/>
              <p:nvPr/>
            </p:nvSpPr>
            <p:spPr>
              <a:xfrm>
                <a:off x="4215211" y="2780862"/>
                <a:ext cx="170355" cy="68743"/>
              </a:xfrm>
              <a:custGeom>
                <a:avLst/>
                <a:gdLst>
                  <a:gd name="connsiteX0" fmla="*/ 70005 w 170355"/>
                  <a:gd name="connsiteY0" fmla="*/ 68603 h 68743"/>
                  <a:gd name="connsiteX1" fmla="*/ 13511 w 170355"/>
                  <a:gd name="connsiteY1" fmla="*/ 62967 h 68743"/>
                  <a:gd name="connsiteX2" fmla="*/ 135 w 170355"/>
                  <a:gd name="connsiteY2" fmla="*/ 48164 h 68743"/>
                  <a:gd name="connsiteX3" fmla="*/ 15752 w 170355"/>
                  <a:gd name="connsiteY3" fmla="*/ 39066 h 68743"/>
                  <a:gd name="connsiteX4" fmla="*/ 65659 w 170355"/>
                  <a:gd name="connsiteY4" fmla="*/ 42800 h 68743"/>
                  <a:gd name="connsiteX5" fmla="*/ 146190 w 170355"/>
                  <a:gd name="connsiteY5" fmla="*/ 8850 h 68743"/>
                  <a:gd name="connsiteX6" fmla="*/ 164727 w 170355"/>
                  <a:gd name="connsiteY6" fmla="*/ 2399 h 68743"/>
                  <a:gd name="connsiteX7" fmla="*/ 166764 w 170355"/>
                  <a:gd name="connsiteY7" fmla="*/ 22362 h 68743"/>
                  <a:gd name="connsiteX8" fmla="*/ 70005 w 170355"/>
                  <a:gd name="connsiteY8" fmla="*/ 68603 h 68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355" h="68743">
                    <a:moveTo>
                      <a:pt x="70005" y="68603"/>
                    </a:moveTo>
                    <a:cubicBezTo>
                      <a:pt x="51196" y="66701"/>
                      <a:pt x="32320" y="64868"/>
                      <a:pt x="13511" y="62967"/>
                    </a:cubicBezTo>
                    <a:cubicBezTo>
                      <a:pt x="4616" y="62084"/>
                      <a:pt x="-952" y="57263"/>
                      <a:pt x="135" y="48164"/>
                    </a:cubicBezTo>
                    <a:cubicBezTo>
                      <a:pt x="1153" y="39337"/>
                      <a:pt x="8623" y="38590"/>
                      <a:pt x="15752" y="39066"/>
                    </a:cubicBezTo>
                    <a:cubicBezTo>
                      <a:pt x="32388" y="40220"/>
                      <a:pt x="49024" y="41238"/>
                      <a:pt x="65659" y="42800"/>
                    </a:cubicBezTo>
                    <a:cubicBezTo>
                      <a:pt x="98659" y="45856"/>
                      <a:pt x="127857" y="40220"/>
                      <a:pt x="146190" y="8850"/>
                    </a:cubicBezTo>
                    <a:cubicBezTo>
                      <a:pt x="150604" y="1313"/>
                      <a:pt x="156443" y="-2965"/>
                      <a:pt x="164727" y="2399"/>
                    </a:cubicBezTo>
                    <a:cubicBezTo>
                      <a:pt x="173147" y="7831"/>
                      <a:pt x="170634" y="15232"/>
                      <a:pt x="166764" y="22362"/>
                    </a:cubicBezTo>
                    <a:cubicBezTo>
                      <a:pt x="145579" y="61066"/>
                      <a:pt x="110406" y="70028"/>
                      <a:pt x="70005" y="68603"/>
                    </a:cubicBezTo>
                    <a:close/>
                  </a:path>
                </a:pathLst>
              </a:custGeom>
              <a:solidFill>
                <a:srgbClr val="1428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749" name="그룹 748">
              <a:extLst>
                <a:ext uri="{FF2B5EF4-FFF2-40B4-BE49-F238E27FC236}">
                  <a16:creationId xmlns:a16="http://schemas.microsoft.com/office/drawing/2014/main" id="{6D64D736-C840-41D5-8D04-D16A2AD22FD2}"/>
                </a:ext>
              </a:extLst>
            </p:cNvPr>
            <p:cNvGrpSpPr/>
            <p:nvPr/>
          </p:nvGrpSpPr>
          <p:grpSpPr>
            <a:xfrm>
              <a:off x="5768713" y="130"/>
              <a:ext cx="3821895" cy="5396347"/>
              <a:chOff x="5768713" y="130"/>
              <a:chExt cx="3821895" cy="5396347"/>
            </a:xfrm>
          </p:grpSpPr>
          <p:sp>
            <p:nvSpPr>
              <p:cNvPr id="750" name="자유형: 도형 749">
                <a:extLst>
                  <a:ext uri="{FF2B5EF4-FFF2-40B4-BE49-F238E27FC236}">
                    <a16:creationId xmlns:a16="http://schemas.microsoft.com/office/drawing/2014/main" id="{FFBC6777-F15E-4F33-82B3-CEED1CFA4583}"/>
                  </a:ext>
                </a:extLst>
              </p:cNvPr>
              <p:cNvSpPr/>
              <p:nvPr/>
            </p:nvSpPr>
            <p:spPr>
              <a:xfrm>
                <a:off x="7822274" y="921515"/>
                <a:ext cx="1122647" cy="1393976"/>
              </a:xfrm>
              <a:custGeom>
                <a:avLst/>
                <a:gdLst>
                  <a:gd name="connsiteX0" fmla="*/ 952283 w 1122647"/>
                  <a:gd name="connsiteY0" fmla="*/ 784090 h 1393976"/>
                  <a:gd name="connsiteX1" fmla="*/ 924308 w 1122647"/>
                  <a:gd name="connsiteY1" fmla="*/ 757948 h 1393976"/>
                  <a:gd name="connsiteX2" fmla="*/ 798963 w 1122647"/>
                  <a:gd name="connsiteY2" fmla="*/ 607887 h 1393976"/>
                  <a:gd name="connsiteX3" fmla="*/ 781173 w 1122647"/>
                  <a:gd name="connsiteY3" fmla="*/ 574955 h 1393976"/>
                  <a:gd name="connsiteX4" fmla="*/ 757068 w 1122647"/>
                  <a:gd name="connsiteY4" fmla="*/ 516084 h 1393976"/>
                  <a:gd name="connsiteX5" fmla="*/ 663161 w 1122647"/>
                  <a:gd name="connsiteY5" fmla="*/ 230561 h 1393976"/>
                  <a:gd name="connsiteX6" fmla="*/ 577810 w 1122647"/>
                  <a:gd name="connsiteY6" fmla="*/ 109222 h 1393976"/>
                  <a:gd name="connsiteX7" fmla="*/ 458576 w 1122647"/>
                  <a:gd name="connsiteY7" fmla="*/ 39555 h 1393976"/>
                  <a:gd name="connsiteX8" fmla="*/ 325557 w 1122647"/>
                  <a:gd name="connsiteY8" fmla="*/ 2413 h 1393976"/>
                  <a:gd name="connsiteX9" fmla="*/ 289909 w 1122647"/>
                  <a:gd name="connsiteY9" fmla="*/ 134073 h 1393976"/>
                  <a:gd name="connsiteX10" fmla="*/ 268996 w 1122647"/>
                  <a:gd name="connsiteY10" fmla="*/ 277548 h 1393976"/>
                  <a:gd name="connsiteX11" fmla="*/ 153497 w 1122647"/>
                  <a:gd name="connsiteY11" fmla="*/ 466245 h 1393976"/>
                  <a:gd name="connsiteX12" fmla="*/ 6559 w 1122647"/>
                  <a:gd name="connsiteY12" fmla="*/ 744639 h 1393976"/>
                  <a:gd name="connsiteX13" fmla="*/ 117713 w 1122647"/>
                  <a:gd name="connsiteY13" fmla="*/ 1110286 h 1393976"/>
                  <a:gd name="connsiteX14" fmla="*/ 410909 w 1122647"/>
                  <a:gd name="connsiteY14" fmla="*/ 1187693 h 1393976"/>
                  <a:gd name="connsiteX15" fmla="*/ 429989 w 1122647"/>
                  <a:gd name="connsiteY15" fmla="*/ 1393976 h 1393976"/>
                  <a:gd name="connsiteX16" fmla="*/ 454298 w 1122647"/>
                  <a:gd name="connsiteY16" fmla="*/ 1388341 h 1393976"/>
                  <a:gd name="connsiteX17" fmla="*/ 829519 w 1122647"/>
                  <a:gd name="connsiteY17" fmla="*/ 1277390 h 1393976"/>
                  <a:gd name="connsiteX18" fmla="*/ 1092839 w 1122647"/>
                  <a:gd name="connsiteY18" fmla="*/ 1197810 h 1393976"/>
                  <a:gd name="connsiteX19" fmla="*/ 1122647 w 1122647"/>
                  <a:gd name="connsiteY19" fmla="*/ 979237 h 1393976"/>
                  <a:gd name="connsiteX20" fmla="*/ 952283 w 1122647"/>
                  <a:gd name="connsiteY20" fmla="*/ 784090 h 1393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22647" h="1393976">
                    <a:moveTo>
                      <a:pt x="952283" y="784090"/>
                    </a:moveTo>
                    <a:cubicBezTo>
                      <a:pt x="943932" y="774380"/>
                      <a:pt x="935648" y="764466"/>
                      <a:pt x="924308" y="757948"/>
                    </a:cubicBezTo>
                    <a:cubicBezTo>
                      <a:pt x="873654" y="715374"/>
                      <a:pt x="831556" y="665602"/>
                      <a:pt x="798963" y="607887"/>
                    </a:cubicBezTo>
                    <a:cubicBezTo>
                      <a:pt x="793056" y="596887"/>
                      <a:pt x="787081" y="585887"/>
                      <a:pt x="781173" y="574955"/>
                    </a:cubicBezTo>
                    <a:cubicBezTo>
                      <a:pt x="773093" y="555331"/>
                      <a:pt x="764877" y="535776"/>
                      <a:pt x="757068" y="516084"/>
                    </a:cubicBezTo>
                    <a:cubicBezTo>
                      <a:pt x="719927" y="422856"/>
                      <a:pt x="696093" y="325215"/>
                      <a:pt x="663161" y="230561"/>
                    </a:cubicBezTo>
                    <a:cubicBezTo>
                      <a:pt x="646186" y="181808"/>
                      <a:pt x="617871" y="141475"/>
                      <a:pt x="577810" y="109222"/>
                    </a:cubicBezTo>
                    <a:cubicBezTo>
                      <a:pt x="541822" y="80160"/>
                      <a:pt x="501353" y="57074"/>
                      <a:pt x="458576" y="39555"/>
                    </a:cubicBezTo>
                    <a:cubicBezTo>
                      <a:pt x="434063" y="29506"/>
                      <a:pt x="350545" y="-10080"/>
                      <a:pt x="325557" y="2413"/>
                    </a:cubicBezTo>
                    <a:cubicBezTo>
                      <a:pt x="297175" y="16605"/>
                      <a:pt x="292829" y="107049"/>
                      <a:pt x="289909" y="134073"/>
                    </a:cubicBezTo>
                    <a:cubicBezTo>
                      <a:pt x="284681" y="182079"/>
                      <a:pt x="282644" y="230900"/>
                      <a:pt x="268996" y="277548"/>
                    </a:cubicBezTo>
                    <a:cubicBezTo>
                      <a:pt x="248015" y="349523"/>
                      <a:pt x="201299" y="409887"/>
                      <a:pt x="153497" y="466245"/>
                    </a:cubicBezTo>
                    <a:cubicBezTo>
                      <a:pt x="87021" y="544671"/>
                      <a:pt x="26725" y="642516"/>
                      <a:pt x="6559" y="744639"/>
                    </a:cubicBezTo>
                    <a:cubicBezTo>
                      <a:pt x="-19447" y="876571"/>
                      <a:pt x="34805" y="1009113"/>
                      <a:pt x="117713" y="1110286"/>
                    </a:cubicBezTo>
                    <a:cubicBezTo>
                      <a:pt x="195663" y="1205347"/>
                      <a:pt x="300163" y="1197335"/>
                      <a:pt x="410909" y="1187693"/>
                    </a:cubicBezTo>
                    <a:cubicBezTo>
                      <a:pt x="417292" y="1256477"/>
                      <a:pt x="423606" y="1325193"/>
                      <a:pt x="429989" y="1393976"/>
                    </a:cubicBezTo>
                    <a:cubicBezTo>
                      <a:pt x="438137" y="1392143"/>
                      <a:pt x="446353" y="1390717"/>
                      <a:pt x="454298" y="1388341"/>
                    </a:cubicBezTo>
                    <a:cubicBezTo>
                      <a:pt x="579439" y="1351470"/>
                      <a:pt x="704581" y="1314668"/>
                      <a:pt x="829519" y="1277390"/>
                    </a:cubicBezTo>
                    <a:cubicBezTo>
                      <a:pt x="917383" y="1251181"/>
                      <a:pt x="1005111" y="1224360"/>
                      <a:pt x="1092839" y="1197810"/>
                    </a:cubicBezTo>
                    <a:cubicBezTo>
                      <a:pt x="1092295" y="1123527"/>
                      <a:pt x="1100987" y="1050465"/>
                      <a:pt x="1122647" y="979237"/>
                    </a:cubicBezTo>
                    <a:cubicBezTo>
                      <a:pt x="1067240" y="912898"/>
                      <a:pt x="1014074" y="844657"/>
                      <a:pt x="952283" y="784090"/>
                    </a:cubicBezTo>
                    <a:close/>
                  </a:path>
                </a:pathLst>
              </a:custGeom>
              <a:solidFill>
                <a:srgbClr val="F9D6BA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1" name="자유형: 도형 750">
                <a:extLst>
                  <a:ext uri="{FF2B5EF4-FFF2-40B4-BE49-F238E27FC236}">
                    <a16:creationId xmlns:a16="http://schemas.microsoft.com/office/drawing/2014/main" id="{827BB7D0-9A3A-486C-AEC8-65376C1AD5E9}"/>
                  </a:ext>
                </a:extLst>
              </p:cNvPr>
              <p:cNvSpPr/>
              <p:nvPr/>
            </p:nvSpPr>
            <p:spPr>
              <a:xfrm>
                <a:off x="5974522" y="130"/>
                <a:ext cx="3616086" cy="5396347"/>
              </a:xfrm>
              <a:custGeom>
                <a:avLst/>
                <a:gdLst>
                  <a:gd name="connsiteX0" fmla="*/ 2937943 w 3616086"/>
                  <a:gd name="connsiteY0" fmla="*/ 2123541 h 5396347"/>
                  <a:gd name="connsiteX1" fmla="*/ 3079109 w 3616086"/>
                  <a:gd name="connsiteY1" fmla="*/ 2189948 h 5396347"/>
                  <a:gd name="connsiteX2" fmla="*/ 3539410 w 3616086"/>
                  <a:gd name="connsiteY2" fmla="*/ 3047945 h 5396347"/>
                  <a:gd name="connsiteX3" fmla="*/ 3615867 w 3616086"/>
                  <a:gd name="connsiteY3" fmla="*/ 3345419 h 5396347"/>
                  <a:gd name="connsiteX4" fmla="*/ 3593663 w 3616086"/>
                  <a:gd name="connsiteY4" fmla="*/ 4254613 h 5396347"/>
                  <a:gd name="connsiteX5" fmla="*/ 3554552 w 3616086"/>
                  <a:gd name="connsiteY5" fmla="*/ 4523026 h 5396347"/>
                  <a:gd name="connsiteX6" fmla="*/ 3543960 w 3616086"/>
                  <a:gd name="connsiteY6" fmla="*/ 4652513 h 5396347"/>
                  <a:gd name="connsiteX7" fmla="*/ 3502336 w 3616086"/>
                  <a:gd name="connsiteY7" fmla="*/ 5334646 h 5396347"/>
                  <a:gd name="connsiteX8" fmla="*/ 2514377 w 3616086"/>
                  <a:gd name="connsiteY8" fmla="*/ 5396301 h 5396347"/>
                  <a:gd name="connsiteX9" fmla="*/ 2157964 w 3616086"/>
                  <a:gd name="connsiteY9" fmla="*/ 5355696 h 5396347"/>
                  <a:gd name="connsiteX10" fmla="*/ 2107786 w 3616086"/>
                  <a:gd name="connsiteY10" fmla="*/ 5334782 h 5396347"/>
                  <a:gd name="connsiteX11" fmla="*/ 2097533 w 3616086"/>
                  <a:gd name="connsiteY11" fmla="*/ 5296961 h 5396347"/>
                  <a:gd name="connsiteX12" fmla="*/ 2017138 w 3616086"/>
                  <a:gd name="connsiteY12" fmla="*/ 5072073 h 5396347"/>
                  <a:gd name="connsiteX13" fmla="*/ 1903539 w 3616086"/>
                  <a:gd name="connsiteY13" fmla="*/ 4963636 h 5396347"/>
                  <a:gd name="connsiteX14" fmla="*/ 1672948 w 3616086"/>
                  <a:gd name="connsiteY14" fmla="*/ 4875229 h 5396347"/>
                  <a:gd name="connsiteX15" fmla="*/ 1623991 w 3616086"/>
                  <a:gd name="connsiteY15" fmla="*/ 4899130 h 5396347"/>
                  <a:gd name="connsiteX16" fmla="*/ 1604368 w 3616086"/>
                  <a:gd name="connsiteY16" fmla="*/ 4924253 h 5396347"/>
                  <a:gd name="connsiteX17" fmla="*/ 1519016 w 3616086"/>
                  <a:gd name="connsiteY17" fmla="*/ 4948290 h 5396347"/>
                  <a:gd name="connsiteX18" fmla="*/ 1455868 w 3616086"/>
                  <a:gd name="connsiteY18" fmla="*/ 4903340 h 5396347"/>
                  <a:gd name="connsiteX19" fmla="*/ 1458177 w 3616086"/>
                  <a:gd name="connsiteY19" fmla="*/ 4876315 h 5396347"/>
                  <a:gd name="connsiteX20" fmla="*/ 1525942 w 3616086"/>
                  <a:gd name="connsiteY20" fmla="*/ 4316403 h 5396347"/>
                  <a:gd name="connsiteX21" fmla="*/ 1550658 w 3616086"/>
                  <a:gd name="connsiteY21" fmla="*/ 4025855 h 5396347"/>
                  <a:gd name="connsiteX22" fmla="*/ 1690195 w 3616086"/>
                  <a:gd name="connsiteY22" fmla="*/ 3131870 h 5396347"/>
                  <a:gd name="connsiteX23" fmla="*/ 1673219 w 3616086"/>
                  <a:gd name="connsiteY23" fmla="*/ 3098599 h 5396347"/>
                  <a:gd name="connsiteX24" fmla="*/ 1024968 w 3616086"/>
                  <a:gd name="connsiteY24" fmla="*/ 2655273 h 5396347"/>
                  <a:gd name="connsiteX25" fmla="*/ 836340 w 3616086"/>
                  <a:gd name="connsiteY25" fmla="*/ 2515805 h 5396347"/>
                  <a:gd name="connsiteX26" fmla="*/ 605272 w 3616086"/>
                  <a:gd name="connsiteY26" fmla="*/ 2265114 h 5396347"/>
                  <a:gd name="connsiteX27" fmla="*/ 356348 w 3616086"/>
                  <a:gd name="connsiteY27" fmla="*/ 756015 h 5396347"/>
                  <a:gd name="connsiteX28" fmla="*/ 321378 w 3616086"/>
                  <a:gd name="connsiteY28" fmla="*/ 691033 h 5396347"/>
                  <a:gd name="connsiteX29" fmla="*/ 242274 w 3616086"/>
                  <a:gd name="connsiteY29" fmla="*/ 638342 h 5396347"/>
                  <a:gd name="connsiteX30" fmla="*/ 237996 w 3616086"/>
                  <a:gd name="connsiteY30" fmla="*/ 664756 h 5396347"/>
                  <a:gd name="connsiteX31" fmla="*/ 231681 w 3616086"/>
                  <a:gd name="connsiteY31" fmla="*/ 1021508 h 5396347"/>
                  <a:gd name="connsiteX32" fmla="*/ 177836 w 3616086"/>
                  <a:gd name="connsiteY32" fmla="*/ 1013427 h 5396347"/>
                  <a:gd name="connsiteX33" fmla="*/ 179058 w 3616086"/>
                  <a:gd name="connsiteY33" fmla="*/ 600318 h 5396347"/>
                  <a:gd name="connsiteX34" fmla="*/ 165953 w 3616086"/>
                  <a:gd name="connsiteY34" fmla="*/ 581238 h 5396347"/>
                  <a:gd name="connsiteX35" fmla="*/ 86034 w 3616086"/>
                  <a:gd name="connsiteY35" fmla="*/ 528411 h 5396347"/>
                  <a:gd name="connsiteX36" fmla="*/ 43460 w 3616086"/>
                  <a:gd name="connsiteY36" fmla="*/ 416917 h 5396347"/>
                  <a:gd name="connsiteX37" fmla="*/ 50386 w 3616086"/>
                  <a:gd name="connsiteY37" fmla="*/ 371967 h 5396347"/>
                  <a:gd name="connsiteX38" fmla="*/ 39861 w 3616086"/>
                  <a:gd name="connsiteY38" fmla="*/ 340596 h 5396347"/>
                  <a:gd name="connsiteX39" fmla="*/ 1497 w 3616086"/>
                  <a:gd name="connsiteY39" fmla="*/ 211109 h 5396347"/>
                  <a:gd name="connsiteX40" fmla="*/ 18608 w 3616086"/>
                  <a:gd name="connsiteY40" fmla="*/ 87054 h 5396347"/>
                  <a:gd name="connsiteX41" fmla="*/ 74626 w 3616086"/>
                  <a:gd name="connsiteY41" fmla="*/ 5233 h 5396347"/>
                  <a:gd name="connsiteX42" fmla="*/ 107083 w 3616086"/>
                  <a:gd name="connsiteY42" fmla="*/ 2857 h 5396347"/>
                  <a:gd name="connsiteX43" fmla="*/ 582526 w 3616086"/>
                  <a:gd name="connsiteY43" fmla="*/ 182998 h 5396347"/>
                  <a:gd name="connsiteX44" fmla="*/ 601538 w 3616086"/>
                  <a:gd name="connsiteY44" fmla="*/ 208393 h 5396347"/>
                  <a:gd name="connsiteX45" fmla="*/ 1022320 w 3616086"/>
                  <a:gd name="connsiteY45" fmla="*/ 1597376 h 5396347"/>
                  <a:gd name="connsiteX46" fmla="*/ 1249313 w 3616086"/>
                  <a:gd name="connsiteY46" fmla="*/ 1855128 h 5396347"/>
                  <a:gd name="connsiteX47" fmla="*/ 2169372 w 3616086"/>
                  <a:gd name="connsiteY47" fmla="*/ 2309521 h 5396347"/>
                  <a:gd name="connsiteX48" fmla="*/ 2274958 w 3616086"/>
                  <a:gd name="connsiteY48" fmla="*/ 2319843 h 5396347"/>
                  <a:gd name="connsiteX49" fmla="*/ 2299606 w 3616086"/>
                  <a:gd name="connsiteY49" fmla="*/ 2304836 h 5396347"/>
                  <a:gd name="connsiteX50" fmla="*/ 2906777 w 3616086"/>
                  <a:gd name="connsiteY50" fmla="*/ 2125306 h 5396347"/>
                  <a:gd name="connsiteX51" fmla="*/ 2937943 w 3616086"/>
                  <a:gd name="connsiteY51" fmla="*/ 2123541 h 5396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616086" h="5396347">
                    <a:moveTo>
                      <a:pt x="2937943" y="2123541"/>
                    </a:moveTo>
                    <a:cubicBezTo>
                      <a:pt x="3001566" y="2110368"/>
                      <a:pt x="3045702" y="2141399"/>
                      <a:pt x="3079109" y="2189948"/>
                    </a:cubicBezTo>
                    <a:cubicBezTo>
                      <a:pt x="3124399" y="2255812"/>
                      <a:pt x="3418750" y="2834804"/>
                      <a:pt x="3539410" y="3047945"/>
                    </a:cubicBezTo>
                    <a:cubicBezTo>
                      <a:pt x="3591490" y="3139951"/>
                      <a:pt x="3612675" y="3240987"/>
                      <a:pt x="3615867" y="3345419"/>
                    </a:cubicBezTo>
                    <a:cubicBezTo>
                      <a:pt x="3617360" y="3392882"/>
                      <a:pt x="3611385" y="4118879"/>
                      <a:pt x="3593663" y="4254613"/>
                    </a:cubicBezTo>
                    <a:cubicBezTo>
                      <a:pt x="3581984" y="4344243"/>
                      <a:pt x="3570101" y="4433872"/>
                      <a:pt x="3554552" y="4523026"/>
                    </a:cubicBezTo>
                    <a:cubicBezTo>
                      <a:pt x="3547151" y="4565532"/>
                      <a:pt x="3547015" y="4609328"/>
                      <a:pt x="3543960" y="4652513"/>
                    </a:cubicBezTo>
                    <a:cubicBezTo>
                      <a:pt x="3534860" y="4781457"/>
                      <a:pt x="3506071" y="5325141"/>
                      <a:pt x="3502336" y="5334646"/>
                    </a:cubicBezTo>
                    <a:cubicBezTo>
                      <a:pt x="3493848" y="5341640"/>
                      <a:pt x="2614463" y="5398202"/>
                      <a:pt x="2514377" y="5396301"/>
                    </a:cubicBezTo>
                    <a:cubicBezTo>
                      <a:pt x="2394532" y="5394060"/>
                      <a:pt x="2275026" y="5384622"/>
                      <a:pt x="2157964" y="5355696"/>
                    </a:cubicBezTo>
                    <a:cubicBezTo>
                      <a:pt x="2140174" y="5351282"/>
                      <a:pt x="2123199" y="5344900"/>
                      <a:pt x="2107786" y="5334782"/>
                    </a:cubicBezTo>
                    <a:cubicBezTo>
                      <a:pt x="2095563" y="5324597"/>
                      <a:pt x="2095767" y="5310406"/>
                      <a:pt x="2097533" y="5296961"/>
                    </a:cubicBezTo>
                    <a:cubicBezTo>
                      <a:pt x="2109211" y="5208079"/>
                      <a:pt x="2078928" y="5134474"/>
                      <a:pt x="2017138" y="5072073"/>
                    </a:cubicBezTo>
                    <a:cubicBezTo>
                      <a:pt x="1980267" y="5034864"/>
                      <a:pt x="1944755" y="4996228"/>
                      <a:pt x="1903539" y="4963636"/>
                    </a:cubicBezTo>
                    <a:cubicBezTo>
                      <a:pt x="1835978" y="4910197"/>
                      <a:pt x="1762916" y="4871154"/>
                      <a:pt x="1672948" y="4875229"/>
                    </a:cubicBezTo>
                    <a:cubicBezTo>
                      <a:pt x="1652238" y="4876179"/>
                      <a:pt x="1636417" y="4882969"/>
                      <a:pt x="1623991" y="4899130"/>
                    </a:cubicBezTo>
                    <a:cubicBezTo>
                      <a:pt x="1617540" y="4907549"/>
                      <a:pt x="1611226" y="4916173"/>
                      <a:pt x="1604368" y="4924253"/>
                    </a:cubicBezTo>
                    <a:cubicBezTo>
                      <a:pt x="1579856" y="4952907"/>
                      <a:pt x="1554393" y="4961055"/>
                      <a:pt x="1519016" y="4948290"/>
                    </a:cubicBezTo>
                    <a:cubicBezTo>
                      <a:pt x="1494232" y="4939327"/>
                      <a:pt x="1468973" y="4929549"/>
                      <a:pt x="1455868" y="4903340"/>
                    </a:cubicBezTo>
                    <a:cubicBezTo>
                      <a:pt x="1454103" y="4894105"/>
                      <a:pt x="1455936" y="4885210"/>
                      <a:pt x="1458177" y="4876315"/>
                    </a:cubicBezTo>
                    <a:cubicBezTo>
                      <a:pt x="1485202" y="4771544"/>
                      <a:pt x="1522140" y="4396798"/>
                      <a:pt x="1525942" y="4316403"/>
                    </a:cubicBezTo>
                    <a:cubicBezTo>
                      <a:pt x="1530559" y="4219305"/>
                      <a:pt x="1539658" y="4122478"/>
                      <a:pt x="1550658" y="4025855"/>
                    </a:cubicBezTo>
                    <a:cubicBezTo>
                      <a:pt x="1573337" y="3827176"/>
                      <a:pt x="1662423" y="3230259"/>
                      <a:pt x="1690195" y="3131870"/>
                    </a:cubicBezTo>
                    <a:cubicBezTo>
                      <a:pt x="1695151" y="3114216"/>
                      <a:pt x="1683947" y="3107019"/>
                      <a:pt x="1673219" y="3098599"/>
                    </a:cubicBezTo>
                    <a:cubicBezTo>
                      <a:pt x="1590652" y="3033821"/>
                      <a:pt x="1054709" y="2672384"/>
                      <a:pt x="1024968" y="2655273"/>
                    </a:cubicBezTo>
                    <a:cubicBezTo>
                      <a:pt x="956660" y="2616094"/>
                      <a:pt x="895685" y="2567070"/>
                      <a:pt x="836340" y="2515805"/>
                    </a:cubicBezTo>
                    <a:cubicBezTo>
                      <a:pt x="761920" y="2451570"/>
                      <a:pt x="613760" y="2278559"/>
                      <a:pt x="605272" y="2265114"/>
                    </a:cubicBezTo>
                    <a:cubicBezTo>
                      <a:pt x="601199" y="2250923"/>
                      <a:pt x="362934" y="826971"/>
                      <a:pt x="356348" y="756015"/>
                    </a:cubicBezTo>
                    <a:cubicBezTo>
                      <a:pt x="353835" y="729058"/>
                      <a:pt x="345823" y="706854"/>
                      <a:pt x="321378" y="691033"/>
                    </a:cubicBezTo>
                    <a:cubicBezTo>
                      <a:pt x="294829" y="673787"/>
                      <a:pt x="268823" y="655725"/>
                      <a:pt x="242274" y="638342"/>
                    </a:cubicBezTo>
                    <a:cubicBezTo>
                      <a:pt x="235551" y="648052"/>
                      <a:pt x="237996" y="656676"/>
                      <a:pt x="237996" y="664756"/>
                    </a:cubicBezTo>
                    <a:cubicBezTo>
                      <a:pt x="237792" y="771089"/>
                      <a:pt x="238946" y="1009761"/>
                      <a:pt x="231681" y="1021508"/>
                    </a:cubicBezTo>
                    <a:cubicBezTo>
                      <a:pt x="219866" y="1033933"/>
                      <a:pt x="174237" y="1024903"/>
                      <a:pt x="177836" y="1013427"/>
                    </a:cubicBezTo>
                    <a:cubicBezTo>
                      <a:pt x="178175" y="875724"/>
                      <a:pt x="178447" y="738021"/>
                      <a:pt x="179058" y="600318"/>
                    </a:cubicBezTo>
                    <a:cubicBezTo>
                      <a:pt x="179126" y="589997"/>
                      <a:pt x="173286" y="585923"/>
                      <a:pt x="165953" y="581238"/>
                    </a:cubicBezTo>
                    <a:cubicBezTo>
                      <a:pt x="139132" y="563923"/>
                      <a:pt x="112515" y="546269"/>
                      <a:pt x="86034" y="528411"/>
                    </a:cubicBezTo>
                    <a:cubicBezTo>
                      <a:pt x="45768" y="501318"/>
                      <a:pt x="33885" y="463293"/>
                      <a:pt x="43460" y="416917"/>
                    </a:cubicBezTo>
                    <a:cubicBezTo>
                      <a:pt x="46515" y="402047"/>
                      <a:pt x="48416" y="386973"/>
                      <a:pt x="50386" y="371967"/>
                    </a:cubicBezTo>
                    <a:cubicBezTo>
                      <a:pt x="51947" y="359948"/>
                      <a:pt x="47941" y="349559"/>
                      <a:pt x="39861" y="340596"/>
                    </a:cubicBezTo>
                    <a:cubicBezTo>
                      <a:pt x="6589" y="303522"/>
                      <a:pt x="-4343" y="258029"/>
                      <a:pt x="1497" y="211109"/>
                    </a:cubicBezTo>
                    <a:cubicBezTo>
                      <a:pt x="6657" y="169825"/>
                      <a:pt x="9917" y="127998"/>
                      <a:pt x="18608" y="87054"/>
                    </a:cubicBezTo>
                    <a:cubicBezTo>
                      <a:pt x="26077" y="51813"/>
                      <a:pt x="42373" y="23295"/>
                      <a:pt x="74626" y="5233"/>
                    </a:cubicBezTo>
                    <a:cubicBezTo>
                      <a:pt x="85286" y="-742"/>
                      <a:pt x="95132" y="-1693"/>
                      <a:pt x="107083" y="2857"/>
                    </a:cubicBezTo>
                    <a:cubicBezTo>
                      <a:pt x="265428" y="63289"/>
                      <a:pt x="423841" y="123449"/>
                      <a:pt x="582526" y="182998"/>
                    </a:cubicBezTo>
                    <a:cubicBezTo>
                      <a:pt x="595902" y="188023"/>
                      <a:pt x="598686" y="197325"/>
                      <a:pt x="601538" y="208393"/>
                    </a:cubicBezTo>
                    <a:cubicBezTo>
                      <a:pt x="645470" y="379096"/>
                      <a:pt x="981172" y="1474882"/>
                      <a:pt x="1022320" y="1597376"/>
                    </a:cubicBezTo>
                    <a:cubicBezTo>
                      <a:pt x="1061975" y="1715456"/>
                      <a:pt x="1137344" y="1800604"/>
                      <a:pt x="1249313" y="1855128"/>
                    </a:cubicBezTo>
                    <a:cubicBezTo>
                      <a:pt x="1431084" y="1943671"/>
                      <a:pt x="2045181" y="2245219"/>
                      <a:pt x="2169372" y="2309521"/>
                    </a:cubicBezTo>
                    <a:cubicBezTo>
                      <a:pt x="2205292" y="2328126"/>
                      <a:pt x="2238223" y="2332336"/>
                      <a:pt x="2274958" y="2319843"/>
                    </a:cubicBezTo>
                    <a:cubicBezTo>
                      <a:pt x="2280797" y="2310947"/>
                      <a:pt x="2289828" y="2307620"/>
                      <a:pt x="2299606" y="2304836"/>
                    </a:cubicBezTo>
                    <a:cubicBezTo>
                      <a:pt x="2502154" y="2245491"/>
                      <a:pt x="2704364" y="2185059"/>
                      <a:pt x="2906777" y="2125306"/>
                    </a:cubicBezTo>
                    <a:cubicBezTo>
                      <a:pt x="2917097" y="2122115"/>
                      <a:pt x="2927350" y="2119263"/>
                      <a:pt x="2937943" y="2123541"/>
                    </a:cubicBezTo>
                    <a:close/>
                  </a:path>
                </a:pathLst>
              </a:custGeom>
              <a:solidFill>
                <a:srgbClr val="4963B7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2" name="자유형: 도형 751">
                <a:extLst>
                  <a:ext uri="{FF2B5EF4-FFF2-40B4-BE49-F238E27FC236}">
                    <a16:creationId xmlns:a16="http://schemas.microsoft.com/office/drawing/2014/main" id="{F91331D0-AC19-4025-8EF4-A4AE0148AA38}"/>
                  </a:ext>
                </a:extLst>
              </p:cNvPr>
              <p:cNvSpPr/>
              <p:nvPr/>
            </p:nvSpPr>
            <p:spPr>
              <a:xfrm>
                <a:off x="8144412" y="632673"/>
                <a:ext cx="1229628" cy="1406087"/>
              </a:xfrm>
              <a:custGeom>
                <a:avLst/>
                <a:gdLst>
                  <a:gd name="connsiteX0" fmla="*/ 24 w 1229628"/>
                  <a:gd name="connsiteY0" fmla="*/ 294447 h 1406087"/>
                  <a:gd name="connsiteX1" fmla="*/ 89925 w 1229628"/>
                  <a:gd name="connsiteY1" fmla="*/ 119262 h 1406087"/>
                  <a:gd name="connsiteX2" fmla="*/ 336134 w 1229628"/>
                  <a:gd name="connsiteY2" fmla="*/ 2540 h 1406087"/>
                  <a:gd name="connsiteX3" fmla="*/ 707553 w 1229628"/>
                  <a:gd name="connsiteY3" fmla="*/ 13744 h 1406087"/>
                  <a:gd name="connsiteX4" fmla="*/ 1133360 w 1229628"/>
                  <a:gd name="connsiteY4" fmla="*/ 310403 h 1406087"/>
                  <a:gd name="connsiteX5" fmla="*/ 1229508 w 1229628"/>
                  <a:gd name="connsiteY5" fmla="*/ 651674 h 1406087"/>
                  <a:gd name="connsiteX6" fmla="*/ 1197459 w 1229628"/>
                  <a:gd name="connsiteY6" fmla="*/ 890414 h 1406087"/>
                  <a:gd name="connsiteX7" fmla="*/ 1198884 w 1229628"/>
                  <a:gd name="connsiteY7" fmla="*/ 1162086 h 1406087"/>
                  <a:gd name="connsiteX8" fmla="*/ 1142459 w 1229628"/>
                  <a:gd name="connsiteY8" fmla="*/ 1331227 h 1406087"/>
                  <a:gd name="connsiteX9" fmla="*/ 1071909 w 1229628"/>
                  <a:gd name="connsiteY9" fmla="*/ 1393832 h 1406087"/>
                  <a:gd name="connsiteX10" fmla="*/ 923953 w 1229628"/>
                  <a:gd name="connsiteY10" fmla="*/ 1381474 h 1406087"/>
                  <a:gd name="connsiteX11" fmla="*/ 663078 w 1229628"/>
                  <a:gd name="connsiteY11" fmla="*/ 1123246 h 1406087"/>
                  <a:gd name="connsiteX12" fmla="*/ 522862 w 1229628"/>
                  <a:gd name="connsiteY12" fmla="*/ 983913 h 1406087"/>
                  <a:gd name="connsiteX13" fmla="*/ 370085 w 1229628"/>
                  <a:gd name="connsiteY13" fmla="*/ 646921 h 1406087"/>
                  <a:gd name="connsiteX14" fmla="*/ 285344 w 1229628"/>
                  <a:gd name="connsiteY14" fmla="*/ 448514 h 1406087"/>
                  <a:gd name="connsiteX15" fmla="*/ 146283 w 1229628"/>
                  <a:gd name="connsiteY15" fmla="*/ 347545 h 1406087"/>
                  <a:gd name="connsiteX16" fmla="*/ 24 w 1229628"/>
                  <a:gd name="connsiteY16" fmla="*/ 294447 h 140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229628" h="1406087">
                    <a:moveTo>
                      <a:pt x="24" y="294447"/>
                    </a:moveTo>
                    <a:cubicBezTo>
                      <a:pt x="18494" y="230144"/>
                      <a:pt x="47012" y="170935"/>
                      <a:pt x="89925" y="119262"/>
                    </a:cubicBezTo>
                    <a:cubicBezTo>
                      <a:pt x="153888" y="42330"/>
                      <a:pt x="239307" y="7837"/>
                      <a:pt x="336134" y="2540"/>
                    </a:cubicBezTo>
                    <a:cubicBezTo>
                      <a:pt x="460054" y="-4250"/>
                      <a:pt x="584448" y="3627"/>
                      <a:pt x="707553" y="13744"/>
                    </a:cubicBezTo>
                    <a:cubicBezTo>
                      <a:pt x="903379" y="29836"/>
                      <a:pt x="1042441" y="138614"/>
                      <a:pt x="1133360" y="310403"/>
                    </a:cubicBezTo>
                    <a:cubicBezTo>
                      <a:pt x="1189853" y="417076"/>
                      <a:pt x="1227131" y="529520"/>
                      <a:pt x="1229508" y="651674"/>
                    </a:cubicBezTo>
                    <a:cubicBezTo>
                      <a:pt x="1231069" y="732951"/>
                      <a:pt x="1217354" y="812327"/>
                      <a:pt x="1197459" y="890414"/>
                    </a:cubicBezTo>
                    <a:cubicBezTo>
                      <a:pt x="1174236" y="981469"/>
                      <a:pt x="1168193" y="1071302"/>
                      <a:pt x="1198884" y="1162086"/>
                    </a:cubicBezTo>
                    <a:cubicBezTo>
                      <a:pt x="1220137" y="1225030"/>
                      <a:pt x="1180144" y="1282881"/>
                      <a:pt x="1142459" y="1331227"/>
                    </a:cubicBezTo>
                    <a:cubicBezTo>
                      <a:pt x="1122971" y="1356282"/>
                      <a:pt x="1100632" y="1380319"/>
                      <a:pt x="1071909" y="1393832"/>
                    </a:cubicBezTo>
                    <a:cubicBezTo>
                      <a:pt x="1025465" y="1415764"/>
                      <a:pt x="969040" y="1406190"/>
                      <a:pt x="923953" y="1381474"/>
                    </a:cubicBezTo>
                    <a:cubicBezTo>
                      <a:pt x="819589" y="1324369"/>
                      <a:pt x="741911" y="1209345"/>
                      <a:pt x="663078" y="1123246"/>
                    </a:cubicBezTo>
                    <a:cubicBezTo>
                      <a:pt x="618535" y="1074629"/>
                      <a:pt x="565572" y="1034160"/>
                      <a:pt x="522862" y="983913"/>
                    </a:cubicBezTo>
                    <a:cubicBezTo>
                      <a:pt x="442399" y="889123"/>
                      <a:pt x="404035" y="766494"/>
                      <a:pt x="370085" y="646921"/>
                    </a:cubicBezTo>
                    <a:cubicBezTo>
                      <a:pt x="350258" y="577254"/>
                      <a:pt x="330295" y="505279"/>
                      <a:pt x="285344" y="448514"/>
                    </a:cubicBezTo>
                    <a:cubicBezTo>
                      <a:pt x="249153" y="402749"/>
                      <a:pt x="199246" y="370699"/>
                      <a:pt x="146283" y="347545"/>
                    </a:cubicBezTo>
                    <a:cubicBezTo>
                      <a:pt x="132975" y="341774"/>
                      <a:pt x="-2081" y="301848"/>
                      <a:pt x="24" y="294447"/>
                    </a:cubicBezTo>
                    <a:close/>
                  </a:path>
                </a:pathLst>
              </a:custGeom>
              <a:solidFill>
                <a:srgbClr val="4A64B7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3" name="자유형: 도형 752">
                <a:extLst>
                  <a:ext uri="{FF2B5EF4-FFF2-40B4-BE49-F238E27FC236}">
                    <a16:creationId xmlns:a16="http://schemas.microsoft.com/office/drawing/2014/main" id="{D973EA5B-7B4D-487A-B31B-46390E4396EB}"/>
                  </a:ext>
                </a:extLst>
              </p:cNvPr>
              <p:cNvSpPr/>
              <p:nvPr/>
            </p:nvSpPr>
            <p:spPr>
              <a:xfrm>
                <a:off x="5768713" y="982638"/>
                <a:ext cx="823013" cy="1427588"/>
              </a:xfrm>
              <a:custGeom>
                <a:avLst/>
                <a:gdLst>
                  <a:gd name="connsiteX0" fmla="*/ 675891 w 823013"/>
                  <a:gd name="connsiteY0" fmla="*/ 2469 h 1427588"/>
                  <a:gd name="connsiteX1" fmla="*/ 817532 w 823013"/>
                  <a:gd name="connsiteY1" fmla="*/ 125913 h 1427588"/>
                  <a:gd name="connsiteX2" fmla="*/ 821063 w 823013"/>
                  <a:gd name="connsiteY2" fmla="*/ 1338286 h 1427588"/>
                  <a:gd name="connsiteX3" fmla="*/ 699249 w 823013"/>
                  <a:gd name="connsiteY3" fmla="*/ 1427575 h 1427588"/>
                  <a:gd name="connsiteX4" fmla="*/ 385003 w 823013"/>
                  <a:gd name="connsiteY4" fmla="*/ 1382557 h 1427588"/>
                  <a:gd name="connsiteX5" fmla="*/ 126572 w 823013"/>
                  <a:gd name="connsiteY5" fmla="*/ 1418884 h 1427588"/>
                  <a:gd name="connsiteX6" fmla="*/ 72 w 823013"/>
                  <a:gd name="connsiteY6" fmla="*/ 1294082 h 1427588"/>
                  <a:gd name="connsiteX7" fmla="*/ 4 w 823013"/>
                  <a:gd name="connsiteY7" fmla="*/ 125642 h 1427588"/>
                  <a:gd name="connsiteX8" fmla="*/ 141714 w 823013"/>
                  <a:gd name="connsiteY8" fmla="*/ 2266 h 1427588"/>
                  <a:gd name="connsiteX9" fmla="*/ 352614 w 823013"/>
                  <a:gd name="connsiteY9" fmla="*/ 34179 h 1427588"/>
                  <a:gd name="connsiteX10" fmla="*/ 675891 w 823013"/>
                  <a:gd name="connsiteY10" fmla="*/ 2469 h 1427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23013" h="1427588">
                    <a:moveTo>
                      <a:pt x="675891" y="2469"/>
                    </a:moveTo>
                    <a:cubicBezTo>
                      <a:pt x="757507" y="-8395"/>
                      <a:pt x="817260" y="43006"/>
                      <a:pt x="817532" y="125913"/>
                    </a:cubicBezTo>
                    <a:cubicBezTo>
                      <a:pt x="818007" y="269728"/>
                      <a:pt x="826834" y="1320156"/>
                      <a:pt x="821063" y="1338286"/>
                    </a:cubicBezTo>
                    <a:cubicBezTo>
                      <a:pt x="804087" y="1391113"/>
                      <a:pt x="755131" y="1428390"/>
                      <a:pt x="699249" y="1427575"/>
                    </a:cubicBezTo>
                    <a:cubicBezTo>
                      <a:pt x="646761" y="1426829"/>
                      <a:pt x="502268" y="1366668"/>
                      <a:pt x="385003" y="1382557"/>
                    </a:cubicBezTo>
                    <a:cubicBezTo>
                      <a:pt x="317645" y="1392403"/>
                      <a:pt x="145312" y="1416168"/>
                      <a:pt x="126572" y="1418884"/>
                    </a:cubicBezTo>
                    <a:cubicBezTo>
                      <a:pt x="54868" y="1429273"/>
                      <a:pt x="-879" y="1355057"/>
                      <a:pt x="72" y="1294082"/>
                    </a:cubicBezTo>
                    <a:cubicBezTo>
                      <a:pt x="2381" y="1138181"/>
                      <a:pt x="2041" y="359153"/>
                      <a:pt x="4" y="125642"/>
                    </a:cubicBezTo>
                    <a:cubicBezTo>
                      <a:pt x="-539" y="62697"/>
                      <a:pt x="54528" y="-14234"/>
                      <a:pt x="141714" y="2266"/>
                    </a:cubicBezTo>
                    <a:cubicBezTo>
                      <a:pt x="211516" y="15506"/>
                      <a:pt x="282268" y="23790"/>
                      <a:pt x="352614" y="34179"/>
                    </a:cubicBezTo>
                    <a:cubicBezTo>
                      <a:pt x="468249" y="49321"/>
                      <a:pt x="650292" y="5932"/>
                      <a:pt x="675891" y="2469"/>
                    </a:cubicBezTo>
                    <a:close/>
                  </a:path>
                </a:pathLst>
              </a:custGeom>
              <a:solidFill>
                <a:srgbClr val="D5E9F1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4" name="자유형: 도형 753">
                <a:extLst>
                  <a:ext uri="{FF2B5EF4-FFF2-40B4-BE49-F238E27FC236}">
                    <a16:creationId xmlns:a16="http://schemas.microsoft.com/office/drawing/2014/main" id="{9BA4400F-21E1-4C2D-A91C-EA1F2242EB2B}"/>
                  </a:ext>
                </a:extLst>
              </p:cNvPr>
              <p:cNvSpPr/>
              <p:nvPr/>
            </p:nvSpPr>
            <p:spPr>
              <a:xfrm>
                <a:off x="7815158" y="1335101"/>
                <a:ext cx="644165" cy="788592"/>
              </a:xfrm>
              <a:custGeom>
                <a:avLst/>
                <a:gdLst>
                  <a:gd name="connsiteX0" fmla="*/ 415377 w 644165"/>
                  <a:gd name="connsiteY0" fmla="*/ 778452 h 788592"/>
                  <a:gd name="connsiteX1" fmla="*/ 313865 w 644165"/>
                  <a:gd name="connsiteY1" fmla="*/ 788570 h 788592"/>
                  <a:gd name="connsiteX2" fmla="*/ 122112 w 644165"/>
                  <a:gd name="connsiteY2" fmla="*/ 701113 h 788592"/>
                  <a:gd name="connsiteX3" fmla="*/ 9329 w 644165"/>
                  <a:gd name="connsiteY3" fmla="*/ 472626 h 788592"/>
                  <a:gd name="connsiteX4" fmla="*/ 32755 w 644165"/>
                  <a:gd name="connsiteY4" fmla="*/ 243121 h 788592"/>
                  <a:gd name="connsiteX5" fmla="*/ 190760 w 644165"/>
                  <a:gd name="connsiteY5" fmla="*/ 7844 h 788592"/>
                  <a:gd name="connsiteX6" fmla="*/ 204680 w 644165"/>
                  <a:gd name="connsiteY6" fmla="*/ 2276 h 788592"/>
                  <a:gd name="connsiteX7" fmla="*/ 228309 w 644165"/>
                  <a:gd name="connsiteY7" fmla="*/ 5264 h 788592"/>
                  <a:gd name="connsiteX8" fmla="*/ 609777 w 644165"/>
                  <a:gd name="connsiteY8" fmla="*/ 243732 h 788592"/>
                  <a:gd name="connsiteX9" fmla="*/ 631506 w 644165"/>
                  <a:gd name="connsiteY9" fmla="*/ 267022 h 788592"/>
                  <a:gd name="connsiteX10" fmla="*/ 643388 w 644165"/>
                  <a:gd name="connsiteY10" fmla="*/ 307287 h 788592"/>
                  <a:gd name="connsiteX11" fmla="*/ 633746 w 644165"/>
                  <a:gd name="connsiteY11" fmla="*/ 440577 h 788592"/>
                  <a:gd name="connsiteX12" fmla="*/ 633407 w 644165"/>
                  <a:gd name="connsiteY12" fmla="*/ 603607 h 788592"/>
                  <a:gd name="connsiteX13" fmla="*/ 641215 w 644165"/>
                  <a:gd name="connsiteY13" fmla="*/ 648897 h 788592"/>
                  <a:gd name="connsiteX14" fmla="*/ 614259 w 644165"/>
                  <a:gd name="connsiteY14" fmla="*/ 701589 h 788592"/>
                  <a:gd name="connsiteX15" fmla="*/ 426512 w 644165"/>
                  <a:gd name="connsiteY15" fmla="*/ 780150 h 788592"/>
                  <a:gd name="connsiteX16" fmla="*/ 415377 w 644165"/>
                  <a:gd name="connsiteY16" fmla="*/ 778452 h 788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44165" h="788592">
                    <a:moveTo>
                      <a:pt x="415377" y="778452"/>
                    </a:moveTo>
                    <a:cubicBezTo>
                      <a:pt x="381562" y="781372"/>
                      <a:pt x="348290" y="788094"/>
                      <a:pt x="313865" y="788570"/>
                    </a:cubicBezTo>
                    <a:cubicBezTo>
                      <a:pt x="235371" y="789520"/>
                      <a:pt x="170662" y="760255"/>
                      <a:pt x="122112" y="701113"/>
                    </a:cubicBezTo>
                    <a:cubicBezTo>
                      <a:pt x="67316" y="634231"/>
                      <a:pt x="27662" y="558046"/>
                      <a:pt x="9329" y="472626"/>
                    </a:cubicBezTo>
                    <a:cubicBezTo>
                      <a:pt x="-7850" y="392911"/>
                      <a:pt x="-2011" y="316047"/>
                      <a:pt x="32755" y="243121"/>
                    </a:cubicBezTo>
                    <a:cubicBezTo>
                      <a:pt x="73767" y="157023"/>
                      <a:pt x="129242" y="80362"/>
                      <a:pt x="190760" y="7844"/>
                    </a:cubicBezTo>
                    <a:cubicBezTo>
                      <a:pt x="192661" y="5603"/>
                      <a:pt x="202303" y="4109"/>
                      <a:pt x="204680" y="2276"/>
                    </a:cubicBezTo>
                    <a:cubicBezTo>
                      <a:pt x="213303" y="-2816"/>
                      <a:pt x="220908" y="1733"/>
                      <a:pt x="228309" y="5264"/>
                    </a:cubicBezTo>
                    <a:cubicBezTo>
                      <a:pt x="364111" y="70856"/>
                      <a:pt x="492580" y="148263"/>
                      <a:pt x="609777" y="243732"/>
                    </a:cubicBezTo>
                    <a:cubicBezTo>
                      <a:pt x="618061" y="250454"/>
                      <a:pt x="625259" y="258263"/>
                      <a:pt x="631506" y="267022"/>
                    </a:cubicBezTo>
                    <a:cubicBezTo>
                      <a:pt x="639450" y="279312"/>
                      <a:pt x="640536" y="293504"/>
                      <a:pt x="643388" y="307287"/>
                    </a:cubicBezTo>
                    <a:cubicBezTo>
                      <a:pt x="646783" y="352170"/>
                      <a:pt x="638228" y="396306"/>
                      <a:pt x="633746" y="440577"/>
                    </a:cubicBezTo>
                    <a:cubicBezTo>
                      <a:pt x="628246" y="495034"/>
                      <a:pt x="628925" y="549287"/>
                      <a:pt x="633407" y="603607"/>
                    </a:cubicBezTo>
                    <a:cubicBezTo>
                      <a:pt x="639042" y="618206"/>
                      <a:pt x="643524" y="632941"/>
                      <a:pt x="641215" y="648897"/>
                    </a:cubicBezTo>
                    <a:cubicBezTo>
                      <a:pt x="642030" y="671441"/>
                      <a:pt x="631030" y="689027"/>
                      <a:pt x="614259" y="701589"/>
                    </a:cubicBezTo>
                    <a:cubicBezTo>
                      <a:pt x="558376" y="743348"/>
                      <a:pt x="492920" y="763107"/>
                      <a:pt x="426512" y="780150"/>
                    </a:cubicBezTo>
                    <a:cubicBezTo>
                      <a:pt x="422778" y="781101"/>
                      <a:pt x="418976" y="779471"/>
                      <a:pt x="415377" y="778452"/>
                    </a:cubicBezTo>
                    <a:close/>
                  </a:path>
                </a:pathLst>
              </a:custGeom>
              <a:solidFill>
                <a:srgbClr val="D5E9F1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5" name="자유형: 도형 754">
                <a:extLst>
                  <a:ext uri="{FF2B5EF4-FFF2-40B4-BE49-F238E27FC236}">
                    <a16:creationId xmlns:a16="http://schemas.microsoft.com/office/drawing/2014/main" id="{7963E4DA-09CB-4AE3-8F8E-A8CABE0E4681}"/>
                  </a:ext>
                </a:extLst>
              </p:cNvPr>
              <p:cNvSpPr/>
              <p:nvPr/>
            </p:nvSpPr>
            <p:spPr>
              <a:xfrm>
                <a:off x="6152901" y="2360445"/>
                <a:ext cx="60637" cy="1926211"/>
              </a:xfrm>
              <a:custGeom>
                <a:avLst/>
                <a:gdLst>
                  <a:gd name="connsiteX0" fmla="*/ 747 w 60637"/>
                  <a:gd name="connsiteY0" fmla="*/ 4682 h 1926211"/>
                  <a:gd name="connsiteX1" fmla="*/ 56901 w 60637"/>
                  <a:gd name="connsiteY1" fmla="*/ 2373 h 1926211"/>
                  <a:gd name="connsiteX2" fmla="*/ 59753 w 60637"/>
                  <a:gd name="connsiteY2" fmla="*/ 1879292 h 1926211"/>
                  <a:gd name="connsiteX3" fmla="*/ 49432 w 60637"/>
                  <a:gd name="connsiteY3" fmla="*/ 1926212 h 1926211"/>
                  <a:gd name="connsiteX4" fmla="*/ 0 w 60637"/>
                  <a:gd name="connsiteY4" fmla="*/ 1908625 h 1926211"/>
                  <a:gd name="connsiteX5" fmla="*/ 951 w 60637"/>
                  <a:gd name="connsiteY5" fmla="*/ 1894977 h 1926211"/>
                  <a:gd name="connsiteX6" fmla="*/ 747 w 60637"/>
                  <a:gd name="connsiteY6" fmla="*/ 4682 h 1926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0637" h="1926211">
                    <a:moveTo>
                      <a:pt x="747" y="4682"/>
                    </a:moveTo>
                    <a:cubicBezTo>
                      <a:pt x="17043" y="268"/>
                      <a:pt x="40605" y="-2041"/>
                      <a:pt x="56901" y="2373"/>
                    </a:cubicBezTo>
                    <a:cubicBezTo>
                      <a:pt x="56901" y="15953"/>
                      <a:pt x="60024" y="1270152"/>
                      <a:pt x="59753" y="1879292"/>
                    </a:cubicBezTo>
                    <a:cubicBezTo>
                      <a:pt x="59753" y="1895317"/>
                      <a:pt x="65117" y="1913310"/>
                      <a:pt x="49432" y="1926212"/>
                    </a:cubicBezTo>
                    <a:cubicBezTo>
                      <a:pt x="32117" y="1922681"/>
                      <a:pt x="14463" y="1920168"/>
                      <a:pt x="0" y="1908625"/>
                    </a:cubicBezTo>
                    <a:cubicBezTo>
                      <a:pt x="339" y="1904076"/>
                      <a:pt x="951" y="1899527"/>
                      <a:pt x="951" y="1894977"/>
                    </a:cubicBezTo>
                    <a:cubicBezTo>
                      <a:pt x="883" y="1264924"/>
                      <a:pt x="815" y="634803"/>
                      <a:pt x="747" y="4682"/>
                    </a:cubicBezTo>
                    <a:close/>
                  </a:path>
                </a:pathLst>
              </a:custGeom>
              <a:solidFill>
                <a:srgbClr val="3C53AC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6" name="자유형: 도형 755">
                <a:extLst>
                  <a:ext uri="{FF2B5EF4-FFF2-40B4-BE49-F238E27FC236}">
                    <a16:creationId xmlns:a16="http://schemas.microsoft.com/office/drawing/2014/main" id="{AABD2597-A186-4DDD-AA2A-AE3343593EE7}"/>
                  </a:ext>
                </a:extLst>
              </p:cNvPr>
              <p:cNvSpPr/>
              <p:nvPr/>
            </p:nvSpPr>
            <p:spPr>
              <a:xfrm>
                <a:off x="8442183" y="1683944"/>
                <a:ext cx="329727" cy="303042"/>
              </a:xfrm>
              <a:custGeom>
                <a:avLst/>
                <a:gdLst>
                  <a:gd name="connsiteX0" fmla="*/ 0 w 329727"/>
                  <a:gd name="connsiteY0" fmla="*/ 261215 h 303042"/>
                  <a:gd name="connsiteX1" fmla="*/ 301684 w 329727"/>
                  <a:gd name="connsiteY1" fmla="*/ 0 h 303042"/>
                  <a:gd name="connsiteX2" fmla="*/ 329727 w 329727"/>
                  <a:gd name="connsiteY2" fmla="*/ 26142 h 303042"/>
                  <a:gd name="connsiteX3" fmla="*/ 37753 w 329727"/>
                  <a:gd name="connsiteY3" fmla="*/ 277851 h 303042"/>
                  <a:gd name="connsiteX4" fmla="*/ 8420 w 329727"/>
                  <a:gd name="connsiteY4" fmla="*/ 303042 h 303042"/>
                  <a:gd name="connsiteX5" fmla="*/ 0 w 329727"/>
                  <a:gd name="connsiteY5" fmla="*/ 261215 h 303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9727" h="303042">
                    <a:moveTo>
                      <a:pt x="0" y="261215"/>
                    </a:moveTo>
                    <a:cubicBezTo>
                      <a:pt x="98321" y="171586"/>
                      <a:pt x="199833" y="85623"/>
                      <a:pt x="301684" y="0"/>
                    </a:cubicBezTo>
                    <a:cubicBezTo>
                      <a:pt x="313023" y="6586"/>
                      <a:pt x="321307" y="16432"/>
                      <a:pt x="329727" y="26142"/>
                    </a:cubicBezTo>
                    <a:cubicBezTo>
                      <a:pt x="230048" y="107351"/>
                      <a:pt x="132474" y="191006"/>
                      <a:pt x="37753" y="277851"/>
                    </a:cubicBezTo>
                    <a:cubicBezTo>
                      <a:pt x="28247" y="286542"/>
                      <a:pt x="18197" y="294623"/>
                      <a:pt x="8420" y="303042"/>
                    </a:cubicBezTo>
                    <a:cubicBezTo>
                      <a:pt x="5568" y="289122"/>
                      <a:pt x="2784" y="275135"/>
                      <a:pt x="0" y="261215"/>
                    </a:cubicBezTo>
                    <a:close/>
                  </a:path>
                </a:pathLst>
              </a:custGeom>
              <a:solidFill>
                <a:srgbClr val="1528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7" name="자유형: 도형 756">
                <a:extLst>
                  <a:ext uri="{FF2B5EF4-FFF2-40B4-BE49-F238E27FC236}">
                    <a16:creationId xmlns:a16="http://schemas.microsoft.com/office/drawing/2014/main" id="{8CA549F0-56F7-48A8-AB6B-E926DFF13F02}"/>
                  </a:ext>
                </a:extLst>
              </p:cNvPr>
              <p:cNvSpPr/>
              <p:nvPr/>
            </p:nvSpPr>
            <p:spPr>
              <a:xfrm>
                <a:off x="8437905" y="1501019"/>
                <a:ext cx="180616" cy="136413"/>
              </a:xfrm>
              <a:custGeom>
                <a:avLst/>
                <a:gdLst>
                  <a:gd name="connsiteX0" fmla="*/ 180616 w 180616"/>
                  <a:gd name="connsiteY0" fmla="*/ 32932 h 136413"/>
                  <a:gd name="connsiteX1" fmla="*/ 12765 w 180616"/>
                  <a:gd name="connsiteY1" fmla="*/ 136413 h 136413"/>
                  <a:gd name="connsiteX2" fmla="*/ 0 w 180616"/>
                  <a:gd name="connsiteY2" fmla="*/ 101444 h 136413"/>
                  <a:gd name="connsiteX3" fmla="*/ 162826 w 180616"/>
                  <a:gd name="connsiteY3" fmla="*/ 0 h 136413"/>
                  <a:gd name="connsiteX4" fmla="*/ 180616 w 180616"/>
                  <a:gd name="connsiteY4" fmla="*/ 32932 h 1364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0616" h="136413">
                    <a:moveTo>
                      <a:pt x="180616" y="32932"/>
                    </a:moveTo>
                    <a:cubicBezTo>
                      <a:pt x="122765" y="64302"/>
                      <a:pt x="67426" y="99747"/>
                      <a:pt x="12765" y="136413"/>
                    </a:cubicBezTo>
                    <a:cubicBezTo>
                      <a:pt x="10796" y="123919"/>
                      <a:pt x="6179" y="112376"/>
                      <a:pt x="0" y="101444"/>
                    </a:cubicBezTo>
                    <a:cubicBezTo>
                      <a:pt x="51605" y="63420"/>
                      <a:pt x="106672" y="30895"/>
                      <a:pt x="162826" y="0"/>
                    </a:cubicBezTo>
                    <a:cubicBezTo>
                      <a:pt x="168734" y="10932"/>
                      <a:pt x="174709" y="21932"/>
                      <a:pt x="180616" y="32932"/>
                    </a:cubicBezTo>
                    <a:close/>
                  </a:path>
                </a:pathLst>
              </a:custGeom>
              <a:solidFill>
                <a:srgbClr val="1529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8" name="자유형: 도형 757">
                <a:extLst>
                  <a:ext uri="{FF2B5EF4-FFF2-40B4-BE49-F238E27FC236}">
                    <a16:creationId xmlns:a16="http://schemas.microsoft.com/office/drawing/2014/main" id="{5444A333-426E-4023-9E3F-C3D2BA660991}"/>
                  </a:ext>
                </a:extLst>
              </p:cNvPr>
              <p:cNvSpPr/>
              <p:nvPr/>
            </p:nvSpPr>
            <p:spPr>
              <a:xfrm>
                <a:off x="8155875" y="1109219"/>
                <a:ext cx="238358" cy="151292"/>
              </a:xfrm>
              <a:custGeom>
                <a:avLst/>
                <a:gdLst>
                  <a:gd name="connsiteX0" fmla="*/ 48654 w 238358"/>
                  <a:gd name="connsiteY0" fmla="*/ 147 h 151292"/>
                  <a:gd name="connsiteX1" fmla="*/ 233209 w 238358"/>
                  <a:gd name="connsiteY1" fmla="*/ 113066 h 151292"/>
                  <a:gd name="connsiteX2" fmla="*/ 225671 w 238358"/>
                  <a:gd name="connsiteY2" fmla="*/ 147967 h 151292"/>
                  <a:gd name="connsiteX3" fmla="*/ 194641 w 238358"/>
                  <a:gd name="connsiteY3" fmla="*/ 135134 h 151292"/>
                  <a:gd name="connsiteX4" fmla="*/ 25432 w 238358"/>
                  <a:gd name="connsiteY4" fmla="*/ 43671 h 151292"/>
                  <a:gd name="connsiteX5" fmla="*/ 105 w 238358"/>
                  <a:gd name="connsiteY5" fmla="*/ 24251 h 151292"/>
                  <a:gd name="connsiteX6" fmla="*/ 21358 w 238358"/>
                  <a:gd name="connsiteY6" fmla="*/ 282 h 151292"/>
                  <a:gd name="connsiteX7" fmla="*/ 48654 w 238358"/>
                  <a:gd name="connsiteY7" fmla="*/ 147 h 151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38358" h="151292">
                    <a:moveTo>
                      <a:pt x="48654" y="147"/>
                    </a:moveTo>
                    <a:cubicBezTo>
                      <a:pt x="132376" y="1301"/>
                      <a:pt x="191789" y="42381"/>
                      <a:pt x="233209" y="113066"/>
                    </a:cubicBezTo>
                    <a:cubicBezTo>
                      <a:pt x="241628" y="127529"/>
                      <a:pt x="240134" y="139751"/>
                      <a:pt x="225671" y="147967"/>
                    </a:cubicBezTo>
                    <a:cubicBezTo>
                      <a:pt x="211005" y="156251"/>
                      <a:pt x="201839" y="147967"/>
                      <a:pt x="194641" y="135134"/>
                    </a:cubicBezTo>
                    <a:cubicBezTo>
                      <a:pt x="157635" y="68862"/>
                      <a:pt x="101549" y="37764"/>
                      <a:pt x="25432" y="43671"/>
                    </a:cubicBezTo>
                    <a:cubicBezTo>
                      <a:pt x="11105" y="44826"/>
                      <a:pt x="1191" y="39122"/>
                      <a:pt x="105" y="24251"/>
                    </a:cubicBezTo>
                    <a:cubicBezTo>
                      <a:pt x="-982" y="9992"/>
                      <a:pt x="6419" y="1097"/>
                      <a:pt x="21358" y="282"/>
                    </a:cubicBezTo>
                    <a:cubicBezTo>
                      <a:pt x="30389" y="-261"/>
                      <a:pt x="39555" y="147"/>
                      <a:pt x="48654" y="147"/>
                    </a:cubicBezTo>
                    <a:close/>
                  </a:path>
                </a:pathLst>
              </a:custGeom>
              <a:solidFill>
                <a:srgbClr val="1529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59" name="자유형: 도형 758">
                <a:extLst>
                  <a:ext uri="{FF2B5EF4-FFF2-40B4-BE49-F238E27FC236}">
                    <a16:creationId xmlns:a16="http://schemas.microsoft.com/office/drawing/2014/main" id="{4D1450D9-DF77-40FB-8DAD-643169B27D83}"/>
                  </a:ext>
                </a:extLst>
              </p:cNvPr>
              <p:cNvSpPr/>
              <p:nvPr/>
            </p:nvSpPr>
            <p:spPr>
              <a:xfrm>
                <a:off x="8189859" y="1227578"/>
                <a:ext cx="76059" cy="74493"/>
              </a:xfrm>
              <a:custGeom>
                <a:avLst/>
                <a:gdLst>
                  <a:gd name="connsiteX0" fmla="*/ 76052 w 76059"/>
                  <a:gd name="connsiteY0" fmla="*/ 36806 h 74493"/>
                  <a:gd name="connsiteX1" fmla="*/ 38435 w 76059"/>
                  <a:gd name="connsiteY1" fmla="*/ 74491 h 74493"/>
                  <a:gd name="connsiteX2" fmla="*/ 3 w 76059"/>
                  <a:gd name="connsiteY2" fmla="*/ 37824 h 74493"/>
                  <a:gd name="connsiteX3" fmla="*/ 37417 w 76059"/>
                  <a:gd name="connsiteY3" fmla="*/ 3 h 74493"/>
                  <a:gd name="connsiteX4" fmla="*/ 76052 w 76059"/>
                  <a:gd name="connsiteY4" fmla="*/ 36806 h 74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059" h="74493">
                    <a:moveTo>
                      <a:pt x="76052" y="36806"/>
                    </a:moveTo>
                    <a:cubicBezTo>
                      <a:pt x="76460" y="57108"/>
                      <a:pt x="59349" y="74219"/>
                      <a:pt x="38435" y="74491"/>
                    </a:cubicBezTo>
                    <a:cubicBezTo>
                      <a:pt x="17318" y="74762"/>
                      <a:pt x="275" y="58466"/>
                      <a:pt x="3" y="37824"/>
                    </a:cubicBezTo>
                    <a:cubicBezTo>
                      <a:pt x="-268" y="17522"/>
                      <a:pt x="16775" y="275"/>
                      <a:pt x="37417" y="3"/>
                    </a:cubicBezTo>
                    <a:cubicBezTo>
                      <a:pt x="57787" y="-268"/>
                      <a:pt x="75713" y="16843"/>
                      <a:pt x="76052" y="36806"/>
                    </a:cubicBezTo>
                    <a:close/>
                  </a:path>
                </a:pathLst>
              </a:custGeom>
              <a:solidFill>
                <a:srgbClr val="162942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60" name="자유형: 도형 759">
                <a:extLst>
                  <a:ext uri="{FF2B5EF4-FFF2-40B4-BE49-F238E27FC236}">
                    <a16:creationId xmlns:a16="http://schemas.microsoft.com/office/drawing/2014/main" id="{4C100101-DFE1-4D8A-8622-FE050320FE38}"/>
                  </a:ext>
                </a:extLst>
              </p:cNvPr>
              <p:cNvSpPr/>
              <p:nvPr/>
            </p:nvSpPr>
            <p:spPr>
              <a:xfrm>
                <a:off x="5958568" y="1201710"/>
                <a:ext cx="434567" cy="977774"/>
              </a:xfrm>
              <a:custGeom>
                <a:avLst/>
                <a:gdLst>
                  <a:gd name="connsiteX0" fmla="*/ 8284 w 434567"/>
                  <a:gd name="connsiteY0" fmla="*/ 882713 h 977774"/>
                  <a:gd name="connsiteX1" fmla="*/ 426282 w 434567"/>
                  <a:gd name="connsiteY1" fmla="*/ 882713 h 977774"/>
                  <a:gd name="connsiteX2" fmla="*/ 434566 w 434567"/>
                  <a:gd name="connsiteY2" fmla="*/ 890997 h 977774"/>
                  <a:gd name="connsiteX3" fmla="*/ 434566 w 434567"/>
                  <a:gd name="connsiteY3" fmla="*/ 969490 h 977774"/>
                  <a:gd name="connsiteX4" fmla="*/ 426282 w 434567"/>
                  <a:gd name="connsiteY4" fmla="*/ 977774 h 977774"/>
                  <a:gd name="connsiteX5" fmla="*/ 8284 w 434567"/>
                  <a:gd name="connsiteY5" fmla="*/ 977774 h 977774"/>
                  <a:gd name="connsiteX6" fmla="*/ 0 w 434567"/>
                  <a:gd name="connsiteY6" fmla="*/ 969490 h 977774"/>
                  <a:gd name="connsiteX7" fmla="*/ 0 w 434567"/>
                  <a:gd name="connsiteY7" fmla="*/ 890997 h 977774"/>
                  <a:gd name="connsiteX8" fmla="*/ 8284 w 434567"/>
                  <a:gd name="connsiteY8" fmla="*/ 882713 h 977774"/>
                  <a:gd name="connsiteX9" fmla="*/ 116926 w 434567"/>
                  <a:gd name="connsiteY9" fmla="*/ 373456 h 977774"/>
                  <a:gd name="connsiteX10" fmla="*/ 426283 w 434567"/>
                  <a:gd name="connsiteY10" fmla="*/ 373456 h 977774"/>
                  <a:gd name="connsiteX11" fmla="*/ 434567 w 434567"/>
                  <a:gd name="connsiteY11" fmla="*/ 381740 h 977774"/>
                  <a:gd name="connsiteX12" fmla="*/ 434567 w 434567"/>
                  <a:gd name="connsiteY12" fmla="*/ 399123 h 977774"/>
                  <a:gd name="connsiteX13" fmla="*/ 426283 w 434567"/>
                  <a:gd name="connsiteY13" fmla="*/ 407406 h 977774"/>
                  <a:gd name="connsiteX14" fmla="*/ 116926 w 434567"/>
                  <a:gd name="connsiteY14" fmla="*/ 407406 h 977774"/>
                  <a:gd name="connsiteX15" fmla="*/ 108642 w 434567"/>
                  <a:gd name="connsiteY15" fmla="*/ 399123 h 977774"/>
                  <a:gd name="connsiteX16" fmla="*/ 108642 w 434567"/>
                  <a:gd name="connsiteY16" fmla="*/ 381740 h 977774"/>
                  <a:gd name="connsiteX17" fmla="*/ 116926 w 434567"/>
                  <a:gd name="connsiteY17" fmla="*/ 373456 h 977774"/>
                  <a:gd name="connsiteX18" fmla="*/ 8284 w 434567"/>
                  <a:gd name="connsiteY18" fmla="*/ 373456 h 977774"/>
                  <a:gd name="connsiteX19" fmla="*/ 52827 w 434567"/>
                  <a:gd name="connsiteY19" fmla="*/ 373456 h 977774"/>
                  <a:gd name="connsiteX20" fmla="*/ 61111 w 434567"/>
                  <a:gd name="connsiteY20" fmla="*/ 381740 h 977774"/>
                  <a:gd name="connsiteX21" fmla="*/ 61111 w 434567"/>
                  <a:gd name="connsiteY21" fmla="*/ 399123 h 977774"/>
                  <a:gd name="connsiteX22" fmla="*/ 52827 w 434567"/>
                  <a:gd name="connsiteY22" fmla="*/ 407406 h 977774"/>
                  <a:gd name="connsiteX23" fmla="*/ 8284 w 434567"/>
                  <a:gd name="connsiteY23" fmla="*/ 407406 h 977774"/>
                  <a:gd name="connsiteX24" fmla="*/ 0 w 434567"/>
                  <a:gd name="connsiteY24" fmla="*/ 399123 h 977774"/>
                  <a:gd name="connsiteX25" fmla="*/ 0 w 434567"/>
                  <a:gd name="connsiteY25" fmla="*/ 381740 h 977774"/>
                  <a:gd name="connsiteX26" fmla="*/ 8284 w 434567"/>
                  <a:gd name="connsiteY26" fmla="*/ 373456 h 977774"/>
                  <a:gd name="connsiteX27" fmla="*/ 116926 w 434567"/>
                  <a:gd name="connsiteY27" fmla="*/ 278394 h 977774"/>
                  <a:gd name="connsiteX28" fmla="*/ 426283 w 434567"/>
                  <a:gd name="connsiteY28" fmla="*/ 278394 h 977774"/>
                  <a:gd name="connsiteX29" fmla="*/ 434567 w 434567"/>
                  <a:gd name="connsiteY29" fmla="*/ 286678 h 977774"/>
                  <a:gd name="connsiteX30" fmla="*/ 434567 w 434567"/>
                  <a:gd name="connsiteY30" fmla="*/ 304061 h 977774"/>
                  <a:gd name="connsiteX31" fmla="*/ 426283 w 434567"/>
                  <a:gd name="connsiteY31" fmla="*/ 312344 h 977774"/>
                  <a:gd name="connsiteX32" fmla="*/ 116926 w 434567"/>
                  <a:gd name="connsiteY32" fmla="*/ 312344 h 977774"/>
                  <a:gd name="connsiteX33" fmla="*/ 108642 w 434567"/>
                  <a:gd name="connsiteY33" fmla="*/ 304061 h 977774"/>
                  <a:gd name="connsiteX34" fmla="*/ 108642 w 434567"/>
                  <a:gd name="connsiteY34" fmla="*/ 286678 h 977774"/>
                  <a:gd name="connsiteX35" fmla="*/ 116926 w 434567"/>
                  <a:gd name="connsiteY35" fmla="*/ 278394 h 977774"/>
                  <a:gd name="connsiteX36" fmla="*/ 8284 w 434567"/>
                  <a:gd name="connsiteY36" fmla="*/ 278394 h 977774"/>
                  <a:gd name="connsiteX37" fmla="*/ 52827 w 434567"/>
                  <a:gd name="connsiteY37" fmla="*/ 278394 h 977774"/>
                  <a:gd name="connsiteX38" fmla="*/ 61111 w 434567"/>
                  <a:gd name="connsiteY38" fmla="*/ 286678 h 977774"/>
                  <a:gd name="connsiteX39" fmla="*/ 61111 w 434567"/>
                  <a:gd name="connsiteY39" fmla="*/ 304061 h 977774"/>
                  <a:gd name="connsiteX40" fmla="*/ 52827 w 434567"/>
                  <a:gd name="connsiteY40" fmla="*/ 312344 h 977774"/>
                  <a:gd name="connsiteX41" fmla="*/ 8284 w 434567"/>
                  <a:gd name="connsiteY41" fmla="*/ 312344 h 977774"/>
                  <a:gd name="connsiteX42" fmla="*/ 0 w 434567"/>
                  <a:gd name="connsiteY42" fmla="*/ 304061 h 977774"/>
                  <a:gd name="connsiteX43" fmla="*/ 0 w 434567"/>
                  <a:gd name="connsiteY43" fmla="*/ 286678 h 977774"/>
                  <a:gd name="connsiteX44" fmla="*/ 8284 w 434567"/>
                  <a:gd name="connsiteY44" fmla="*/ 278394 h 977774"/>
                  <a:gd name="connsiteX45" fmla="*/ 116926 w 434567"/>
                  <a:gd name="connsiteY45" fmla="*/ 183333 h 977774"/>
                  <a:gd name="connsiteX46" fmla="*/ 426283 w 434567"/>
                  <a:gd name="connsiteY46" fmla="*/ 183333 h 977774"/>
                  <a:gd name="connsiteX47" fmla="*/ 434567 w 434567"/>
                  <a:gd name="connsiteY47" fmla="*/ 191617 h 977774"/>
                  <a:gd name="connsiteX48" fmla="*/ 434567 w 434567"/>
                  <a:gd name="connsiteY48" fmla="*/ 209000 h 977774"/>
                  <a:gd name="connsiteX49" fmla="*/ 426283 w 434567"/>
                  <a:gd name="connsiteY49" fmla="*/ 217283 h 977774"/>
                  <a:gd name="connsiteX50" fmla="*/ 116926 w 434567"/>
                  <a:gd name="connsiteY50" fmla="*/ 217283 h 977774"/>
                  <a:gd name="connsiteX51" fmla="*/ 108642 w 434567"/>
                  <a:gd name="connsiteY51" fmla="*/ 209000 h 977774"/>
                  <a:gd name="connsiteX52" fmla="*/ 108642 w 434567"/>
                  <a:gd name="connsiteY52" fmla="*/ 191617 h 977774"/>
                  <a:gd name="connsiteX53" fmla="*/ 116926 w 434567"/>
                  <a:gd name="connsiteY53" fmla="*/ 183333 h 977774"/>
                  <a:gd name="connsiteX54" fmla="*/ 8284 w 434567"/>
                  <a:gd name="connsiteY54" fmla="*/ 183333 h 977774"/>
                  <a:gd name="connsiteX55" fmla="*/ 52827 w 434567"/>
                  <a:gd name="connsiteY55" fmla="*/ 183333 h 977774"/>
                  <a:gd name="connsiteX56" fmla="*/ 61111 w 434567"/>
                  <a:gd name="connsiteY56" fmla="*/ 191617 h 977774"/>
                  <a:gd name="connsiteX57" fmla="*/ 61111 w 434567"/>
                  <a:gd name="connsiteY57" fmla="*/ 209000 h 977774"/>
                  <a:gd name="connsiteX58" fmla="*/ 52827 w 434567"/>
                  <a:gd name="connsiteY58" fmla="*/ 217283 h 977774"/>
                  <a:gd name="connsiteX59" fmla="*/ 8284 w 434567"/>
                  <a:gd name="connsiteY59" fmla="*/ 217283 h 977774"/>
                  <a:gd name="connsiteX60" fmla="*/ 0 w 434567"/>
                  <a:gd name="connsiteY60" fmla="*/ 209000 h 977774"/>
                  <a:gd name="connsiteX61" fmla="*/ 0 w 434567"/>
                  <a:gd name="connsiteY61" fmla="*/ 191617 h 977774"/>
                  <a:gd name="connsiteX62" fmla="*/ 8284 w 434567"/>
                  <a:gd name="connsiteY62" fmla="*/ 183333 h 977774"/>
                  <a:gd name="connsiteX63" fmla="*/ 8284 w 434567"/>
                  <a:gd name="connsiteY63" fmla="*/ 0 h 977774"/>
                  <a:gd name="connsiteX64" fmla="*/ 154678 w 434567"/>
                  <a:gd name="connsiteY64" fmla="*/ 0 h 977774"/>
                  <a:gd name="connsiteX65" fmla="*/ 162962 w 434567"/>
                  <a:gd name="connsiteY65" fmla="*/ 8284 h 977774"/>
                  <a:gd name="connsiteX66" fmla="*/ 162962 w 434567"/>
                  <a:gd name="connsiteY66" fmla="*/ 107148 h 977774"/>
                  <a:gd name="connsiteX67" fmla="*/ 154678 w 434567"/>
                  <a:gd name="connsiteY67" fmla="*/ 115432 h 977774"/>
                  <a:gd name="connsiteX68" fmla="*/ 8284 w 434567"/>
                  <a:gd name="connsiteY68" fmla="*/ 115432 h 977774"/>
                  <a:gd name="connsiteX69" fmla="*/ 0 w 434567"/>
                  <a:gd name="connsiteY69" fmla="*/ 107148 h 977774"/>
                  <a:gd name="connsiteX70" fmla="*/ 0 w 434567"/>
                  <a:gd name="connsiteY70" fmla="*/ 8284 h 977774"/>
                  <a:gd name="connsiteX71" fmla="*/ 8284 w 434567"/>
                  <a:gd name="connsiteY71" fmla="*/ 0 h 977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</a:cxnLst>
                <a:rect l="l" t="t" r="r" b="b"/>
                <a:pathLst>
                  <a:path w="434567" h="977774">
                    <a:moveTo>
                      <a:pt x="8284" y="882713"/>
                    </a:moveTo>
                    <a:lnTo>
                      <a:pt x="426282" y="882713"/>
                    </a:lnTo>
                    <a:cubicBezTo>
                      <a:pt x="430832" y="882713"/>
                      <a:pt x="434566" y="886447"/>
                      <a:pt x="434566" y="890997"/>
                    </a:cubicBezTo>
                    <a:lnTo>
                      <a:pt x="434566" y="969490"/>
                    </a:lnTo>
                    <a:cubicBezTo>
                      <a:pt x="434566" y="974108"/>
                      <a:pt x="430832" y="977774"/>
                      <a:pt x="426282" y="977774"/>
                    </a:cubicBezTo>
                    <a:lnTo>
                      <a:pt x="8284" y="977774"/>
                    </a:lnTo>
                    <a:cubicBezTo>
                      <a:pt x="3734" y="977774"/>
                      <a:pt x="0" y="974040"/>
                      <a:pt x="0" y="969490"/>
                    </a:cubicBezTo>
                    <a:lnTo>
                      <a:pt x="0" y="890997"/>
                    </a:lnTo>
                    <a:cubicBezTo>
                      <a:pt x="0" y="886447"/>
                      <a:pt x="3734" y="882713"/>
                      <a:pt x="8284" y="882713"/>
                    </a:cubicBezTo>
                    <a:close/>
                    <a:moveTo>
                      <a:pt x="116926" y="373456"/>
                    </a:moveTo>
                    <a:lnTo>
                      <a:pt x="426283" y="373456"/>
                    </a:lnTo>
                    <a:cubicBezTo>
                      <a:pt x="430832" y="373456"/>
                      <a:pt x="434567" y="377191"/>
                      <a:pt x="434567" y="381740"/>
                    </a:cubicBezTo>
                    <a:lnTo>
                      <a:pt x="434567" y="399123"/>
                    </a:lnTo>
                    <a:cubicBezTo>
                      <a:pt x="434567" y="403740"/>
                      <a:pt x="430832" y="407406"/>
                      <a:pt x="426283" y="407406"/>
                    </a:cubicBezTo>
                    <a:lnTo>
                      <a:pt x="116926" y="407406"/>
                    </a:lnTo>
                    <a:cubicBezTo>
                      <a:pt x="112376" y="407406"/>
                      <a:pt x="108642" y="403672"/>
                      <a:pt x="108642" y="399123"/>
                    </a:cubicBezTo>
                    <a:lnTo>
                      <a:pt x="108642" y="381740"/>
                    </a:lnTo>
                    <a:cubicBezTo>
                      <a:pt x="108642" y="377191"/>
                      <a:pt x="112376" y="373456"/>
                      <a:pt x="116926" y="373456"/>
                    </a:cubicBezTo>
                    <a:close/>
                    <a:moveTo>
                      <a:pt x="8284" y="373456"/>
                    </a:moveTo>
                    <a:lnTo>
                      <a:pt x="52827" y="373456"/>
                    </a:lnTo>
                    <a:cubicBezTo>
                      <a:pt x="57376" y="373456"/>
                      <a:pt x="61111" y="377191"/>
                      <a:pt x="61111" y="381740"/>
                    </a:cubicBezTo>
                    <a:lnTo>
                      <a:pt x="61111" y="399123"/>
                    </a:lnTo>
                    <a:cubicBezTo>
                      <a:pt x="61111" y="403740"/>
                      <a:pt x="57376" y="407406"/>
                      <a:pt x="52827" y="407406"/>
                    </a:cubicBezTo>
                    <a:lnTo>
                      <a:pt x="8284" y="407406"/>
                    </a:lnTo>
                    <a:cubicBezTo>
                      <a:pt x="3734" y="407406"/>
                      <a:pt x="0" y="403672"/>
                      <a:pt x="0" y="399123"/>
                    </a:cubicBezTo>
                    <a:lnTo>
                      <a:pt x="0" y="381740"/>
                    </a:lnTo>
                    <a:cubicBezTo>
                      <a:pt x="0" y="377191"/>
                      <a:pt x="3734" y="373456"/>
                      <a:pt x="8284" y="373456"/>
                    </a:cubicBezTo>
                    <a:close/>
                    <a:moveTo>
                      <a:pt x="116926" y="278394"/>
                    </a:moveTo>
                    <a:lnTo>
                      <a:pt x="426283" y="278394"/>
                    </a:lnTo>
                    <a:cubicBezTo>
                      <a:pt x="430832" y="278394"/>
                      <a:pt x="434567" y="282129"/>
                      <a:pt x="434567" y="286678"/>
                    </a:cubicBezTo>
                    <a:lnTo>
                      <a:pt x="434567" y="304061"/>
                    </a:lnTo>
                    <a:cubicBezTo>
                      <a:pt x="434567" y="308678"/>
                      <a:pt x="430832" y="312344"/>
                      <a:pt x="426283" y="312344"/>
                    </a:cubicBezTo>
                    <a:lnTo>
                      <a:pt x="116926" y="312344"/>
                    </a:lnTo>
                    <a:cubicBezTo>
                      <a:pt x="112376" y="312344"/>
                      <a:pt x="108642" y="308610"/>
                      <a:pt x="108642" y="304061"/>
                    </a:cubicBezTo>
                    <a:lnTo>
                      <a:pt x="108642" y="286678"/>
                    </a:lnTo>
                    <a:cubicBezTo>
                      <a:pt x="108642" y="282129"/>
                      <a:pt x="112376" y="278394"/>
                      <a:pt x="116926" y="278394"/>
                    </a:cubicBezTo>
                    <a:close/>
                    <a:moveTo>
                      <a:pt x="8284" y="278394"/>
                    </a:moveTo>
                    <a:lnTo>
                      <a:pt x="52827" y="278394"/>
                    </a:lnTo>
                    <a:cubicBezTo>
                      <a:pt x="57376" y="278394"/>
                      <a:pt x="61111" y="282129"/>
                      <a:pt x="61111" y="286678"/>
                    </a:cubicBezTo>
                    <a:lnTo>
                      <a:pt x="61111" y="304061"/>
                    </a:lnTo>
                    <a:cubicBezTo>
                      <a:pt x="61111" y="308678"/>
                      <a:pt x="57376" y="312344"/>
                      <a:pt x="52827" y="312344"/>
                    </a:cubicBezTo>
                    <a:lnTo>
                      <a:pt x="8284" y="312344"/>
                    </a:lnTo>
                    <a:cubicBezTo>
                      <a:pt x="3734" y="312344"/>
                      <a:pt x="0" y="308610"/>
                      <a:pt x="0" y="304061"/>
                    </a:cubicBezTo>
                    <a:lnTo>
                      <a:pt x="0" y="286678"/>
                    </a:lnTo>
                    <a:cubicBezTo>
                      <a:pt x="0" y="282129"/>
                      <a:pt x="3734" y="278394"/>
                      <a:pt x="8284" y="278394"/>
                    </a:cubicBezTo>
                    <a:close/>
                    <a:moveTo>
                      <a:pt x="116926" y="183333"/>
                    </a:moveTo>
                    <a:lnTo>
                      <a:pt x="426283" y="183333"/>
                    </a:lnTo>
                    <a:cubicBezTo>
                      <a:pt x="430832" y="183333"/>
                      <a:pt x="434567" y="187068"/>
                      <a:pt x="434567" y="191617"/>
                    </a:cubicBezTo>
                    <a:lnTo>
                      <a:pt x="434567" y="209000"/>
                    </a:lnTo>
                    <a:cubicBezTo>
                      <a:pt x="434567" y="213617"/>
                      <a:pt x="430832" y="217283"/>
                      <a:pt x="426283" y="217283"/>
                    </a:cubicBezTo>
                    <a:lnTo>
                      <a:pt x="116926" y="217283"/>
                    </a:lnTo>
                    <a:cubicBezTo>
                      <a:pt x="112376" y="217283"/>
                      <a:pt x="108642" y="213549"/>
                      <a:pt x="108642" y="209000"/>
                    </a:cubicBezTo>
                    <a:lnTo>
                      <a:pt x="108642" y="191617"/>
                    </a:lnTo>
                    <a:cubicBezTo>
                      <a:pt x="108642" y="187068"/>
                      <a:pt x="112376" y="183333"/>
                      <a:pt x="116926" y="183333"/>
                    </a:cubicBezTo>
                    <a:close/>
                    <a:moveTo>
                      <a:pt x="8284" y="183333"/>
                    </a:moveTo>
                    <a:lnTo>
                      <a:pt x="52827" y="183333"/>
                    </a:lnTo>
                    <a:cubicBezTo>
                      <a:pt x="57376" y="183333"/>
                      <a:pt x="61111" y="187068"/>
                      <a:pt x="61111" y="191617"/>
                    </a:cubicBezTo>
                    <a:lnTo>
                      <a:pt x="61111" y="209000"/>
                    </a:lnTo>
                    <a:cubicBezTo>
                      <a:pt x="61111" y="213617"/>
                      <a:pt x="57376" y="217283"/>
                      <a:pt x="52827" y="217283"/>
                    </a:cubicBezTo>
                    <a:lnTo>
                      <a:pt x="8284" y="217283"/>
                    </a:lnTo>
                    <a:cubicBezTo>
                      <a:pt x="3734" y="217283"/>
                      <a:pt x="0" y="213549"/>
                      <a:pt x="0" y="209000"/>
                    </a:cubicBezTo>
                    <a:lnTo>
                      <a:pt x="0" y="191617"/>
                    </a:lnTo>
                    <a:cubicBezTo>
                      <a:pt x="0" y="187068"/>
                      <a:pt x="3734" y="183333"/>
                      <a:pt x="8284" y="183333"/>
                    </a:cubicBezTo>
                    <a:close/>
                    <a:moveTo>
                      <a:pt x="8284" y="0"/>
                    </a:moveTo>
                    <a:lnTo>
                      <a:pt x="154678" y="0"/>
                    </a:lnTo>
                    <a:cubicBezTo>
                      <a:pt x="159228" y="0"/>
                      <a:pt x="162962" y="3735"/>
                      <a:pt x="162962" y="8284"/>
                    </a:cubicBezTo>
                    <a:lnTo>
                      <a:pt x="162962" y="107148"/>
                    </a:lnTo>
                    <a:cubicBezTo>
                      <a:pt x="162962" y="111765"/>
                      <a:pt x="159228" y="115432"/>
                      <a:pt x="154678" y="115432"/>
                    </a:cubicBezTo>
                    <a:lnTo>
                      <a:pt x="8284" y="115432"/>
                    </a:lnTo>
                    <a:cubicBezTo>
                      <a:pt x="3734" y="115432"/>
                      <a:pt x="0" y="111697"/>
                      <a:pt x="0" y="107148"/>
                    </a:cubicBezTo>
                    <a:lnTo>
                      <a:pt x="0" y="8284"/>
                    </a:lnTo>
                    <a:cubicBezTo>
                      <a:pt x="0" y="3735"/>
                      <a:pt x="3734" y="0"/>
                      <a:pt x="8284" y="0"/>
                    </a:cubicBezTo>
                    <a:close/>
                  </a:path>
                </a:pathLst>
              </a:custGeom>
              <a:solidFill>
                <a:srgbClr val="455BAF"/>
              </a:solidFill>
              <a:ln w="678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769" name="TextBox 768">
            <a:extLst>
              <a:ext uri="{FF2B5EF4-FFF2-40B4-BE49-F238E27FC236}">
                <a16:creationId xmlns:a16="http://schemas.microsoft.com/office/drawing/2014/main" id="{F798EAEC-8695-44D2-9081-4F4228E870C4}"/>
              </a:ext>
            </a:extLst>
          </p:cNvPr>
          <p:cNvSpPr txBox="1"/>
          <p:nvPr/>
        </p:nvSpPr>
        <p:spPr>
          <a:xfrm>
            <a:off x="6574517" y="1994394"/>
            <a:ext cx="493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PowerPoint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70" name="TextBox 769">
            <a:extLst>
              <a:ext uri="{FF2B5EF4-FFF2-40B4-BE49-F238E27FC236}">
                <a16:creationId xmlns:a16="http://schemas.microsoft.com/office/drawing/2014/main" id="{6ACC083D-6EAA-40EF-8180-685E14A02433}"/>
              </a:ext>
            </a:extLst>
          </p:cNvPr>
          <p:cNvSpPr txBox="1"/>
          <p:nvPr/>
        </p:nvSpPr>
        <p:spPr>
          <a:xfrm>
            <a:off x="6574517" y="1655710"/>
            <a:ext cx="4938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grpSp>
        <p:nvGrpSpPr>
          <p:cNvPr id="771" name="그룹 770">
            <a:extLst>
              <a:ext uri="{FF2B5EF4-FFF2-40B4-BE49-F238E27FC236}">
                <a16:creationId xmlns:a16="http://schemas.microsoft.com/office/drawing/2014/main" id="{25E5135D-4DCD-4406-B8CE-A90AF8991661}"/>
              </a:ext>
            </a:extLst>
          </p:cNvPr>
          <p:cNvGrpSpPr/>
          <p:nvPr/>
        </p:nvGrpSpPr>
        <p:grpSpPr>
          <a:xfrm>
            <a:off x="6783527" y="2709861"/>
            <a:ext cx="4768535" cy="1616930"/>
            <a:chOff x="771163" y="4612168"/>
            <a:chExt cx="4768535" cy="1616930"/>
          </a:xfrm>
        </p:grpSpPr>
        <p:grpSp>
          <p:nvGrpSpPr>
            <p:cNvPr id="772" name="Group 104">
              <a:extLst>
                <a:ext uri="{FF2B5EF4-FFF2-40B4-BE49-F238E27FC236}">
                  <a16:creationId xmlns:a16="http://schemas.microsoft.com/office/drawing/2014/main" id="{145D05A1-8129-4630-9091-CA47505F0261}"/>
                </a:ext>
              </a:extLst>
            </p:cNvPr>
            <p:cNvGrpSpPr/>
            <p:nvPr/>
          </p:nvGrpSpPr>
          <p:grpSpPr>
            <a:xfrm>
              <a:off x="771163" y="4612168"/>
              <a:ext cx="4768535" cy="1616930"/>
              <a:chOff x="720000" y="4898547"/>
              <a:chExt cx="5796216" cy="1425288"/>
            </a:xfrm>
            <a:effectLst/>
          </p:grpSpPr>
          <p:sp>
            <p:nvSpPr>
              <p:cNvPr id="777" name="Rectangle 105">
                <a:extLst>
                  <a:ext uri="{FF2B5EF4-FFF2-40B4-BE49-F238E27FC236}">
                    <a16:creationId xmlns:a16="http://schemas.microsoft.com/office/drawing/2014/main" id="{7A51C172-63AD-4C92-BF9F-0700670F0070}"/>
                  </a:ext>
                </a:extLst>
              </p:cNvPr>
              <p:cNvSpPr/>
              <p:nvPr/>
            </p:nvSpPr>
            <p:spPr>
              <a:xfrm>
                <a:off x="720000" y="5229200"/>
                <a:ext cx="5796216" cy="1094635"/>
              </a:xfrm>
              <a:prstGeom prst="rect">
                <a:avLst/>
              </a:prstGeom>
              <a:solidFill>
                <a:schemeClr val="bg1"/>
              </a:solidFill>
              <a:ln w="635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78" name="Round Same Side Corner Rectangle 23">
                <a:extLst>
                  <a:ext uri="{FF2B5EF4-FFF2-40B4-BE49-F238E27FC236}">
                    <a16:creationId xmlns:a16="http://schemas.microsoft.com/office/drawing/2014/main" id="{73E673D8-AC07-4FBF-9C39-9CCDB1E712E8}"/>
                  </a:ext>
                </a:extLst>
              </p:cNvPr>
              <p:cNvSpPr/>
              <p:nvPr/>
            </p:nvSpPr>
            <p:spPr>
              <a:xfrm>
                <a:off x="720000" y="4898547"/>
                <a:ext cx="5796216" cy="426626"/>
              </a:xfrm>
              <a:prstGeom prst="round2SameRect">
                <a:avLst/>
              </a:prstGeom>
              <a:solidFill>
                <a:schemeClr val="accent2"/>
              </a:solidFill>
              <a:ln w="6350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ko-KR" altLang="en-US" sz="2400" b="1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73" name="TextBox 772">
              <a:extLst>
                <a:ext uri="{FF2B5EF4-FFF2-40B4-BE49-F238E27FC236}">
                  <a16:creationId xmlns:a16="http://schemas.microsoft.com/office/drawing/2014/main" id="{B8D2B598-17EF-4971-B097-E37CA1A865BA}"/>
                </a:ext>
              </a:extLst>
            </p:cNvPr>
            <p:cNvSpPr txBox="1"/>
            <p:nvPr/>
          </p:nvSpPr>
          <p:spPr>
            <a:xfrm>
              <a:off x="999218" y="4701314"/>
              <a:ext cx="43393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774" name="Group 111">
              <a:extLst>
                <a:ext uri="{FF2B5EF4-FFF2-40B4-BE49-F238E27FC236}">
                  <a16:creationId xmlns:a16="http://schemas.microsoft.com/office/drawing/2014/main" id="{4362C7BA-67EF-42AA-9FA0-0B18AA7B6206}"/>
                </a:ext>
              </a:extLst>
            </p:cNvPr>
            <p:cNvGrpSpPr/>
            <p:nvPr/>
          </p:nvGrpSpPr>
          <p:grpSpPr>
            <a:xfrm>
              <a:off x="999218" y="5204394"/>
              <a:ext cx="4339308" cy="936104"/>
              <a:chOff x="953279" y="4941168"/>
              <a:chExt cx="3123688" cy="936104"/>
            </a:xfrm>
          </p:grpSpPr>
          <p:sp>
            <p:nvSpPr>
              <p:cNvPr id="775" name="TextBox 774">
                <a:extLst>
                  <a:ext uri="{FF2B5EF4-FFF2-40B4-BE49-F238E27FC236}">
                    <a16:creationId xmlns:a16="http://schemas.microsoft.com/office/drawing/2014/main" id="{5A323C62-AF73-4A79-A350-30DEEF00742C}"/>
                  </a:ext>
                </a:extLst>
              </p:cNvPr>
              <p:cNvSpPr txBox="1"/>
              <p:nvPr/>
            </p:nvSpPr>
            <p:spPr>
              <a:xfrm>
                <a:off x="953279" y="4941168"/>
                <a:ext cx="31236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l"/>
                </a:pPr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76" name="TextBox 775">
                <a:extLst>
                  <a:ext uri="{FF2B5EF4-FFF2-40B4-BE49-F238E27FC236}">
                    <a16:creationId xmlns:a16="http://schemas.microsoft.com/office/drawing/2014/main" id="{A996899B-D201-497F-AC10-0EF332F9526E}"/>
                  </a:ext>
                </a:extLst>
              </p:cNvPr>
              <p:cNvSpPr txBox="1"/>
              <p:nvPr/>
            </p:nvSpPr>
            <p:spPr>
              <a:xfrm>
                <a:off x="953279" y="5415607"/>
                <a:ext cx="31236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l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79" name="Group 118">
            <a:extLst>
              <a:ext uri="{FF2B5EF4-FFF2-40B4-BE49-F238E27FC236}">
                <a16:creationId xmlns:a16="http://schemas.microsoft.com/office/drawing/2014/main" id="{FD3BDA6C-1152-4E8B-9ED8-74E6CA09EBF8}"/>
              </a:ext>
            </a:extLst>
          </p:cNvPr>
          <p:cNvGrpSpPr/>
          <p:nvPr/>
        </p:nvGrpSpPr>
        <p:grpSpPr>
          <a:xfrm>
            <a:off x="6783527" y="4568525"/>
            <a:ext cx="4768535" cy="1616930"/>
            <a:chOff x="6192627" y="4688368"/>
            <a:chExt cx="4768535" cy="1616930"/>
          </a:xfrm>
        </p:grpSpPr>
        <p:grpSp>
          <p:nvGrpSpPr>
            <p:cNvPr id="780" name="Group 107">
              <a:extLst>
                <a:ext uri="{FF2B5EF4-FFF2-40B4-BE49-F238E27FC236}">
                  <a16:creationId xmlns:a16="http://schemas.microsoft.com/office/drawing/2014/main" id="{ADE16819-918F-4029-9BF7-6772282074B5}"/>
                </a:ext>
              </a:extLst>
            </p:cNvPr>
            <p:cNvGrpSpPr/>
            <p:nvPr/>
          </p:nvGrpSpPr>
          <p:grpSpPr>
            <a:xfrm>
              <a:off x="6192627" y="4688368"/>
              <a:ext cx="4768535" cy="1616930"/>
              <a:chOff x="720000" y="4898547"/>
              <a:chExt cx="5796216" cy="1425288"/>
            </a:xfrm>
            <a:effectLst/>
          </p:grpSpPr>
          <p:sp>
            <p:nvSpPr>
              <p:cNvPr id="785" name="Rectangle 108">
                <a:extLst>
                  <a:ext uri="{FF2B5EF4-FFF2-40B4-BE49-F238E27FC236}">
                    <a16:creationId xmlns:a16="http://schemas.microsoft.com/office/drawing/2014/main" id="{41E42F32-3792-49E9-8A8A-FCA712C9E78A}"/>
                  </a:ext>
                </a:extLst>
              </p:cNvPr>
              <p:cNvSpPr/>
              <p:nvPr/>
            </p:nvSpPr>
            <p:spPr>
              <a:xfrm>
                <a:off x="720000" y="5229200"/>
                <a:ext cx="5796216" cy="1094635"/>
              </a:xfrm>
              <a:prstGeom prst="rect">
                <a:avLst/>
              </a:prstGeom>
              <a:solidFill>
                <a:schemeClr val="bg1"/>
              </a:solidFill>
              <a:ln w="635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86" name="Round Same Side Corner Rectangle 26">
                <a:extLst>
                  <a:ext uri="{FF2B5EF4-FFF2-40B4-BE49-F238E27FC236}">
                    <a16:creationId xmlns:a16="http://schemas.microsoft.com/office/drawing/2014/main" id="{7D66CECD-52A3-4E89-8097-4F30CEEB276C}"/>
                  </a:ext>
                </a:extLst>
              </p:cNvPr>
              <p:cNvSpPr/>
              <p:nvPr/>
            </p:nvSpPr>
            <p:spPr>
              <a:xfrm>
                <a:off x="720000" y="4898547"/>
                <a:ext cx="5796216" cy="426626"/>
              </a:xfrm>
              <a:prstGeom prst="round2SameRect">
                <a:avLst/>
              </a:prstGeom>
              <a:solidFill>
                <a:schemeClr val="accent1"/>
              </a:solidFill>
              <a:ln w="635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ko-KR" altLang="en-US" sz="2400" b="1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9482F264-D6DC-4BB8-8B5C-820A4E35A7B2}"/>
                </a:ext>
              </a:extLst>
            </p:cNvPr>
            <p:cNvSpPr txBox="1"/>
            <p:nvPr/>
          </p:nvSpPr>
          <p:spPr>
            <a:xfrm>
              <a:off x="6408550" y="4777514"/>
              <a:ext cx="43393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782" name="Group 115">
              <a:extLst>
                <a:ext uri="{FF2B5EF4-FFF2-40B4-BE49-F238E27FC236}">
                  <a16:creationId xmlns:a16="http://schemas.microsoft.com/office/drawing/2014/main" id="{807BFCF7-D026-46D8-81E0-6A2951DE0560}"/>
                </a:ext>
              </a:extLst>
            </p:cNvPr>
            <p:cNvGrpSpPr/>
            <p:nvPr/>
          </p:nvGrpSpPr>
          <p:grpSpPr>
            <a:xfrm>
              <a:off x="6408550" y="5280594"/>
              <a:ext cx="4339308" cy="936104"/>
              <a:chOff x="5004868" y="4941168"/>
              <a:chExt cx="3123688" cy="936104"/>
            </a:xfrm>
          </p:grpSpPr>
          <p:sp>
            <p:nvSpPr>
              <p:cNvPr id="783" name="TextBox 782">
                <a:extLst>
                  <a:ext uri="{FF2B5EF4-FFF2-40B4-BE49-F238E27FC236}">
                    <a16:creationId xmlns:a16="http://schemas.microsoft.com/office/drawing/2014/main" id="{59A5F967-104A-450C-93A3-DD6CF7B8EDF5}"/>
                  </a:ext>
                </a:extLst>
              </p:cNvPr>
              <p:cNvSpPr txBox="1"/>
              <p:nvPr/>
            </p:nvSpPr>
            <p:spPr>
              <a:xfrm>
                <a:off x="5004868" y="4941168"/>
                <a:ext cx="31236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l"/>
                </a:pPr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84" name="TextBox 783">
                <a:extLst>
                  <a:ext uri="{FF2B5EF4-FFF2-40B4-BE49-F238E27FC236}">
                    <a16:creationId xmlns:a16="http://schemas.microsoft.com/office/drawing/2014/main" id="{6A437C15-5D7A-4FF2-82EB-4C76658051C9}"/>
                  </a:ext>
                </a:extLst>
              </p:cNvPr>
              <p:cNvSpPr txBox="1"/>
              <p:nvPr/>
            </p:nvSpPr>
            <p:spPr>
              <a:xfrm>
                <a:off x="5004868" y="5415607"/>
                <a:ext cx="31236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9" indent="-171459">
                  <a:buFont typeface="Wingdings" pitchFamily="2" charset="2"/>
                  <a:buChar char="l"/>
                </a:pP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85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2023-11-27T14:56:11Z</dcterms:modified>
</cp:coreProperties>
</file>