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694" name="타원 1693">
            <a:extLst>
              <a:ext uri="{FF2B5EF4-FFF2-40B4-BE49-F238E27FC236}">
                <a16:creationId xmlns:a16="http://schemas.microsoft.com/office/drawing/2014/main" id="{2037699A-1E60-4595-9B71-9514CA9E68EF}"/>
              </a:ext>
            </a:extLst>
          </p:cNvPr>
          <p:cNvSpPr/>
          <p:nvPr/>
        </p:nvSpPr>
        <p:spPr>
          <a:xfrm>
            <a:off x="888475" y="3317383"/>
            <a:ext cx="1344073" cy="134407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695" name="타원 1694">
            <a:extLst>
              <a:ext uri="{FF2B5EF4-FFF2-40B4-BE49-F238E27FC236}">
                <a16:creationId xmlns:a16="http://schemas.microsoft.com/office/drawing/2014/main" id="{1A4B17D1-BEDF-4E65-A4AC-9CBA24FFD31E}"/>
              </a:ext>
            </a:extLst>
          </p:cNvPr>
          <p:cNvSpPr/>
          <p:nvPr/>
        </p:nvSpPr>
        <p:spPr>
          <a:xfrm>
            <a:off x="2644946" y="3317383"/>
            <a:ext cx="1344073" cy="1344073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696" name="타원 1695">
            <a:extLst>
              <a:ext uri="{FF2B5EF4-FFF2-40B4-BE49-F238E27FC236}">
                <a16:creationId xmlns:a16="http://schemas.microsoft.com/office/drawing/2014/main" id="{0F7DB75A-6AB0-42F1-9EC6-A4583137AE6E}"/>
              </a:ext>
            </a:extLst>
          </p:cNvPr>
          <p:cNvSpPr/>
          <p:nvPr/>
        </p:nvSpPr>
        <p:spPr>
          <a:xfrm>
            <a:off x="4401417" y="3317383"/>
            <a:ext cx="1344073" cy="1344073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697" name="타원 1696">
            <a:extLst>
              <a:ext uri="{FF2B5EF4-FFF2-40B4-BE49-F238E27FC236}">
                <a16:creationId xmlns:a16="http://schemas.microsoft.com/office/drawing/2014/main" id="{725C5804-A174-4D92-B3B3-339D6424113B}"/>
              </a:ext>
            </a:extLst>
          </p:cNvPr>
          <p:cNvSpPr/>
          <p:nvPr/>
        </p:nvSpPr>
        <p:spPr>
          <a:xfrm>
            <a:off x="6157888" y="3317383"/>
            <a:ext cx="1344073" cy="1344073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698" name="타원 1697">
            <a:extLst>
              <a:ext uri="{FF2B5EF4-FFF2-40B4-BE49-F238E27FC236}">
                <a16:creationId xmlns:a16="http://schemas.microsoft.com/office/drawing/2014/main" id="{083B1F23-5B95-4A12-B6DC-B8D1983DF4A3}"/>
              </a:ext>
            </a:extLst>
          </p:cNvPr>
          <p:cNvSpPr/>
          <p:nvPr/>
        </p:nvSpPr>
        <p:spPr>
          <a:xfrm>
            <a:off x="7914359" y="3317383"/>
            <a:ext cx="1344073" cy="134407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699" name="타원 1698">
            <a:extLst>
              <a:ext uri="{FF2B5EF4-FFF2-40B4-BE49-F238E27FC236}">
                <a16:creationId xmlns:a16="http://schemas.microsoft.com/office/drawing/2014/main" id="{98CF5B32-9FB2-45E8-9945-A1945E3D4B1F}"/>
              </a:ext>
            </a:extLst>
          </p:cNvPr>
          <p:cNvSpPr/>
          <p:nvPr/>
        </p:nvSpPr>
        <p:spPr>
          <a:xfrm>
            <a:off x="9661304" y="3317383"/>
            <a:ext cx="1344073" cy="1344073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00" name="자유형: 도형 1699">
            <a:extLst>
              <a:ext uri="{FF2B5EF4-FFF2-40B4-BE49-F238E27FC236}">
                <a16:creationId xmlns:a16="http://schemas.microsoft.com/office/drawing/2014/main" id="{E240888A-32C2-4D07-B0ED-FA21F13C311A}"/>
              </a:ext>
            </a:extLst>
          </p:cNvPr>
          <p:cNvSpPr/>
          <p:nvPr/>
        </p:nvSpPr>
        <p:spPr>
          <a:xfrm>
            <a:off x="773417" y="3989419"/>
            <a:ext cx="1899742" cy="967159"/>
          </a:xfrm>
          <a:custGeom>
            <a:avLst/>
            <a:gdLst>
              <a:gd name="connsiteX0" fmla="*/ 5157246 w 5888749"/>
              <a:gd name="connsiteY0" fmla="*/ 0 h 2997961"/>
              <a:gd name="connsiteX1" fmla="*/ 5888749 w 5888749"/>
              <a:gd name="connsiteY1" fmla="*/ 731503 h 2997961"/>
              <a:gd name="connsiteX2" fmla="*/ 5831264 w 5888749"/>
              <a:gd name="connsiteY2" fmla="*/ 1016237 h 2997961"/>
              <a:gd name="connsiteX3" fmla="*/ 5817788 w 5888749"/>
              <a:gd name="connsiteY3" fmla="*/ 1041066 h 2997961"/>
              <a:gd name="connsiteX4" fmla="*/ 5819255 w 5888749"/>
              <a:gd name="connsiteY4" fmla="*/ 1041682 h 2997961"/>
              <a:gd name="connsiteX5" fmla="*/ 5804064 w 5888749"/>
              <a:gd name="connsiteY5" fmla="*/ 1085689 h 2997961"/>
              <a:gd name="connsiteX6" fmla="*/ 2994083 w 5888749"/>
              <a:gd name="connsiteY6" fmla="*/ 2997961 h 2997961"/>
              <a:gd name="connsiteX7" fmla="*/ 36011 w 5888749"/>
              <a:gd name="connsiteY7" fmla="*/ 587063 h 2997961"/>
              <a:gd name="connsiteX8" fmla="*/ 525 w 5888749"/>
              <a:gd name="connsiteY8" fmla="*/ 235056 h 2997961"/>
              <a:gd name="connsiteX9" fmla="*/ 0 w 5888749"/>
              <a:gd name="connsiteY9" fmla="*/ 232457 h 2997961"/>
              <a:gd name="connsiteX10" fmla="*/ 176 w 5888749"/>
              <a:gd name="connsiteY10" fmla="*/ 231589 h 2997961"/>
              <a:gd name="connsiteX11" fmla="*/ 2 w 5888749"/>
              <a:gd name="connsiteY11" fmla="*/ 229871 h 2997961"/>
              <a:gd name="connsiteX12" fmla="*/ 522 w 5888749"/>
              <a:gd name="connsiteY12" fmla="*/ 229871 h 2997961"/>
              <a:gd name="connsiteX13" fmla="*/ 17669 w 5888749"/>
              <a:gd name="connsiteY13" fmla="*/ 144941 h 2997961"/>
              <a:gd name="connsiteX14" fmla="*/ 224836 w 5888749"/>
              <a:gd name="connsiteY14" fmla="*/ 7621 h 2997961"/>
              <a:gd name="connsiteX15" fmla="*/ 449672 w 5888749"/>
              <a:gd name="connsiteY15" fmla="*/ 232457 h 2997961"/>
              <a:gd name="connsiteX16" fmla="*/ 448459 w 5888749"/>
              <a:gd name="connsiteY16" fmla="*/ 238468 h 2997961"/>
              <a:gd name="connsiteX17" fmla="*/ 463991 w 5888749"/>
              <a:gd name="connsiteY17" fmla="*/ 392544 h 2997961"/>
              <a:gd name="connsiteX18" fmla="*/ 2476490 w 5888749"/>
              <a:gd name="connsiteY18" fmla="*/ 2032780 h 2997961"/>
              <a:gd name="connsiteX19" fmla="*/ 4326803 w 5888749"/>
              <a:gd name="connsiteY19" fmla="*/ 871945 h 2997961"/>
              <a:gd name="connsiteX20" fmla="*/ 4437185 w 5888749"/>
              <a:gd name="connsiteY20" fmla="*/ 587266 h 2997961"/>
              <a:gd name="connsiteX21" fmla="*/ 4440242 w 5888749"/>
              <a:gd name="connsiteY21" fmla="*/ 587680 h 2997961"/>
              <a:gd name="connsiteX22" fmla="*/ 4440605 w 5888749"/>
              <a:gd name="connsiteY22" fmla="*/ 584080 h 2997961"/>
              <a:gd name="connsiteX23" fmla="*/ 5157246 w 5888749"/>
              <a:gd name="connsiteY23" fmla="*/ 0 h 2997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888749" h="2997961">
                <a:moveTo>
                  <a:pt x="5157246" y="0"/>
                </a:moveTo>
                <a:cubicBezTo>
                  <a:pt x="5561244" y="0"/>
                  <a:pt x="5888749" y="327505"/>
                  <a:pt x="5888749" y="731503"/>
                </a:cubicBezTo>
                <a:cubicBezTo>
                  <a:pt x="5888749" y="832503"/>
                  <a:pt x="5868280" y="928721"/>
                  <a:pt x="5831264" y="1016237"/>
                </a:cubicBezTo>
                <a:lnTo>
                  <a:pt x="5817788" y="1041066"/>
                </a:lnTo>
                <a:lnTo>
                  <a:pt x="5819255" y="1041682"/>
                </a:lnTo>
                <a:lnTo>
                  <a:pt x="5804064" y="1085689"/>
                </a:lnTo>
                <a:cubicBezTo>
                  <a:pt x="5362482" y="2205536"/>
                  <a:pt x="4270822" y="2997961"/>
                  <a:pt x="2994083" y="2997961"/>
                </a:cubicBezTo>
                <a:cubicBezTo>
                  <a:pt x="1534953" y="2997961"/>
                  <a:pt x="317561" y="1962957"/>
                  <a:pt x="36011" y="587063"/>
                </a:cubicBezTo>
                <a:lnTo>
                  <a:pt x="525" y="235056"/>
                </a:lnTo>
                <a:lnTo>
                  <a:pt x="0" y="232457"/>
                </a:lnTo>
                <a:lnTo>
                  <a:pt x="176" y="231589"/>
                </a:lnTo>
                <a:lnTo>
                  <a:pt x="2" y="229871"/>
                </a:lnTo>
                <a:lnTo>
                  <a:pt x="522" y="229871"/>
                </a:lnTo>
                <a:lnTo>
                  <a:pt x="17669" y="144941"/>
                </a:lnTo>
                <a:cubicBezTo>
                  <a:pt x="51801" y="64244"/>
                  <a:pt x="131707" y="7621"/>
                  <a:pt x="224836" y="7621"/>
                </a:cubicBezTo>
                <a:cubicBezTo>
                  <a:pt x="349009" y="7621"/>
                  <a:pt x="449672" y="108284"/>
                  <a:pt x="449672" y="232457"/>
                </a:cubicBezTo>
                <a:lnTo>
                  <a:pt x="448459" y="238468"/>
                </a:lnTo>
                <a:lnTo>
                  <a:pt x="463991" y="392544"/>
                </a:lnTo>
                <a:cubicBezTo>
                  <a:pt x="655540" y="1328624"/>
                  <a:pt x="1483785" y="2032780"/>
                  <a:pt x="2476490" y="2032780"/>
                </a:cubicBezTo>
                <a:cubicBezTo>
                  <a:pt x="3290821" y="2032780"/>
                  <a:pt x="3994483" y="1558945"/>
                  <a:pt x="4326803" y="871945"/>
                </a:cubicBezTo>
                <a:lnTo>
                  <a:pt x="4437185" y="587266"/>
                </a:lnTo>
                <a:lnTo>
                  <a:pt x="4440242" y="587680"/>
                </a:lnTo>
                <a:lnTo>
                  <a:pt x="4440605" y="584080"/>
                </a:lnTo>
                <a:cubicBezTo>
                  <a:pt x="4508814" y="250746"/>
                  <a:pt x="4803748" y="0"/>
                  <a:pt x="515724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701" name="자유형: 도형 1700">
            <a:extLst>
              <a:ext uri="{FF2B5EF4-FFF2-40B4-BE49-F238E27FC236}">
                <a16:creationId xmlns:a16="http://schemas.microsoft.com/office/drawing/2014/main" id="{FA2C2E3E-E633-4A46-9ED5-A4933C06D906}"/>
              </a:ext>
            </a:extLst>
          </p:cNvPr>
          <p:cNvSpPr/>
          <p:nvPr/>
        </p:nvSpPr>
        <p:spPr>
          <a:xfrm rot="10800000" flipH="1">
            <a:off x="2522502" y="2990850"/>
            <a:ext cx="1899742" cy="967159"/>
          </a:xfrm>
          <a:custGeom>
            <a:avLst/>
            <a:gdLst>
              <a:gd name="connsiteX0" fmla="*/ 5157246 w 5888749"/>
              <a:gd name="connsiteY0" fmla="*/ 0 h 2997961"/>
              <a:gd name="connsiteX1" fmla="*/ 5888749 w 5888749"/>
              <a:gd name="connsiteY1" fmla="*/ 731503 h 2997961"/>
              <a:gd name="connsiteX2" fmla="*/ 5831264 w 5888749"/>
              <a:gd name="connsiteY2" fmla="*/ 1016237 h 2997961"/>
              <a:gd name="connsiteX3" fmla="*/ 5817788 w 5888749"/>
              <a:gd name="connsiteY3" fmla="*/ 1041066 h 2997961"/>
              <a:gd name="connsiteX4" fmla="*/ 5819255 w 5888749"/>
              <a:gd name="connsiteY4" fmla="*/ 1041682 h 2997961"/>
              <a:gd name="connsiteX5" fmla="*/ 5804064 w 5888749"/>
              <a:gd name="connsiteY5" fmla="*/ 1085689 h 2997961"/>
              <a:gd name="connsiteX6" fmla="*/ 2994083 w 5888749"/>
              <a:gd name="connsiteY6" fmla="*/ 2997961 h 2997961"/>
              <a:gd name="connsiteX7" fmla="*/ 36011 w 5888749"/>
              <a:gd name="connsiteY7" fmla="*/ 587063 h 2997961"/>
              <a:gd name="connsiteX8" fmla="*/ 525 w 5888749"/>
              <a:gd name="connsiteY8" fmla="*/ 235056 h 2997961"/>
              <a:gd name="connsiteX9" fmla="*/ 0 w 5888749"/>
              <a:gd name="connsiteY9" fmla="*/ 232457 h 2997961"/>
              <a:gd name="connsiteX10" fmla="*/ 176 w 5888749"/>
              <a:gd name="connsiteY10" fmla="*/ 231589 h 2997961"/>
              <a:gd name="connsiteX11" fmla="*/ 2 w 5888749"/>
              <a:gd name="connsiteY11" fmla="*/ 229871 h 2997961"/>
              <a:gd name="connsiteX12" fmla="*/ 522 w 5888749"/>
              <a:gd name="connsiteY12" fmla="*/ 229871 h 2997961"/>
              <a:gd name="connsiteX13" fmla="*/ 17669 w 5888749"/>
              <a:gd name="connsiteY13" fmla="*/ 144941 h 2997961"/>
              <a:gd name="connsiteX14" fmla="*/ 224836 w 5888749"/>
              <a:gd name="connsiteY14" fmla="*/ 7621 h 2997961"/>
              <a:gd name="connsiteX15" fmla="*/ 449672 w 5888749"/>
              <a:gd name="connsiteY15" fmla="*/ 232457 h 2997961"/>
              <a:gd name="connsiteX16" fmla="*/ 448459 w 5888749"/>
              <a:gd name="connsiteY16" fmla="*/ 238468 h 2997961"/>
              <a:gd name="connsiteX17" fmla="*/ 463991 w 5888749"/>
              <a:gd name="connsiteY17" fmla="*/ 392544 h 2997961"/>
              <a:gd name="connsiteX18" fmla="*/ 2476490 w 5888749"/>
              <a:gd name="connsiteY18" fmla="*/ 2032780 h 2997961"/>
              <a:gd name="connsiteX19" fmla="*/ 4326803 w 5888749"/>
              <a:gd name="connsiteY19" fmla="*/ 871945 h 2997961"/>
              <a:gd name="connsiteX20" fmla="*/ 4437185 w 5888749"/>
              <a:gd name="connsiteY20" fmla="*/ 587266 h 2997961"/>
              <a:gd name="connsiteX21" fmla="*/ 4440242 w 5888749"/>
              <a:gd name="connsiteY21" fmla="*/ 587680 h 2997961"/>
              <a:gd name="connsiteX22" fmla="*/ 4440605 w 5888749"/>
              <a:gd name="connsiteY22" fmla="*/ 584080 h 2997961"/>
              <a:gd name="connsiteX23" fmla="*/ 5157246 w 5888749"/>
              <a:gd name="connsiteY23" fmla="*/ 0 h 2997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888749" h="2997961">
                <a:moveTo>
                  <a:pt x="5157246" y="0"/>
                </a:moveTo>
                <a:cubicBezTo>
                  <a:pt x="5561244" y="0"/>
                  <a:pt x="5888749" y="327505"/>
                  <a:pt x="5888749" y="731503"/>
                </a:cubicBezTo>
                <a:cubicBezTo>
                  <a:pt x="5888749" y="832503"/>
                  <a:pt x="5868280" y="928721"/>
                  <a:pt x="5831264" y="1016237"/>
                </a:cubicBezTo>
                <a:lnTo>
                  <a:pt x="5817788" y="1041066"/>
                </a:lnTo>
                <a:lnTo>
                  <a:pt x="5819255" y="1041682"/>
                </a:lnTo>
                <a:lnTo>
                  <a:pt x="5804064" y="1085689"/>
                </a:lnTo>
                <a:cubicBezTo>
                  <a:pt x="5362482" y="2205536"/>
                  <a:pt x="4270822" y="2997961"/>
                  <a:pt x="2994083" y="2997961"/>
                </a:cubicBezTo>
                <a:cubicBezTo>
                  <a:pt x="1534953" y="2997961"/>
                  <a:pt x="317561" y="1962957"/>
                  <a:pt x="36011" y="587063"/>
                </a:cubicBezTo>
                <a:lnTo>
                  <a:pt x="525" y="235056"/>
                </a:lnTo>
                <a:lnTo>
                  <a:pt x="0" y="232457"/>
                </a:lnTo>
                <a:lnTo>
                  <a:pt x="176" y="231589"/>
                </a:lnTo>
                <a:lnTo>
                  <a:pt x="2" y="229871"/>
                </a:lnTo>
                <a:lnTo>
                  <a:pt x="522" y="229871"/>
                </a:lnTo>
                <a:lnTo>
                  <a:pt x="17669" y="144941"/>
                </a:lnTo>
                <a:cubicBezTo>
                  <a:pt x="51801" y="64244"/>
                  <a:pt x="131707" y="7621"/>
                  <a:pt x="224836" y="7621"/>
                </a:cubicBezTo>
                <a:cubicBezTo>
                  <a:pt x="349009" y="7621"/>
                  <a:pt x="449672" y="108284"/>
                  <a:pt x="449672" y="232457"/>
                </a:cubicBezTo>
                <a:lnTo>
                  <a:pt x="448459" y="238468"/>
                </a:lnTo>
                <a:lnTo>
                  <a:pt x="463991" y="392544"/>
                </a:lnTo>
                <a:cubicBezTo>
                  <a:pt x="655540" y="1328624"/>
                  <a:pt x="1483785" y="2032780"/>
                  <a:pt x="2476490" y="2032780"/>
                </a:cubicBezTo>
                <a:cubicBezTo>
                  <a:pt x="3290821" y="2032780"/>
                  <a:pt x="3994483" y="1558945"/>
                  <a:pt x="4326803" y="871945"/>
                </a:cubicBezTo>
                <a:lnTo>
                  <a:pt x="4437185" y="587266"/>
                </a:lnTo>
                <a:lnTo>
                  <a:pt x="4440242" y="587680"/>
                </a:lnTo>
                <a:lnTo>
                  <a:pt x="4440605" y="584080"/>
                </a:lnTo>
                <a:cubicBezTo>
                  <a:pt x="4508814" y="250746"/>
                  <a:pt x="4803748" y="0"/>
                  <a:pt x="515724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702" name="자유형: 도형 1701">
            <a:extLst>
              <a:ext uri="{FF2B5EF4-FFF2-40B4-BE49-F238E27FC236}">
                <a16:creationId xmlns:a16="http://schemas.microsoft.com/office/drawing/2014/main" id="{AF9401B7-082F-4003-AF02-5D75B7553125}"/>
              </a:ext>
            </a:extLst>
          </p:cNvPr>
          <p:cNvSpPr/>
          <p:nvPr/>
        </p:nvSpPr>
        <p:spPr>
          <a:xfrm>
            <a:off x="4271587" y="3989419"/>
            <a:ext cx="1899742" cy="967159"/>
          </a:xfrm>
          <a:custGeom>
            <a:avLst/>
            <a:gdLst>
              <a:gd name="connsiteX0" fmla="*/ 5157246 w 5888749"/>
              <a:gd name="connsiteY0" fmla="*/ 0 h 2997961"/>
              <a:gd name="connsiteX1" fmla="*/ 5888749 w 5888749"/>
              <a:gd name="connsiteY1" fmla="*/ 731503 h 2997961"/>
              <a:gd name="connsiteX2" fmla="*/ 5831264 w 5888749"/>
              <a:gd name="connsiteY2" fmla="*/ 1016237 h 2997961"/>
              <a:gd name="connsiteX3" fmla="*/ 5817788 w 5888749"/>
              <a:gd name="connsiteY3" fmla="*/ 1041066 h 2997961"/>
              <a:gd name="connsiteX4" fmla="*/ 5819255 w 5888749"/>
              <a:gd name="connsiteY4" fmla="*/ 1041682 h 2997961"/>
              <a:gd name="connsiteX5" fmla="*/ 5804064 w 5888749"/>
              <a:gd name="connsiteY5" fmla="*/ 1085689 h 2997961"/>
              <a:gd name="connsiteX6" fmla="*/ 2994083 w 5888749"/>
              <a:gd name="connsiteY6" fmla="*/ 2997961 h 2997961"/>
              <a:gd name="connsiteX7" fmla="*/ 36011 w 5888749"/>
              <a:gd name="connsiteY7" fmla="*/ 587063 h 2997961"/>
              <a:gd name="connsiteX8" fmla="*/ 525 w 5888749"/>
              <a:gd name="connsiteY8" fmla="*/ 235056 h 2997961"/>
              <a:gd name="connsiteX9" fmla="*/ 0 w 5888749"/>
              <a:gd name="connsiteY9" fmla="*/ 232457 h 2997961"/>
              <a:gd name="connsiteX10" fmla="*/ 176 w 5888749"/>
              <a:gd name="connsiteY10" fmla="*/ 231589 h 2997961"/>
              <a:gd name="connsiteX11" fmla="*/ 2 w 5888749"/>
              <a:gd name="connsiteY11" fmla="*/ 229871 h 2997961"/>
              <a:gd name="connsiteX12" fmla="*/ 522 w 5888749"/>
              <a:gd name="connsiteY12" fmla="*/ 229871 h 2997961"/>
              <a:gd name="connsiteX13" fmla="*/ 17669 w 5888749"/>
              <a:gd name="connsiteY13" fmla="*/ 144941 h 2997961"/>
              <a:gd name="connsiteX14" fmla="*/ 224836 w 5888749"/>
              <a:gd name="connsiteY14" fmla="*/ 7621 h 2997961"/>
              <a:gd name="connsiteX15" fmla="*/ 449672 w 5888749"/>
              <a:gd name="connsiteY15" fmla="*/ 232457 h 2997961"/>
              <a:gd name="connsiteX16" fmla="*/ 448459 w 5888749"/>
              <a:gd name="connsiteY16" fmla="*/ 238468 h 2997961"/>
              <a:gd name="connsiteX17" fmla="*/ 463991 w 5888749"/>
              <a:gd name="connsiteY17" fmla="*/ 392544 h 2997961"/>
              <a:gd name="connsiteX18" fmla="*/ 2476490 w 5888749"/>
              <a:gd name="connsiteY18" fmla="*/ 2032780 h 2997961"/>
              <a:gd name="connsiteX19" fmla="*/ 4326803 w 5888749"/>
              <a:gd name="connsiteY19" fmla="*/ 871945 h 2997961"/>
              <a:gd name="connsiteX20" fmla="*/ 4437185 w 5888749"/>
              <a:gd name="connsiteY20" fmla="*/ 587266 h 2997961"/>
              <a:gd name="connsiteX21" fmla="*/ 4440242 w 5888749"/>
              <a:gd name="connsiteY21" fmla="*/ 587680 h 2997961"/>
              <a:gd name="connsiteX22" fmla="*/ 4440605 w 5888749"/>
              <a:gd name="connsiteY22" fmla="*/ 584080 h 2997961"/>
              <a:gd name="connsiteX23" fmla="*/ 5157246 w 5888749"/>
              <a:gd name="connsiteY23" fmla="*/ 0 h 2997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888749" h="2997961">
                <a:moveTo>
                  <a:pt x="5157246" y="0"/>
                </a:moveTo>
                <a:cubicBezTo>
                  <a:pt x="5561244" y="0"/>
                  <a:pt x="5888749" y="327505"/>
                  <a:pt x="5888749" y="731503"/>
                </a:cubicBezTo>
                <a:cubicBezTo>
                  <a:pt x="5888749" y="832503"/>
                  <a:pt x="5868280" y="928721"/>
                  <a:pt x="5831264" y="1016237"/>
                </a:cubicBezTo>
                <a:lnTo>
                  <a:pt x="5817788" y="1041066"/>
                </a:lnTo>
                <a:lnTo>
                  <a:pt x="5819255" y="1041682"/>
                </a:lnTo>
                <a:lnTo>
                  <a:pt x="5804064" y="1085689"/>
                </a:lnTo>
                <a:cubicBezTo>
                  <a:pt x="5362482" y="2205536"/>
                  <a:pt x="4270822" y="2997961"/>
                  <a:pt x="2994083" y="2997961"/>
                </a:cubicBezTo>
                <a:cubicBezTo>
                  <a:pt x="1534953" y="2997961"/>
                  <a:pt x="317561" y="1962957"/>
                  <a:pt x="36011" y="587063"/>
                </a:cubicBezTo>
                <a:lnTo>
                  <a:pt x="525" y="235056"/>
                </a:lnTo>
                <a:lnTo>
                  <a:pt x="0" y="232457"/>
                </a:lnTo>
                <a:lnTo>
                  <a:pt x="176" y="231589"/>
                </a:lnTo>
                <a:lnTo>
                  <a:pt x="2" y="229871"/>
                </a:lnTo>
                <a:lnTo>
                  <a:pt x="522" y="229871"/>
                </a:lnTo>
                <a:lnTo>
                  <a:pt x="17669" y="144941"/>
                </a:lnTo>
                <a:cubicBezTo>
                  <a:pt x="51801" y="64244"/>
                  <a:pt x="131707" y="7621"/>
                  <a:pt x="224836" y="7621"/>
                </a:cubicBezTo>
                <a:cubicBezTo>
                  <a:pt x="349009" y="7621"/>
                  <a:pt x="449672" y="108284"/>
                  <a:pt x="449672" y="232457"/>
                </a:cubicBezTo>
                <a:lnTo>
                  <a:pt x="448459" y="238468"/>
                </a:lnTo>
                <a:lnTo>
                  <a:pt x="463991" y="392544"/>
                </a:lnTo>
                <a:cubicBezTo>
                  <a:pt x="655540" y="1328624"/>
                  <a:pt x="1483785" y="2032780"/>
                  <a:pt x="2476490" y="2032780"/>
                </a:cubicBezTo>
                <a:cubicBezTo>
                  <a:pt x="3290821" y="2032780"/>
                  <a:pt x="3994483" y="1558945"/>
                  <a:pt x="4326803" y="871945"/>
                </a:cubicBezTo>
                <a:lnTo>
                  <a:pt x="4437185" y="587266"/>
                </a:lnTo>
                <a:lnTo>
                  <a:pt x="4440242" y="587680"/>
                </a:lnTo>
                <a:lnTo>
                  <a:pt x="4440605" y="584080"/>
                </a:lnTo>
                <a:cubicBezTo>
                  <a:pt x="4508814" y="250746"/>
                  <a:pt x="4803748" y="0"/>
                  <a:pt x="515724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703" name="자유형: 도형 1702">
            <a:extLst>
              <a:ext uri="{FF2B5EF4-FFF2-40B4-BE49-F238E27FC236}">
                <a16:creationId xmlns:a16="http://schemas.microsoft.com/office/drawing/2014/main" id="{BE55C166-71A1-428C-B735-FD0BA54E619D}"/>
              </a:ext>
            </a:extLst>
          </p:cNvPr>
          <p:cNvSpPr/>
          <p:nvPr/>
        </p:nvSpPr>
        <p:spPr>
          <a:xfrm rot="10800000" flipH="1">
            <a:off x="6020673" y="2990851"/>
            <a:ext cx="1899742" cy="967159"/>
          </a:xfrm>
          <a:custGeom>
            <a:avLst/>
            <a:gdLst>
              <a:gd name="connsiteX0" fmla="*/ 5157246 w 5888749"/>
              <a:gd name="connsiteY0" fmla="*/ 0 h 2997961"/>
              <a:gd name="connsiteX1" fmla="*/ 5888749 w 5888749"/>
              <a:gd name="connsiteY1" fmla="*/ 731503 h 2997961"/>
              <a:gd name="connsiteX2" fmla="*/ 5831264 w 5888749"/>
              <a:gd name="connsiteY2" fmla="*/ 1016237 h 2997961"/>
              <a:gd name="connsiteX3" fmla="*/ 5817788 w 5888749"/>
              <a:gd name="connsiteY3" fmla="*/ 1041066 h 2997961"/>
              <a:gd name="connsiteX4" fmla="*/ 5819255 w 5888749"/>
              <a:gd name="connsiteY4" fmla="*/ 1041682 h 2997961"/>
              <a:gd name="connsiteX5" fmla="*/ 5804064 w 5888749"/>
              <a:gd name="connsiteY5" fmla="*/ 1085689 h 2997961"/>
              <a:gd name="connsiteX6" fmla="*/ 2994083 w 5888749"/>
              <a:gd name="connsiteY6" fmla="*/ 2997961 h 2997961"/>
              <a:gd name="connsiteX7" fmla="*/ 36011 w 5888749"/>
              <a:gd name="connsiteY7" fmla="*/ 587063 h 2997961"/>
              <a:gd name="connsiteX8" fmla="*/ 525 w 5888749"/>
              <a:gd name="connsiteY8" fmla="*/ 235056 h 2997961"/>
              <a:gd name="connsiteX9" fmla="*/ 0 w 5888749"/>
              <a:gd name="connsiteY9" fmla="*/ 232457 h 2997961"/>
              <a:gd name="connsiteX10" fmla="*/ 176 w 5888749"/>
              <a:gd name="connsiteY10" fmla="*/ 231589 h 2997961"/>
              <a:gd name="connsiteX11" fmla="*/ 2 w 5888749"/>
              <a:gd name="connsiteY11" fmla="*/ 229871 h 2997961"/>
              <a:gd name="connsiteX12" fmla="*/ 522 w 5888749"/>
              <a:gd name="connsiteY12" fmla="*/ 229871 h 2997961"/>
              <a:gd name="connsiteX13" fmla="*/ 17669 w 5888749"/>
              <a:gd name="connsiteY13" fmla="*/ 144941 h 2997961"/>
              <a:gd name="connsiteX14" fmla="*/ 224836 w 5888749"/>
              <a:gd name="connsiteY14" fmla="*/ 7621 h 2997961"/>
              <a:gd name="connsiteX15" fmla="*/ 449672 w 5888749"/>
              <a:gd name="connsiteY15" fmla="*/ 232457 h 2997961"/>
              <a:gd name="connsiteX16" fmla="*/ 448459 w 5888749"/>
              <a:gd name="connsiteY16" fmla="*/ 238468 h 2997961"/>
              <a:gd name="connsiteX17" fmla="*/ 463991 w 5888749"/>
              <a:gd name="connsiteY17" fmla="*/ 392544 h 2997961"/>
              <a:gd name="connsiteX18" fmla="*/ 2476490 w 5888749"/>
              <a:gd name="connsiteY18" fmla="*/ 2032780 h 2997961"/>
              <a:gd name="connsiteX19" fmla="*/ 4326803 w 5888749"/>
              <a:gd name="connsiteY19" fmla="*/ 871945 h 2997961"/>
              <a:gd name="connsiteX20" fmla="*/ 4437185 w 5888749"/>
              <a:gd name="connsiteY20" fmla="*/ 587266 h 2997961"/>
              <a:gd name="connsiteX21" fmla="*/ 4440242 w 5888749"/>
              <a:gd name="connsiteY21" fmla="*/ 587680 h 2997961"/>
              <a:gd name="connsiteX22" fmla="*/ 4440605 w 5888749"/>
              <a:gd name="connsiteY22" fmla="*/ 584080 h 2997961"/>
              <a:gd name="connsiteX23" fmla="*/ 5157246 w 5888749"/>
              <a:gd name="connsiteY23" fmla="*/ 0 h 2997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888749" h="2997961">
                <a:moveTo>
                  <a:pt x="5157246" y="0"/>
                </a:moveTo>
                <a:cubicBezTo>
                  <a:pt x="5561244" y="0"/>
                  <a:pt x="5888749" y="327505"/>
                  <a:pt x="5888749" y="731503"/>
                </a:cubicBezTo>
                <a:cubicBezTo>
                  <a:pt x="5888749" y="832503"/>
                  <a:pt x="5868280" y="928721"/>
                  <a:pt x="5831264" y="1016237"/>
                </a:cubicBezTo>
                <a:lnTo>
                  <a:pt x="5817788" y="1041066"/>
                </a:lnTo>
                <a:lnTo>
                  <a:pt x="5819255" y="1041682"/>
                </a:lnTo>
                <a:lnTo>
                  <a:pt x="5804064" y="1085689"/>
                </a:lnTo>
                <a:cubicBezTo>
                  <a:pt x="5362482" y="2205536"/>
                  <a:pt x="4270822" y="2997961"/>
                  <a:pt x="2994083" y="2997961"/>
                </a:cubicBezTo>
                <a:cubicBezTo>
                  <a:pt x="1534953" y="2997961"/>
                  <a:pt x="317561" y="1962957"/>
                  <a:pt x="36011" y="587063"/>
                </a:cubicBezTo>
                <a:lnTo>
                  <a:pt x="525" y="235056"/>
                </a:lnTo>
                <a:lnTo>
                  <a:pt x="0" y="232457"/>
                </a:lnTo>
                <a:lnTo>
                  <a:pt x="176" y="231589"/>
                </a:lnTo>
                <a:lnTo>
                  <a:pt x="2" y="229871"/>
                </a:lnTo>
                <a:lnTo>
                  <a:pt x="522" y="229871"/>
                </a:lnTo>
                <a:lnTo>
                  <a:pt x="17669" y="144941"/>
                </a:lnTo>
                <a:cubicBezTo>
                  <a:pt x="51801" y="64244"/>
                  <a:pt x="131707" y="7621"/>
                  <a:pt x="224836" y="7621"/>
                </a:cubicBezTo>
                <a:cubicBezTo>
                  <a:pt x="349009" y="7621"/>
                  <a:pt x="449672" y="108284"/>
                  <a:pt x="449672" y="232457"/>
                </a:cubicBezTo>
                <a:lnTo>
                  <a:pt x="448459" y="238468"/>
                </a:lnTo>
                <a:lnTo>
                  <a:pt x="463991" y="392544"/>
                </a:lnTo>
                <a:cubicBezTo>
                  <a:pt x="655540" y="1328624"/>
                  <a:pt x="1483785" y="2032780"/>
                  <a:pt x="2476490" y="2032780"/>
                </a:cubicBezTo>
                <a:cubicBezTo>
                  <a:pt x="3290821" y="2032780"/>
                  <a:pt x="3994483" y="1558945"/>
                  <a:pt x="4326803" y="871945"/>
                </a:cubicBezTo>
                <a:lnTo>
                  <a:pt x="4437185" y="587266"/>
                </a:lnTo>
                <a:lnTo>
                  <a:pt x="4440242" y="587680"/>
                </a:lnTo>
                <a:lnTo>
                  <a:pt x="4440605" y="584080"/>
                </a:lnTo>
                <a:cubicBezTo>
                  <a:pt x="4508814" y="250746"/>
                  <a:pt x="4803748" y="0"/>
                  <a:pt x="5157246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704" name="자유형: 도형 1703">
            <a:extLst>
              <a:ext uri="{FF2B5EF4-FFF2-40B4-BE49-F238E27FC236}">
                <a16:creationId xmlns:a16="http://schemas.microsoft.com/office/drawing/2014/main" id="{4DA9A0F6-64E3-4FCF-A060-1B73719180E9}"/>
              </a:ext>
            </a:extLst>
          </p:cNvPr>
          <p:cNvSpPr/>
          <p:nvPr/>
        </p:nvSpPr>
        <p:spPr>
          <a:xfrm>
            <a:off x="7769758" y="3989419"/>
            <a:ext cx="1899742" cy="967159"/>
          </a:xfrm>
          <a:custGeom>
            <a:avLst/>
            <a:gdLst>
              <a:gd name="connsiteX0" fmla="*/ 5157246 w 5888749"/>
              <a:gd name="connsiteY0" fmla="*/ 0 h 2997961"/>
              <a:gd name="connsiteX1" fmla="*/ 5888749 w 5888749"/>
              <a:gd name="connsiteY1" fmla="*/ 731503 h 2997961"/>
              <a:gd name="connsiteX2" fmla="*/ 5831264 w 5888749"/>
              <a:gd name="connsiteY2" fmla="*/ 1016237 h 2997961"/>
              <a:gd name="connsiteX3" fmla="*/ 5817788 w 5888749"/>
              <a:gd name="connsiteY3" fmla="*/ 1041066 h 2997961"/>
              <a:gd name="connsiteX4" fmla="*/ 5819255 w 5888749"/>
              <a:gd name="connsiteY4" fmla="*/ 1041682 h 2997961"/>
              <a:gd name="connsiteX5" fmla="*/ 5804064 w 5888749"/>
              <a:gd name="connsiteY5" fmla="*/ 1085689 h 2997961"/>
              <a:gd name="connsiteX6" fmla="*/ 2994083 w 5888749"/>
              <a:gd name="connsiteY6" fmla="*/ 2997961 h 2997961"/>
              <a:gd name="connsiteX7" fmla="*/ 36011 w 5888749"/>
              <a:gd name="connsiteY7" fmla="*/ 587063 h 2997961"/>
              <a:gd name="connsiteX8" fmla="*/ 525 w 5888749"/>
              <a:gd name="connsiteY8" fmla="*/ 235056 h 2997961"/>
              <a:gd name="connsiteX9" fmla="*/ 0 w 5888749"/>
              <a:gd name="connsiteY9" fmla="*/ 232457 h 2997961"/>
              <a:gd name="connsiteX10" fmla="*/ 176 w 5888749"/>
              <a:gd name="connsiteY10" fmla="*/ 231589 h 2997961"/>
              <a:gd name="connsiteX11" fmla="*/ 2 w 5888749"/>
              <a:gd name="connsiteY11" fmla="*/ 229871 h 2997961"/>
              <a:gd name="connsiteX12" fmla="*/ 522 w 5888749"/>
              <a:gd name="connsiteY12" fmla="*/ 229871 h 2997961"/>
              <a:gd name="connsiteX13" fmla="*/ 17669 w 5888749"/>
              <a:gd name="connsiteY13" fmla="*/ 144941 h 2997961"/>
              <a:gd name="connsiteX14" fmla="*/ 224836 w 5888749"/>
              <a:gd name="connsiteY14" fmla="*/ 7621 h 2997961"/>
              <a:gd name="connsiteX15" fmla="*/ 449672 w 5888749"/>
              <a:gd name="connsiteY15" fmla="*/ 232457 h 2997961"/>
              <a:gd name="connsiteX16" fmla="*/ 448459 w 5888749"/>
              <a:gd name="connsiteY16" fmla="*/ 238468 h 2997961"/>
              <a:gd name="connsiteX17" fmla="*/ 463991 w 5888749"/>
              <a:gd name="connsiteY17" fmla="*/ 392544 h 2997961"/>
              <a:gd name="connsiteX18" fmla="*/ 2476490 w 5888749"/>
              <a:gd name="connsiteY18" fmla="*/ 2032780 h 2997961"/>
              <a:gd name="connsiteX19" fmla="*/ 4326803 w 5888749"/>
              <a:gd name="connsiteY19" fmla="*/ 871945 h 2997961"/>
              <a:gd name="connsiteX20" fmla="*/ 4437185 w 5888749"/>
              <a:gd name="connsiteY20" fmla="*/ 587266 h 2997961"/>
              <a:gd name="connsiteX21" fmla="*/ 4440242 w 5888749"/>
              <a:gd name="connsiteY21" fmla="*/ 587680 h 2997961"/>
              <a:gd name="connsiteX22" fmla="*/ 4440605 w 5888749"/>
              <a:gd name="connsiteY22" fmla="*/ 584080 h 2997961"/>
              <a:gd name="connsiteX23" fmla="*/ 5157246 w 5888749"/>
              <a:gd name="connsiteY23" fmla="*/ 0 h 2997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888749" h="2997961">
                <a:moveTo>
                  <a:pt x="5157246" y="0"/>
                </a:moveTo>
                <a:cubicBezTo>
                  <a:pt x="5561244" y="0"/>
                  <a:pt x="5888749" y="327505"/>
                  <a:pt x="5888749" y="731503"/>
                </a:cubicBezTo>
                <a:cubicBezTo>
                  <a:pt x="5888749" y="832503"/>
                  <a:pt x="5868280" y="928721"/>
                  <a:pt x="5831264" y="1016237"/>
                </a:cubicBezTo>
                <a:lnTo>
                  <a:pt x="5817788" y="1041066"/>
                </a:lnTo>
                <a:lnTo>
                  <a:pt x="5819255" y="1041682"/>
                </a:lnTo>
                <a:lnTo>
                  <a:pt x="5804064" y="1085689"/>
                </a:lnTo>
                <a:cubicBezTo>
                  <a:pt x="5362482" y="2205536"/>
                  <a:pt x="4270822" y="2997961"/>
                  <a:pt x="2994083" y="2997961"/>
                </a:cubicBezTo>
                <a:cubicBezTo>
                  <a:pt x="1534953" y="2997961"/>
                  <a:pt x="317561" y="1962957"/>
                  <a:pt x="36011" y="587063"/>
                </a:cubicBezTo>
                <a:lnTo>
                  <a:pt x="525" y="235056"/>
                </a:lnTo>
                <a:lnTo>
                  <a:pt x="0" y="232457"/>
                </a:lnTo>
                <a:lnTo>
                  <a:pt x="176" y="231589"/>
                </a:lnTo>
                <a:lnTo>
                  <a:pt x="2" y="229871"/>
                </a:lnTo>
                <a:lnTo>
                  <a:pt x="522" y="229871"/>
                </a:lnTo>
                <a:lnTo>
                  <a:pt x="17669" y="144941"/>
                </a:lnTo>
                <a:cubicBezTo>
                  <a:pt x="51801" y="64244"/>
                  <a:pt x="131707" y="7621"/>
                  <a:pt x="224836" y="7621"/>
                </a:cubicBezTo>
                <a:cubicBezTo>
                  <a:pt x="349009" y="7621"/>
                  <a:pt x="449672" y="108284"/>
                  <a:pt x="449672" y="232457"/>
                </a:cubicBezTo>
                <a:lnTo>
                  <a:pt x="448459" y="238468"/>
                </a:lnTo>
                <a:lnTo>
                  <a:pt x="463991" y="392544"/>
                </a:lnTo>
                <a:cubicBezTo>
                  <a:pt x="655540" y="1328624"/>
                  <a:pt x="1483785" y="2032780"/>
                  <a:pt x="2476490" y="2032780"/>
                </a:cubicBezTo>
                <a:cubicBezTo>
                  <a:pt x="3290821" y="2032780"/>
                  <a:pt x="3994483" y="1558945"/>
                  <a:pt x="4326803" y="871945"/>
                </a:cubicBezTo>
                <a:lnTo>
                  <a:pt x="4437185" y="587266"/>
                </a:lnTo>
                <a:lnTo>
                  <a:pt x="4440242" y="587680"/>
                </a:lnTo>
                <a:lnTo>
                  <a:pt x="4440605" y="584080"/>
                </a:lnTo>
                <a:cubicBezTo>
                  <a:pt x="4508814" y="250746"/>
                  <a:pt x="4803748" y="0"/>
                  <a:pt x="515724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705" name="자유형: 도형 1704">
            <a:extLst>
              <a:ext uri="{FF2B5EF4-FFF2-40B4-BE49-F238E27FC236}">
                <a16:creationId xmlns:a16="http://schemas.microsoft.com/office/drawing/2014/main" id="{670E5A64-7B7C-40B7-A7C0-E51B7F29FE6D}"/>
              </a:ext>
            </a:extLst>
          </p:cNvPr>
          <p:cNvSpPr/>
          <p:nvPr/>
        </p:nvSpPr>
        <p:spPr>
          <a:xfrm rot="10800000" flipH="1">
            <a:off x="9518841" y="2990851"/>
            <a:ext cx="1899742" cy="967159"/>
          </a:xfrm>
          <a:custGeom>
            <a:avLst/>
            <a:gdLst>
              <a:gd name="connsiteX0" fmla="*/ 5157246 w 5888749"/>
              <a:gd name="connsiteY0" fmla="*/ 0 h 2997961"/>
              <a:gd name="connsiteX1" fmla="*/ 5888749 w 5888749"/>
              <a:gd name="connsiteY1" fmla="*/ 731503 h 2997961"/>
              <a:gd name="connsiteX2" fmla="*/ 5831264 w 5888749"/>
              <a:gd name="connsiteY2" fmla="*/ 1016237 h 2997961"/>
              <a:gd name="connsiteX3" fmla="*/ 5817788 w 5888749"/>
              <a:gd name="connsiteY3" fmla="*/ 1041066 h 2997961"/>
              <a:gd name="connsiteX4" fmla="*/ 5819255 w 5888749"/>
              <a:gd name="connsiteY4" fmla="*/ 1041682 h 2997961"/>
              <a:gd name="connsiteX5" fmla="*/ 5804064 w 5888749"/>
              <a:gd name="connsiteY5" fmla="*/ 1085689 h 2997961"/>
              <a:gd name="connsiteX6" fmla="*/ 2994083 w 5888749"/>
              <a:gd name="connsiteY6" fmla="*/ 2997961 h 2997961"/>
              <a:gd name="connsiteX7" fmla="*/ 36011 w 5888749"/>
              <a:gd name="connsiteY7" fmla="*/ 587063 h 2997961"/>
              <a:gd name="connsiteX8" fmla="*/ 525 w 5888749"/>
              <a:gd name="connsiteY8" fmla="*/ 235056 h 2997961"/>
              <a:gd name="connsiteX9" fmla="*/ 0 w 5888749"/>
              <a:gd name="connsiteY9" fmla="*/ 232457 h 2997961"/>
              <a:gd name="connsiteX10" fmla="*/ 176 w 5888749"/>
              <a:gd name="connsiteY10" fmla="*/ 231589 h 2997961"/>
              <a:gd name="connsiteX11" fmla="*/ 2 w 5888749"/>
              <a:gd name="connsiteY11" fmla="*/ 229871 h 2997961"/>
              <a:gd name="connsiteX12" fmla="*/ 522 w 5888749"/>
              <a:gd name="connsiteY12" fmla="*/ 229871 h 2997961"/>
              <a:gd name="connsiteX13" fmla="*/ 17669 w 5888749"/>
              <a:gd name="connsiteY13" fmla="*/ 144941 h 2997961"/>
              <a:gd name="connsiteX14" fmla="*/ 224836 w 5888749"/>
              <a:gd name="connsiteY14" fmla="*/ 7621 h 2997961"/>
              <a:gd name="connsiteX15" fmla="*/ 449672 w 5888749"/>
              <a:gd name="connsiteY15" fmla="*/ 232457 h 2997961"/>
              <a:gd name="connsiteX16" fmla="*/ 448459 w 5888749"/>
              <a:gd name="connsiteY16" fmla="*/ 238468 h 2997961"/>
              <a:gd name="connsiteX17" fmla="*/ 463991 w 5888749"/>
              <a:gd name="connsiteY17" fmla="*/ 392544 h 2997961"/>
              <a:gd name="connsiteX18" fmla="*/ 2476490 w 5888749"/>
              <a:gd name="connsiteY18" fmla="*/ 2032780 h 2997961"/>
              <a:gd name="connsiteX19" fmla="*/ 4326803 w 5888749"/>
              <a:gd name="connsiteY19" fmla="*/ 871945 h 2997961"/>
              <a:gd name="connsiteX20" fmla="*/ 4437185 w 5888749"/>
              <a:gd name="connsiteY20" fmla="*/ 587266 h 2997961"/>
              <a:gd name="connsiteX21" fmla="*/ 4440242 w 5888749"/>
              <a:gd name="connsiteY21" fmla="*/ 587680 h 2997961"/>
              <a:gd name="connsiteX22" fmla="*/ 4440605 w 5888749"/>
              <a:gd name="connsiteY22" fmla="*/ 584080 h 2997961"/>
              <a:gd name="connsiteX23" fmla="*/ 5157246 w 5888749"/>
              <a:gd name="connsiteY23" fmla="*/ 0 h 2997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888749" h="2997961">
                <a:moveTo>
                  <a:pt x="5157246" y="0"/>
                </a:moveTo>
                <a:cubicBezTo>
                  <a:pt x="5561244" y="0"/>
                  <a:pt x="5888749" y="327505"/>
                  <a:pt x="5888749" y="731503"/>
                </a:cubicBezTo>
                <a:cubicBezTo>
                  <a:pt x="5888749" y="832503"/>
                  <a:pt x="5868280" y="928721"/>
                  <a:pt x="5831264" y="1016237"/>
                </a:cubicBezTo>
                <a:lnTo>
                  <a:pt x="5817788" y="1041066"/>
                </a:lnTo>
                <a:lnTo>
                  <a:pt x="5819255" y="1041682"/>
                </a:lnTo>
                <a:lnTo>
                  <a:pt x="5804064" y="1085689"/>
                </a:lnTo>
                <a:cubicBezTo>
                  <a:pt x="5362482" y="2205536"/>
                  <a:pt x="4270822" y="2997961"/>
                  <a:pt x="2994083" y="2997961"/>
                </a:cubicBezTo>
                <a:cubicBezTo>
                  <a:pt x="1534953" y="2997961"/>
                  <a:pt x="317561" y="1962957"/>
                  <a:pt x="36011" y="587063"/>
                </a:cubicBezTo>
                <a:lnTo>
                  <a:pt x="525" y="235056"/>
                </a:lnTo>
                <a:lnTo>
                  <a:pt x="0" y="232457"/>
                </a:lnTo>
                <a:lnTo>
                  <a:pt x="176" y="231589"/>
                </a:lnTo>
                <a:lnTo>
                  <a:pt x="2" y="229871"/>
                </a:lnTo>
                <a:lnTo>
                  <a:pt x="522" y="229871"/>
                </a:lnTo>
                <a:lnTo>
                  <a:pt x="17669" y="144941"/>
                </a:lnTo>
                <a:cubicBezTo>
                  <a:pt x="51801" y="64244"/>
                  <a:pt x="131707" y="7621"/>
                  <a:pt x="224836" y="7621"/>
                </a:cubicBezTo>
                <a:cubicBezTo>
                  <a:pt x="349009" y="7621"/>
                  <a:pt x="449672" y="108284"/>
                  <a:pt x="449672" y="232457"/>
                </a:cubicBezTo>
                <a:lnTo>
                  <a:pt x="448459" y="238468"/>
                </a:lnTo>
                <a:lnTo>
                  <a:pt x="463991" y="392544"/>
                </a:lnTo>
                <a:cubicBezTo>
                  <a:pt x="655540" y="1328624"/>
                  <a:pt x="1483785" y="2032780"/>
                  <a:pt x="2476490" y="2032780"/>
                </a:cubicBezTo>
                <a:cubicBezTo>
                  <a:pt x="3290821" y="2032780"/>
                  <a:pt x="3994483" y="1558945"/>
                  <a:pt x="4326803" y="871945"/>
                </a:cubicBezTo>
                <a:lnTo>
                  <a:pt x="4437185" y="587266"/>
                </a:lnTo>
                <a:lnTo>
                  <a:pt x="4440242" y="587680"/>
                </a:lnTo>
                <a:lnTo>
                  <a:pt x="4440605" y="584080"/>
                </a:lnTo>
                <a:cubicBezTo>
                  <a:pt x="4508814" y="250746"/>
                  <a:pt x="4803748" y="0"/>
                  <a:pt x="515724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706" name="TextBox 1705">
            <a:extLst>
              <a:ext uri="{FF2B5EF4-FFF2-40B4-BE49-F238E27FC236}">
                <a16:creationId xmlns:a16="http://schemas.microsoft.com/office/drawing/2014/main" id="{3574FCFB-EA2D-421A-9C10-9BB1CAD44B56}"/>
              </a:ext>
            </a:extLst>
          </p:cNvPr>
          <p:cNvSpPr txBox="1"/>
          <p:nvPr/>
        </p:nvSpPr>
        <p:spPr>
          <a:xfrm>
            <a:off x="2679998" y="3727809"/>
            <a:ext cx="12541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5"/>
                </a:solidFill>
              </a:rPr>
              <a:t>2021</a:t>
            </a:r>
            <a:endParaRPr lang="ko-KR" altLang="en-US" sz="2800" b="1" dirty="0">
              <a:solidFill>
                <a:schemeClr val="accent5"/>
              </a:solidFill>
            </a:endParaRPr>
          </a:p>
        </p:txBody>
      </p:sp>
      <p:sp>
        <p:nvSpPr>
          <p:cNvPr id="1707" name="TextBox 1706">
            <a:extLst>
              <a:ext uri="{FF2B5EF4-FFF2-40B4-BE49-F238E27FC236}">
                <a16:creationId xmlns:a16="http://schemas.microsoft.com/office/drawing/2014/main" id="{5906D87D-2E29-4BD9-8682-63017C803D1D}"/>
              </a:ext>
            </a:extLst>
          </p:cNvPr>
          <p:cNvSpPr txBox="1"/>
          <p:nvPr/>
        </p:nvSpPr>
        <p:spPr>
          <a:xfrm>
            <a:off x="6173144" y="3727809"/>
            <a:ext cx="12541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3"/>
                </a:solidFill>
              </a:rPr>
              <a:t>2023</a:t>
            </a:r>
            <a:endParaRPr lang="ko-KR" altLang="en-US" sz="2800" b="1" dirty="0">
              <a:solidFill>
                <a:schemeClr val="accent3"/>
              </a:solidFill>
            </a:endParaRPr>
          </a:p>
        </p:txBody>
      </p:sp>
      <p:sp>
        <p:nvSpPr>
          <p:cNvPr id="1708" name="TextBox 1707">
            <a:extLst>
              <a:ext uri="{FF2B5EF4-FFF2-40B4-BE49-F238E27FC236}">
                <a16:creationId xmlns:a16="http://schemas.microsoft.com/office/drawing/2014/main" id="{43BDF522-4ECD-425E-95A0-22D8A35479C1}"/>
              </a:ext>
            </a:extLst>
          </p:cNvPr>
          <p:cNvSpPr txBox="1"/>
          <p:nvPr/>
        </p:nvSpPr>
        <p:spPr>
          <a:xfrm>
            <a:off x="4426571" y="3727809"/>
            <a:ext cx="12541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4"/>
                </a:solidFill>
              </a:rPr>
              <a:t>2022</a:t>
            </a:r>
            <a:endParaRPr lang="ko-KR" altLang="en-US" sz="2800" b="1" dirty="0">
              <a:solidFill>
                <a:schemeClr val="accent4"/>
              </a:solidFill>
            </a:endParaRPr>
          </a:p>
        </p:txBody>
      </p:sp>
      <p:sp>
        <p:nvSpPr>
          <p:cNvPr id="1709" name="TextBox 1708">
            <a:extLst>
              <a:ext uri="{FF2B5EF4-FFF2-40B4-BE49-F238E27FC236}">
                <a16:creationId xmlns:a16="http://schemas.microsoft.com/office/drawing/2014/main" id="{E1563CCB-756C-4C0A-9863-99D0C90F6641}"/>
              </a:ext>
            </a:extLst>
          </p:cNvPr>
          <p:cNvSpPr txBox="1"/>
          <p:nvPr/>
        </p:nvSpPr>
        <p:spPr>
          <a:xfrm>
            <a:off x="7919717" y="3727809"/>
            <a:ext cx="12541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2"/>
                </a:solidFill>
              </a:rPr>
              <a:t>2024</a:t>
            </a:r>
            <a:endParaRPr lang="ko-KR" altLang="en-US" sz="2800" b="1" dirty="0">
              <a:solidFill>
                <a:schemeClr val="accent2"/>
              </a:solidFill>
            </a:endParaRPr>
          </a:p>
        </p:txBody>
      </p:sp>
      <p:sp>
        <p:nvSpPr>
          <p:cNvPr id="1710" name="TextBox 1709">
            <a:extLst>
              <a:ext uri="{FF2B5EF4-FFF2-40B4-BE49-F238E27FC236}">
                <a16:creationId xmlns:a16="http://schemas.microsoft.com/office/drawing/2014/main" id="{E573E831-FC3E-4275-A83D-43EA55FF5433}"/>
              </a:ext>
            </a:extLst>
          </p:cNvPr>
          <p:cNvSpPr txBox="1"/>
          <p:nvPr/>
        </p:nvSpPr>
        <p:spPr>
          <a:xfrm>
            <a:off x="9656766" y="3727809"/>
            <a:ext cx="13531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1"/>
                </a:solidFill>
              </a:rPr>
              <a:t>2025</a:t>
            </a:r>
            <a:endParaRPr lang="ko-KR" altLang="en-US" sz="2800" b="1" dirty="0">
              <a:solidFill>
                <a:schemeClr val="accent1"/>
              </a:solidFill>
            </a:endParaRPr>
          </a:p>
        </p:txBody>
      </p:sp>
      <p:sp>
        <p:nvSpPr>
          <p:cNvPr id="1711" name="TextBox 1710">
            <a:extLst>
              <a:ext uri="{FF2B5EF4-FFF2-40B4-BE49-F238E27FC236}">
                <a16:creationId xmlns:a16="http://schemas.microsoft.com/office/drawing/2014/main" id="{2B60425C-3DEE-4EEF-A200-CD7B37E892D2}"/>
              </a:ext>
            </a:extLst>
          </p:cNvPr>
          <p:cNvSpPr txBox="1"/>
          <p:nvPr/>
        </p:nvSpPr>
        <p:spPr>
          <a:xfrm>
            <a:off x="933425" y="3727809"/>
            <a:ext cx="12541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6"/>
                </a:solidFill>
              </a:rPr>
              <a:t>2020</a:t>
            </a:r>
            <a:endParaRPr lang="ko-KR" altLang="en-US" sz="2800" b="1" dirty="0">
              <a:solidFill>
                <a:schemeClr val="accent6"/>
              </a:solidFill>
            </a:endParaRPr>
          </a:p>
        </p:txBody>
      </p:sp>
      <p:grpSp>
        <p:nvGrpSpPr>
          <p:cNvPr id="1712" name="그룹 1711">
            <a:extLst>
              <a:ext uri="{FF2B5EF4-FFF2-40B4-BE49-F238E27FC236}">
                <a16:creationId xmlns:a16="http://schemas.microsoft.com/office/drawing/2014/main" id="{25ED5347-4FBB-4DF6-A2CC-01BB22C41E27}"/>
              </a:ext>
            </a:extLst>
          </p:cNvPr>
          <p:cNvGrpSpPr/>
          <p:nvPr/>
        </p:nvGrpSpPr>
        <p:grpSpPr>
          <a:xfrm>
            <a:off x="530305" y="2770666"/>
            <a:ext cx="2374688" cy="2725163"/>
            <a:chOff x="530305" y="2465866"/>
            <a:chExt cx="2374688" cy="2725163"/>
          </a:xfrm>
        </p:grpSpPr>
        <p:sp>
          <p:nvSpPr>
            <p:cNvPr id="1713" name="원호 1712">
              <a:extLst>
                <a:ext uri="{FF2B5EF4-FFF2-40B4-BE49-F238E27FC236}">
                  <a16:creationId xmlns:a16="http://schemas.microsoft.com/office/drawing/2014/main" id="{88531409-6FC7-46A0-8A18-06D462928E94}"/>
                </a:ext>
              </a:extLst>
            </p:cNvPr>
            <p:cNvSpPr/>
            <p:nvPr/>
          </p:nvSpPr>
          <p:spPr>
            <a:xfrm>
              <a:off x="530305" y="2465866"/>
              <a:ext cx="2374688" cy="2374688"/>
            </a:xfrm>
            <a:prstGeom prst="arc">
              <a:avLst>
                <a:gd name="adj1" fmla="val 3714120"/>
                <a:gd name="adj2" fmla="val 7224809"/>
              </a:avLst>
            </a:prstGeom>
            <a:ln w="44450" cap="rnd">
              <a:solidFill>
                <a:schemeClr val="accent6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714" name="직선 연결선 1713">
              <a:extLst>
                <a:ext uri="{FF2B5EF4-FFF2-40B4-BE49-F238E27FC236}">
                  <a16:creationId xmlns:a16="http://schemas.microsoft.com/office/drawing/2014/main" id="{D9CA8650-5D4E-4B56-9E37-03BC4221BA6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692223" y="4831029"/>
              <a:ext cx="0" cy="360000"/>
            </a:xfrm>
            <a:prstGeom prst="line">
              <a:avLst/>
            </a:prstGeom>
            <a:ln w="25400">
              <a:solidFill>
                <a:schemeClr val="accent6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15" name="그룹 1714">
            <a:extLst>
              <a:ext uri="{FF2B5EF4-FFF2-40B4-BE49-F238E27FC236}">
                <a16:creationId xmlns:a16="http://schemas.microsoft.com/office/drawing/2014/main" id="{2C4EA675-0D2B-4FF7-8D49-95434E58BC06}"/>
              </a:ext>
            </a:extLst>
          </p:cNvPr>
          <p:cNvGrpSpPr/>
          <p:nvPr/>
        </p:nvGrpSpPr>
        <p:grpSpPr>
          <a:xfrm rot="10800000">
            <a:off x="2272562" y="2446237"/>
            <a:ext cx="2374688" cy="2725164"/>
            <a:chOff x="682705" y="2618266"/>
            <a:chExt cx="2374688" cy="2725164"/>
          </a:xfrm>
        </p:grpSpPr>
        <p:sp>
          <p:nvSpPr>
            <p:cNvPr id="1716" name="원호 1715">
              <a:extLst>
                <a:ext uri="{FF2B5EF4-FFF2-40B4-BE49-F238E27FC236}">
                  <a16:creationId xmlns:a16="http://schemas.microsoft.com/office/drawing/2014/main" id="{139A7B24-1424-4556-B4F5-802CE1051ECC}"/>
                </a:ext>
              </a:extLst>
            </p:cNvPr>
            <p:cNvSpPr/>
            <p:nvPr/>
          </p:nvSpPr>
          <p:spPr>
            <a:xfrm>
              <a:off x="682705" y="2618266"/>
              <a:ext cx="2374688" cy="2374688"/>
            </a:xfrm>
            <a:prstGeom prst="arc">
              <a:avLst>
                <a:gd name="adj1" fmla="val 3714120"/>
                <a:gd name="adj2" fmla="val 7224809"/>
              </a:avLst>
            </a:prstGeom>
            <a:ln w="44450" cap="rnd">
              <a:solidFill>
                <a:schemeClr val="accent5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717" name="직선 연결선 1716">
              <a:extLst>
                <a:ext uri="{FF2B5EF4-FFF2-40B4-BE49-F238E27FC236}">
                  <a16:creationId xmlns:a16="http://schemas.microsoft.com/office/drawing/2014/main" id="{47D64849-B507-4516-B2E8-0CCB1240BB6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44623" y="4983430"/>
              <a:ext cx="0" cy="360000"/>
            </a:xfrm>
            <a:prstGeom prst="line">
              <a:avLst/>
            </a:prstGeom>
            <a:ln w="25400">
              <a:solidFill>
                <a:schemeClr val="accent5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18" name="그룹 1717">
            <a:extLst>
              <a:ext uri="{FF2B5EF4-FFF2-40B4-BE49-F238E27FC236}">
                <a16:creationId xmlns:a16="http://schemas.microsoft.com/office/drawing/2014/main" id="{3D1D1584-131D-47A2-85C8-638EDFDD8CF5}"/>
              </a:ext>
            </a:extLst>
          </p:cNvPr>
          <p:cNvGrpSpPr/>
          <p:nvPr/>
        </p:nvGrpSpPr>
        <p:grpSpPr>
          <a:xfrm>
            <a:off x="4014819" y="2783769"/>
            <a:ext cx="2374688" cy="2725163"/>
            <a:chOff x="530305" y="2465866"/>
            <a:chExt cx="2374688" cy="2725163"/>
          </a:xfrm>
        </p:grpSpPr>
        <p:sp>
          <p:nvSpPr>
            <p:cNvPr id="1719" name="원호 1718">
              <a:extLst>
                <a:ext uri="{FF2B5EF4-FFF2-40B4-BE49-F238E27FC236}">
                  <a16:creationId xmlns:a16="http://schemas.microsoft.com/office/drawing/2014/main" id="{C0A281DA-BEE9-4D82-80F6-6948C02EB597}"/>
                </a:ext>
              </a:extLst>
            </p:cNvPr>
            <p:cNvSpPr/>
            <p:nvPr/>
          </p:nvSpPr>
          <p:spPr>
            <a:xfrm>
              <a:off x="530305" y="2465866"/>
              <a:ext cx="2374688" cy="2374688"/>
            </a:xfrm>
            <a:prstGeom prst="arc">
              <a:avLst>
                <a:gd name="adj1" fmla="val 3714120"/>
                <a:gd name="adj2" fmla="val 7224809"/>
              </a:avLst>
            </a:prstGeom>
            <a:ln w="44450" cap="rnd">
              <a:solidFill>
                <a:schemeClr val="accent4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720" name="직선 연결선 1719">
              <a:extLst>
                <a:ext uri="{FF2B5EF4-FFF2-40B4-BE49-F238E27FC236}">
                  <a16:creationId xmlns:a16="http://schemas.microsoft.com/office/drawing/2014/main" id="{DB477B8D-A2FF-4F32-96FB-5BB9BE73875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692223" y="4831029"/>
              <a:ext cx="0" cy="360000"/>
            </a:xfrm>
            <a:prstGeom prst="line">
              <a:avLst/>
            </a:prstGeom>
            <a:ln w="25400">
              <a:solidFill>
                <a:schemeClr val="accent4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21" name="그룹 1720">
            <a:extLst>
              <a:ext uri="{FF2B5EF4-FFF2-40B4-BE49-F238E27FC236}">
                <a16:creationId xmlns:a16="http://schemas.microsoft.com/office/drawing/2014/main" id="{8369BB69-96A1-4D4E-A0F7-E086DDA6B01B}"/>
              </a:ext>
            </a:extLst>
          </p:cNvPr>
          <p:cNvGrpSpPr/>
          <p:nvPr/>
        </p:nvGrpSpPr>
        <p:grpSpPr>
          <a:xfrm rot="10800000">
            <a:off x="5757076" y="2459340"/>
            <a:ext cx="2374688" cy="2725164"/>
            <a:chOff x="682705" y="2618266"/>
            <a:chExt cx="2374688" cy="2725164"/>
          </a:xfrm>
        </p:grpSpPr>
        <p:sp>
          <p:nvSpPr>
            <p:cNvPr id="1722" name="원호 1721">
              <a:extLst>
                <a:ext uri="{FF2B5EF4-FFF2-40B4-BE49-F238E27FC236}">
                  <a16:creationId xmlns:a16="http://schemas.microsoft.com/office/drawing/2014/main" id="{22D88429-D58B-4B64-9DA2-536855F5FA33}"/>
                </a:ext>
              </a:extLst>
            </p:cNvPr>
            <p:cNvSpPr/>
            <p:nvPr/>
          </p:nvSpPr>
          <p:spPr>
            <a:xfrm>
              <a:off x="682705" y="2618266"/>
              <a:ext cx="2374688" cy="2374688"/>
            </a:xfrm>
            <a:prstGeom prst="arc">
              <a:avLst>
                <a:gd name="adj1" fmla="val 3714120"/>
                <a:gd name="adj2" fmla="val 7224809"/>
              </a:avLst>
            </a:prstGeom>
            <a:ln w="44450" cap="rnd">
              <a:solidFill>
                <a:schemeClr val="accent3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723" name="직선 연결선 1722">
              <a:extLst>
                <a:ext uri="{FF2B5EF4-FFF2-40B4-BE49-F238E27FC236}">
                  <a16:creationId xmlns:a16="http://schemas.microsoft.com/office/drawing/2014/main" id="{19AE2574-E58D-44F2-BF26-34D1D6F1070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44623" y="4983430"/>
              <a:ext cx="0" cy="360000"/>
            </a:xfrm>
            <a:prstGeom prst="line">
              <a:avLst/>
            </a:prstGeom>
            <a:ln w="25400">
              <a:solidFill>
                <a:schemeClr val="accent3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24" name="그룹 1723">
            <a:extLst>
              <a:ext uri="{FF2B5EF4-FFF2-40B4-BE49-F238E27FC236}">
                <a16:creationId xmlns:a16="http://schemas.microsoft.com/office/drawing/2014/main" id="{DF1785A0-F8D5-4BA7-B831-9F4F03F1C2AD}"/>
              </a:ext>
            </a:extLst>
          </p:cNvPr>
          <p:cNvGrpSpPr/>
          <p:nvPr/>
        </p:nvGrpSpPr>
        <p:grpSpPr>
          <a:xfrm>
            <a:off x="7499333" y="2796872"/>
            <a:ext cx="2374688" cy="2725163"/>
            <a:chOff x="530305" y="2465866"/>
            <a:chExt cx="2374688" cy="2725163"/>
          </a:xfrm>
        </p:grpSpPr>
        <p:sp>
          <p:nvSpPr>
            <p:cNvPr id="1725" name="원호 1724">
              <a:extLst>
                <a:ext uri="{FF2B5EF4-FFF2-40B4-BE49-F238E27FC236}">
                  <a16:creationId xmlns:a16="http://schemas.microsoft.com/office/drawing/2014/main" id="{919BF340-1612-4B1E-9799-82E4C7E08340}"/>
                </a:ext>
              </a:extLst>
            </p:cNvPr>
            <p:cNvSpPr/>
            <p:nvPr/>
          </p:nvSpPr>
          <p:spPr>
            <a:xfrm>
              <a:off x="530305" y="2465866"/>
              <a:ext cx="2374688" cy="2374688"/>
            </a:xfrm>
            <a:prstGeom prst="arc">
              <a:avLst>
                <a:gd name="adj1" fmla="val 3714120"/>
                <a:gd name="adj2" fmla="val 7224809"/>
              </a:avLst>
            </a:prstGeom>
            <a:ln w="44450" cap="rnd">
              <a:solidFill>
                <a:schemeClr val="accent2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726" name="직선 연결선 1725">
              <a:extLst>
                <a:ext uri="{FF2B5EF4-FFF2-40B4-BE49-F238E27FC236}">
                  <a16:creationId xmlns:a16="http://schemas.microsoft.com/office/drawing/2014/main" id="{B9E46757-D33A-48ED-9349-87CBDA54D02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692223" y="4831029"/>
              <a:ext cx="0" cy="360000"/>
            </a:xfrm>
            <a:prstGeom prst="line">
              <a:avLst/>
            </a:prstGeom>
            <a:ln w="25400">
              <a:solidFill>
                <a:schemeClr val="accent2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27" name="그룹 1726">
            <a:extLst>
              <a:ext uri="{FF2B5EF4-FFF2-40B4-BE49-F238E27FC236}">
                <a16:creationId xmlns:a16="http://schemas.microsoft.com/office/drawing/2014/main" id="{293515C8-4BE8-493F-A770-509C00DE10DC}"/>
              </a:ext>
            </a:extLst>
          </p:cNvPr>
          <p:cNvGrpSpPr/>
          <p:nvPr/>
        </p:nvGrpSpPr>
        <p:grpSpPr>
          <a:xfrm rot="10800000">
            <a:off x="9241591" y="2472443"/>
            <a:ext cx="2374688" cy="2725164"/>
            <a:chOff x="682705" y="2618266"/>
            <a:chExt cx="2374688" cy="2725164"/>
          </a:xfrm>
        </p:grpSpPr>
        <p:sp>
          <p:nvSpPr>
            <p:cNvPr id="1728" name="원호 1727">
              <a:extLst>
                <a:ext uri="{FF2B5EF4-FFF2-40B4-BE49-F238E27FC236}">
                  <a16:creationId xmlns:a16="http://schemas.microsoft.com/office/drawing/2014/main" id="{9F4E3A9C-1C03-479E-B0DA-DFC400683C89}"/>
                </a:ext>
              </a:extLst>
            </p:cNvPr>
            <p:cNvSpPr/>
            <p:nvPr/>
          </p:nvSpPr>
          <p:spPr>
            <a:xfrm>
              <a:off x="682705" y="2618266"/>
              <a:ext cx="2374688" cy="2374688"/>
            </a:xfrm>
            <a:prstGeom prst="arc">
              <a:avLst>
                <a:gd name="adj1" fmla="val 3714120"/>
                <a:gd name="adj2" fmla="val 7224809"/>
              </a:avLst>
            </a:prstGeom>
            <a:ln w="44450" cap="rnd">
              <a:solidFill>
                <a:schemeClr val="accent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729" name="직선 연결선 1728">
              <a:extLst>
                <a:ext uri="{FF2B5EF4-FFF2-40B4-BE49-F238E27FC236}">
                  <a16:creationId xmlns:a16="http://schemas.microsoft.com/office/drawing/2014/main" id="{23CDD1E2-DDD8-425C-AD2D-EAE123EF0E1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44623" y="4983430"/>
              <a:ext cx="0" cy="360000"/>
            </a:xfrm>
            <a:prstGeom prst="line">
              <a:avLst/>
            </a:prstGeom>
            <a:ln w="25400">
              <a:solidFill>
                <a:schemeClr val="accent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30" name="TextBox 1729">
            <a:extLst>
              <a:ext uri="{FF2B5EF4-FFF2-40B4-BE49-F238E27FC236}">
                <a16:creationId xmlns:a16="http://schemas.microsoft.com/office/drawing/2014/main" id="{680E0DBE-62A2-48BD-9E11-701D0B464374}"/>
              </a:ext>
            </a:extLst>
          </p:cNvPr>
          <p:cNvSpPr txBox="1"/>
          <p:nvPr/>
        </p:nvSpPr>
        <p:spPr>
          <a:xfrm flipH="1">
            <a:off x="2618380" y="1835597"/>
            <a:ext cx="1664463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altLang="ko-KR" sz="1600" dirty="0">
                <a:solidFill>
                  <a:schemeClr val="accent5"/>
                </a:solidFill>
                <a:cs typeface="Arial" pitchFamily="34" charset="0"/>
              </a:rPr>
              <a:t>Simple Portfolio Presentation</a:t>
            </a:r>
          </a:p>
        </p:txBody>
      </p:sp>
      <p:sp>
        <p:nvSpPr>
          <p:cNvPr id="1731" name="TextBox 1730">
            <a:extLst>
              <a:ext uri="{FF2B5EF4-FFF2-40B4-BE49-F238E27FC236}">
                <a16:creationId xmlns:a16="http://schemas.microsoft.com/office/drawing/2014/main" id="{7A5616A4-7313-447B-9966-9B113BA27892}"/>
              </a:ext>
            </a:extLst>
          </p:cNvPr>
          <p:cNvSpPr txBox="1"/>
          <p:nvPr/>
        </p:nvSpPr>
        <p:spPr>
          <a:xfrm flipH="1">
            <a:off x="4371635" y="5675080"/>
            <a:ext cx="1664463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altLang="ko-KR" sz="1600" dirty="0">
                <a:solidFill>
                  <a:schemeClr val="accent4"/>
                </a:solidFill>
                <a:cs typeface="Arial" pitchFamily="34" charset="0"/>
              </a:rPr>
              <a:t>Simple Portfolio Presentation</a:t>
            </a:r>
          </a:p>
        </p:txBody>
      </p:sp>
      <p:sp>
        <p:nvSpPr>
          <p:cNvPr id="1732" name="TextBox 1731">
            <a:extLst>
              <a:ext uri="{FF2B5EF4-FFF2-40B4-BE49-F238E27FC236}">
                <a16:creationId xmlns:a16="http://schemas.microsoft.com/office/drawing/2014/main" id="{13B54298-120B-4EEA-B65B-611624E8FFEF}"/>
              </a:ext>
            </a:extLst>
          </p:cNvPr>
          <p:cNvSpPr txBox="1"/>
          <p:nvPr/>
        </p:nvSpPr>
        <p:spPr>
          <a:xfrm flipH="1">
            <a:off x="6124890" y="1835597"/>
            <a:ext cx="1664463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altLang="ko-KR" sz="1600" dirty="0">
                <a:solidFill>
                  <a:schemeClr val="accent3"/>
                </a:solidFill>
                <a:cs typeface="Arial" pitchFamily="34" charset="0"/>
              </a:rPr>
              <a:t>Simple Portfolio Presentation</a:t>
            </a:r>
          </a:p>
        </p:txBody>
      </p:sp>
      <p:sp>
        <p:nvSpPr>
          <p:cNvPr id="1733" name="TextBox 1732">
            <a:extLst>
              <a:ext uri="{FF2B5EF4-FFF2-40B4-BE49-F238E27FC236}">
                <a16:creationId xmlns:a16="http://schemas.microsoft.com/office/drawing/2014/main" id="{670D71D8-0965-419A-B309-BECC71D3247F}"/>
              </a:ext>
            </a:extLst>
          </p:cNvPr>
          <p:cNvSpPr txBox="1"/>
          <p:nvPr/>
        </p:nvSpPr>
        <p:spPr>
          <a:xfrm flipH="1">
            <a:off x="7878145" y="5675080"/>
            <a:ext cx="1664463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altLang="ko-KR" sz="1600" dirty="0">
                <a:solidFill>
                  <a:schemeClr val="accent2"/>
                </a:solidFill>
                <a:cs typeface="Arial" pitchFamily="34" charset="0"/>
              </a:rPr>
              <a:t>Simple Portfolio Presentation</a:t>
            </a:r>
          </a:p>
        </p:txBody>
      </p:sp>
      <p:sp>
        <p:nvSpPr>
          <p:cNvPr id="1734" name="TextBox 1733">
            <a:extLst>
              <a:ext uri="{FF2B5EF4-FFF2-40B4-BE49-F238E27FC236}">
                <a16:creationId xmlns:a16="http://schemas.microsoft.com/office/drawing/2014/main" id="{5B7CB88C-023C-4DDE-93BA-E6B4C82E3414}"/>
              </a:ext>
            </a:extLst>
          </p:cNvPr>
          <p:cNvSpPr txBox="1"/>
          <p:nvPr/>
        </p:nvSpPr>
        <p:spPr>
          <a:xfrm flipH="1">
            <a:off x="9631400" y="1835597"/>
            <a:ext cx="1664463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altLang="ko-KR" sz="1600" dirty="0">
                <a:solidFill>
                  <a:schemeClr val="accent1"/>
                </a:solidFill>
                <a:cs typeface="Arial" pitchFamily="34" charset="0"/>
              </a:rPr>
              <a:t>Simple Portfolio Presentation</a:t>
            </a:r>
          </a:p>
        </p:txBody>
      </p:sp>
      <p:sp>
        <p:nvSpPr>
          <p:cNvPr id="1735" name="TextBox 1734">
            <a:extLst>
              <a:ext uri="{FF2B5EF4-FFF2-40B4-BE49-F238E27FC236}">
                <a16:creationId xmlns:a16="http://schemas.microsoft.com/office/drawing/2014/main" id="{6DD164E5-933B-4CF4-BCB2-293775CF877A}"/>
              </a:ext>
            </a:extLst>
          </p:cNvPr>
          <p:cNvSpPr txBox="1"/>
          <p:nvPr/>
        </p:nvSpPr>
        <p:spPr>
          <a:xfrm flipH="1">
            <a:off x="865125" y="5675080"/>
            <a:ext cx="1664463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altLang="ko-KR" sz="1600" dirty="0">
                <a:solidFill>
                  <a:schemeClr val="accent6"/>
                </a:solidFill>
                <a:cs typeface="Arial" pitchFamily="34" charset="0"/>
              </a:rPr>
              <a:t>Simple Portfolio Presentation</a:t>
            </a:r>
          </a:p>
        </p:txBody>
      </p:sp>
      <p:sp>
        <p:nvSpPr>
          <p:cNvPr id="1736" name="TextBox 1735">
            <a:extLst>
              <a:ext uri="{FF2B5EF4-FFF2-40B4-BE49-F238E27FC236}">
                <a16:creationId xmlns:a16="http://schemas.microsoft.com/office/drawing/2014/main" id="{743528DE-A36A-485E-8476-4A26FF5DED31}"/>
              </a:ext>
            </a:extLst>
          </p:cNvPr>
          <p:cNvSpPr txBox="1"/>
          <p:nvPr/>
        </p:nvSpPr>
        <p:spPr>
          <a:xfrm>
            <a:off x="2647932" y="4842092"/>
            <a:ext cx="16488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zing.</a:t>
            </a:r>
            <a:endParaRPr lang="ko-KR" altLang="en-US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1737" name="TextBox 1736">
            <a:extLst>
              <a:ext uri="{FF2B5EF4-FFF2-40B4-BE49-F238E27FC236}">
                <a16:creationId xmlns:a16="http://schemas.microsoft.com/office/drawing/2014/main" id="{6F5C3FF2-CF01-409C-AA30-094A54455A1C}"/>
              </a:ext>
            </a:extLst>
          </p:cNvPr>
          <p:cNvSpPr txBox="1"/>
          <p:nvPr/>
        </p:nvSpPr>
        <p:spPr>
          <a:xfrm>
            <a:off x="898847" y="2306264"/>
            <a:ext cx="16488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zing.</a:t>
            </a:r>
            <a:endParaRPr lang="ko-KR" altLang="en-US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1738" name="TextBox 1737">
            <a:extLst>
              <a:ext uri="{FF2B5EF4-FFF2-40B4-BE49-F238E27FC236}">
                <a16:creationId xmlns:a16="http://schemas.microsoft.com/office/drawing/2014/main" id="{DC7E4C18-869C-442C-A8F3-53C969BAD5B3}"/>
              </a:ext>
            </a:extLst>
          </p:cNvPr>
          <p:cNvSpPr txBox="1"/>
          <p:nvPr/>
        </p:nvSpPr>
        <p:spPr>
          <a:xfrm>
            <a:off x="6146102" y="4842092"/>
            <a:ext cx="16488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zing.</a:t>
            </a:r>
            <a:endParaRPr lang="ko-KR" altLang="en-US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1739" name="TextBox 1738">
            <a:extLst>
              <a:ext uri="{FF2B5EF4-FFF2-40B4-BE49-F238E27FC236}">
                <a16:creationId xmlns:a16="http://schemas.microsoft.com/office/drawing/2014/main" id="{623B2E39-633F-4025-963C-B7646B594D0D}"/>
              </a:ext>
            </a:extLst>
          </p:cNvPr>
          <p:cNvSpPr txBox="1"/>
          <p:nvPr/>
        </p:nvSpPr>
        <p:spPr>
          <a:xfrm>
            <a:off x="4397017" y="2306264"/>
            <a:ext cx="16488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zing.</a:t>
            </a:r>
            <a:endParaRPr lang="ko-KR" altLang="en-US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1740" name="TextBox 1739">
            <a:extLst>
              <a:ext uri="{FF2B5EF4-FFF2-40B4-BE49-F238E27FC236}">
                <a16:creationId xmlns:a16="http://schemas.microsoft.com/office/drawing/2014/main" id="{846EE240-F8F4-484E-8213-CCC2A5F557FA}"/>
              </a:ext>
            </a:extLst>
          </p:cNvPr>
          <p:cNvSpPr txBox="1"/>
          <p:nvPr/>
        </p:nvSpPr>
        <p:spPr>
          <a:xfrm>
            <a:off x="9644271" y="4842092"/>
            <a:ext cx="16488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zing.</a:t>
            </a:r>
            <a:endParaRPr lang="ko-KR" altLang="en-US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1741" name="TextBox 1740">
            <a:extLst>
              <a:ext uri="{FF2B5EF4-FFF2-40B4-BE49-F238E27FC236}">
                <a16:creationId xmlns:a16="http://schemas.microsoft.com/office/drawing/2014/main" id="{0481E18E-A79D-4CA2-97B6-26F73FFA5AF9}"/>
              </a:ext>
            </a:extLst>
          </p:cNvPr>
          <p:cNvSpPr txBox="1"/>
          <p:nvPr/>
        </p:nvSpPr>
        <p:spPr>
          <a:xfrm>
            <a:off x="7895187" y="2306264"/>
            <a:ext cx="16488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zing.</a:t>
            </a:r>
            <a:endParaRPr lang="ko-KR" altLang="en-US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DC3539"/>
      </a:accent1>
      <a:accent2>
        <a:srgbClr val="F1CF01"/>
      </a:accent2>
      <a:accent3>
        <a:srgbClr val="449074"/>
      </a:accent3>
      <a:accent4>
        <a:srgbClr val="1764B9"/>
      </a:accent4>
      <a:accent5>
        <a:srgbClr val="8B62A8"/>
      </a:accent5>
      <a:accent6>
        <a:srgbClr val="FDB53E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11247</TotalTime>
  <Words>116</Words>
  <Application>Microsoft Office PowerPoint</Application>
  <PresentationFormat>와이드스크린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43</cp:revision>
  <dcterms:created xsi:type="dcterms:W3CDTF">2018-02-18T19:39:47Z</dcterms:created>
  <dcterms:modified xsi:type="dcterms:W3CDTF">2024-02-21T17:40:02Z</dcterms:modified>
</cp:coreProperties>
</file>