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04" name="그룹 403">
            <a:extLst>
              <a:ext uri="{FF2B5EF4-FFF2-40B4-BE49-F238E27FC236}">
                <a16:creationId xmlns:a16="http://schemas.microsoft.com/office/drawing/2014/main" id="{4FF360DE-15A1-4C61-89DF-229EF54CC5D8}"/>
              </a:ext>
            </a:extLst>
          </p:cNvPr>
          <p:cNvGrpSpPr/>
          <p:nvPr/>
        </p:nvGrpSpPr>
        <p:grpSpPr>
          <a:xfrm>
            <a:off x="4612464" y="2192895"/>
            <a:ext cx="6996061" cy="846001"/>
            <a:chOff x="4612463" y="2161009"/>
            <a:chExt cx="6996061" cy="846001"/>
          </a:xfrm>
        </p:grpSpPr>
        <p:grpSp>
          <p:nvGrpSpPr>
            <p:cNvPr id="405" name="그룹 404">
              <a:extLst>
                <a:ext uri="{FF2B5EF4-FFF2-40B4-BE49-F238E27FC236}">
                  <a16:creationId xmlns:a16="http://schemas.microsoft.com/office/drawing/2014/main" id="{F4FCC270-7886-4056-A0CE-CAE2C6FF7DCB}"/>
                </a:ext>
              </a:extLst>
            </p:cNvPr>
            <p:cNvGrpSpPr/>
            <p:nvPr/>
          </p:nvGrpSpPr>
          <p:grpSpPr>
            <a:xfrm>
              <a:off x="4612463" y="2312259"/>
              <a:ext cx="892271" cy="694751"/>
              <a:chOff x="6823762" y="2305489"/>
              <a:chExt cx="681937" cy="592646"/>
            </a:xfrm>
          </p:grpSpPr>
          <p:sp>
            <p:nvSpPr>
              <p:cNvPr id="407" name="직사각형 406">
                <a:extLst>
                  <a:ext uri="{FF2B5EF4-FFF2-40B4-BE49-F238E27FC236}">
                    <a16:creationId xmlns:a16="http://schemas.microsoft.com/office/drawing/2014/main" id="{EBDB5AFB-3607-43E3-B506-265D48B6CDB5}"/>
                  </a:ext>
                </a:extLst>
              </p:cNvPr>
              <p:cNvSpPr/>
              <p:nvPr/>
            </p:nvSpPr>
            <p:spPr>
              <a:xfrm>
                <a:off x="6823762" y="2305489"/>
                <a:ext cx="681937" cy="592646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10800000" scaled="1"/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/>
              </a:p>
            </p:txBody>
          </p:sp>
          <p:sp>
            <p:nvSpPr>
              <p:cNvPr id="408" name="이등변 삼각형 407">
                <a:extLst>
                  <a:ext uri="{FF2B5EF4-FFF2-40B4-BE49-F238E27FC236}">
                    <a16:creationId xmlns:a16="http://schemas.microsoft.com/office/drawing/2014/main" id="{B1336495-0A69-4FC4-A8E0-C6B6074C7B0A}"/>
                  </a:ext>
                </a:extLst>
              </p:cNvPr>
              <p:cNvSpPr/>
              <p:nvPr/>
            </p:nvSpPr>
            <p:spPr>
              <a:xfrm rot="16200000">
                <a:off x="7358161" y="2750597"/>
                <a:ext cx="142417" cy="152659"/>
              </a:xfrm>
              <a:prstGeom prst="triangle">
                <a:avLst>
                  <a:gd name="adj" fmla="val 100000"/>
                </a:avLst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406" name="직사각형 405">
              <a:extLst>
                <a:ext uri="{FF2B5EF4-FFF2-40B4-BE49-F238E27FC236}">
                  <a16:creationId xmlns:a16="http://schemas.microsoft.com/office/drawing/2014/main" id="{992378AC-1B2B-4A71-A5BB-775942996346}"/>
                </a:ext>
              </a:extLst>
            </p:cNvPr>
            <p:cNvSpPr/>
            <p:nvPr/>
          </p:nvSpPr>
          <p:spPr>
            <a:xfrm>
              <a:off x="5304987" y="2161009"/>
              <a:ext cx="6303537" cy="6948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/>
                </a:gs>
              </a:gsLst>
              <a:lin ang="108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/>
            </a:p>
          </p:txBody>
        </p:sp>
      </p:grpSp>
      <p:grpSp>
        <p:nvGrpSpPr>
          <p:cNvPr id="409" name="그룹 408">
            <a:extLst>
              <a:ext uri="{FF2B5EF4-FFF2-40B4-BE49-F238E27FC236}">
                <a16:creationId xmlns:a16="http://schemas.microsoft.com/office/drawing/2014/main" id="{41CDE3B0-4126-44B4-BE87-BC77D1DCFBFF}"/>
              </a:ext>
            </a:extLst>
          </p:cNvPr>
          <p:cNvGrpSpPr/>
          <p:nvPr/>
        </p:nvGrpSpPr>
        <p:grpSpPr>
          <a:xfrm>
            <a:off x="4612464" y="3180805"/>
            <a:ext cx="6996061" cy="845391"/>
            <a:chOff x="4612463" y="3148919"/>
            <a:chExt cx="6996061" cy="845391"/>
          </a:xfrm>
        </p:grpSpPr>
        <p:grpSp>
          <p:nvGrpSpPr>
            <p:cNvPr id="410" name="그룹 409">
              <a:extLst>
                <a:ext uri="{FF2B5EF4-FFF2-40B4-BE49-F238E27FC236}">
                  <a16:creationId xmlns:a16="http://schemas.microsoft.com/office/drawing/2014/main" id="{D8AD9BEE-9800-4F68-9657-BB01E27E1966}"/>
                </a:ext>
              </a:extLst>
            </p:cNvPr>
            <p:cNvGrpSpPr/>
            <p:nvPr/>
          </p:nvGrpSpPr>
          <p:grpSpPr>
            <a:xfrm>
              <a:off x="4612463" y="3299559"/>
              <a:ext cx="892271" cy="694751"/>
              <a:chOff x="6823762" y="2305489"/>
              <a:chExt cx="681937" cy="592646"/>
            </a:xfrm>
          </p:grpSpPr>
          <p:sp>
            <p:nvSpPr>
              <p:cNvPr id="412" name="직사각형 411">
                <a:extLst>
                  <a:ext uri="{FF2B5EF4-FFF2-40B4-BE49-F238E27FC236}">
                    <a16:creationId xmlns:a16="http://schemas.microsoft.com/office/drawing/2014/main" id="{F7AEA08F-9749-4426-8108-FA45C4CB4474}"/>
                  </a:ext>
                </a:extLst>
              </p:cNvPr>
              <p:cNvSpPr/>
              <p:nvPr/>
            </p:nvSpPr>
            <p:spPr>
              <a:xfrm>
                <a:off x="6823762" y="2305489"/>
                <a:ext cx="681937" cy="592646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3">
                      <a:lumMod val="75000"/>
                    </a:schemeClr>
                  </a:gs>
                  <a:gs pos="100000">
                    <a:schemeClr val="accent3"/>
                  </a:gs>
                </a:gsLst>
                <a:lin ang="10800000" scaled="1"/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/>
              </a:p>
            </p:txBody>
          </p:sp>
          <p:sp>
            <p:nvSpPr>
              <p:cNvPr id="413" name="이등변 삼각형 412">
                <a:extLst>
                  <a:ext uri="{FF2B5EF4-FFF2-40B4-BE49-F238E27FC236}">
                    <a16:creationId xmlns:a16="http://schemas.microsoft.com/office/drawing/2014/main" id="{A475AAFC-6C4A-4D30-AD56-128EFC7B31E9}"/>
                  </a:ext>
                </a:extLst>
              </p:cNvPr>
              <p:cNvSpPr/>
              <p:nvPr/>
            </p:nvSpPr>
            <p:spPr>
              <a:xfrm rot="16200000">
                <a:off x="7358161" y="2750597"/>
                <a:ext cx="142417" cy="152659"/>
              </a:xfrm>
              <a:prstGeom prst="triangle">
                <a:avLst>
                  <a:gd name="adj" fmla="val 100000"/>
                </a:avLst>
              </a:prstGeom>
              <a:solidFill>
                <a:schemeClr val="accent4">
                  <a:lumMod val="5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411" name="직사각형 410">
              <a:extLst>
                <a:ext uri="{FF2B5EF4-FFF2-40B4-BE49-F238E27FC236}">
                  <a16:creationId xmlns:a16="http://schemas.microsoft.com/office/drawing/2014/main" id="{66B1A92F-C47C-4F8D-A8E9-4F7E76D9E24E}"/>
                </a:ext>
              </a:extLst>
            </p:cNvPr>
            <p:cNvSpPr/>
            <p:nvPr/>
          </p:nvSpPr>
          <p:spPr>
            <a:xfrm>
              <a:off x="5304987" y="3148919"/>
              <a:ext cx="6303537" cy="694800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lumMod val="75000"/>
                  </a:schemeClr>
                </a:gs>
                <a:gs pos="100000">
                  <a:schemeClr val="accent3"/>
                </a:gs>
              </a:gsLst>
              <a:lin ang="108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/>
            </a:p>
          </p:txBody>
        </p:sp>
      </p:grpSp>
      <p:grpSp>
        <p:nvGrpSpPr>
          <p:cNvPr id="414" name="그룹 413">
            <a:extLst>
              <a:ext uri="{FF2B5EF4-FFF2-40B4-BE49-F238E27FC236}">
                <a16:creationId xmlns:a16="http://schemas.microsoft.com/office/drawing/2014/main" id="{2F2CD763-FEC9-46A0-9312-A67C9A63ECF6}"/>
              </a:ext>
            </a:extLst>
          </p:cNvPr>
          <p:cNvGrpSpPr/>
          <p:nvPr/>
        </p:nvGrpSpPr>
        <p:grpSpPr>
          <a:xfrm>
            <a:off x="4612464" y="4168714"/>
            <a:ext cx="6996061" cy="844781"/>
            <a:chOff x="4612463" y="4136828"/>
            <a:chExt cx="6996061" cy="844781"/>
          </a:xfrm>
        </p:grpSpPr>
        <p:grpSp>
          <p:nvGrpSpPr>
            <p:cNvPr id="415" name="그룹 414">
              <a:extLst>
                <a:ext uri="{FF2B5EF4-FFF2-40B4-BE49-F238E27FC236}">
                  <a16:creationId xmlns:a16="http://schemas.microsoft.com/office/drawing/2014/main" id="{D03F3D7F-2936-44BD-B461-913B671032BE}"/>
                </a:ext>
              </a:extLst>
            </p:cNvPr>
            <p:cNvGrpSpPr/>
            <p:nvPr/>
          </p:nvGrpSpPr>
          <p:grpSpPr>
            <a:xfrm>
              <a:off x="4612463" y="4286858"/>
              <a:ext cx="892271" cy="694751"/>
              <a:chOff x="6823762" y="2305489"/>
              <a:chExt cx="681937" cy="592646"/>
            </a:xfrm>
          </p:grpSpPr>
          <p:sp>
            <p:nvSpPr>
              <p:cNvPr id="417" name="직사각형 416">
                <a:extLst>
                  <a:ext uri="{FF2B5EF4-FFF2-40B4-BE49-F238E27FC236}">
                    <a16:creationId xmlns:a16="http://schemas.microsoft.com/office/drawing/2014/main" id="{28DDC410-78F9-4374-A167-8E314813D615}"/>
                  </a:ext>
                </a:extLst>
              </p:cNvPr>
              <p:cNvSpPr/>
              <p:nvPr/>
            </p:nvSpPr>
            <p:spPr>
              <a:xfrm>
                <a:off x="6823762" y="2305489"/>
                <a:ext cx="681937" cy="592646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lumMod val="75000"/>
                    </a:schemeClr>
                  </a:gs>
                  <a:gs pos="100000">
                    <a:schemeClr val="accent2"/>
                  </a:gs>
                </a:gsLst>
                <a:lin ang="10800000" scaled="1"/>
                <a:tileRect/>
              </a:gra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ko-KR"/>
              </a:p>
            </p:txBody>
          </p:sp>
          <p:sp>
            <p:nvSpPr>
              <p:cNvPr id="418" name="이등변 삼각형 417">
                <a:extLst>
                  <a:ext uri="{FF2B5EF4-FFF2-40B4-BE49-F238E27FC236}">
                    <a16:creationId xmlns:a16="http://schemas.microsoft.com/office/drawing/2014/main" id="{19C33B8F-55FE-40B4-B64A-E0B263049C24}"/>
                  </a:ext>
                </a:extLst>
              </p:cNvPr>
              <p:cNvSpPr/>
              <p:nvPr/>
            </p:nvSpPr>
            <p:spPr>
              <a:xfrm rot="16200000">
                <a:off x="7358161" y="2750597"/>
                <a:ext cx="142417" cy="152659"/>
              </a:xfrm>
              <a:prstGeom prst="triangle">
                <a:avLst>
                  <a:gd name="adj" fmla="val 100000"/>
                </a:avLst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416" name="직사각형 415">
              <a:extLst>
                <a:ext uri="{FF2B5EF4-FFF2-40B4-BE49-F238E27FC236}">
                  <a16:creationId xmlns:a16="http://schemas.microsoft.com/office/drawing/2014/main" id="{EA1BF9CA-3881-4846-8C47-1CD08E49379F}"/>
                </a:ext>
              </a:extLst>
            </p:cNvPr>
            <p:cNvSpPr/>
            <p:nvPr/>
          </p:nvSpPr>
          <p:spPr>
            <a:xfrm>
              <a:off x="5304987" y="4136828"/>
              <a:ext cx="6303537" cy="694800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100000">
                  <a:schemeClr val="accent2"/>
                </a:gs>
              </a:gsLst>
              <a:lin ang="108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/>
            </a:p>
          </p:txBody>
        </p:sp>
      </p:grpSp>
      <p:grpSp>
        <p:nvGrpSpPr>
          <p:cNvPr id="419" name="Group 1">
            <a:extLst>
              <a:ext uri="{FF2B5EF4-FFF2-40B4-BE49-F238E27FC236}">
                <a16:creationId xmlns:a16="http://schemas.microsoft.com/office/drawing/2014/main" id="{254471C6-2D9A-47BC-BB95-39A58C30F9BA}"/>
              </a:ext>
            </a:extLst>
          </p:cNvPr>
          <p:cNvGrpSpPr/>
          <p:nvPr/>
        </p:nvGrpSpPr>
        <p:grpSpPr>
          <a:xfrm>
            <a:off x="2887987" y="1827753"/>
            <a:ext cx="1793048" cy="3578609"/>
            <a:chOff x="8767903" y="321074"/>
            <a:chExt cx="1576880" cy="3147176"/>
          </a:xfrm>
        </p:grpSpPr>
        <p:sp>
          <p:nvSpPr>
            <p:cNvPr id="420" name="Graphic 2">
              <a:extLst>
                <a:ext uri="{FF2B5EF4-FFF2-40B4-BE49-F238E27FC236}">
                  <a16:creationId xmlns:a16="http://schemas.microsoft.com/office/drawing/2014/main" id="{D572EC79-9462-4D42-90E2-3E384F5D9CA0}"/>
                </a:ext>
              </a:extLst>
            </p:cNvPr>
            <p:cNvSpPr/>
            <p:nvPr/>
          </p:nvSpPr>
          <p:spPr>
            <a:xfrm>
              <a:off x="8770344" y="321074"/>
              <a:ext cx="1572693" cy="3147176"/>
            </a:xfrm>
            <a:custGeom>
              <a:avLst/>
              <a:gdLst>
                <a:gd name="connsiteX0" fmla="*/ 2940654 w 3387838"/>
                <a:gd name="connsiteY0" fmla="*/ 6858876 h 6858875"/>
                <a:gd name="connsiteX1" fmla="*/ 447185 w 3387838"/>
                <a:gd name="connsiteY1" fmla="*/ 6858876 h 6858875"/>
                <a:gd name="connsiteX2" fmla="*/ 0 w 3387838"/>
                <a:gd name="connsiteY2" fmla="*/ 6411691 h 6858875"/>
                <a:gd name="connsiteX3" fmla="*/ 0 w 3387838"/>
                <a:gd name="connsiteY3" fmla="*/ 447185 h 6858875"/>
                <a:gd name="connsiteX4" fmla="*/ 447185 w 3387838"/>
                <a:gd name="connsiteY4" fmla="*/ 0 h 6858875"/>
                <a:gd name="connsiteX5" fmla="*/ 2940654 w 3387838"/>
                <a:gd name="connsiteY5" fmla="*/ 0 h 6858875"/>
                <a:gd name="connsiteX6" fmla="*/ 3387838 w 3387838"/>
                <a:gd name="connsiteY6" fmla="*/ 447185 h 6858875"/>
                <a:gd name="connsiteX7" fmla="*/ 3387838 w 3387838"/>
                <a:gd name="connsiteY7" fmla="*/ 6411759 h 6858875"/>
                <a:gd name="connsiteX8" fmla="*/ 2940654 w 3387838"/>
                <a:gd name="connsiteY8" fmla="*/ 6858876 h 6858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87838" h="6858875">
                  <a:moveTo>
                    <a:pt x="2940654" y="6858876"/>
                  </a:moveTo>
                  <a:lnTo>
                    <a:pt x="447185" y="6858876"/>
                  </a:lnTo>
                  <a:cubicBezTo>
                    <a:pt x="200216" y="6858876"/>
                    <a:pt x="0" y="6658660"/>
                    <a:pt x="0" y="6411691"/>
                  </a:cubicBezTo>
                  <a:lnTo>
                    <a:pt x="0" y="447185"/>
                  </a:lnTo>
                  <a:cubicBezTo>
                    <a:pt x="67" y="200216"/>
                    <a:pt x="200216" y="0"/>
                    <a:pt x="447185" y="0"/>
                  </a:cubicBezTo>
                  <a:lnTo>
                    <a:pt x="2940654" y="0"/>
                  </a:lnTo>
                  <a:cubicBezTo>
                    <a:pt x="3187622" y="0"/>
                    <a:pt x="3387838" y="200216"/>
                    <a:pt x="3387838" y="447185"/>
                  </a:cubicBezTo>
                  <a:lnTo>
                    <a:pt x="3387838" y="6411759"/>
                  </a:lnTo>
                  <a:cubicBezTo>
                    <a:pt x="3387771" y="6658660"/>
                    <a:pt x="3187555" y="6858876"/>
                    <a:pt x="2940654" y="6858876"/>
                  </a:cubicBezTo>
                  <a:close/>
                </a:path>
              </a:pathLst>
            </a:custGeom>
            <a:solidFill>
              <a:srgbClr val="D0D4D8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1" name="Graphic 2">
              <a:extLst>
                <a:ext uri="{FF2B5EF4-FFF2-40B4-BE49-F238E27FC236}">
                  <a16:creationId xmlns:a16="http://schemas.microsoft.com/office/drawing/2014/main" id="{FF0B1688-E845-4C7C-B9C3-5DFC24237E23}"/>
                </a:ext>
              </a:extLst>
            </p:cNvPr>
            <p:cNvSpPr/>
            <p:nvPr/>
          </p:nvSpPr>
          <p:spPr>
            <a:xfrm>
              <a:off x="8791415" y="337581"/>
              <a:ext cx="1530550" cy="3114132"/>
            </a:xfrm>
            <a:custGeom>
              <a:avLst/>
              <a:gdLst>
                <a:gd name="connsiteX0" fmla="*/ 2858870 w 3305986"/>
                <a:gd name="connsiteY0" fmla="*/ 6786860 h 6786860"/>
                <a:gd name="connsiteX1" fmla="*/ 447185 w 3305986"/>
                <a:gd name="connsiteY1" fmla="*/ 6786860 h 6786860"/>
                <a:gd name="connsiteX2" fmla="*/ 0 w 3305986"/>
                <a:gd name="connsiteY2" fmla="*/ 6339676 h 6786860"/>
                <a:gd name="connsiteX3" fmla="*/ 0 w 3305986"/>
                <a:gd name="connsiteY3" fmla="*/ 447185 h 6786860"/>
                <a:gd name="connsiteX4" fmla="*/ 447185 w 3305986"/>
                <a:gd name="connsiteY4" fmla="*/ 0 h 6786860"/>
                <a:gd name="connsiteX5" fmla="*/ 2858802 w 3305986"/>
                <a:gd name="connsiteY5" fmla="*/ 0 h 6786860"/>
                <a:gd name="connsiteX6" fmla="*/ 3305987 w 3305986"/>
                <a:gd name="connsiteY6" fmla="*/ 447185 h 6786860"/>
                <a:gd name="connsiteX7" fmla="*/ 3305987 w 3305986"/>
                <a:gd name="connsiteY7" fmla="*/ 6339743 h 6786860"/>
                <a:gd name="connsiteX8" fmla="*/ 2858870 w 3305986"/>
                <a:gd name="connsiteY8" fmla="*/ 6786860 h 6786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05986" h="6786860">
                  <a:moveTo>
                    <a:pt x="2858870" y="6786860"/>
                  </a:moveTo>
                  <a:lnTo>
                    <a:pt x="447185" y="6786860"/>
                  </a:lnTo>
                  <a:cubicBezTo>
                    <a:pt x="200216" y="6786860"/>
                    <a:pt x="0" y="6586644"/>
                    <a:pt x="0" y="6339676"/>
                  </a:cubicBezTo>
                  <a:lnTo>
                    <a:pt x="0" y="447185"/>
                  </a:lnTo>
                  <a:cubicBezTo>
                    <a:pt x="0" y="200216"/>
                    <a:pt x="200216" y="0"/>
                    <a:pt x="447185" y="0"/>
                  </a:cubicBezTo>
                  <a:lnTo>
                    <a:pt x="2858802" y="0"/>
                  </a:lnTo>
                  <a:cubicBezTo>
                    <a:pt x="3105771" y="0"/>
                    <a:pt x="3305987" y="200216"/>
                    <a:pt x="3305987" y="447185"/>
                  </a:cubicBezTo>
                  <a:lnTo>
                    <a:pt x="3305987" y="6339743"/>
                  </a:lnTo>
                  <a:cubicBezTo>
                    <a:pt x="3305987" y="6586644"/>
                    <a:pt x="3105771" y="6786860"/>
                    <a:pt x="2858870" y="6786860"/>
                  </a:cubicBezTo>
                  <a:close/>
                </a:path>
              </a:pathLst>
            </a:custGeom>
            <a:solidFill>
              <a:srgbClr val="070808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2" name="Graphic 2">
              <a:extLst>
                <a:ext uri="{FF2B5EF4-FFF2-40B4-BE49-F238E27FC236}">
                  <a16:creationId xmlns:a16="http://schemas.microsoft.com/office/drawing/2014/main" id="{A0317A62-9374-447F-BB7F-725ED6CB2735}"/>
                </a:ext>
              </a:extLst>
            </p:cNvPr>
            <p:cNvSpPr/>
            <p:nvPr/>
          </p:nvSpPr>
          <p:spPr>
            <a:xfrm>
              <a:off x="8828208" y="391212"/>
              <a:ext cx="1456965" cy="3006900"/>
            </a:xfrm>
            <a:custGeom>
              <a:avLst/>
              <a:gdLst>
                <a:gd name="connsiteX0" fmla="*/ 2682906 w 3006269"/>
                <a:gd name="connsiteY0" fmla="*/ 0 h 6553162"/>
                <a:gd name="connsiteX1" fmla="*/ 2383121 w 3006269"/>
                <a:gd name="connsiteY1" fmla="*/ 0 h 6553162"/>
                <a:gd name="connsiteX2" fmla="*/ 2355366 w 3006269"/>
                <a:gd name="connsiteY2" fmla="*/ 27755 h 6553162"/>
                <a:gd name="connsiteX3" fmla="*/ 2355366 w 3006269"/>
                <a:gd name="connsiteY3" fmla="*/ 27755 h 6553162"/>
                <a:gd name="connsiteX4" fmla="*/ 2140599 w 3006269"/>
                <a:gd name="connsiteY4" fmla="*/ 242523 h 6553162"/>
                <a:gd name="connsiteX5" fmla="*/ 852197 w 3006269"/>
                <a:gd name="connsiteY5" fmla="*/ 242523 h 6553162"/>
                <a:gd name="connsiteX6" fmla="*/ 637430 w 3006269"/>
                <a:gd name="connsiteY6" fmla="*/ 27755 h 6553162"/>
                <a:gd name="connsiteX7" fmla="*/ 637430 w 3006269"/>
                <a:gd name="connsiteY7" fmla="*/ 27755 h 6553162"/>
                <a:gd name="connsiteX8" fmla="*/ 609675 w 3006269"/>
                <a:gd name="connsiteY8" fmla="*/ 0 h 6553162"/>
                <a:gd name="connsiteX9" fmla="*/ 323363 w 3006269"/>
                <a:gd name="connsiteY9" fmla="*/ 0 h 6553162"/>
                <a:gd name="connsiteX10" fmla="*/ 0 w 3006269"/>
                <a:gd name="connsiteY10" fmla="*/ 323363 h 6553162"/>
                <a:gd name="connsiteX11" fmla="*/ 0 w 3006269"/>
                <a:gd name="connsiteY11" fmla="*/ 6229799 h 6553162"/>
                <a:gd name="connsiteX12" fmla="*/ 323363 w 3006269"/>
                <a:gd name="connsiteY12" fmla="*/ 6553163 h 6553162"/>
                <a:gd name="connsiteX13" fmla="*/ 2682906 w 3006269"/>
                <a:gd name="connsiteY13" fmla="*/ 6553163 h 6553162"/>
                <a:gd name="connsiteX14" fmla="*/ 3006269 w 3006269"/>
                <a:gd name="connsiteY14" fmla="*/ 6229799 h 6553162"/>
                <a:gd name="connsiteX15" fmla="*/ 3006269 w 3006269"/>
                <a:gd name="connsiteY15" fmla="*/ 323363 h 6553162"/>
                <a:gd name="connsiteX16" fmla="*/ 2682906 w 3006269"/>
                <a:gd name="connsiteY16" fmla="*/ 0 h 6553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06269" h="6553162">
                  <a:moveTo>
                    <a:pt x="2682906" y="0"/>
                  </a:moveTo>
                  <a:lnTo>
                    <a:pt x="2383121" y="0"/>
                  </a:lnTo>
                  <a:cubicBezTo>
                    <a:pt x="2367761" y="0"/>
                    <a:pt x="2355366" y="12463"/>
                    <a:pt x="2355366" y="27755"/>
                  </a:cubicBezTo>
                  <a:lnTo>
                    <a:pt x="2355366" y="27755"/>
                  </a:lnTo>
                  <a:cubicBezTo>
                    <a:pt x="2355366" y="146322"/>
                    <a:pt x="2259233" y="242523"/>
                    <a:pt x="2140599" y="242523"/>
                  </a:cubicBezTo>
                  <a:lnTo>
                    <a:pt x="852197" y="242523"/>
                  </a:lnTo>
                  <a:cubicBezTo>
                    <a:pt x="733631" y="242523"/>
                    <a:pt x="637430" y="146389"/>
                    <a:pt x="637430" y="27755"/>
                  </a:cubicBezTo>
                  <a:lnTo>
                    <a:pt x="637430" y="27755"/>
                  </a:lnTo>
                  <a:cubicBezTo>
                    <a:pt x="637430" y="12396"/>
                    <a:pt x="624967" y="0"/>
                    <a:pt x="609675" y="0"/>
                  </a:cubicBezTo>
                  <a:lnTo>
                    <a:pt x="323363" y="0"/>
                  </a:lnTo>
                  <a:cubicBezTo>
                    <a:pt x="144772" y="0"/>
                    <a:pt x="0" y="144773"/>
                    <a:pt x="0" y="323363"/>
                  </a:cubicBezTo>
                  <a:lnTo>
                    <a:pt x="0" y="6229799"/>
                  </a:lnTo>
                  <a:cubicBezTo>
                    <a:pt x="0" y="6408390"/>
                    <a:pt x="144772" y="6553163"/>
                    <a:pt x="323363" y="6553163"/>
                  </a:cubicBezTo>
                  <a:lnTo>
                    <a:pt x="2682906" y="6553163"/>
                  </a:lnTo>
                  <a:cubicBezTo>
                    <a:pt x="2861497" y="6553163"/>
                    <a:pt x="3006269" y="6408390"/>
                    <a:pt x="3006269" y="6229799"/>
                  </a:cubicBezTo>
                  <a:lnTo>
                    <a:pt x="3006269" y="323363"/>
                  </a:lnTo>
                  <a:cubicBezTo>
                    <a:pt x="3006269" y="144773"/>
                    <a:pt x="2861497" y="0"/>
                    <a:pt x="2682906" y="0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3" name="Graphic 2">
              <a:extLst>
                <a:ext uri="{FF2B5EF4-FFF2-40B4-BE49-F238E27FC236}">
                  <a16:creationId xmlns:a16="http://schemas.microsoft.com/office/drawing/2014/main" id="{5CCF2C5C-7A40-4DE1-A510-1633F9879BEF}"/>
                </a:ext>
              </a:extLst>
            </p:cNvPr>
            <p:cNvSpPr/>
            <p:nvPr/>
          </p:nvSpPr>
          <p:spPr>
            <a:xfrm>
              <a:off x="8768181" y="768762"/>
              <a:ext cx="11004" cy="107231"/>
            </a:xfrm>
            <a:custGeom>
              <a:avLst/>
              <a:gdLst>
                <a:gd name="connsiteX0" fmla="*/ 15158 w 23982"/>
                <a:gd name="connsiteY0" fmla="*/ 233697 h 233697"/>
                <a:gd name="connsiteX1" fmla="*/ 0 w 23982"/>
                <a:gd name="connsiteY1" fmla="*/ 233697 h 233697"/>
                <a:gd name="connsiteX2" fmla="*/ 0 w 23982"/>
                <a:gd name="connsiteY2" fmla="*/ 0 h 233697"/>
                <a:gd name="connsiteX3" fmla="*/ 15158 w 23982"/>
                <a:gd name="connsiteY3" fmla="*/ 0 h 233697"/>
                <a:gd name="connsiteX4" fmla="*/ 23983 w 23982"/>
                <a:gd name="connsiteY4" fmla="*/ 8825 h 233697"/>
                <a:gd name="connsiteX5" fmla="*/ 23983 w 23982"/>
                <a:gd name="connsiteY5" fmla="*/ 224805 h 233697"/>
                <a:gd name="connsiteX6" fmla="*/ 15158 w 23982"/>
                <a:gd name="connsiteY6" fmla="*/ 233697 h 2336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3982" h="233697">
                  <a:moveTo>
                    <a:pt x="15158" y="233697"/>
                  </a:moveTo>
                  <a:lnTo>
                    <a:pt x="0" y="233697"/>
                  </a:lnTo>
                  <a:lnTo>
                    <a:pt x="0" y="0"/>
                  </a:lnTo>
                  <a:lnTo>
                    <a:pt x="15158" y="0"/>
                  </a:lnTo>
                  <a:cubicBezTo>
                    <a:pt x="20008" y="0"/>
                    <a:pt x="23983" y="3975"/>
                    <a:pt x="23983" y="8825"/>
                  </a:cubicBezTo>
                  <a:lnTo>
                    <a:pt x="23983" y="224805"/>
                  </a:lnTo>
                  <a:cubicBezTo>
                    <a:pt x="23983" y="229723"/>
                    <a:pt x="20008" y="233697"/>
                    <a:pt x="15158" y="233697"/>
                  </a:cubicBezTo>
                  <a:close/>
                </a:path>
              </a:pathLst>
            </a:custGeom>
            <a:solidFill>
              <a:srgbClr val="364551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4" name="Graphic 2">
              <a:extLst>
                <a:ext uri="{FF2B5EF4-FFF2-40B4-BE49-F238E27FC236}">
                  <a16:creationId xmlns:a16="http://schemas.microsoft.com/office/drawing/2014/main" id="{8AB5BD20-D3C0-48BE-91E3-5B995767AB6F}"/>
                </a:ext>
              </a:extLst>
            </p:cNvPr>
            <p:cNvSpPr/>
            <p:nvPr/>
          </p:nvSpPr>
          <p:spPr>
            <a:xfrm>
              <a:off x="8768181" y="998836"/>
              <a:ext cx="15362" cy="213875"/>
            </a:xfrm>
            <a:custGeom>
              <a:avLst/>
              <a:gdLst>
                <a:gd name="connsiteX0" fmla="*/ 24656 w 33481"/>
                <a:gd name="connsiteY0" fmla="*/ 466115 h 466115"/>
                <a:gd name="connsiteX1" fmla="*/ 10105 w 33481"/>
                <a:gd name="connsiteY1" fmla="*/ 466115 h 466115"/>
                <a:gd name="connsiteX2" fmla="*/ 0 w 33481"/>
                <a:gd name="connsiteY2" fmla="*/ 456010 h 466115"/>
                <a:gd name="connsiteX3" fmla="*/ 0 w 33481"/>
                <a:gd name="connsiteY3" fmla="*/ 10105 h 466115"/>
                <a:gd name="connsiteX4" fmla="*/ 10105 w 33481"/>
                <a:gd name="connsiteY4" fmla="*/ 0 h 466115"/>
                <a:gd name="connsiteX5" fmla="*/ 24656 w 33481"/>
                <a:gd name="connsiteY5" fmla="*/ 0 h 466115"/>
                <a:gd name="connsiteX6" fmla="*/ 33482 w 33481"/>
                <a:gd name="connsiteY6" fmla="*/ 8825 h 466115"/>
                <a:gd name="connsiteX7" fmla="*/ 33482 w 33481"/>
                <a:gd name="connsiteY7" fmla="*/ 457223 h 466115"/>
                <a:gd name="connsiteX8" fmla="*/ 24656 w 33481"/>
                <a:gd name="connsiteY8" fmla="*/ 466115 h 466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481" h="466115">
                  <a:moveTo>
                    <a:pt x="24656" y="466115"/>
                  </a:moveTo>
                  <a:lnTo>
                    <a:pt x="10105" y="466115"/>
                  </a:lnTo>
                  <a:cubicBezTo>
                    <a:pt x="4514" y="466115"/>
                    <a:pt x="0" y="461601"/>
                    <a:pt x="0" y="456010"/>
                  </a:cubicBezTo>
                  <a:lnTo>
                    <a:pt x="0" y="10105"/>
                  </a:lnTo>
                  <a:cubicBezTo>
                    <a:pt x="0" y="4514"/>
                    <a:pt x="4514" y="0"/>
                    <a:pt x="10105" y="0"/>
                  </a:cubicBezTo>
                  <a:lnTo>
                    <a:pt x="24656" y="0"/>
                  </a:lnTo>
                  <a:cubicBezTo>
                    <a:pt x="29507" y="0"/>
                    <a:pt x="33482" y="3975"/>
                    <a:pt x="33482" y="8825"/>
                  </a:cubicBezTo>
                  <a:lnTo>
                    <a:pt x="33482" y="457223"/>
                  </a:lnTo>
                  <a:cubicBezTo>
                    <a:pt x="33482" y="462140"/>
                    <a:pt x="29507" y="466115"/>
                    <a:pt x="24656" y="466115"/>
                  </a:cubicBezTo>
                  <a:close/>
                </a:path>
              </a:pathLst>
            </a:custGeom>
            <a:solidFill>
              <a:srgbClr val="364551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5" name="Graphic 2">
              <a:extLst>
                <a:ext uri="{FF2B5EF4-FFF2-40B4-BE49-F238E27FC236}">
                  <a16:creationId xmlns:a16="http://schemas.microsoft.com/office/drawing/2014/main" id="{8DB47CAE-F3D3-42A3-93B9-E9F580C28861}"/>
                </a:ext>
              </a:extLst>
            </p:cNvPr>
            <p:cNvSpPr/>
            <p:nvPr/>
          </p:nvSpPr>
          <p:spPr>
            <a:xfrm>
              <a:off x="8768212" y="1014199"/>
              <a:ext cx="8686" cy="179100"/>
            </a:xfrm>
            <a:custGeom>
              <a:avLst/>
              <a:gdLst>
                <a:gd name="connsiteX0" fmla="*/ 17650 w 18930"/>
                <a:gd name="connsiteY0" fmla="*/ 390327 h 390326"/>
                <a:gd name="connsiteX1" fmla="*/ 1886 w 18930"/>
                <a:gd name="connsiteY1" fmla="*/ 390327 h 390326"/>
                <a:gd name="connsiteX2" fmla="*/ 0 w 18930"/>
                <a:gd name="connsiteY2" fmla="*/ 388440 h 390326"/>
                <a:gd name="connsiteX3" fmla="*/ 0 w 18930"/>
                <a:gd name="connsiteY3" fmla="*/ 1886 h 390326"/>
                <a:gd name="connsiteX4" fmla="*/ 1886 w 18930"/>
                <a:gd name="connsiteY4" fmla="*/ 0 h 390326"/>
                <a:gd name="connsiteX5" fmla="*/ 17650 w 18930"/>
                <a:gd name="connsiteY5" fmla="*/ 0 h 390326"/>
                <a:gd name="connsiteX6" fmla="*/ 18930 w 18930"/>
                <a:gd name="connsiteY6" fmla="*/ 1280 h 390326"/>
                <a:gd name="connsiteX7" fmla="*/ 18930 w 18930"/>
                <a:gd name="connsiteY7" fmla="*/ 389047 h 390326"/>
                <a:gd name="connsiteX8" fmla="*/ 17650 w 18930"/>
                <a:gd name="connsiteY8" fmla="*/ 390327 h 390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30" h="390326">
                  <a:moveTo>
                    <a:pt x="17650" y="390327"/>
                  </a:moveTo>
                  <a:lnTo>
                    <a:pt x="1886" y="390327"/>
                  </a:lnTo>
                  <a:cubicBezTo>
                    <a:pt x="808" y="390327"/>
                    <a:pt x="0" y="389451"/>
                    <a:pt x="0" y="388440"/>
                  </a:cubicBezTo>
                  <a:lnTo>
                    <a:pt x="0" y="1886"/>
                  </a:lnTo>
                  <a:cubicBezTo>
                    <a:pt x="0" y="808"/>
                    <a:pt x="876" y="0"/>
                    <a:pt x="1886" y="0"/>
                  </a:cubicBezTo>
                  <a:lnTo>
                    <a:pt x="17650" y="0"/>
                  </a:lnTo>
                  <a:cubicBezTo>
                    <a:pt x="18324" y="0"/>
                    <a:pt x="18930" y="539"/>
                    <a:pt x="18930" y="1280"/>
                  </a:cubicBezTo>
                  <a:lnTo>
                    <a:pt x="18930" y="389047"/>
                  </a:lnTo>
                  <a:cubicBezTo>
                    <a:pt x="18930" y="389788"/>
                    <a:pt x="18324" y="390327"/>
                    <a:pt x="17650" y="390327"/>
                  </a:cubicBezTo>
                  <a:close/>
                </a:path>
              </a:pathLst>
            </a:custGeom>
            <a:solidFill>
              <a:srgbClr val="FAFDFF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6" name="Graphic 2">
              <a:extLst>
                <a:ext uri="{FF2B5EF4-FFF2-40B4-BE49-F238E27FC236}">
                  <a16:creationId xmlns:a16="http://schemas.microsoft.com/office/drawing/2014/main" id="{F2A6FECB-DE69-4364-A725-D568E34BB783}"/>
                </a:ext>
              </a:extLst>
            </p:cNvPr>
            <p:cNvSpPr/>
            <p:nvPr/>
          </p:nvSpPr>
          <p:spPr>
            <a:xfrm>
              <a:off x="8767903" y="1284426"/>
              <a:ext cx="15362" cy="213875"/>
            </a:xfrm>
            <a:custGeom>
              <a:avLst/>
              <a:gdLst>
                <a:gd name="connsiteX0" fmla="*/ 24656 w 33481"/>
                <a:gd name="connsiteY0" fmla="*/ 466115 h 466114"/>
                <a:gd name="connsiteX1" fmla="*/ 10105 w 33481"/>
                <a:gd name="connsiteY1" fmla="*/ 466115 h 466114"/>
                <a:gd name="connsiteX2" fmla="*/ 0 w 33481"/>
                <a:gd name="connsiteY2" fmla="*/ 456010 h 466114"/>
                <a:gd name="connsiteX3" fmla="*/ 0 w 33481"/>
                <a:gd name="connsiteY3" fmla="*/ 10105 h 466114"/>
                <a:gd name="connsiteX4" fmla="*/ 10105 w 33481"/>
                <a:gd name="connsiteY4" fmla="*/ 0 h 466114"/>
                <a:gd name="connsiteX5" fmla="*/ 24656 w 33481"/>
                <a:gd name="connsiteY5" fmla="*/ 0 h 466114"/>
                <a:gd name="connsiteX6" fmla="*/ 33482 w 33481"/>
                <a:gd name="connsiteY6" fmla="*/ 8825 h 466114"/>
                <a:gd name="connsiteX7" fmla="*/ 33482 w 33481"/>
                <a:gd name="connsiteY7" fmla="*/ 457222 h 466114"/>
                <a:gd name="connsiteX8" fmla="*/ 24656 w 33481"/>
                <a:gd name="connsiteY8" fmla="*/ 466115 h 466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481" h="466114">
                  <a:moveTo>
                    <a:pt x="24656" y="466115"/>
                  </a:moveTo>
                  <a:lnTo>
                    <a:pt x="10105" y="466115"/>
                  </a:lnTo>
                  <a:cubicBezTo>
                    <a:pt x="4514" y="466115"/>
                    <a:pt x="0" y="461601"/>
                    <a:pt x="0" y="456010"/>
                  </a:cubicBezTo>
                  <a:lnTo>
                    <a:pt x="0" y="10105"/>
                  </a:lnTo>
                  <a:cubicBezTo>
                    <a:pt x="0" y="4514"/>
                    <a:pt x="4514" y="0"/>
                    <a:pt x="10105" y="0"/>
                  </a:cubicBezTo>
                  <a:lnTo>
                    <a:pt x="24656" y="0"/>
                  </a:lnTo>
                  <a:cubicBezTo>
                    <a:pt x="29507" y="0"/>
                    <a:pt x="33482" y="3975"/>
                    <a:pt x="33482" y="8825"/>
                  </a:cubicBezTo>
                  <a:lnTo>
                    <a:pt x="33482" y="457222"/>
                  </a:lnTo>
                  <a:cubicBezTo>
                    <a:pt x="33482" y="462208"/>
                    <a:pt x="29507" y="466115"/>
                    <a:pt x="24656" y="466115"/>
                  </a:cubicBezTo>
                  <a:close/>
                </a:path>
              </a:pathLst>
            </a:custGeom>
            <a:solidFill>
              <a:srgbClr val="364551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7" name="Graphic 2">
              <a:extLst>
                <a:ext uri="{FF2B5EF4-FFF2-40B4-BE49-F238E27FC236}">
                  <a16:creationId xmlns:a16="http://schemas.microsoft.com/office/drawing/2014/main" id="{B191FBA4-BDAC-4E73-8870-FC3998143874}"/>
                </a:ext>
              </a:extLst>
            </p:cNvPr>
            <p:cNvSpPr/>
            <p:nvPr/>
          </p:nvSpPr>
          <p:spPr>
            <a:xfrm>
              <a:off x="8767903" y="1299789"/>
              <a:ext cx="8686" cy="179100"/>
            </a:xfrm>
            <a:custGeom>
              <a:avLst/>
              <a:gdLst>
                <a:gd name="connsiteX0" fmla="*/ 17718 w 18930"/>
                <a:gd name="connsiteY0" fmla="*/ 390327 h 390326"/>
                <a:gd name="connsiteX1" fmla="*/ 1886 w 18930"/>
                <a:gd name="connsiteY1" fmla="*/ 390327 h 390326"/>
                <a:gd name="connsiteX2" fmla="*/ 0 w 18930"/>
                <a:gd name="connsiteY2" fmla="*/ 388440 h 390326"/>
                <a:gd name="connsiteX3" fmla="*/ 0 w 18930"/>
                <a:gd name="connsiteY3" fmla="*/ 1886 h 390326"/>
                <a:gd name="connsiteX4" fmla="*/ 1886 w 18930"/>
                <a:gd name="connsiteY4" fmla="*/ 0 h 390326"/>
                <a:gd name="connsiteX5" fmla="*/ 17650 w 18930"/>
                <a:gd name="connsiteY5" fmla="*/ 0 h 390326"/>
                <a:gd name="connsiteX6" fmla="*/ 18930 w 18930"/>
                <a:gd name="connsiteY6" fmla="*/ 1280 h 390326"/>
                <a:gd name="connsiteX7" fmla="*/ 18930 w 18930"/>
                <a:gd name="connsiteY7" fmla="*/ 389047 h 390326"/>
                <a:gd name="connsiteX8" fmla="*/ 17718 w 18930"/>
                <a:gd name="connsiteY8" fmla="*/ 390327 h 390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30" h="390326">
                  <a:moveTo>
                    <a:pt x="17718" y="390327"/>
                  </a:moveTo>
                  <a:lnTo>
                    <a:pt x="1886" y="390327"/>
                  </a:lnTo>
                  <a:cubicBezTo>
                    <a:pt x="808" y="390327"/>
                    <a:pt x="0" y="389451"/>
                    <a:pt x="0" y="388440"/>
                  </a:cubicBezTo>
                  <a:lnTo>
                    <a:pt x="0" y="1886"/>
                  </a:lnTo>
                  <a:cubicBezTo>
                    <a:pt x="0" y="808"/>
                    <a:pt x="876" y="0"/>
                    <a:pt x="1886" y="0"/>
                  </a:cubicBezTo>
                  <a:lnTo>
                    <a:pt x="17650" y="0"/>
                  </a:lnTo>
                  <a:cubicBezTo>
                    <a:pt x="18324" y="0"/>
                    <a:pt x="18930" y="539"/>
                    <a:pt x="18930" y="1280"/>
                  </a:cubicBezTo>
                  <a:lnTo>
                    <a:pt x="18930" y="389047"/>
                  </a:lnTo>
                  <a:cubicBezTo>
                    <a:pt x="18930" y="389788"/>
                    <a:pt x="18391" y="390327"/>
                    <a:pt x="17718" y="390327"/>
                  </a:cubicBezTo>
                  <a:close/>
                </a:path>
              </a:pathLst>
            </a:custGeom>
            <a:solidFill>
              <a:srgbClr val="FAFDFF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8" name="Graphic 2">
              <a:extLst>
                <a:ext uri="{FF2B5EF4-FFF2-40B4-BE49-F238E27FC236}">
                  <a16:creationId xmlns:a16="http://schemas.microsoft.com/office/drawing/2014/main" id="{C387F4F3-7876-4402-9619-B0BAC0BA623C}"/>
                </a:ext>
              </a:extLst>
            </p:cNvPr>
            <p:cNvSpPr/>
            <p:nvPr/>
          </p:nvSpPr>
          <p:spPr>
            <a:xfrm>
              <a:off x="10329421" y="1070581"/>
              <a:ext cx="15362" cy="346145"/>
            </a:xfrm>
            <a:custGeom>
              <a:avLst/>
              <a:gdLst>
                <a:gd name="connsiteX0" fmla="*/ 24656 w 33481"/>
                <a:gd name="connsiteY0" fmla="*/ 754380 h 754380"/>
                <a:gd name="connsiteX1" fmla="*/ 10105 w 33481"/>
                <a:gd name="connsiteY1" fmla="*/ 754380 h 754380"/>
                <a:gd name="connsiteX2" fmla="*/ 0 w 33481"/>
                <a:gd name="connsiteY2" fmla="*/ 744275 h 754380"/>
                <a:gd name="connsiteX3" fmla="*/ 0 w 33481"/>
                <a:gd name="connsiteY3" fmla="*/ 10105 h 754380"/>
                <a:gd name="connsiteX4" fmla="*/ 10105 w 33481"/>
                <a:gd name="connsiteY4" fmla="*/ 0 h 754380"/>
                <a:gd name="connsiteX5" fmla="*/ 24656 w 33481"/>
                <a:gd name="connsiteY5" fmla="*/ 0 h 754380"/>
                <a:gd name="connsiteX6" fmla="*/ 33482 w 33481"/>
                <a:gd name="connsiteY6" fmla="*/ 8825 h 754380"/>
                <a:gd name="connsiteX7" fmla="*/ 33482 w 33481"/>
                <a:gd name="connsiteY7" fmla="*/ 745555 h 754380"/>
                <a:gd name="connsiteX8" fmla="*/ 24656 w 33481"/>
                <a:gd name="connsiteY8" fmla="*/ 754380 h 7543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481" h="754380">
                  <a:moveTo>
                    <a:pt x="24656" y="754380"/>
                  </a:moveTo>
                  <a:lnTo>
                    <a:pt x="10105" y="754380"/>
                  </a:lnTo>
                  <a:cubicBezTo>
                    <a:pt x="4514" y="754380"/>
                    <a:pt x="0" y="749866"/>
                    <a:pt x="0" y="744275"/>
                  </a:cubicBezTo>
                  <a:lnTo>
                    <a:pt x="0" y="10105"/>
                  </a:lnTo>
                  <a:cubicBezTo>
                    <a:pt x="0" y="4514"/>
                    <a:pt x="4514" y="0"/>
                    <a:pt x="10105" y="0"/>
                  </a:cubicBezTo>
                  <a:lnTo>
                    <a:pt x="24656" y="0"/>
                  </a:lnTo>
                  <a:cubicBezTo>
                    <a:pt x="29507" y="0"/>
                    <a:pt x="33482" y="3975"/>
                    <a:pt x="33482" y="8825"/>
                  </a:cubicBezTo>
                  <a:lnTo>
                    <a:pt x="33482" y="745555"/>
                  </a:lnTo>
                  <a:cubicBezTo>
                    <a:pt x="33482" y="750405"/>
                    <a:pt x="29507" y="754380"/>
                    <a:pt x="24656" y="754380"/>
                  </a:cubicBezTo>
                  <a:close/>
                </a:path>
              </a:pathLst>
            </a:custGeom>
            <a:solidFill>
              <a:srgbClr val="8A9096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429" name="Graphic 2">
              <a:extLst>
                <a:ext uri="{FF2B5EF4-FFF2-40B4-BE49-F238E27FC236}">
                  <a16:creationId xmlns:a16="http://schemas.microsoft.com/office/drawing/2014/main" id="{54926BFC-382A-4943-B1BC-A9EDE1929FDF}"/>
                </a:ext>
              </a:extLst>
            </p:cNvPr>
            <p:cNvSpPr/>
            <p:nvPr/>
          </p:nvSpPr>
          <p:spPr>
            <a:xfrm>
              <a:off x="10336097" y="1095464"/>
              <a:ext cx="8686" cy="289856"/>
            </a:xfrm>
            <a:custGeom>
              <a:avLst/>
              <a:gdLst>
                <a:gd name="connsiteX0" fmla="*/ 17650 w 18930"/>
                <a:gd name="connsiteY0" fmla="*/ 631704 h 631704"/>
                <a:gd name="connsiteX1" fmla="*/ 1886 w 18930"/>
                <a:gd name="connsiteY1" fmla="*/ 631704 h 631704"/>
                <a:gd name="connsiteX2" fmla="*/ 0 w 18930"/>
                <a:gd name="connsiteY2" fmla="*/ 629818 h 631704"/>
                <a:gd name="connsiteX3" fmla="*/ 0 w 18930"/>
                <a:gd name="connsiteY3" fmla="*/ 1886 h 631704"/>
                <a:gd name="connsiteX4" fmla="*/ 1886 w 18930"/>
                <a:gd name="connsiteY4" fmla="*/ 0 h 631704"/>
                <a:gd name="connsiteX5" fmla="*/ 17650 w 18930"/>
                <a:gd name="connsiteY5" fmla="*/ 0 h 631704"/>
                <a:gd name="connsiteX6" fmla="*/ 18930 w 18930"/>
                <a:gd name="connsiteY6" fmla="*/ 1280 h 631704"/>
                <a:gd name="connsiteX7" fmla="*/ 18930 w 18930"/>
                <a:gd name="connsiteY7" fmla="*/ 630491 h 631704"/>
                <a:gd name="connsiteX8" fmla="*/ 17650 w 18930"/>
                <a:gd name="connsiteY8" fmla="*/ 631704 h 631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30" h="631704">
                  <a:moveTo>
                    <a:pt x="17650" y="631704"/>
                  </a:moveTo>
                  <a:lnTo>
                    <a:pt x="1886" y="631704"/>
                  </a:lnTo>
                  <a:cubicBezTo>
                    <a:pt x="808" y="631704"/>
                    <a:pt x="0" y="630828"/>
                    <a:pt x="0" y="629818"/>
                  </a:cubicBezTo>
                  <a:lnTo>
                    <a:pt x="0" y="1886"/>
                  </a:lnTo>
                  <a:cubicBezTo>
                    <a:pt x="0" y="808"/>
                    <a:pt x="876" y="0"/>
                    <a:pt x="1886" y="0"/>
                  </a:cubicBezTo>
                  <a:lnTo>
                    <a:pt x="17650" y="0"/>
                  </a:lnTo>
                  <a:cubicBezTo>
                    <a:pt x="18324" y="0"/>
                    <a:pt x="18930" y="539"/>
                    <a:pt x="18930" y="1280"/>
                  </a:cubicBezTo>
                  <a:lnTo>
                    <a:pt x="18930" y="630491"/>
                  </a:lnTo>
                  <a:cubicBezTo>
                    <a:pt x="18863" y="631098"/>
                    <a:pt x="18324" y="631704"/>
                    <a:pt x="17650" y="631704"/>
                  </a:cubicBezTo>
                  <a:close/>
                </a:path>
              </a:pathLst>
            </a:custGeom>
            <a:solidFill>
              <a:srgbClr val="4A4C4D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430" name="Graphic 2">
              <a:extLst>
                <a:ext uri="{FF2B5EF4-FFF2-40B4-BE49-F238E27FC236}">
                  <a16:creationId xmlns:a16="http://schemas.microsoft.com/office/drawing/2014/main" id="{0742502C-9736-484F-BDC6-290735623293}"/>
                </a:ext>
              </a:extLst>
            </p:cNvPr>
            <p:cNvSpPr/>
            <p:nvPr/>
          </p:nvSpPr>
          <p:spPr>
            <a:xfrm>
              <a:off x="10332357" y="1794710"/>
              <a:ext cx="12426" cy="237214"/>
            </a:xfrm>
            <a:custGeom>
              <a:avLst/>
              <a:gdLst>
                <a:gd name="connsiteX0" fmla="*/ 18257 w 27081"/>
                <a:gd name="connsiteY0" fmla="*/ 516977 h 516977"/>
                <a:gd name="connsiteX1" fmla="*/ 10105 w 27081"/>
                <a:gd name="connsiteY1" fmla="*/ 516977 h 516977"/>
                <a:gd name="connsiteX2" fmla="*/ 0 w 27081"/>
                <a:gd name="connsiteY2" fmla="*/ 506872 h 516977"/>
                <a:gd name="connsiteX3" fmla="*/ 0 w 27081"/>
                <a:gd name="connsiteY3" fmla="*/ 10105 h 516977"/>
                <a:gd name="connsiteX4" fmla="*/ 10105 w 27081"/>
                <a:gd name="connsiteY4" fmla="*/ 0 h 516977"/>
                <a:gd name="connsiteX5" fmla="*/ 18257 w 27081"/>
                <a:gd name="connsiteY5" fmla="*/ 0 h 516977"/>
                <a:gd name="connsiteX6" fmla="*/ 27082 w 27081"/>
                <a:gd name="connsiteY6" fmla="*/ 8825 h 516977"/>
                <a:gd name="connsiteX7" fmla="*/ 27082 w 27081"/>
                <a:gd name="connsiteY7" fmla="*/ 508152 h 516977"/>
                <a:gd name="connsiteX8" fmla="*/ 18257 w 27081"/>
                <a:gd name="connsiteY8" fmla="*/ 516977 h 516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81" h="516977">
                  <a:moveTo>
                    <a:pt x="18257" y="516977"/>
                  </a:moveTo>
                  <a:lnTo>
                    <a:pt x="10105" y="516977"/>
                  </a:lnTo>
                  <a:cubicBezTo>
                    <a:pt x="4514" y="516977"/>
                    <a:pt x="0" y="512464"/>
                    <a:pt x="0" y="506872"/>
                  </a:cubicBezTo>
                  <a:lnTo>
                    <a:pt x="0" y="10105"/>
                  </a:lnTo>
                  <a:cubicBezTo>
                    <a:pt x="0" y="4514"/>
                    <a:pt x="4514" y="0"/>
                    <a:pt x="10105" y="0"/>
                  </a:cubicBezTo>
                  <a:lnTo>
                    <a:pt x="18257" y="0"/>
                  </a:lnTo>
                  <a:cubicBezTo>
                    <a:pt x="23107" y="0"/>
                    <a:pt x="27082" y="3975"/>
                    <a:pt x="27082" y="8825"/>
                  </a:cubicBezTo>
                  <a:lnTo>
                    <a:pt x="27082" y="508152"/>
                  </a:lnTo>
                  <a:cubicBezTo>
                    <a:pt x="27082" y="513003"/>
                    <a:pt x="23107" y="516977"/>
                    <a:pt x="18257" y="516977"/>
                  </a:cubicBezTo>
                  <a:close/>
                </a:path>
              </a:pathLst>
            </a:custGeom>
            <a:solidFill>
              <a:srgbClr val="8A9096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1" name="Graphic 2">
              <a:extLst>
                <a:ext uri="{FF2B5EF4-FFF2-40B4-BE49-F238E27FC236}">
                  <a16:creationId xmlns:a16="http://schemas.microsoft.com/office/drawing/2014/main" id="{C5537D55-5B7C-4076-A0A2-8936BC2FB5A4}"/>
                </a:ext>
              </a:extLst>
            </p:cNvPr>
            <p:cNvSpPr/>
            <p:nvPr/>
          </p:nvSpPr>
          <p:spPr>
            <a:xfrm>
              <a:off x="10337736" y="1811742"/>
              <a:ext cx="7047" cy="198636"/>
            </a:xfrm>
            <a:custGeom>
              <a:avLst/>
              <a:gdLst>
                <a:gd name="connsiteX0" fmla="*/ 14080 w 15359"/>
                <a:gd name="connsiteY0" fmla="*/ 432903 h 432902"/>
                <a:gd name="connsiteX1" fmla="*/ 1886 w 15359"/>
                <a:gd name="connsiteY1" fmla="*/ 432903 h 432902"/>
                <a:gd name="connsiteX2" fmla="*/ 0 w 15359"/>
                <a:gd name="connsiteY2" fmla="*/ 431016 h 432902"/>
                <a:gd name="connsiteX3" fmla="*/ 0 w 15359"/>
                <a:gd name="connsiteY3" fmla="*/ 1886 h 432902"/>
                <a:gd name="connsiteX4" fmla="*/ 1886 w 15359"/>
                <a:gd name="connsiteY4" fmla="*/ 0 h 432902"/>
                <a:gd name="connsiteX5" fmla="*/ 14080 w 15359"/>
                <a:gd name="connsiteY5" fmla="*/ 0 h 432902"/>
                <a:gd name="connsiteX6" fmla="*/ 15360 w 15359"/>
                <a:gd name="connsiteY6" fmla="*/ 1280 h 432902"/>
                <a:gd name="connsiteX7" fmla="*/ 15360 w 15359"/>
                <a:gd name="connsiteY7" fmla="*/ 431690 h 432902"/>
                <a:gd name="connsiteX8" fmla="*/ 14080 w 15359"/>
                <a:gd name="connsiteY8" fmla="*/ 432903 h 4329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359" h="432902">
                  <a:moveTo>
                    <a:pt x="14080" y="432903"/>
                  </a:moveTo>
                  <a:lnTo>
                    <a:pt x="1886" y="432903"/>
                  </a:lnTo>
                  <a:cubicBezTo>
                    <a:pt x="808" y="432903"/>
                    <a:pt x="0" y="432027"/>
                    <a:pt x="0" y="431016"/>
                  </a:cubicBezTo>
                  <a:lnTo>
                    <a:pt x="0" y="1886"/>
                  </a:lnTo>
                  <a:cubicBezTo>
                    <a:pt x="0" y="808"/>
                    <a:pt x="876" y="0"/>
                    <a:pt x="1886" y="0"/>
                  </a:cubicBezTo>
                  <a:lnTo>
                    <a:pt x="14080" y="0"/>
                  </a:lnTo>
                  <a:cubicBezTo>
                    <a:pt x="14753" y="0"/>
                    <a:pt x="15360" y="539"/>
                    <a:pt x="15360" y="1280"/>
                  </a:cubicBezTo>
                  <a:lnTo>
                    <a:pt x="15360" y="431690"/>
                  </a:lnTo>
                  <a:cubicBezTo>
                    <a:pt x="15360" y="432364"/>
                    <a:pt x="14821" y="432903"/>
                    <a:pt x="14080" y="432903"/>
                  </a:cubicBezTo>
                  <a:close/>
                </a:path>
              </a:pathLst>
            </a:custGeom>
            <a:solidFill>
              <a:srgbClr val="4A4C4D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2" name="Oval 216">
              <a:extLst>
                <a:ext uri="{FF2B5EF4-FFF2-40B4-BE49-F238E27FC236}">
                  <a16:creationId xmlns:a16="http://schemas.microsoft.com/office/drawing/2014/main" id="{2600A06C-8235-4830-9CBE-26A54D7CD90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814828" y="385879"/>
              <a:ext cx="73152" cy="73152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3" name="Oval 217">
              <a:extLst>
                <a:ext uri="{FF2B5EF4-FFF2-40B4-BE49-F238E27FC236}">
                  <a16:creationId xmlns:a16="http://schemas.microsoft.com/office/drawing/2014/main" id="{74B3C4C6-4252-4AAC-8419-4F5DC342D2F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819400" y="390451"/>
              <a:ext cx="64008" cy="64008"/>
            </a:xfrm>
            <a:prstGeom prst="ellipse">
              <a:avLst/>
            </a:prstGeom>
            <a:solidFill>
              <a:srgbClr val="070808"/>
            </a:solidFill>
            <a:ln w="6728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34" name="Oval 218">
              <a:extLst>
                <a:ext uri="{FF2B5EF4-FFF2-40B4-BE49-F238E27FC236}">
                  <a16:creationId xmlns:a16="http://schemas.microsoft.com/office/drawing/2014/main" id="{15679545-388C-48BB-8B5B-94C5A42CD8BE}"/>
                </a:ext>
              </a:extLst>
            </p:cNvPr>
            <p:cNvSpPr/>
            <p:nvPr/>
          </p:nvSpPr>
          <p:spPr>
            <a:xfrm>
              <a:off x="9835585" y="406636"/>
              <a:ext cx="31638" cy="31638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  <a:ln w="6728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35" name="Oval 219">
              <a:extLst>
                <a:ext uri="{FF2B5EF4-FFF2-40B4-BE49-F238E27FC236}">
                  <a16:creationId xmlns:a16="http://schemas.microsoft.com/office/drawing/2014/main" id="{14BF8848-6751-4451-8013-FEBDF1E2CBF0}"/>
                </a:ext>
              </a:extLst>
            </p:cNvPr>
            <p:cNvSpPr/>
            <p:nvPr/>
          </p:nvSpPr>
          <p:spPr>
            <a:xfrm>
              <a:off x="9843013" y="414064"/>
              <a:ext cx="16783" cy="16783"/>
            </a:xfrm>
            <a:prstGeom prst="ellipse">
              <a:avLst/>
            </a:prstGeom>
            <a:solidFill>
              <a:srgbClr val="081422"/>
            </a:solidFill>
            <a:ln w="6728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36" name="Graphic 2">
              <a:extLst>
                <a:ext uri="{FF2B5EF4-FFF2-40B4-BE49-F238E27FC236}">
                  <a16:creationId xmlns:a16="http://schemas.microsoft.com/office/drawing/2014/main" id="{E9908E17-79FA-48FA-90CB-BA8175188059}"/>
                </a:ext>
              </a:extLst>
            </p:cNvPr>
            <p:cNvSpPr/>
            <p:nvPr userDrawn="1"/>
          </p:nvSpPr>
          <p:spPr>
            <a:xfrm flipH="1">
              <a:off x="8769273" y="781546"/>
              <a:ext cx="5842" cy="81663"/>
            </a:xfrm>
            <a:custGeom>
              <a:avLst/>
              <a:gdLst>
                <a:gd name="connsiteX0" fmla="*/ 17650 w 18930"/>
                <a:gd name="connsiteY0" fmla="*/ 390327 h 390326"/>
                <a:gd name="connsiteX1" fmla="*/ 1886 w 18930"/>
                <a:gd name="connsiteY1" fmla="*/ 390327 h 390326"/>
                <a:gd name="connsiteX2" fmla="*/ 0 w 18930"/>
                <a:gd name="connsiteY2" fmla="*/ 388440 h 390326"/>
                <a:gd name="connsiteX3" fmla="*/ 0 w 18930"/>
                <a:gd name="connsiteY3" fmla="*/ 1886 h 390326"/>
                <a:gd name="connsiteX4" fmla="*/ 1886 w 18930"/>
                <a:gd name="connsiteY4" fmla="*/ 0 h 390326"/>
                <a:gd name="connsiteX5" fmla="*/ 17650 w 18930"/>
                <a:gd name="connsiteY5" fmla="*/ 0 h 390326"/>
                <a:gd name="connsiteX6" fmla="*/ 18930 w 18930"/>
                <a:gd name="connsiteY6" fmla="*/ 1280 h 390326"/>
                <a:gd name="connsiteX7" fmla="*/ 18930 w 18930"/>
                <a:gd name="connsiteY7" fmla="*/ 389047 h 390326"/>
                <a:gd name="connsiteX8" fmla="*/ 17650 w 18930"/>
                <a:gd name="connsiteY8" fmla="*/ 390327 h 390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930" h="390326">
                  <a:moveTo>
                    <a:pt x="17650" y="390327"/>
                  </a:moveTo>
                  <a:lnTo>
                    <a:pt x="1886" y="390327"/>
                  </a:lnTo>
                  <a:cubicBezTo>
                    <a:pt x="808" y="390327"/>
                    <a:pt x="0" y="389451"/>
                    <a:pt x="0" y="388440"/>
                  </a:cubicBezTo>
                  <a:lnTo>
                    <a:pt x="0" y="1886"/>
                  </a:lnTo>
                  <a:cubicBezTo>
                    <a:pt x="0" y="808"/>
                    <a:pt x="876" y="0"/>
                    <a:pt x="1886" y="0"/>
                  </a:cubicBezTo>
                  <a:lnTo>
                    <a:pt x="17650" y="0"/>
                  </a:lnTo>
                  <a:cubicBezTo>
                    <a:pt x="18324" y="0"/>
                    <a:pt x="18930" y="539"/>
                    <a:pt x="18930" y="1280"/>
                  </a:cubicBezTo>
                  <a:lnTo>
                    <a:pt x="18930" y="389047"/>
                  </a:lnTo>
                  <a:cubicBezTo>
                    <a:pt x="18930" y="389788"/>
                    <a:pt x="18324" y="390327"/>
                    <a:pt x="17650" y="390327"/>
                  </a:cubicBezTo>
                  <a:close/>
                </a:path>
              </a:pathLst>
            </a:custGeom>
            <a:solidFill>
              <a:srgbClr val="FAFDFF"/>
            </a:solidFill>
            <a:ln w="672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37" name="그룹 436">
            <a:extLst>
              <a:ext uri="{FF2B5EF4-FFF2-40B4-BE49-F238E27FC236}">
                <a16:creationId xmlns:a16="http://schemas.microsoft.com/office/drawing/2014/main" id="{371D9BAE-A250-458B-A4B8-A2C38A058D34}"/>
              </a:ext>
            </a:extLst>
          </p:cNvPr>
          <p:cNvGrpSpPr/>
          <p:nvPr/>
        </p:nvGrpSpPr>
        <p:grpSpPr>
          <a:xfrm>
            <a:off x="-1" y="4467444"/>
            <a:ext cx="1648596" cy="1637876"/>
            <a:chOff x="4188270" y="562026"/>
            <a:chExt cx="5771242" cy="5733715"/>
          </a:xfrm>
        </p:grpSpPr>
        <p:sp>
          <p:nvSpPr>
            <p:cNvPr id="438" name="자유형: 도형 437">
              <a:extLst>
                <a:ext uri="{FF2B5EF4-FFF2-40B4-BE49-F238E27FC236}">
                  <a16:creationId xmlns:a16="http://schemas.microsoft.com/office/drawing/2014/main" id="{B14CD9BC-599D-4D16-82BA-EDCEBE3EC0D6}"/>
                </a:ext>
              </a:extLst>
            </p:cNvPr>
            <p:cNvSpPr/>
            <p:nvPr/>
          </p:nvSpPr>
          <p:spPr>
            <a:xfrm>
              <a:off x="4188270" y="2838641"/>
              <a:ext cx="1562695" cy="3457100"/>
            </a:xfrm>
            <a:custGeom>
              <a:avLst/>
              <a:gdLst>
                <a:gd name="connsiteX0" fmla="*/ 1143 w 3517358"/>
                <a:gd name="connsiteY0" fmla="*/ 3455671 h 3457101"/>
                <a:gd name="connsiteX1" fmla="*/ 0 w 3517358"/>
                <a:gd name="connsiteY1" fmla="*/ 3408236 h 3457101"/>
                <a:gd name="connsiteX2" fmla="*/ 95 w 3517358"/>
                <a:gd name="connsiteY2" fmla="*/ 58103 h 3457101"/>
                <a:gd name="connsiteX3" fmla="*/ 1619 w 3517358"/>
                <a:gd name="connsiteY3" fmla="*/ 1143 h 3457101"/>
                <a:gd name="connsiteX4" fmla="*/ 3461576 w 3517358"/>
                <a:gd name="connsiteY4" fmla="*/ 0 h 3457101"/>
                <a:gd name="connsiteX5" fmla="*/ 3517106 w 3517358"/>
                <a:gd name="connsiteY5" fmla="*/ 60579 h 3457101"/>
                <a:gd name="connsiteX6" fmla="*/ 3516440 w 3517358"/>
                <a:gd name="connsiteY6" fmla="*/ 3400616 h 3457101"/>
                <a:gd name="connsiteX7" fmla="*/ 3462528 w 3517358"/>
                <a:gd name="connsiteY7" fmla="*/ 3457099 h 3457101"/>
                <a:gd name="connsiteX8" fmla="*/ 1143 w 3517358"/>
                <a:gd name="connsiteY8" fmla="*/ 3455671 h 3457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517358" h="3457101">
                  <a:moveTo>
                    <a:pt x="1143" y="3455671"/>
                  </a:moveTo>
                  <a:cubicBezTo>
                    <a:pt x="762" y="3439859"/>
                    <a:pt x="0" y="3424048"/>
                    <a:pt x="0" y="3408236"/>
                  </a:cubicBezTo>
                  <a:cubicBezTo>
                    <a:pt x="0" y="2291525"/>
                    <a:pt x="0" y="1174814"/>
                    <a:pt x="95" y="58103"/>
                  </a:cubicBezTo>
                  <a:cubicBezTo>
                    <a:pt x="95" y="39148"/>
                    <a:pt x="1143" y="20193"/>
                    <a:pt x="1619" y="1143"/>
                  </a:cubicBezTo>
                  <a:cubicBezTo>
                    <a:pt x="1154906" y="1048"/>
                    <a:pt x="2308193" y="1334"/>
                    <a:pt x="3461576" y="0"/>
                  </a:cubicBezTo>
                  <a:cubicBezTo>
                    <a:pt x="3510058" y="-95"/>
                    <a:pt x="3517678" y="15907"/>
                    <a:pt x="3517106" y="60579"/>
                  </a:cubicBezTo>
                  <a:cubicBezTo>
                    <a:pt x="3515868" y="153448"/>
                    <a:pt x="3511963" y="3360230"/>
                    <a:pt x="3516440" y="3400616"/>
                  </a:cubicBezTo>
                  <a:cubicBezTo>
                    <a:pt x="3521393" y="3445860"/>
                    <a:pt x="3506724" y="3457290"/>
                    <a:pt x="3462528" y="3457099"/>
                  </a:cubicBezTo>
                  <a:cubicBezTo>
                    <a:pt x="2980658" y="3455766"/>
                    <a:pt x="673132" y="3455861"/>
                    <a:pt x="1143" y="3455671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439" name="자유형: 도형 438">
              <a:extLst>
                <a:ext uri="{FF2B5EF4-FFF2-40B4-BE49-F238E27FC236}">
                  <a16:creationId xmlns:a16="http://schemas.microsoft.com/office/drawing/2014/main" id="{DADCC366-ED67-4BC6-9EC0-D1AC6E0DF8CB}"/>
                </a:ext>
              </a:extLst>
            </p:cNvPr>
            <p:cNvSpPr/>
            <p:nvPr/>
          </p:nvSpPr>
          <p:spPr>
            <a:xfrm>
              <a:off x="6463932" y="562026"/>
              <a:ext cx="3495580" cy="5282182"/>
            </a:xfrm>
            <a:custGeom>
              <a:avLst/>
              <a:gdLst>
                <a:gd name="connsiteX0" fmla="*/ 18 w 3495580"/>
                <a:gd name="connsiteY0" fmla="*/ 2711335 h 5282182"/>
                <a:gd name="connsiteX1" fmla="*/ 127081 w 3495580"/>
                <a:gd name="connsiteY1" fmla="*/ 2536741 h 5282182"/>
                <a:gd name="connsiteX2" fmla="*/ 387590 w 3495580"/>
                <a:gd name="connsiteY2" fmla="*/ 1855323 h 5282182"/>
                <a:gd name="connsiteX3" fmla="*/ 565708 w 3495580"/>
                <a:gd name="connsiteY3" fmla="*/ 1549570 h 5282182"/>
                <a:gd name="connsiteX4" fmla="*/ 710678 w 3495580"/>
                <a:gd name="connsiteY4" fmla="*/ 1468703 h 5282182"/>
                <a:gd name="connsiteX5" fmla="*/ 1141494 w 3495580"/>
                <a:gd name="connsiteY5" fmla="*/ 1186573 h 5282182"/>
                <a:gd name="connsiteX6" fmla="*/ 1545068 w 3495580"/>
                <a:gd name="connsiteY6" fmla="*/ 625264 h 5282182"/>
                <a:gd name="connsiteX7" fmla="*/ 1593360 w 3495580"/>
                <a:gd name="connsiteY7" fmla="*/ 207212 h 5282182"/>
                <a:gd name="connsiteX8" fmla="*/ 1847010 w 3495580"/>
                <a:gd name="connsiteY8" fmla="*/ 520 h 5282182"/>
                <a:gd name="connsiteX9" fmla="*/ 2215723 w 3495580"/>
                <a:gd name="connsiteY9" fmla="*/ 187495 h 5282182"/>
                <a:gd name="connsiteX10" fmla="*/ 2272016 w 3495580"/>
                <a:gd name="connsiteY10" fmla="*/ 412190 h 5282182"/>
                <a:gd name="connsiteX11" fmla="*/ 2051036 w 3495580"/>
                <a:gd name="connsiteY11" fmla="*/ 1298777 h 5282182"/>
                <a:gd name="connsiteX12" fmla="*/ 1612696 w 3495580"/>
                <a:gd name="connsiteY12" fmla="*/ 1996102 h 5282182"/>
                <a:gd name="connsiteX13" fmla="*/ 2675305 w 3495580"/>
                <a:gd name="connsiteY13" fmla="*/ 2019343 h 5282182"/>
                <a:gd name="connsiteX14" fmla="*/ 3398443 w 3495580"/>
                <a:gd name="connsiteY14" fmla="*/ 2331478 h 5282182"/>
                <a:gd name="connsiteX15" fmla="*/ 3480263 w 3495580"/>
                <a:gd name="connsiteY15" fmla="*/ 2619799 h 5282182"/>
                <a:gd name="connsiteX16" fmla="*/ 3356818 w 3495580"/>
                <a:gd name="connsiteY16" fmla="*/ 2779057 h 5282182"/>
                <a:gd name="connsiteX17" fmla="*/ 3232422 w 3495580"/>
                <a:gd name="connsiteY17" fmla="*/ 2857448 h 5282182"/>
                <a:gd name="connsiteX18" fmla="*/ 3228898 w 3495580"/>
                <a:gd name="connsiteY18" fmla="*/ 2897358 h 5282182"/>
                <a:gd name="connsiteX19" fmla="*/ 3403586 w 3495580"/>
                <a:gd name="connsiteY19" fmla="*/ 3123577 h 5282182"/>
                <a:gd name="connsiteX20" fmla="*/ 3298430 w 3495580"/>
                <a:gd name="connsiteY20" fmla="*/ 3553916 h 5282182"/>
                <a:gd name="connsiteX21" fmla="*/ 3282333 w 3495580"/>
                <a:gd name="connsiteY21" fmla="*/ 3683552 h 5282182"/>
                <a:gd name="connsiteX22" fmla="*/ 3340340 w 3495580"/>
                <a:gd name="connsiteY22" fmla="*/ 3999877 h 5282182"/>
                <a:gd name="connsiteX23" fmla="*/ 3142792 w 3495580"/>
                <a:gd name="connsiteY23" fmla="*/ 4262862 h 5282182"/>
                <a:gd name="connsiteX24" fmla="*/ 3101548 w 3495580"/>
                <a:gd name="connsiteY24" fmla="*/ 4287056 h 5282182"/>
                <a:gd name="connsiteX25" fmla="*/ 3132219 w 3495580"/>
                <a:gd name="connsiteY25" fmla="*/ 4312392 h 5282182"/>
                <a:gd name="connsiteX26" fmla="*/ 3170033 w 3495580"/>
                <a:gd name="connsiteY26" fmla="*/ 4804454 h 5282182"/>
                <a:gd name="connsiteX27" fmla="*/ 2851708 w 3495580"/>
                <a:gd name="connsiteY27" fmla="*/ 5014194 h 5282182"/>
                <a:gd name="connsiteX28" fmla="*/ 2221248 w 3495580"/>
                <a:gd name="connsiteY28" fmla="*/ 5222601 h 5282182"/>
                <a:gd name="connsiteX29" fmla="*/ 1826532 w 3495580"/>
                <a:gd name="connsiteY29" fmla="*/ 5273369 h 5282182"/>
                <a:gd name="connsiteX30" fmla="*/ 1271891 w 3495580"/>
                <a:gd name="connsiteY30" fmla="*/ 5264130 h 5282182"/>
                <a:gd name="connsiteX31" fmla="*/ 593806 w 3495580"/>
                <a:gd name="connsiteY31" fmla="*/ 5110397 h 5282182"/>
                <a:gd name="connsiteX32" fmla="*/ 398068 w 3495580"/>
                <a:gd name="connsiteY32" fmla="*/ 5075916 h 5282182"/>
                <a:gd name="connsiteX33" fmla="*/ 5352 w 3495580"/>
                <a:gd name="connsiteY33" fmla="*/ 5110397 h 5282182"/>
                <a:gd name="connsiteX34" fmla="*/ 18 w 3495580"/>
                <a:gd name="connsiteY34" fmla="*/ 2711335 h 52821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3495580" h="5282182">
                  <a:moveTo>
                    <a:pt x="18" y="2711335"/>
                  </a:moveTo>
                  <a:cubicBezTo>
                    <a:pt x="48690" y="2661710"/>
                    <a:pt x="95649" y="2595320"/>
                    <a:pt x="127081" y="2536741"/>
                  </a:cubicBezTo>
                  <a:cubicBezTo>
                    <a:pt x="243096" y="2320810"/>
                    <a:pt x="315581" y="2088304"/>
                    <a:pt x="387590" y="1855323"/>
                  </a:cubicBezTo>
                  <a:cubicBezTo>
                    <a:pt x="422928" y="1740832"/>
                    <a:pt x="458266" y="1623865"/>
                    <a:pt x="565708" y="1549570"/>
                  </a:cubicBezTo>
                  <a:cubicBezTo>
                    <a:pt x="611523" y="1517852"/>
                    <a:pt x="659433" y="1489372"/>
                    <a:pt x="710678" y="1468703"/>
                  </a:cubicBezTo>
                  <a:cubicBezTo>
                    <a:pt x="873365" y="1403266"/>
                    <a:pt x="1011858" y="1301444"/>
                    <a:pt x="1141494" y="1186573"/>
                  </a:cubicBezTo>
                  <a:cubicBezTo>
                    <a:pt x="1318183" y="1030077"/>
                    <a:pt x="1457343" y="846054"/>
                    <a:pt x="1545068" y="625264"/>
                  </a:cubicBezTo>
                  <a:cubicBezTo>
                    <a:pt x="1561832" y="583069"/>
                    <a:pt x="1570405" y="301891"/>
                    <a:pt x="1593360" y="207212"/>
                  </a:cubicBezTo>
                  <a:cubicBezTo>
                    <a:pt x="1625459" y="75196"/>
                    <a:pt x="1710898" y="5282"/>
                    <a:pt x="1847010" y="520"/>
                  </a:cubicBezTo>
                  <a:cubicBezTo>
                    <a:pt x="2004554" y="-5005"/>
                    <a:pt x="2141143" y="31952"/>
                    <a:pt x="2215723" y="187495"/>
                  </a:cubicBezTo>
                  <a:cubicBezTo>
                    <a:pt x="2249537" y="257980"/>
                    <a:pt x="2258967" y="335419"/>
                    <a:pt x="2272016" y="412190"/>
                  </a:cubicBezTo>
                  <a:cubicBezTo>
                    <a:pt x="2327452" y="740422"/>
                    <a:pt x="2217819" y="1028839"/>
                    <a:pt x="2051036" y="1298777"/>
                  </a:cubicBezTo>
                  <a:cubicBezTo>
                    <a:pt x="1912066" y="1523567"/>
                    <a:pt x="1620506" y="1982672"/>
                    <a:pt x="1612696" y="1996102"/>
                  </a:cubicBezTo>
                  <a:cubicBezTo>
                    <a:pt x="1730615" y="1987530"/>
                    <a:pt x="2434798" y="2001341"/>
                    <a:pt x="2675305" y="2019343"/>
                  </a:cubicBezTo>
                  <a:cubicBezTo>
                    <a:pt x="2952863" y="2040108"/>
                    <a:pt x="3201752" y="2125166"/>
                    <a:pt x="3398443" y="2331478"/>
                  </a:cubicBezTo>
                  <a:cubicBezTo>
                    <a:pt x="3475881" y="2412726"/>
                    <a:pt x="3521029" y="2505404"/>
                    <a:pt x="3480263" y="2619799"/>
                  </a:cubicBezTo>
                  <a:cubicBezTo>
                    <a:pt x="3456831" y="2685522"/>
                    <a:pt x="3411873" y="2737052"/>
                    <a:pt x="3356818" y="2779057"/>
                  </a:cubicBezTo>
                  <a:cubicBezTo>
                    <a:pt x="3317766" y="2808776"/>
                    <a:pt x="3277666" y="2837541"/>
                    <a:pt x="3232422" y="2857448"/>
                  </a:cubicBezTo>
                  <a:cubicBezTo>
                    <a:pt x="3204514" y="2869735"/>
                    <a:pt x="3204418" y="2877641"/>
                    <a:pt x="3228898" y="2897358"/>
                  </a:cubicBezTo>
                  <a:cubicBezTo>
                    <a:pt x="3304812" y="2958604"/>
                    <a:pt x="3372059" y="3028422"/>
                    <a:pt x="3403586" y="3123577"/>
                  </a:cubicBezTo>
                  <a:cubicBezTo>
                    <a:pt x="3458069" y="3288169"/>
                    <a:pt x="3406539" y="3430853"/>
                    <a:pt x="3298430" y="3553916"/>
                  </a:cubicBezTo>
                  <a:cubicBezTo>
                    <a:pt x="3257949" y="3600017"/>
                    <a:pt x="3256806" y="3631640"/>
                    <a:pt x="3282333" y="3683552"/>
                  </a:cubicBezTo>
                  <a:cubicBezTo>
                    <a:pt x="3330720" y="3782230"/>
                    <a:pt x="3358914" y="3886815"/>
                    <a:pt x="3340340" y="3999877"/>
                  </a:cubicBezTo>
                  <a:cubicBezTo>
                    <a:pt x="3320147" y="4122940"/>
                    <a:pt x="3247186" y="4204188"/>
                    <a:pt x="3142792" y="4262862"/>
                  </a:cubicBezTo>
                  <a:cubicBezTo>
                    <a:pt x="3131743" y="4269053"/>
                    <a:pt x="3104406" y="4284484"/>
                    <a:pt x="3101548" y="4287056"/>
                  </a:cubicBezTo>
                  <a:cubicBezTo>
                    <a:pt x="3104406" y="4304105"/>
                    <a:pt x="3121932" y="4304391"/>
                    <a:pt x="3132219" y="4312392"/>
                  </a:cubicBezTo>
                  <a:cubicBezTo>
                    <a:pt x="3294430" y="4437455"/>
                    <a:pt x="3312051" y="4650530"/>
                    <a:pt x="3170033" y="4804454"/>
                  </a:cubicBezTo>
                  <a:cubicBezTo>
                    <a:pt x="3081546" y="4900275"/>
                    <a:pt x="2973152" y="4966474"/>
                    <a:pt x="2851708" y="5014194"/>
                  </a:cubicBezTo>
                  <a:cubicBezTo>
                    <a:pt x="2645301" y="5095252"/>
                    <a:pt x="2437847" y="5172309"/>
                    <a:pt x="2221248" y="5222601"/>
                  </a:cubicBezTo>
                  <a:cubicBezTo>
                    <a:pt x="2091136" y="5252795"/>
                    <a:pt x="1958834" y="5262130"/>
                    <a:pt x="1826532" y="5273369"/>
                  </a:cubicBezTo>
                  <a:cubicBezTo>
                    <a:pt x="1641271" y="5289085"/>
                    <a:pt x="1456295" y="5282418"/>
                    <a:pt x="1271891" y="5264130"/>
                  </a:cubicBezTo>
                  <a:cubicBezTo>
                    <a:pt x="1039767" y="5241080"/>
                    <a:pt x="812405" y="5194788"/>
                    <a:pt x="593806" y="5110397"/>
                  </a:cubicBezTo>
                  <a:cubicBezTo>
                    <a:pt x="531322" y="5086298"/>
                    <a:pt x="463695" y="5084679"/>
                    <a:pt x="398068" y="5075916"/>
                  </a:cubicBezTo>
                  <a:cubicBezTo>
                    <a:pt x="265003" y="5058199"/>
                    <a:pt x="132701" y="5058295"/>
                    <a:pt x="5352" y="5110397"/>
                  </a:cubicBezTo>
                  <a:cubicBezTo>
                    <a:pt x="18" y="4940185"/>
                    <a:pt x="-77" y="2884880"/>
                    <a:pt x="18" y="2711335"/>
                  </a:cubicBezTo>
                  <a:close/>
                </a:path>
              </a:pathLst>
            </a:custGeom>
            <a:solidFill>
              <a:srgbClr val="FAB98B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440" name="자유형: 도형 439">
              <a:extLst>
                <a:ext uri="{FF2B5EF4-FFF2-40B4-BE49-F238E27FC236}">
                  <a16:creationId xmlns:a16="http://schemas.microsoft.com/office/drawing/2014/main" id="{EC420BFC-1016-4279-BB1A-C5EA339F664C}"/>
                </a:ext>
              </a:extLst>
            </p:cNvPr>
            <p:cNvSpPr/>
            <p:nvPr/>
          </p:nvSpPr>
          <p:spPr>
            <a:xfrm>
              <a:off x="5746191" y="3178206"/>
              <a:ext cx="723746" cy="2938462"/>
            </a:xfrm>
            <a:custGeom>
              <a:avLst/>
              <a:gdLst>
                <a:gd name="connsiteX0" fmla="*/ 714139 w 723746"/>
                <a:gd name="connsiteY0" fmla="*/ 5334 h 2938462"/>
                <a:gd name="connsiteX1" fmla="*/ 721378 w 723746"/>
                <a:gd name="connsiteY1" fmla="*/ 2887980 h 2938462"/>
                <a:gd name="connsiteX2" fmla="*/ 670324 w 723746"/>
                <a:gd name="connsiteY2" fmla="*/ 2937129 h 2938462"/>
                <a:gd name="connsiteX3" fmla="*/ 5288 w 723746"/>
                <a:gd name="connsiteY3" fmla="*/ 2938462 h 2938462"/>
                <a:gd name="connsiteX4" fmla="*/ 1859 w 723746"/>
                <a:gd name="connsiteY4" fmla="*/ 54007 h 2938462"/>
                <a:gd name="connsiteX5" fmla="*/ 10146 w 723746"/>
                <a:gd name="connsiteY5" fmla="*/ 0 h 2938462"/>
                <a:gd name="connsiteX6" fmla="*/ 714139 w 723746"/>
                <a:gd name="connsiteY6" fmla="*/ 5334 h 2938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23746" h="2938462">
                  <a:moveTo>
                    <a:pt x="714139" y="5334"/>
                  </a:moveTo>
                  <a:cubicBezTo>
                    <a:pt x="731665" y="812673"/>
                    <a:pt x="719473" y="2756726"/>
                    <a:pt x="721378" y="2887980"/>
                  </a:cubicBezTo>
                  <a:cubicBezTo>
                    <a:pt x="721949" y="2928937"/>
                    <a:pt x="708519" y="2937319"/>
                    <a:pt x="670324" y="2937129"/>
                  </a:cubicBezTo>
                  <a:cubicBezTo>
                    <a:pt x="448677" y="2936081"/>
                    <a:pt x="226935" y="2937701"/>
                    <a:pt x="5288" y="2938462"/>
                  </a:cubicBezTo>
                  <a:cubicBezTo>
                    <a:pt x="4050" y="2919698"/>
                    <a:pt x="1383" y="996696"/>
                    <a:pt x="1859" y="54007"/>
                  </a:cubicBezTo>
                  <a:cubicBezTo>
                    <a:pt x="1859" y="36004"/>
                    <a:pt x="-5856" y="15907"/>
                    <a:pt x="10146" y="0"/>
                  </a:cubicBezTo>
                  <a:cubicBezTo>
                    <a:pt x="128256" y="952"/>
                    <a:pt x="597553" y="4572"/>
                    <a:pt x="714139" y="5334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sp>
        <p:nvSpPr>
          <p:cNvPr id="441" name="자유형: 도형 440">
            <a:extLst>
              <a:ext uri="{FF2B5EF4-FFF2-40B4-BE49-F238E27FC236}">
                <a16:creationId xmlns:a16="http://schemas.microsoft.com/office/drawing/2014/main" id="{4319D75C-136B-408B-B7B9-CC906E5AC866}"/>
              </a:ext>
            </a:extLst>
          </p:cNvPr>
          <p:cNvSpPr/>
          <p:nvPr/>
        </p:nvSpPr>
        <p:spPr>
          <a:xfrm rot="17116535" flipV="1">
            <a:off x="1486815" y="2974677"/>
            <a:ext cx="1486485" cy="1962267"/>
          </a:xfrm>
          <a:custGeom>
            <a:avLst/>
            <a:gdLst>
              <a:gd name="connsiteX0" fmla="*/ 640419 w 1260127"/>
              <a:gd name="connsiteY0" fmla="*/ 761890 h 1663458"/>
              <a:gd name="connsiteX1" fmla="*/ 498236 w 1260127"/>
              <a:gd name="connsiteY1" fmla="*/ 914428 h 1663458"/>
              <a:gd name="connsiteX2" fmla="*/ 565544 w 1260127"/>
              <a:gd name="connsiteY2" fmla="*/ 1015987 h 1663458"/>
              <a:gd name="connsiteX3" fmla="*/ 712108 w 1260127"/>
              <a:gd name="connsiteY3" fmla="*/ 1060195 h 1663458"/>
              <a:gd name="connsiteX4" fmla="*/ 847918 w 1260127"/>
              <a:gd name="connsiteY4" fmla="*/ 1037095 h 1663458"/>
              <a:gd name="connsiteX5" fmla="*/ 861459 w 1260127"/>
              <a:gd name="connsiteY5" fmla="*/ 1015190 h 1663458"/>
              <a:gd name="connsiteX6" fmla="*/ 798134 w 1260127"/>
              <a:gd name="connsiteY6" fmla="*/ 850307 h 1663458"/>
              <a:gd name="connsiteX7" fmla="*/ 640419 w 1260127"/>
              <a:gd name="connsiteY7" fmla="*/ 761890 h 1663458"/>
              <a:gd name="connsiteX8" fmla="*/ 917615 w 1260127"/>
              <a:gd name="connsiteY8" fmla="*/ 529998 h 1663458"/>
              <a:gd name="connsiteX9" fmla="*/ 884558 w 1260127"/>
              <a:gd name="connsiteY9" fmla="*/ 553197 h 1663458"/>
              <a:gd name="connsiteX10" fmla="*/ 885355 w 1260127"/>
              <a:gd name="connsiteY10" fmla="*/ 631657 h 1663458"/>
              <a:gd name="connsiteX11" fmla="*/ 974169 w 1260127"/>
              <a:gd name="connsiteY11" fmla="*/ 675865 h 1663458"/>
              <a:gd name="connsiteX12" fmla="*/ 1042672 w 1260127"/>
              <a:gd name="connsiteY12" fmla="*/ 657942 h 1663458"/>
              <a:gd name="connsiteX13" fmla="*/ 1053027 w 1260127"/>
              <a:gd name="connsiteY13" fmla="*/ 643206 h 1663458"/>
              <a:gd name="connsiteX14" fmla="*/ 957840 w 1260127"/>
              <a:gd name="connsiteY14" fmla="*/ 530098 h 1663458"/>
              <a:gd name="connsiteX15" fmla="*/ 917615 w 1260127"/>
              <a:gd name="connsiteY15" fmla="*/ 529998 h 1663458"/>
              <a:gd name="connsiteX16" fmla="*/ 1153391 w 1260127"/>
              <a:gd name="connsiteY16" fmla="*/ 0 h 1663458"/>
              <a:gd name="connsiteX17" fmla="*/ 1260127 w 1260127"/>
              <a:gd name="connsiteY17" fmla="*/ 184399 h 1663458"/>
              <a:gd name="connsiteX18" fmla="*/ 1207555 w 1260127"/>
              <a:gd name="connsiteY18" fmla="*/ 184399 h 1663458"/>
              <a:gd name="connsiteX19" fmla="*/ 1162949 w 1260127"/>
              <a:gd name="connsiteY19" fmla="*/ 228209 h 1663458"/>
              <a:gd name="connsiteX20" fmla="*/ 1154984 w 1260127"/>
              <a:gd name="connsiteY20" fmla="*/ 456816 h 1663458"/>
              <a:gd name="connsiteX21" fmla="*/ 1127503 w 1260127"/>
              <a:gd name="connsiteY21" fmla="*/ 580678 h 1663458"/>
              <a:gd name="connsiteX22" fmla="*/ 1100819 w 1260127"/>
              <a:gd name="connsiteY22" fmla="*/ 631657 h 1663458"/>
              <a:gd name="connsiteX23" fmla="*/ 1077719 w 1260127"/>
              <a:gd name="connsiteY23" fmla="*/ 704540 h 1663458"/>
              <a:gd name="connsiteX24" fmla="*/ 893718 w 1260127"/>
              <a:gd name="connsiteY24" fmla="*/ 1039485 h 1663458"/>
              <a:gd name="connsiteX25" fmla="*/ 883762 w 1260127"/>
              <a:gd name="connsiteY25" fmla="*/ 1054620 h 1663458"/>
              <a:gd name="connsiteX26" fmla="*/ 548020 w 1260127"/>
              <a:gd name="connsiteY26" fmla="*/ 1486345 h 1663458"/>
              <a:gd name="connsiteX27" fmla="*/ 195949 w 1260127"/>
              <a:gd name="connsiteY27" fmla="*/ 1541704 h 1663458"/>
              <a:gd name="connsiteX28" fmla="*/ 150944 w 1260127"/>
              <a:gd name="connsiteY28" fmla="*/ 1558033 h 1663458"/>
              <a:gd name="connsiteX29" fmla="*/ 28277 w 1260127"/>
              <a:gd name="connsiteY29" fmla="*/ 1656406 h 1663458"/>
              <a:gd name="connsiteX30" fmla="*/ 0 w 1260127"/>
              <a:gd name="connsiteY30" fmla="*/ 1654016 h 1663458"/>
              <a:gd name="connsiteX31" fmla="*/ 0 w 1260127"/>
              <a:gd name="connsiteY31" fmla="*/ 1650034 h 1663458"/>
              <a:gd name="connsiteX32" fmla="*/ 63325 w 1260127"/>
              <a:gd name="connsiteY32" fmla="*/ 1589496 h 1663458"/>
              <a:gd name="connsiteX33" fmla="*/ 116295 w 1260127"/>
              <a:gd name="connsiteY33" fmla="*/ 1547280 h 1663458"/>
              <a:gd name="connsiteX34" fmla="*/ 116295 w 1260127"/>
              <a:gd name="connsiteY34" fmla="*/ 1519003 h 1663458"/>
              <a:gd name="connsiteX35" fmla="*/ 27481 w 1260127"/>
              <a:gd name="connsiteY35" fmla="*/ 1448111 h 1663458"/>
              <a:gd name="connsiteX36" fmla="*/ 398 w 1260127"/>
              <a:gd name="connsiteY36" fmla="*/ 1413063 h 1663458"/>
              <a:gd name="connsiteX37" fmla="*/ 398 w 1260127"/>
              <a:gd name="connsiteY37" fmla="*/ 1409080 h 1663458"/>
              <a:gd name="connsiteX38" fmla="*/ 30269 w 1260127"/>
              <a:gd name="connsiteY38" fmla="*/ 1408284 h 1663458"/>
              <a:gd name="connsiteX39" fmla="*/ 159308 w 1260127"/>
              <a:gd name="connsiteY39" fmla="*/ 1511436 h 1663458"/>
              <a:gd name="connsiteX40" fmla="*/ 180416 w 1260127"/>
              <a:gd name="connsiteY40" fmla="*/ 1520596 h 1663458"/>
              <a:gd name="connsiteX41" fmla="*/ 586652 w 1260127"/>
              <a:gd name="connsiteY41" fmla="*/ 1445323 h 1663458"/>
              <a:gd name="connsiteX42" fmla="*/ 835173 w 1260127"/>
              <a:gd name="connsiteY42" fmla="*/ 1203174 h 1663458"/>
              <a:gd name="connsiteX43" fmla="*/ 863848 w 1260127"/>
              <a:gd name="connsiteY43" fmla="*/ 1053823 h 1663458"/>
              <a:gd name="connsiteX44" fmla="*/ 740384 w 1260127"/>
              <a:gd name="connsiteY44" fmla="*/ 1080507 h 1663458"/>
              <a:gd name="connsiteX45" fmla="*/ 563154 w 1260127"/>
              <a:gd name="connsiteY45" fmla="*/ 1038689 h 1663458"/>
              <a:gd name="connsiteX46" fmla="*/ 479119 w 1260127"/>
              <a:gd name="connsiteY46" fmla="*/ 920801 h 1663458"/>
              <a:gd name="connsiteX47" fmla="*/ 645596 w 1260127"/>
              <a:gd name="connsiteY47" fmla="*/ 741977 h 1663458"/>
              <a:gd name="connsiteX48" fmla="*/ 827606 w 1260127"/>
              <a:gd name="connsiteY48" fmla="*/ 856281 h 1663458"/>
              <a:gd name="connsiteX49" fmla="*/ 880974 w 1260127"/>
              <a:gd name="connsiteY49" fmla="*/ 1004836 h 1663458"/>
              <a:gd name="connsiteX50" fmla="*/ 898498 w 1260127"/>
              <a:gd name="connsiteY50" fmla="*/ 1013200 h 1663458"/>
              <a:gd name="connsiteX51" fmla="*/ 1056213 w 1260127"/>
              <a:gd name="connsiteY51" fmla="*/ 749545 h 1663458"/>
              <a:gd name="connsiteX52" fmla="*/ 1058602 w 1260127"/>
              <a:gd name="connsiteY52" fmla="*/ 693787 h 1663458"/>
              <a:gd name="connsiteX53" fmla="*/ 1041078 w 1260127"/>
              <a:gd name="connsiteY53" fmla="*/ 682237 h 1663458"/>
              <a:gd name="connsiteX54" fmla="*/ 926775 w 1260127"/>
              <a:gd name="connsiteY54" fmla="*/ 688609 h 1663458"/>
              <a:gd name="connsiteX55" fmla="*/ 866238 w 1260127"/>
              <a:gd name="connsiteY55" fmla="*/ 639622 h 1663458"/>
              <a:gd name="connsiteX56" fmla="*/ 871017 w 1260127"/>
              <a:gd name="connsiteY56" fmla="*/ 538860 h 1663458"/>
              <a:gd name="connsiteX57" fmla="*/ 966602 w 1260127"/>
              <a:gd name="connsiteY57" fmla="*/ 512175 h 1663458"/>
              <a:gd name="connsiteX58" fmla="*/ 1064178 w 1260127"/>
              <a:gd name="connsiteY58" fmla="*/ 610548 h 1663458"/>
              <a:gd name="connsiteX59" fmla="*/ 1072144 w 1260127"/>
              <a:gd name="connsiteY59" fmla="*/ 630860 h 1663458"/>
              <a:gd name="connsiteX60" fmla="*/ 1074135 w 1260127"/>
              <a:gd name="connsiteY60" fmla="*/ 633250 h 1663458"/>
              <a:gd name="connsiteX61" fmla="*/ 1111971 w 1260127"/>
              <a:gd name="connsiteY61" fmla="*/ 564747 h 1663458"/>
              <a:gd name="connsiteX62" fmla="*/ 1142239 w 1260127"/>
              <a:gd name="connsiteY62" fmla="*/ 352867 h 1663458"/>
              <a:gd name="connsiteX63" fmla="*/ 1143036 w 1260127"/>
              <a:gd name="connsiteY63" fmla="*/ 201525 h 1663458"/>
              <a:gd name="connsiteX64" fmla="*/ 1124715 w 1260127"/>
              <a:gd name="connsiteY64" fmla="*/ 184001 h 1663458"/>
              <a:gd name="connsiteX65" fmla="*/ 1047052 w 1260127"/>
              <a:gd name="connsiteY65" fmla="*/ 184399 h 1663458"/>
              <a:gd name="connsiteX66" fmla="*/ 1153391 w 1260127"/>
              <a:gd name="connsiteY66" fmla="*/ 0 h 1663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1260127" h="1663458">
                <a:moveTo>
                  <a:pt x="640419" y="761890"/>
                </a:moveTo>
                <a:cubicBezTo>
                  <a:pt x="546029" y="754722"/>
                  <a:pt x="482704" y="822428"/>
                  <a:pt x="498236" y="914428"/>
                </a:cubicBezTo>
                <a:cubicBezTo>
                  <a:pt x="505405" y="957839"/>
                  <a:pt x="529700" y="991294"/>
                  <a:pt x="565544" y="1015987"/>
                </a:cubicBezTo>
                <a:cubicBezTo>
                  <a:pt x="612540" y="1048645"/>
                  <a:pt x="665908" y="1059797"/>
                  <a:pt x="712108" y="1060195"/>
                </a:cubicBezTo>
                <a:cubicBezTo>
                  <a:pt x="765476" y="1060195"/>
                  <a:pt x="807294" y="1052229"/>
                  <a:pt x="847918" y="1037095"/>
                </a:cubicBezTo>
                <a:cubicBezTo>
                  <a:pt x="859069" y="1033113"/>
                  <a:pt x="863052" y="1027537"/>
                  <a:pt x="861459" y="1015190"/>
                </a:cubicBezTo>
                <a:cubicBezTo>
                  <a:pt x="854290" y="954653"/>
                  <a:pt x="835173" y="898895"/>
                  <a:pt x="798134" y="850307"/>
                </a:cubicBezTo>
                <a:cubicBezTo>
                  <a:pt x="758307" y="798531"/>
                  <a:pt x="706930" y="766670"/>
                  <a:pt x="640419" y="761890"/>
                </a:cubicBezTo>
                <a:close/>
                <a:moveTo>
                  <a:pt x="917615" y="529998"/>
                </a:moveTo>
                <a:cubicBezTo>
                  <a:pt x="905169" y="533383"/>
                  <a:pt x="893918" y="540652"/>
                  <a:pt x="884558" y="553197"/>
                </a:cubicBezTo>
                <a:cubicBezTo>
                  <a:pt x="868628" y="574704"/>
                  <a:pt x="869026" y="605769"/>
                  <a:pt x="885355" y="631657"/>
                </a:cubicBezTo>
                <a:cubicBezTo>
                  <a:pt x="906065" y="664315"/>
                  <a:pt x="937927" y="673873"/>
                  <a:pt x="974169" y="675865"/>
                </a:cubicBezTo>
                <a:cubicBezTo>
                  <a:pt x="998065" y="674670"/>
                  <a:pt x="1021165" y="670289"/>
                  <a:pt x="1042672" y="657942"/>
                </a:cubicBezTo>
                <a:cubicBezTo>
                  <a:pt x="1048247" y="654756"/>
                  <a:pt x="1053425" y="651968"/>
                  <a:pt x="1053027" y="643206"/>
                </a:cubicBezTo>
                <a:cubicBezTo>
                  <a:pt x="1050239" y="600990"/>
                  <a:pt x="999658" y="538860"/>
                  <a:pt x="957840" y="530098"/>
                </a:cubicBezTo>
                <a:cubicBezTo>
                  <a:pt x="943702" y="527111"/>
                  <a:pt x="930061" y="526613"/>
                  <a:pt x="917615" y="529998"/>
                </a:cubicBezTo>
                <a:close/>
                <a:moveTo>
                  <a:pt x="1153391" y="0"/>
                </a:moveTo>
                <a:cubicBezTo>
                  <a:pt x="1189235" y="62130"/>
                  <a:pt x="1223486" y="121472"/>
                  <a:pt x="1260127" y="184399"/>
                </a:cubicBezTo>
                <a:cubicBezTo>
                  <a:pt x="1240214" y="184399"/>
                  <a:pt x="1223885" y="184399"/>
                  <a:pt x="1207555" y="184399"/>
                </a:cubicBezTo>
                <a:cubicBezTo>
                  <a:pt x="1162551" y="184399"/>
                  <a:pt x="1162551" y="184399"/>
                  <a:pt x="1162949" y="228209"/>
                </a:cubicBezTo>
                <a:cubicBezTo>
                  <a:pt x="1163347" y="304677"/>
                  <a:pt x="1164144" y="380746"/>
                  <a:pt x="1154984" y="456816"/>
                </a:cubicBezTo>
                <a:cubicBezTo>
                  <a:pt x="1149806" y="499033"/>
                  <a:pt x="1142239" y="540851"/>
                  <a:pt x="1127503" y="580678"/>
                </a:cubicBezTo>
                <a:cubicBezTo>
                  <a:pt x="1120732" y="598600"/>
                  <a:pt x="1114360" y="618115"/>
                  <a:pt x="1100819" y="631657"/>
                </a:cubicBezTo>
                <a:cubicBezTo>
                  <a:pt x="1079312" y="652765"/>
                  <a:pt x="1078118" y="676263"/>
                  <a:pt x="1077719" y="704540"/>
                </a:cubicBezTo>
                <a:cubicBezTo>
                  <a:pt x="1075728" y="848316"/>
                  <a:pt x="1021961" y="964610"/>
                  <a:pt x="893718" y="1039485"/>
                </a:cubicBezTo>
                <a:cubicBezTo>
                  <a:pt x="887346" y="1043070"/>
                  <a:pt x="883762" y="1046654"/>
                  <a:pt x="883762" y="1054620"/>
                </a:cubicBezTo>
                <a:cubicBezTo>
                  <a:pt x="878186" y="1281235"/>
                  <a:pt x="749943" y="1413063"/>
                  <a:pt x="548020" y="1486345"/>
                </a:cubicBezTo>
                <a:cubicBezTo>
                  <a:pt x="434513" y="1527366"/>
                  <a:pt x="315828" y="1540111"/>
                  <a:pt x="195949" y="1541704"/>
                </a:cubicBezTo>
                <a:cubicBezTo>
                  <a:pt x="178425" y="1542102"/>
                  <a:pt x="164486" y="1546483"/>
                  <a:pt x="150944" y="1558033"/>
                </a:cubicBezTo>
                <a:cubicBezTo>
                  <a:pt x="110321" y="1591488"/>
                  <a:pt x="68502" y="1622951"/>
                  <a:pt x="28277" y="1656406"/>
                </a:cubicBezTo>
                <a:cubicBezTo>
                  <a:pt x="16329" y="1666363"/>
                  <a:pt x="8364" y="1665964"/>
                  <a:pt x="0" y="1654016"/>
                </a:cubicBezTo>
                <a:cubicBezTo>
                  <a:pt x="0" y="1652822"/>
                  <a:pt x="0" y="1651228"/>
                  <a:pt x="0" y="1650034"/>
                </a:cubicBezTo>
                <a:cubicBezTo>
                  <a:pt x="13541" y="1621757"/>
                  <a:pt x="41022" y="1608215"/>
                  <a:pt x="63325" y="1589496"/>
                </a:cubicBezTo>
                <a:cubicBezTo>
                  <a:pt x="80451" y="1574760"/>
                  <a:pt x="99169" y="1562016"/>
                  <a:pt x="116295" y="1547280"/>
                </a:cubicBezTo>
                <a:cubicBezTo>
                  <a:pt x="129836" y="1535730"/>
                  <a:pt x="130234" y="1530553"/>
                  <a:pt x="116295" y="1519003"/>
                </a:cubicBezTo>
                <a:cubicBezTo>
                  <a:pt x="87221" y="1494708"/>
                  <a:pt x="57749" y="1471210"/>
                  <a:pt x="27481" y="1448111"/>
                </a:cubicBezTo>
                <a:cubicBezTo>
                  <a:pt x="16329" y="1436959"/>
                  <a:pt x="5974" y="1427002"/>
                  <a:pt x="398" y="1413063"/>
                </a:cubicBezTo>
                <a:cubicBezTo>
                  <a:pt x="398" y="1411868"/>
                  <a:pt x="398" y="1410275"/>
                  <a:pt x="398" y="1409080"/>
                </a:cubicBezTo>
                <a:cubicBezTo>
                  <a:pt x="9957" y="1395539"/>
                  <a:pt x="18320" y="1398725"/>
                  <a:pt x="30269" y="1408284"/>
                </a:cubicBezTo>
                <a:cubicBezTo>
                  <a:pt x="72883" y="1443331"/>
                  <a:pt x="116295" y="1477184"/>
                  <a:pt x="159308" y="1511436"/>
                </a:cubicBezTo>
                <a:cubicBezTo>
                  <a:pt x="165680" y="1516215"/>
                  <a:pt x="171256" y="1520994"/>
                  <a:pt x="180416" y="1520596"/>
                </a:cubicBezTo>
                <a:cubicBezTo>
                  <a:pt x="319811" y="1518206"/>
                  <a:pt x="457214" y="1502674"/>
                  <a:pt x="586652" y="1445323"/>
                </a:cubicBezTo>
                <a:cubicBezTo>
                  <a:pt x="699363" y="1395539"/>
                  <a:pt x="787779" y="1319868"/>
                  <a:pt x="835173" y="1203174"/>
                </a:cubicBezTo>
                <a:cubicBezTo>
                  <a:pt x="854290" y="1156179"/>
                  <a:pt x="863450" y="1106793"/>
                  <a:pt x="863848" y="1053823"/>
                </a:cubicBezTo>
                <a:cubicBezTo>
                  <a:pt x="822826" y="1068559"/>
                  <a:pt x="782601" y="1078914"/>
                  <a:pt x="740384" y="1080507"/>
                </a:cubicBezTo>
                <a:cubicBezTo>
                  <a:pt x="677458" y="1082897"/>
                  <a:pt x="617319" y="1072542"/>
                  <a:pt x="563154" y="1038689"/>
                </a:cubicBezTo>
                <a:cubicBezTo>
                  <a:pt x="518946" y="1011208"/>
                  <a:pt x="489076" y="972576"/>
                  <a:pt x="479119" y="920801"/>
                </a:cubicBezTo>
                <a:cubicBezTo>
                  <a:pt x="459206" y="815657"/>
                  <a:pt x="536868" y="732419"/>
                  <a:pt x="645596" y="741977"/>
                </a:cubicBezTo>
                <a:cubicBezTo>
                  <a:pt x="725648" y="748748"/>
                  <a:pt x="784194" y="790965"/>
                  <a:pt x="827606" y="856281"/>
                </a:cubicBezTo>
                <a:cubicBezTo>
                  <a:pt x="857476" y="901286"/>
                  <a:pt x="874601" y="951069"/>
                  <a:pt x="880974" y="1004836"/>
                </a:cubicBezTo>
                <a:cubicBezTo>
                  <a:pt x="882965" y="1020767"/>
                  <a:pt x="886948" y="1020368"/>
                  <a:pt x="898498" y="1013200"/>
                </a:cubicBezTo>
                <a:cubicBezTo>
                  <a:pt x="994879" y="951468"/>
                  <a:pt x="1042672" y="860662"/>
                  <a:pt x="1056213" y="749545"/>
                </a:cubicBezTo>
                <a:cubicBezTo>
                  <a:pt x="1058602" y="731224"/>
                  <a:pt x="1057806" y="712505"/>
                  <a:pt x="1058602" y="693787"/>
                </a:cubicBezTo>
                <a:cubicBezTo>
                  <a:pt x="1059001" y="680246"/>
                  <a:pt x="1056611" y="674670"/>
                  <a:pt x="1041078" y="682237"/>
                </a:cubicBezTo>
                <a:cubicBezTo>
                  <a:pt x="1004039" y="699362"/>
                  <a:pt x="965805" y="701752"/>
                  <a:pt x="926775" y="688609"/>
                </a:cubicBezTo>
                <a:cubicBezTo>
                  <a:pt x="900489" y="679847"/>
                  <a:pt x="880177" y="663916"/>
                  <a:pt x="866238" y="639622"/>
                </a:cubicBezTo>
                <a:cubicBezTo>
                  <a:pt x="847121" y="605769"/>
                  <a:pt x="848316" y="565544"/>
                  <a:pt x="871017" y="538860"/>
                </a:cubicBezTo>
                <a:cubicBezTo>
                  <a:pt x="896506" y="508591"/>
                  <a:pt x="929961" y="501422"/>
                  <a:pt x="966602" y="512175"/>
                </a:cubicBezTo>
                <a:cubicBezTo>
                  <a:pt x="1016386" y="526912"/>
                  <a:pt x="1044265" y="565146"/>
                  <a:pt x="1064178" y="610548"/>
                </a:cubicBezTo>
                <a:cubicBezTo>
                  <a:pt x="1066966" y="617319"/>
                  <a:pt x="1069356" y="624089"/>
                  <a:pt x="1072144" y="630860"/>
                </a:cubicBezTo>
                <a:cubicBezTo>
                  <a:pt x="1072542" y="631258"/>
                  <a:pt x="1072940" y="631657"/>
                  <a:pt x="1074135" y="633250"/>
                </a:cubicBezTo>
                <a:cubicBezTo>
                  <a:pt x="1093252" y="613734"/>
                  <a:pt x="1103607" y="589838"/>
                  <a:pt x="1111971" y="564747"/>
                </a:cubicBezTo>
                <a:cubicBezTo>
                  <a:pt x="1135070" y="495846"/>
                  <a:pt x="1139451" y="424556"/>
                  <a:pt x="1142239" y="352867"/>
                </a:cubicBezTo>
                <a:cubicBezTo>
                  <a:pt x="1144230" y="302685"/>
                  <a:pt x="1142239" y="252105"/>
                  <a:pt x="1143036" y="201525"/>
                </a:cubicBezTo>
                <a:cubicBezTo>
                  <a:pt x="1143434" y="187187"/>
                  <a:pt x="1138256" y="183603"/>
                  <a:pt x="1124715" y="184001"/>
                </a:cubicBezTo>
                <a:cubicBezTo>
                  <a:pt x="1100421" y="184797"/>
                  <a:pt x="1075728" y="184399"/>
                  <a:pt x="1047052" y="184399"/>
                </a:cubicBezTo>
                <a:cubicBezTo>
                  <a:pt x="1082897" y="122269"/>
                  <a:pt x="1117148" y="62927"/>
                  <a:pt x="1153391" y="0"/>
                </a:cubicBezTo>
                <a:close/>
              </a:path>
            </a:pathLst>
          </a:custGeom>
          <a:solidFill>
            <a:schemeClr val="accent1"/>
          </a:solidFill>
          <a:ln w="3981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grpSp>
        <p:nvGrpSpPr>
          <p:cNvPr id="442" name="그룹 441">
            <a:extLst>
              <a:ext uri="{FF2B5EF4-FFF2-40B4-BE49-F238E27FC236}">
                <a16:creationId xmlns:a16="http://schemas.microsoft.com/office/drawing/2014/main" id="{511842A6-2E03-4714-8F57-0A129AF73EBF}"/>
              </a:ext>
            </a:extLst>
          </p:cNvPr>
          <p:cNvGrpSpPr/>
          <p:nvPr/>
        </p:nvGrpSpPr>
        <p:grpSpPr>
          <a:xfrm>
            <a:off x="3344903" y="3797967"/>
            <a:ext cx="879217" cy="886735"/>
            <a:chOff x="3949971" y="3289143"/>
            <a:chExt cx="879217" cy="886735"/>
          </a:xfrm>
        </p:grpSpPr>
        <p:sp>
          <p:nvSpPr>
            <p:cNvPr id="443" name="자유형: 도형 442">
              <a:extLst>
                <a:ext uri="{FF2B5EF4-FFF2-40B4-BE49-F238E27FC236}">
                  <a16:creationId xmlns:a16="http://schemas.microsoft.com/office/drawing/2014/main" id="{4D9B5B59-B27E-4069-A039-304C2AB44AF2}"/>
                </a:ext>
              </a:extLst>
            </p:cNvPr>
            <p:cNvSpPr/>
            <p:nvPr/>
          </p:nvSpPr>
          <p:spPr>
            <a:xfrm>
              <a:off x="3949971" y="3289143"/>
              <a:ext cx="879217" cy="886734"/>
            </a:xfrm>
            <a:custGeom>
              <a:avLst/>
              <a:gdLst>
                <a:gd name="connsiteX0" fmla="*/ 2093370 w 6797527"/>
                <a:gd name="connsiteY0" fmla="*/ 5591383 h 6855646"/>
                <a:gd name="connsiteX1" fmla="*/ 2253467 w 6797527"/>
                <a:gd name="connsiteY1" fmla="*/ 5685286 h 6855646"/>
                <a:gd name="connsiteX2" fmla="*/ 2252544 w 6797527"/>
                <a:gd name="connsiteY2" fmla="*/ 5875940 h 6855646"/>
                <a:gd name="connsiteX3" fmla="*/ 1899176 w 6797527"/>
                <a:gd name="connsiteY3" fmla="*/ 6342608 h 6855646"/>
                <a:gd name="connsiteX4" fmla="*/ 1638633 w 6797527"/>
                <a:gd name="connsiteY4" fmla="*/ 6355384 h 6855646"/>
                <a:gd name="connsiteX5" fmla="*/ 1615696 w 6797527"/>
                <a:gd name="connsiteY5" fmla="*/ 6095380 h 6855646"/>
                <a:gd name="connsiteX6" fmla="*/ 1938430 w 6797527"/>
                <a:gd name="connsiteY6" fmla="*/ 5668892 h 6855646"/>
                <a:gd name="connsiteX7" fmla="*/ 2093370 w 6797527"/>
                <a:gd name="connsiteY7" fmla="*/ 5591383 h 6855646"/>
                <a:gd name="connsiteX8" fmla="*/ 3586502 w 6797527"/>
                <a:gd name="connsiteY8" fmla="*/ 5588368 h 6855646"/>
                <a:gd name="connsiteX9" fmla="*/ 3658934 w 6797527"/>
                <a:gd name="connsiteY9" fmla="*/ 5611087 h 6855646"/>
                <a:gd name="connsiteX10" fmla="*/ 3730131 w 6797527"/>
                <a:gd name="connsiteY10" fmla="*/ 5872707 h 6855646"/>
                <a:gd name="connsiteX11" fmla="*/ 3179797 w 6797527"/>
                <a:gd name="connsiteY11" fmla="*/ 6752856 h 6855646"/>
                <a:gd name="connsiteX12" fmla="*/ 3018007 w 6797527"/>
                <a:gd name="connsiteY12" fmla="*/ 6838215 h 6855646"/>
                <a:gd name="connsiteX13" fmla="*/ 2855524 w 6797527"/>
                <a:gd name="connsiteY13" fmla="*/ 6738232 h 6855646"/>
                <a:gd name="connsiteX14" fmla="*/ 2868455 w 6797527"/>
                <a:gd name="connsiteY14" fmla="*/ 6538264 h 6855646"/>
                <a:gd name="connsiteX15" fmla="*/ 3171331 w 6797527"/>
                <a:gd name="connsiteY15" fmla="*/ 6074445 h 6855646"/>
                <a:gd name="connsiteX16" fmla="*/ 3399238 w 6797527"/>
                <a:gd name="connsiteY16" fmla="*/ 5690058 h 6855646"/>
                <a:gd name="connsiteX17" fmla="*/ 3586502 w 6797527"/>
                <a:gd name="connsiteY17" fmla="*/ 5588368 h 6855646"/>
                <a:gd name="connsiteX18" fmla="*/ 1146313 w 6797527"/>
                <a:gd name="connsiteY18" fmla="*/ 4775343 h 6855646"/>
                <a:gd name="connsiteX19" fmla="*/ 1215839 w 6797527"/>
                <a:gd name="connsiteY19" fmla="*/ 4801058 h 6855646"/>
                <a:gd name="connsiteX20" fmla="*/ 1281725 w 6797527"/>
                <a:gd name="connsiteY20" fmla="*/ 5053827 h 6855646"/>
                <a:gd name="connsiteX21" fmla="*/ 955912 w 6797527"/>
                <a:gd name="connsiteY21" fmla="*/ 5507410 h 6855646"/>
                <a:gd name="connsiteX22" fmla="*/ 803589 w 6797527"/>
                <a:gd name="connsiteY22" fmla="*/ 5568985 h 6855646"/>
                <a:gd name="connsiteX23" fmla="*/ 646802 w 6797527"/>
                <a:gd name="connsiteY23" fmla="*/ 5461843 h 6855646"/>
                <a:gd name="connsiteX24" fmla="*/ 669200 w 6797527"/>
                <a:gd name="connsiteY24" fmla="*/ 5263338 h 6855646"/>
                <a:gd name="connsiteX25" fmla="*/ 959222 w 6797527"/>
                <a:gd name="connsiteY25" fmla="*/ 4859402 h 6855646"/>
                <a:gd name="connsiteX26" fmla="*/ 1146313 w 6797527"/>
                <a:gd name="connsiteY26" fmla="*/ 4775343 h 6855646"/>
                <a:gd name="connsiteX27" fmla="*/ 5271911 w 6797527"/>
                <a:gd name="connsiteY27" fmla="*/ 4285054 h 6855646"/>
                <a:gd name="connsiteX28" fmla="*/ 5443091 w 6797527"/>
                <a:gd name="connsiteY28" fmla="*/ 4494181 h 6855646"/>
                <a:gd name="connsiteX29" fmla="*/ 5404452 w 6797527"/>
                <a:gd name="connsiteY29" fmla="*/ 4706463 h 6855646"/>
                <a:gd name="connsiteX30" fmla="*/ 4766836 w 6797527"/>
                <a:gd name="connsiteY30" fmla="*/ 6560201 h 6855646"/>
                <a:gd name="connsiteX31" fmla="*/ 4513682 w 6797527"/>
                <a:gd name="connsiteY31" fmla="*/ 6652180 h 6855646"/>
                <a:gd name="connsiteX32" fmla="*/ 4426707 w 6797527"/>
                <a:gd name="connsiteY32" fmla="*/ 6395101 h 6855646"/>
                <a:gd name="connsiteX33" fmla="*/ 4618284 w 6797527"/>
                <a:gd name="connsiteY33" fmla="*/ 5982698 h 6855646"/>
                <a:gd name="connsiteX34" fmla="*/ 5067172 w 6797527"/>
                <a:gd name="connsiteY34" fmla="*/ 4448153 h 6855646"/>
                <a:gd name="connsiteX35" fmla="*/ 5271911 w 6797527"/>
                <a:gd name="connsiteY35" fmla="*/ 4285054 h 6855646"/>
                <a:gd name="connsiteX36" fmla="*/ 2779786 w 6797527"/>
                <a:gd name="connsiteY36" fmla="*/ 3896434 h 6855646"/>
                <a:gd name="connsiteX37" fmla="*/ 2952660 w 6797527"/>
                <a:gd name="connsiteY37" fmla="*/ 4104945 h 6855646"/>
                <a:gd name="connsiteX38" fmla="*/ 2911866 w 6797527"/>
                <a:gd name="connsiteY38" fmla="*/ 4314148 h 6855646"/>
                <a:gd name="connsiteX39" fmla="*/ 2506621 w 6797527"/>
                <a:gd name="connsiteY39" fmla="*/ 5444295 h 6855646"/>
                <a:gd name="connsiteX40" fmla="*/ 2230685 w 6797527"/>
                <a:gd name="connsiteY40" fmla="*/ 5524882 h 6855646"/>
                <a:gd name="connsiteX41" fmla="*/ 2166184 w 6797527"/>
                <a:gd name="connsiteY41" fmla="*/ 5279040 h 6855646"/>
                <a:gd name="connsiteX42" fmla="*/ 2366228 w 6797527"/>
                <a:gd name="connsiteY42" fmla="*/ 4826613 h 6855646"/>
                <a:gd name="connsiteX43" fmla="*/ 2576586 w 6797527"/>
                <a:gd name="connsiteY43" fmla="*/ 4058917 h 6855646"/>
                <a:gd name="connsiteX44" fmla="*/ 2779786 w 6797527"/>
                <a:gd name="connsiteY44" fmla="*/ 3896434 h 6855646"/>
                <a:gd name="connsiteX45" fmla="*/ 4704259 w 6797527"/>
                <a:gd name="connsiteY45" fmla="*/ 3551763 h 6855646"/>
                <a:gd name="connsiteX46" fmla="*/ 4893297 w 6797527"/>
                <a:gd name="connsiteY46" fmla="*/ 3755886 h 6855646"/>
                <a:gd name="connsiteX47" fmla="*/ 4834723 w 6797527"/>
                <a:gd name="connsiteY47" fmla="*/ 4298677 h 6855646"/>
                <a:gd name="connsiteX48" fmla="*/ 4531539 w 6797527"/>
                <a:gd name="connsiteY48" fmla="*/ 5514413 h 6855646"/>
                <a:gd name="connsiteX49" fmla="*/ 3931483 w 6797527"/>
                <a:gd name="connsiteY49" fmla="*/ 6761014 h 6855646"/>
                <a:gd name="connsiteX50" fmla="*/ 3727591 w 6797527"/>
                <a:gd name="connsiteY50" fmla="*/ 6851300 h 6855646"/>
                <a:gd name="connsiteX51" fmla="*/ 3580117 w 6797527"/>
                <a:gd name="connsiteY51" fmla="*/ 6687047 h 6855646"/>
                <a:gd name="connsiteX52" fmla="*/ 3611366 w 6797527"/>
                <a:gd name="connsiteY52" fmla="*/ 6559739 h 6855646"/>
                <a:gd name="connsiteX53" fmla="*/ 3959500 w 6797527"/>
                <a:gd name="connsiteY53" fmla="*/ 5914887 h 6855646"/>
                <a:gd name="connsiteX54" fmla="*/ 4435327 w 6797527"/>
                <a:gd name="connsiteY54" fmla="*/ 4403124 h 6855646"/>
                <a:gd name="connsiteX55" fmla="*/ 4515837 w 6797527"/>
                <a:gd name="connsiteY55" fmla="*/ 3736336 h 6855646"/>
                <a:gd name="connsiteX56" fmla="*/ 4704259 w 6797527"/>
                <a:gd name="connsiteY56" fmla="*/ 3551763 h 6855646"/>
                <a:gd name="connsiteX57" fmla="*/ 913194 w 6797527"/>
                <a:gd name="connsiteY57" fmla="*/ 3542296 h 6855646"/>
                <a:gd name="connsiteX58" fmla="*/ 1093611 w 6797527"/>
                <a:gd name="connsiteY58" fmla="*/ 3754193 h 6855646"/>
                <a:gd name="connsiteX59" fmla="*/ 617168 w 6797527"/>
                <a:gd name="connsiteY59" fmla="*/ 4919745 h 6855646"/>
                <a:gd name="connsiteX60" fmla="*/ 460843 w 6797527"/>
                <a:gd name="connsiteY60" fmla="*/ 5000025 h 6855646"/>
                <a:gd name="connsiteX61" fmla="*/ 296359 w 6797527"/>
                <a:gd name="connsiteY61" fmla="*/ 4898963 h 6855646"/>
                <a:gd name="connsiteX62" fmla="*/ 309136 w 6797527"/>
                <a:gd name="connsiteY62" fmla="*/ 4701613 h 6855646"/>
                <a:gd name="connsiteX63" fmla="*/ 536812 w 6797527"/>
                <a:gd name="connsiteY63" fmla="*/ 4308529 h 6855646"/>
                <a:gd name="connsiteX64" fmla="*/ 717075 w 6797527"/>
                <a:gd name="connsiteY64" fmla="*/ 3716555 h 6855646"/>
                <a:gd name="connsiteX65" fmla="*/ 913194 w 6797527"/>
                <a:gd name="connsiteY65" fmla="*/ 3542296 h 6855646"/>
                <a:gd name="connsiteX66" fmla="*/ 6585301 w 6797527"/>
                <a:gd name="connsiteY66" fmla="*/ 3151303 h 6855646"/>
                <a:gd name="connsiteX67" fmla="*/ 6680841 w 6797527"/>
                <a:gd name="connsiteY67" fmla="*/ 3165376 h 6855646"/>
                <a:gd name="connsiteX68" fmla="*/ 6787290 w 6797527"/>
                <a:gd name="connsiteY68" fmla="*/ 3278905 h 6855646"/>
                <a:gd name="connsiteX69" fmla="*/ 6797450 w 6797527"/>
                <a:gd name="connsiteY69" fmla="*/ 3305847 h 6855646"/>
                <a:gd name="connsiteX70" fmla="*/ 6797527 w 6797527"/>
                <a:gd name="connsiteY70" fmla="*/ 3552225 h 6855646"/>
                <a:gd name="connsiteX71" fmla="*/ 6788291 w 6797527"/>
                <a:gd name="connsiteY71" fmla="*/ 3725253 h 6855646"/>
                <a:gd name="connsiteX72" fmla="*/ 6672836 w 6797527"/>
                <a:gd name="connsiteY72" fmla="*/ 4780661 h 6855646"/>
                <a:gd name="connsiteX73" fmla="*/ 6489956 w 6797527"/>
                <a:gd name="connsiteY73" fmla="*/ 4948686 h 6855646"/>
                <a:gd name="connsiteX74" fmla="*/ 6303382 w 6797527"/>
                <a:gd name="connsiteY74" fmla="*/ 4809525 h 6855646"/>
                <a:gd name="connsiteX75" fmla="*/ 6301226 w 6797527"/>
                <a:gd name="connsiteY75" fmla="*/ 4711850 h 6855646"/>
                <a:gd name="connsiteX76" fmla="*/ 6419144 w 6797527"/>
                <a:gd name="connsiteY76" fmla="*/ 3350949 h 6855646"/>
                <a:gd name="connsiteX77" fmla="*/ 6585301 w 6797527"/>
                <a:gd name="connsiteY77" fmla="*/ 3151303 h 6855646"/>
                <a:gd name="connsiteX78" fmla="*/ 3454503 w 6797527"/>
                <a:gd name="connsiteY78" fmla="*/ 3150597 h 6855646"/>
                <a:gd name="connsiteX79" fmla="*/ 3646696 w 6797527"/>
                <a:gd name="connsiteY79" fmla="*/ 3336633 h 6855646"/>
                <a:gd name="connsiteX80" fmla="*/ 3646773 w 6797527"/>
                <a:gd name="connsiteY80" fmla="*/ 3510661 h 6855646"/>
                <a:gd name="connsiteX81" fmla="*/ 3048026 w 6797527"/>
                <a:gd name="connsiteY81" fmla="*/ 5768490 h 6855646"/>
                <a:gd name="connsiteX82" fmla="*/ 2504620 w 6797527"/>
                <a:gd name="connsiteY82" fmla="*/ 6601149 h 6855646"/>
                <a:gd name="connsiteX83" fmla="*/ 2302112 w 6797527"/>
                <a:gd name="connsiteY83" fmla="*/ 6669575 h 6855646"/>
                <a:gd name="connsiteX84" fmla="*/ 2165568 w 6797527"/>
                <a:gd name="connsiteY84" fmla="*/ 6511171 h 6855646"/>
                <a:gd name="connsiteX85" fmla="*/ 2212981 w 6797527"/>
                <a:gd name="connsiteY85" fmla="*/ 6360002 h 6855646"/>
                <a:gd name="connsiteX86" fmla="*/ 2577433 w 6797527"/>
                <a:gd name="connsiteY86" fmla="*/ 5834684 h 6855646"/>
                <a:gd name="connsiteX87" fmla="*/ 3192652 w 6797527"/>
                <a:gd name="connsiteY87" fmla="*/ 4192613 h 6855646"/>
                <a:gd name="connsiteX88" fmla="*/ 3268313 w 6797527"/>
                <a:gd name="connsiteY88" fmla="*/ 3348409 h 6855646"/>
                <a:gd name="connsiteX89" fmla="*/ 3454503 w 6797527"/>
                <a:gd name="connsiteY89" fmla="*/ 3150597 h 6855646"/>
                <a:gd name="connsiteX90" fmla="*/ 3479193 w 6797527"/>
                <a:gd name="connsiteY90" fmla="*/ 2521216 h 6855646"/>
                <a:gd name="connsiteX91" fmla="*/ 4260222 w 6797527"/>
                <a:gd name="connsiteY91" fmla="*/ 3175074 h 6855646"/>
                <a:gd name="connsiteX92" fmla="*/ 4274846 w 6797527"/>
                <a:gd name="connsiteY92" fmla="*/ 3471099 h 6855646"/>
                <a:gd name="connsiteX93" fmla="*/ 4006376 w 6797527"/>
                <a:gd name="connsiteY93" fmla="*/ 5097777 h 6855646"/>
                <a:gd name="connsiteX94" fmla="*/ 3791245 w 6797527"/>
                <a:gd name="connsiteY94" fmla="*/ 5228856 h 6855646"/>
                <a:gd name="connsiteX95" fmla="*/ 3637383 w 6797527"/>
                <a:gd name="connsiteY95" fmla="*/ 5034661 h 6855646"/>
                <a:gd name="connsiteX96" fmla="*/ 3650929 w 6797527"/>
                <a:gd name="connsiteY96" fmla="*/ 4969468 h 6855646"/>
                <a:gd name="connsiteX97" fmla="*/ 3868215 w 6797527"/>
                <a:gd name="connsiteY97" fmla="*/ 3912059 h 6855646"/>
                <a:gd name="connsiteX98" fmla="*/ 3898156 w 6797527"/>
                <a:gd name="connsiteY98" fmla="*/ 3337327 h 6855646"/>
                <a:gd name="connsiteX99" fmla="*/ 3563646 w 6797527"/>
                <a:gd name="connsiteY99" fmla="*/ 2911145 h 6855646"/>
                <a:gd name="connsiteX100" fmla="*/ 3069654 w 6797527"/>
                <a:gd name="connsiteY100" fmla="*/ 3129354 h 6855646"/>
                <a:gd name="connsiteX101" fmla="*/ 3015776 w 6797527"/>
                <a:gd name="connsiteY101" fmla="*/ 3345332 h 6855646"/>
                <a:gd name="connsiteX102" fmla="*/ 2884619 w 6797527"/>
                <a:gd name="connsiteY102" fmla="*/ 3519744 h 6855646"/>
                <a:gd name="connsiteX103" fmla="*/ 2676647 w 6797527"/>
                <a:gd name="connsiteY103" fmla="*/ 3453011 h 6855646"/>
                <a:gd name="connsiteX104" fmla="*/ 2638932 w 6797527"/>
                <a:gd name="connsiteY104" fmla="*/ 3340867 h 6855646"/>
                <a:gd name="connsiteX105" fmla="*/ 3316034 w 6797527"/>
                <a:gd name="connsiteY105" fmla="*/ 2532993 h 6855646"/>
                <a:gd name="connsiteX106" fmla="*/ 3479193 w 6797527"/>
                <a:gd name="connsiteY106" fmla="*/ 2521216 h 6855646"/>
                <a:gd name="connsiteX107" fmla="*/ 3505307 w 6797527"/>
                <a:gd name="connsiteY107" fmla="*/ 1890232 h 6855646"/>
                <a:gd name="connsiteX108" fmla="*/ 4795315 w 6797527"/>
                <a:gd name="connsiteY108" fmla="*/ 2781375 h 6855646"/>
                <a:gd name="connsiteX109" fmla="*/ 4697024 w 6797527"/>
                <a:gd name="connsiteY109" fmla="*/ 3032219 h 6855646"/>
                <a:gd name="connsiteX110" fmla="*/ 4446796 w 6797527"/>
                <a:gd name="connsiteY110" fmla="*/ 2927387 h 6855646"/>
                <a:gd name="connsiteX111" fmla="*/ 3893230 w 6797527"/>
                <a:gd name="connsiteY111" fmla="*/ 2360812 h 6855646"/>
                <a:gd name="connsiteX112" fmla="*/ 2404636 w 6797527"/>
                <a:gd name="connsiteY112" fmla="*/ 3147135 h 6855646"/>
                <a:gd name="connsiteX113" fmla="*/ 2380159 w 6797527"/>
                <a:gd name="connsiteY113" fmla="*/ 3405137 h 6855646"/>
                <a:gd name="connsiteX114" fmla="*/ 2387625 w 6797527"/>
                <a:gd name="connsiteY114" fmla="*/ 3406522 h 6855646"/>
                <a:gd name="connsiteX115" fmla="*/ 1399027 w 6797527"/>
                <a:gd name="connsiteY115" fmla="*/ 5958991 h 6855646"/>
                <a:gd name="connsiteX116" fmla="*/ 1194518 w 6797527"/>
                <a:gd name="connsiteY116" fmla="*/ 6021875 h 6855646"/>
                <a:gd name="connsiteX117" fmla="*/ 1062284 w 6797527"/>
                <a:gd name="connsiteY117" fmla="*/ 5854004 h 6855646"/>
                <a:gd name="connsiteX118" fmla="*/ 1112930 w 6797527"/>
                <a:gd name="connsiteY118" fmla="*/ 5711841 h 6855646"/>
                <a:gd name="connsiteX119" fmla="*/ 1480999 w 6797527"/>
                <a:gd name="connsiteY119" fmla="*/ 5212308 h 6855646"/>
                <a:gd name="connsiteX120" fmla="*/ 1959443 w 6797527"/>
                <a:gd name="connsiteY120" fmla="*/ 3928838 h 6855646"/>
                <a:gd name="connsiteX121" fmla="*/ 2009396 w 6797527"/>
                <a:gd name="connsiteY121" fmla="*/ 3304922 h 6855646"/>
                <a:gd name="connsiteX122" fmla="*/ 3137310 w 6797527"/>
                <a:gd name="connsiteY122" fmla="*/ 1925550 h 6855646"/>
                <a:gd name="connsiteX123" fmla="*/ 3393813 w 6797527"/>
                <a:gd name="connsiteY123" fmla="*/ 1890793 h 6855646"/>
                <a:gd name="connsiteX124" fmla="*/ 3505307 w 6797527"/>
                <a:gd name="connsiteY124" fmla="*/ 1890232 h 6855646"/>
                <a:gd name="connsiteX125" fmla="*/ 2778686 w 6797527"/>
                <a:gd name="connsiteY125" fmla="*/ 1380518 h 6855646"/>
                <a:gd name="connsiteX126" fmla="*/ 2983756 w 6797527"/>
                <a:gd name="connsiteY126" fmla="*/ 1569102 h 6855646"/>
                <a:gd name="connsiteX127" fmla="*/ 2857217 w 6797527"/>
                <a:gd name="connsiteY127" fmla="*/ 1746979 h 6855646"/>
                <a:gd name="connsiteX128" fmla="*/ 2381929 w 6797527"/>
                <a:gd name="connsiteY128" fmla="*/ 2021684 h 6855646"/>
                <a:gd name="connsiteX129" fmla="*/ 1772099 w 6797527"/>
                <a:gd name="connsiteY129" fmla="*/ 3117347 h 6855646"/>
                <a:gd name="connsiteX130" fmla="*/ 1756320 w 6797527"/>
                <a:gd name="connsiteY130" fmla="*/ 3395054 h 6855646"/>
                <a:gd name="connsiteX131" fmla="*/ 1575826 w 6797527"/>
                <a:gd name="connsiteY131" fmla="*/ 4421675 h 6855646"/>
                <a:gd name="connsiteX132" fmla="*/ 1336296 w 6797527"/>
                <a:gd name="connsiteY132" fmla="*/ 4544519 h 6855646"/>
                <a:gd name="connsiteX133" fmla="*/ 1218148 w 6797527"/>
                <a:gd name="connsiteY133" fmla="*/ 4300602 h 6855646"/>
                <a:gd name="connsiteX134" fmla="*/ 1378245 w 6797527"/>
                <a:gd name="connsiteY134" fmla="*/ 3333093 h 6855646"/>
                <a:gd name="connsiteX135" fmla="*/ 2483606 w 6797527"/>
                <a:gd name="connsiteY135" fmla="*/ 1502831 h 6855646"/>
                <a:gd name="connsiteX136" fmla="*/ 2732526 w 6797527"/>
                <a:gd name="connsiteY136" fmla="*/ 1391533 h 6855646"/>
                <a:gd name="connsiteX137" fmla="*/ 2778686 w 6797527"/>
                <a:gd name="connsiteY137" fmla="*/ 1380518 h 6855646"/>
                <a:gd name="connsiteX138" fmla="*/ 5263954 w 6797527"/>
                <a:gd name="connsiteY138" fmla="*/ 1369442 h 6855646"/>
                <a:gd name="connsiteX139" fmla="*/ 5371356 w 6797527"/>
                <a:gd name="connsiteY139" fmla="*/ 1422321 h 6855646"/>
                <a:gd name="connsiteX140" fmla="*/ 5518676 w 6797527"/>
                <a:gd name="connsiteY140" fmla="*/ 1581418 h 6855646"/>
                <a:gd name="connsiteX141" fmla="*/ 6125890 w 6797527"/>
                <a:gd name="connsiteY141" fmla="*/ 2868197 h 6855646"/>
                <a:gd name="connsiteX142" fmla="*/ 6167377 w 6797527"/>
                <a:gd name="connsiteY142" fmla="*/ 3412449 h 6855646"/>
                <a:gd name="connsiteX143" fmla="*/ 5678080 w 6797527"/>
                <a:gd name="connsiteY143" fmla="*/ 6048583 h 6855646"/>
                <a:gd name="connsiteX144" fmla="*/ 5434394 w 6797527"/>
                <a:gd name="connsiteY144" fmla="*/ 6167655 h 6855646"/>
                <a:gd name="connsiteX145" fmla="*/ 5323711 w 6797527"/>
                <a:gd name="connsiteY145" fmla="*/ 5918120 h 6855646"/>
                <a:gd name="connsiteX146" fmla="*/ 5609269 w 6797527"/>
                <a:gd name="connsiteY146" fmla="*/ 4957076 h 6855646"/>
                <a:gd name="connsiteX147" fmla="*/ 5763516 w 6797527"/>
                <a:gd name="connsiteY147" fmla="*/ 3933764 h 6855646"/>
                <a:gd name="connsiteX148" fmla="*/ 5787223 w 6797527"/>
                <a:gd name="connsiteY148" fmla="*/ 3307924 h 6855646"/>
                <a:gd name="connsiteX149" fmla="*/ 5121512 w 6797527"/>
                <a:gd name="connsiteY149" fmla="*/ 1706955 h 6855646"/>
                <a:gd name="connsiteX150" fmla="*/ 5056242 w 6797527"/>
                <a:gd name="connsiteY150" fmla="*/ 1601584 h 6855646"/>
                <a:gd name="connsiteX151" fmla="*/ 5146450 w 6797527"/>
                <a:gd name="connsiteY151" fmla="*/ 1393226 h 6855646"/>
                <a:gd name="connsiteX152" fmla="*/ 5263954 w 6797527"/>
                <a:gd name="connsiteY152" fmla="*/ 1369442 h 6855646"/>
                <a:gd name="connsiteX153" fmla="*/ 3461891 w 6797527"/>
                <a:gd name="connsiteY153" fmla="*/ 1260300 h 6855646"/>
                <a:gd name="connsiteX154" fmla="*/ 4501136 w 6797527"/>
                <a:gd name="connsiteY154" fmla="*/ 1541701 h 6855646"/>
                <a:gd name="connsiteX155" fmla="*/ 5493429 w 6797527"/>
                <a:gd name="connsiteY155" fmla="*/ 2915225 h 6855646"/>
                <a:gd name="connsiteX156" fmla="*/ 5531452 w 6797527"/>
                <a:gd name="connsiteY156" fmla="*/ 3410294 h 6855646"/>
                <a:gd name="connsiteX157" fmla="*/ 5530837 w 6797527"/>
                <a:gd name="connsiteY157" fmla="*/ 3629811 h 6855646"/>
                <a:gd name="connsiteX158" fmla="*/ 5261828 w 6797527"/>
                <a:gd name="connsiteY158" fmla="*/ 3797990 h 6855646"/>
                <a:gd name="connsiteX159" fmla="*/ 5153531 w 6797527"/>
                <a:gd name="connsiteY159" fmla="*/ 3624269 h 6855646"/>
                <a:gd name="connsiteX160" fmla="*/ 5157764 w 6797527"/>
                <a:gd name="connsiteY160" fmla="*/ 3335094 h 6855646"/>
                <a:gd name="connsiteX161" fmla="*/ 4523457 w 6797527"/>
                <a:gd name="connsiteY161" fmla="*/ 2014988 h 6855646"/>
                <a:gd name="connsiteX162" fmla="*/ 3467510 w 6797527"/>
                <a:gd name="connsiteY162" fmla="*/ 1638606 h 6855646"/>
                <a:gd name="connsiteX163" fmla="*/ 3271468 w 6797527"/>
                <a:gd name="connsiteY163" fmla="*/ 1479971 h 6855646"/>
                <a:gd name="connsiteX164" fmla="*/ 3461891 w 6797527"/>
                <a:gd name="connsiteY164" fmla="*/ 1260300 h 6855646"/>
                <a:gd name="connsiteX165" fmla="*/ 1226133 w 6797527"/>
                <a:gd name="connsiteY165" fmla="*/ 922605 h 6855646"/>
                <a:gd name="connsiteX166" fmla="*/ 1361465 w 6797527"/>
                <a:gd name="connsiteY166" fmla="*/ 976282 h 6855646"/>
                <a:gd name="connsiteX167" fmla="*/ 1359310 w 6797527"/>
                <a:gd name="connsiteY167" fmla="*/ 1249370 h 6855646"/>
                <a:gd name="connsiteX168" fmla="*/ 676127 w 6797527"/>
                <a:gd name="connsiteY168" fmla="*/ 2322789 h 6855646"/>
                <a:gd name="connsiteX169" fmla="*/ 495325 w 6797527"/>
                <a:gd name="connsiteY169" fmla="*/ 3364342 h 6855646"/>
                <a:gd name="connsiteX170" fmla="*/ 367556 w 6797527"/>
                <a:gd name="connsiteY170" fmla="*/ 4058609 h 6855646"/>
                <a:gd name="connsiteX171" fmla="*/ 187524 w 6797527"/>
                <a:gd name="connsiteY171" fmla="*/ 4185840 h 6855646"/>
                <a:gd name="connsiteX172" fmla="*/ 11340 w 6797527"/>
                <a:gd name="connsiteY172" fmla="*/ 3932995 h 6855646"/>
                <a:gd name="connsiteX173" fmla="*/ 96391 w 6797527"/>
                <a:gd name="connsiteY173" fmla="*/ 3601871 h 6855646"/>
                <a:gd name="connsiteX174" fmla="*/ 117404 w 6797527"/>
                <a:gd name="connsiteY174" fmla="*/ 3297765 h 6855646"/>
                <a:gd name="connsiteX175" fmla="*/ 1090224 w 6797527"/>
                <a:gd name="connsiteY175" fmla="*/ 984209 h 6855646"/>
                <a:gd name="connsiteX176" fmla="*/ 1226133 w 6797527"/>
                <a:gd name="connsiteY176" fmla="*/ 922605 h 6855646"/>
                <a:gd name="connsiteX177" fmla="*/ 3423099 w 6797527"/>
                <a:gd name="connsiteY177" fmla="*/ 632227 h 6855646"/>
                <a:gd name="connsiteX178" fmla="*/ 4751750 w 6797527"/>
                <a:gd name="connsiteY178" fmla="*/ 959194 h 6855646"/>
                <a:gd name="connsiteX179" fmla="*/ 4850887 w 6797527"/>
                <a:gd name="connsiteY179" fmla="*/ 1179943 h 6855646"/>
                <a:gd name="connsiteX180" fmla="*/ 4660002 w 6797527"/>
                <a:gd name="connsiteY180" fmla="*/ 1316951 h 6855646"/>
                <a:gd name="connsiteX181" fmla="*/ 4569024 w 6797527"/>
                <a:gd name="connsiteY181" fmla="*/ 1289471 h 6855646"/>
                <a:gd name="connsiteX182" fmla="*/ 3739906 w 6797527"/>
                <a:gd name="connsiteY182" fmla="*/ 1025696 h 6855646"/>
                <a:gd name="connsiteX183" fmla="*/ 2317583 w 6797527"/>
                <a:gd name="connsiteY183" fmla="*/ 1307021 h 6855646"/>
                <a:gd name="connsiteX184" fmla="*/ 1185590 w 6797527"/>
                <a:gd name="connsiteY184" fmla="*/ 2814011 h 6855646"/>
                <a:gd name="connsiteX185" fmla="*/ 1163577 w 6797527"/>
                <a:gd name="connsiteY185" fmla="*/ 2918766 h 6855646"/>
                <a:gd name="connsiteX186" fmla="*/ 937748 w 6797527"/>
                <a:gd name="connsiteY186" fmla="*/ 3069011 h 6855646"/>
                <a:gd name="connsiteX187" fmla="*/ 793198 w 6797527"/>
                <a:gd name="connsiteY187" fmla="*/ 2843567 h 6855646"/>
                <a:gd name="connsiteX188" fmla="*/ 1870389 w 6797527"/>
                <a:gd name="connsiteY188" fmla="*/ 1144846 h 6855646"/>
                <a:gd name="connsiteX189" fmla="*/ 3283938 w 6797527"/>
                <a:gd name="connsiteY189" fmla="*/ 636383 h 6855646"/>
                <a:gd name="connsiteX190" fmla="*/ 3353442 w 6797527"/>
                <a:gd name="connsiteY190" fmla="*/ 632458 h 6855646"/>
                <a:gd name="connsiteX191" fmla="*/ 3423099 w 6797527"/>
                <a:gd name="connsiteY191" fmla="*/ 632227 h 6855646"/>
                <a:gd name="connsiteX192" fmla="*/ 3202504 w 6797527"/>
                <a:gd name="connsiteY192" fmla="*/ 0 h 6855646"/>
                <a:gd name="connsiteX193" fmla="*/ 3582965 w 6797527"/>
                <a:gd name="connsiteY193" fmla="*/ 77 h 6855646"/>
                <a:gd name="connsiteX194" fmla="*/ 3702807 w 6797527"/>
                <a:gd name="connsiteY194" fmla="*/ 9390 h 6855646"/>
                <a:gd name="connsiteX195" fmla="*/ 5355731 w 6797527"/>
                <a:gd name="connsiteY195" fmla="*/ 593513 h 6855646"/>
                <a:gd name="connsiteX196" fmla="*/ 6741648 w 6797527"/>
                <a:gd name="connsiteY196" fmla="*/ 2732269 h 6855646"/>
                <a:gd name="connsiteX197" fmla="*/ 6596791 w 6797527"/>
                <a:gd name="connsiteY197" fmla="*/ 2952480 h 6855646"/>
                <a:gd name="connsiteX198" fmla="*/ 6373117 w 6797527"/>
                <a:gd name="connsiteY198" fmla="*/ 2810779 h 6855646"/>
                <a:gd name="connsiteX199" fmla="*/ 6236496 w 6797527"/>
                <a:gd name="connsiteY199" fmla="*/ 2316094 h 6855646"/>
                <a:gd name="connsiteX200" fmla="*/ 4688481 w 6797527"/>
                <a:gd name="connsiteY200" fmla="*/ 646852 h 6855646"/>
                <a:gd name="connsiteX201" fmla="*/ 3715353 w 6797527"/>
                <a:gd name="connsiteY201" fmla="*/ 390620 h 6855646"/>
                <a:gd name="connsiteX202" fmla="*/ 2814885 w 6797527"/>
                <a:gd name="connsiteY202" fmla="*/ 412250 h 6855646"/>
                <a:gd name="connsiteX203" fmla="*/ 2186581 w 6797527"/>
                <a:gd name="connsiteY203" fmla="*/ 651241 h 6855646"/>
                <a:gd name="connsiteX204" fmla="*/ 2067432 w 6797527"/>
                <a:gd name="connsiteY204" fmla="*/ 728209 h 6855646"/>
                <a:gd name="connsiteX205" fmla="*/ 1802271 w 6797527"/>
                <a:gd name="connsiteY205" fmla="*/ 680026 h 6855646"/>
                <a:gd name="connsiteX206" fmla="*/ 1854765 w 6797527"/>
                <a:gd name="connsiteY206" fmla="*/ 415867 h 6855646"/>
                <a:gd name="connsiteX207" fmla="*/ 2568889 w 6797527"/>
                <a:gd name="connsiteY207" fmla="*/ 76431 h 6855646"/>
                <a:gd name="connsiteX208" fmla="*/ 3018470 w 6797527"/>
                <a:gd name="connsiteY208" fmla="*/ 10545 h 6855646"/>
                <a:gd name="connsiteX209" fmla="*/ 3202504 w 6797527"/>
                <a:gd name="connsiteY209" fmla="*/ 0 h 68556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</a:cxnLst>
              <a:rect l="l" t="t" r="r" b="b"/>
              <a:pathLst>
                <a:path w="6797527" h="6855646">
                  <a:moveTo>
                    <a:pt x="2093370" y="5591383"/>
                  </a:moveTo>
                  <a:cubicBezTo>
                    <a:pt x="2161181" y="5593230"/>
                    <a:pt x="2217445" y="5623249"/>
                    <a:pt x="2253467" y="5685286"/>
                  </a:cubicBezTo>
                  <a:cubicBezTo>
                    <a:pt x="2289951" y="5748170"/>
                    <a:pt x="2291798" y="5814980"/>
                    <a:pt x="2252544" y="5875940"/>
                  </a:cubicBezTo>
                  <a:cubicBezTo>
                    <a:pt x="2146710" y="6040347"/>
                    <a:pt x="2029178" y="6196519"/>
                    <a:pt x="1899176" y="6342608"/>
                  </a:cubicBezTo>
                  <a:cubicBezTo>
                    <a:pt x="1830904" y="6419269"/>
                    <a:pt x="1714910" y="6422194"/>
                    <a:pt x="1638633" y="6355384"/>
                  </a:cubicBezTo>
                  <a:cubicBezTo>
                    <a:pt x="1562048" y="6288266"/>
                    <a:pt x="1549964" y="6174274"/>
                    <a:pt x="1615696" y="6095380"/>
                  </a:cubicBezTo>
                  <a:cubicBezTo>
                    <a:pt x="1730073" y="5958297"/>
                    <a:pt x="1838062" y="5816596"/>
                    <a:pt x="1938430" y="5668892"/>
                  </a:cubicBezTo>
                  <a:cubicBezTo>
                    <a:pt x="1973836" y="5617014"/>
                    <a:pt x="2026714" y="5592845"/>
                    <a:pt x="2093370" y="5591383"/>
                  </a:cubicBezTo>
                  <a:close/>
                  <a:moveTo>
                    <a:pt x="3586502" y="5588368"/>
                  </a:moveTo>
                  <a:cubicBezTo>
                    <a:pt x="3610910" y="5590845"/>
                    <a:pt x="3635420" y="5598291"/>
                    <a:pt x="3658934" y="5611087"/>
                  </a:cubicBezTo>
                  <a:cubicBezTo>
                    <a:pt x="3751759" y="5661656"/>
                    <a:pt x="3784009" y="5776033"/>
                    <a:pt x="3730131" y="5872707"/>
                  </a:cubicBezTo>
                  <a:cubicBezTo>
                    <a:pt x="3561567" y="6175352"/>
                    <a:pt x="3377224" y="6468222"/>
                    <a:pt x="3179797" y="6752856"/>
                  </a:cubicBezTo>
                  <a:cubicBezTo>
                    <a:pt x="3141543" y="6808043"/>
                    <a:pt x="3088665" y="6836676"/>
                    <a:pt x="3018007" y="6838215"/>
                  </a:cubicBezTo>
                  <a:cubicBezTo>
                    <a:pt x="2947580" y="6835367"/>
                    <a:pt x="2890314" y="6803656"/>
                    <a:pt x="2855524" y="6738232"/>
                  </a:cubicBezTo>
                  <a:cubicBezTo>
                    <a:pt x="2819194" y="6669960"/>
                    <a:pt x="2825890" y="6602842"/>
                    <a:pt x="2868455" y="6538264"/>
                  </a:cubicBezTo>
                  <a:cubicBezTo>
                    <a:pt x="2969978" y="6384017"/>
                    <a:pt x="3073040" y="6230693"/>
                    <a:pt x="3171331" y="6074445"/>
                  </a:cubicBezTo>
                  <a:cubicBezTo>
                    <a:pt x="3250532" y="5948369"/>
                    <a:pt x="3324423" y="5818906"/>
                    <a:pt x="3399238" y="5690058"/>
                  </a:cubicBezTo>
                  <a:cubicBezTo>
                    <a:pt x="3440975" y="5618246"/>
                    <a:pt x="3513279" y="5580940"/>
                    <a:pt x="3586502" y="5588368"/>
                  </a:cubicBezTo>
                  <a:close/>
                  <a:moveTo>
                    <a:pt x="1146313" y="4775343"/>
                  </a:moveTo>
                  <a:cubicBezTo>
                    <a:pt x="1170239" y="4779223"/>
                    <a:pt x="1193864" y="4787723"/>
                    <a:pt x="1215839" y="4801058"/>
                  </a:cubicBezTo>
                  <a:cubicBezTo>
                    <a:pt x="1301891" y="4853321"/>
                    <a:pt x="1333218" y="4965927"/>
                    <a:pt x="1281725" y="5053827"/>
                  </a:cubicBezTo>
                  <a:cubicBezTo>
                    <a:pt x="1187283" y="5215002"/>
                    <a:pt x="1078140" y="5366093"/>
                    <a:pt x="955912" y="5507410"/>
                  </a:cubicBezTo>
                  <a:cubicBezTo>
                    <a:pt x="918890" y="5550205"/>
                    <a:pt x="869860" y="5569678"/>
                    <a:pt x="803589" y="5568985"/>
                  </a:cubicBezTo>
                  <a:cubicBezTo>
                    <a:pt x="737242" y="5565060"/>
                    <a:pt x="679745" y="5530654"/>
                    <a:pt x="646802" y="5461843"/>
                  </a:cubicBezTo>
                  <a:cubicBezTo>
                    <a:pt x="613397" y="5392032"/>
                    <a:pt x="620094" y="5322913"/>
                    <a:pt x="669200" y="5263338"/>
                  </a:cubicBezTo>
                  <a:cubicBezTo>
                    <a:pt x="774880" y="5135030"/>
                    <a:pt x="871477" y="5000641"/>
                    <a:pt x="959222" y="4859402"/>
                  </a:cubicBezTo>
                  <a:cubicBezTo>
                    <a:pt x="1000035" y="4793650"/>
                    <a:pt x="1074533" y="4763704"/>
                    <a:pt x="1146313" y="4775343"/>
                  </a:cubicBezTo>
                  <a:close/>
                  <a:moveTo>
                    <a:pt x="5271911" y="4285054"/>
                  </a:moveTo>
                  <a:cubicBezTo>
                    <a:pt x="5369431" y="4292982"/>
                    <a:pt x="5443784" y="4375108"/>
                    <a:pt x="5443091" y="4494181"/>
                  </a:cubicBezTo>
                  <a:cubicBezTo>
                    <a:pt x="5432624" y="4552139"/>
                    <a:pt x="5419539" y="4629493"/>
                    <a:pt x="5404452" y="4706463"/>
                  </a:cubicBezTo>
                  <a:cubicBezTo>
                    <a:pt x="5277607" y="5353855"/>
                    <a:pt x="5065016" y="5971768"/>
                    <a:pt x="4766836" y="6560201"/>
                  </a:cubicBezTo>
                  <a:cubicBezTo>
                    <a:pt x="4717036" y="6658569"/>
                    <a:pt x="4608817" y="6697592"/>
                    <a:pt x="4513682" y="6652180"/>
                  </a:cubicBezTo>
                  <a:cubicBezTo>
                    <a:pt x="4417470" y="6606229"/>
                    <a:pt x="4380063" y="6494007"/>
                    <a:pt x="4426707" y="6395101"/>
                  </a:cubicBezTo>
                  <a:cubicBezTo>
                    <a:pt x="4491361" y="6258018"/>
                    <a:pt x="4558402" y="6121859"/>
                    <a:pt x="4618284" y="5982698"/>
                  </a:cubicBezTo>
                  <a:cubicBezTo>
                    <a:pt x="4830490" y="5489630"/>
                    <a:pt x="4978657" y="4977550"/>
                    <a:pt x="5067172" y="4448153"/>
                  </a:cubicBezTo>
                  <a:cubicBezTo>
                    <a:pt x="5084490" y="4344551"/>
                    <a:pt x="5169387" y="4276664"/>
                    <a:pt x="5271911" y="4285054"/>
                  </a:cubicBezTo>
                  <a:close/>
                  <a:moveTo>
                    <a:pt x="2779786" y="3896434"/>
                  </a:moveTo>
                  <a:cubicBezTo>
                    <a:pt x="2878462" y="3905670"/>
                    <a:pt x="2952660" y="3986642"/>
                    <a:pt x="2952660" y="4104945"/>
                  </a:cubicBezTo>
                  <a:cubicBezTo>
                    <a:pt x="2941577" y="4161979"/>
                    <a:pt x="2928261" y="4238333"/>
                    <a:pt x="2911866" y="4314148"/>
                  </a:cubicBezTo>
                  <a:cubicBezTo>
                    <a:pt x="2826276" y="4708541"/>
                    <a:pt x="2690963" y="5085231"/>
                    <a:pt x="2506621" y="5444295"/>
                  </a:cubicBezTo>
                  <a:cubicBezTo>
                    <a:pt x="2451126" y="5552360"/>
                    <a:pt x="2327820" y="5588536"/>
                    <a:pt x="2230685" y="5524882"/>
                  </a:cubicBezTo>
                  <a:cubicBezTo>
                    <a:pt x="2149174" y="5471542"/>
                    <a:pt x="2124466" y="5370558"/>
                    <a:pt x="2166184" y="5279040"/>
                  </a:cubicBezTo>
                  <a:cubicBezTo>
                    <a:pt x="2234610" y="5129027"/>
                    <a:pt x="2305499" y="4979782"/>
                    <a:pt x="2366228" y="4826613"/>
                  </a:cubicBezTo>
                  <a:cubicBezTo>
                    <a:pt x="2464595" y="4578847"/>
                    <a:pt x="2530866" y="4321538"/>
                    <a:pt x="2576586" y="4058917"/>
                  </a:cubicBezTo>
                  <a:cubicBezTo>
                    <a:pt x="2594443" y="3956393"/>
                    <a:pt x="2681419" y="3887352"/>
                    <a:pt x="2779786" y="3896434"/>
                  </a:cubicBezTo>
                  <a:close/>
                  <a:moveTo>
                    <a:pt x="4704259" y="3551763"/>
                  </a:moveTo>
                  <a:cubicBezTo>
                    <a:pt x="4815249" y="3551301"/>
                    <a:pt x="4903764" y="3643895"/>
                    <a:pt x="4893297" y="3755886"/>
                  </a:cubicBezTo>
                  <a:cubicBezTo>
                    <a:pt x="4876286" y="3937073"/>
                    <a:pt x="4860430" y="4118645"/>
                    <a:pt x="4834723" y="4298677"/>
                  </a:cubicBezTo>
                  <a:cubicBezTo>
                    <a:pt x="4775379" y="4714082"/>
                    <a:pt x="4672240" y="5119020"/>
                    <a:pt x="4531539" y="5514413"/>
                  </a:cubicBezTo>
                  <a:cubicBezTo>
                    <a:pt x="4376060" y="5951370"/>
                    <a:pt x="4175862" y="6366852"/>
                    <a:pt x="3931483" y="6761014"/>
                  </a:cubicBezTo>
                  <a:cubicBezTo>
                    <a:pt x="3886225" y="6834059"/>
                    <a:pt x="3808255" y="6868464"/>
                    <a:pt x="3727591" y="6851300"/>
                  </a:cubicBezTo>
                  <a:cubicBezTo>
                    <a:pt x="3649543" y="6834751"/>
                    <a:pt x="3591354" y="6770559"/>
                    <a:pt x="3580117" y="6687047"/>
                  </a:cubicBezTo>
                  <a:cubicBezTo>
                    <a:pt x="3573882" y="6640865"/>
                    <a:pt x="3587121" y="6598916"/>
                    <a:pt x="3611366" y="6559739"/>
                  </a:cubicBezTo>
                  <a:cubicBezTo>
                    <a:pt x="3740214" y="6351690"/>
                    <a:pt x="3856438" y="6136867"/>
                    <a:pt x="3959500" y="5914887"/>
                  </a:cubicBezTo>
                  <a:cubicBezTo>
                    <a:pt x="4183790" y="5431671"/>
                    <a:pt x="4342502" y="4927750"/>
                    <a:pt x="4435327" y="4403124"/>
                  </a:cubicBezTo>
                  <a:cubicBezTo>
                    <a:pt x="4474428" y="4182298"/>
                    <a:pt x="4501059" y="3960087"/>
                    <a:pt x="4515837" y="3736336"/>
                  </a:cubicBezTo>
                  <a:cubicBezTo>
                    <a:pt x="4522919" y="3629194"/>
                    <a:pt x="4601890" y="3552225"/>
                    <a:pt x="4704259" y="3551763"/>
                  </a:cubicBezTo>
                  <a:close/>
                  <a:moveTo>
                    <a:pt x="913194" y="3542296"/>
                  </a:moveTo>
                  <a:cubicBezTo>
                    <a:pt x="1022876" y="3545528"/>
                    <a:pt x="1110313" y="3646974"/>
                    <a:pt x="1093611" y="3754193"/>
                  </a:cubicBezTo>
                  <a:cubicBezTo>
                    <a:pt x="1027186" y="4180374"/>
                    <a:pt x="867936" y="4568841"/>
                    <a:pt x="617168" y="4919745"/>
                  </a:cubicBezTo>
                  <a:cubicBezTo>
                    <a:pt x="579992" y="4971700"/>
                    <a:pt x="528345" y="4998024"/>
                    <a:pt x="460843" y="5000025"/>
                  </a:cubicBezTo>
                  <a:cubicBezTo>
                    <a:pt x="389338" y="4997716"/>
                    <a:pt x="331457" y="4965312"/>
                    <a:pt x="296359" y="4898963"/>
                  </a:cubicBezTo>
                  <a:cubicBezTo>
                    <a:pt x="260722" y="4831615"/>
                    <a:pt x="265340" y="4763882"/>
                    <a:pt x="309136" y="4701613"/>
                  </a:cubicBezTo>
                  <a:cubicBezTo>
                    <a:pt x="396573" y="4577230"/>
                    <a:pt x="473774" y="4446998"/>
                    <a:pt x="536812" y="4308529"/>
                  </a:cubicBezTo>
                  <a:cubicBezTo>
                    <a:pt x="623018" y="4119183"/>
                    <a:pt x="683439" y="3921910"/>
                    <a:pt x="717075" y="3716555"/>
                  </a:cubicBezTo>
                  <a:cubicBezTo>
                    <a:pt x="735009" y="3607181"/>
                    <a:pt x="811825" y="3539294"/>
                    <a:pt x="913194" y="3542296"/>
                  </a:cubicBezTo>
                  <a:close/>
                  <a:moveTo>
                    <a:pt x="6585301" y="3151303"/>
                  </a:moveTo>
                  <a:cubicBezTo>
                    <a:pt x="6615893" y="3147831"/>
                    <a:pt x="6648437" y="3152041"/>
                    <a:pt x="6680841" y="3165376"/>
                  </a:cubicBezTo>
                  <a:cubicBezTo>
                    <a:pt x="6733180" y="3186928"/>
                    <a:pt x="6768432" y="3225490"/>
                    <a:pt x="6787290" y="3278905"/>
                  </a:cubicBezTo>
                  <a:cubicBezTo>
                    <a:pt x="6790523" y="3287913"/>
                    <a:pt x="6794063" y="3296840"/>
                    <a:pt x="6797450" y="3305847"/>
                  </a:cubicBezTo>
                  <a:cubicBezTo>
                    <a:pt x="6797527" y="3387896"/>
                    <a:pt x="6797527" y="3470021"/>
                    <a:pt x="6797527" y="3552225"/>
                  </a:cubicBezTo>
                  <a:cubicBezTo>
                    <a:pt x="6794448" y="3609875"/>
                    <a:pt x="6790831" y="3667526"/>
                    <a:pt x="6788291" y="3725253"/>
                  </a:cubicBezTo>
                  <a:cubicBezTo>
                    <a:pt x="6772666" y="4079544"/>
                    <a:pt x="6732795" y="4431219"/>
                    <a:pt x="6672836" y="4780661"/>
                  </a:cubicBezTo>
                  <a:cubicBezTo>
                    <a:pt x="6655903" y="4879490"/>
                    <a:pt x="6584937" y="4944453"/>
                    <a:pt x="6489956" y="4948686"/>
                  </a:cubicBezTo>
                  <a:cubicBezTo>
                    <a:pt x="6404982" y="4952458"/>
                    <a:pt x="6323932" y="4894500"/>
                    <a:pt x="6303382" y="4809525"/>
                  </a:cubicBezTo>
                  <a:cubicBezTo>
                    <a:pt x="6295915" y="4778506"/>
                    <a:pt x="6295762" y="4743485"/>
                    <a:pt x="6301226" y="4711850"/>
                  </a:cubicBezTo>
                  <a:cubicBezTo>
                    <a:pt x="6378658" y="4261424"/>
                    <a:pt x="6418374" y="3807995"/>
                    <a:pt x="6419144" y="3350949"/>
                  </a:cubicBezTo>
                  <a:cubicBezTo>
                    <a:pt x="6419317" y="3241269"/>
                    <a:pt x="6493526" y="3161720"/>
                    <a:pt x="6585301" y="3151303"/>
                  </a:cubicBezTo>
                  <a:close/>
                  <a:moveTo>
                    <a:pt x="3454503" y="3150597"/>
                  </a:moveTo>
                  <a:cubicBezTo>
                    <a:pt x="3558951" y="3149059"/>
                    <a:pt x="3645233" y="3232186"/>
                    <a:pt x="3646696" y="3336633"/>
                  </a:cubicBezTo>
                  <a:cubicBezTo>
                    <a:pt x="3647466" y="3394668"/>
                    <a:pt x="3646773" y="3452703"/>
                    <a:pt x="3646773" y="3510661"/>
                  </a:cubicBezTo>
                  <a:cubicBezTo>
                    <a:pt x="3615138" y="4308144"/>
                    <a:pt x="3417634" y="5061062"/>
                    <a:pt x="3048026" y="5768490"/>
                  </a:cubicBezTo>
                  <a:cubicBezTo>
                    <a:pt x="2893855" y="6063592"/>
                    <a:pt x="2712284" y="6340914"/>
                    <a:pt x="2504620" y="6601149"/>
                  </a:cubicBezTo>
                  <a:cubicBezTo>
                    <a:pt x="2452126" y="6666881"/>
                    <a:pt x="2383238" y="6692204"/>
                    <a:pt x="2302112" y="6669575"/>
                  </a:cubicBezTo>
                  <a:cubicBezTo>
                    <a:pt x="2223295" y="6647638"/>
                    <a:pt x="2177421" y="6592220"/>
                    <a:pt x="2165568" y="6511171"/>
                  </a:cubicBezTo>
                  <a:cubicBezTo>
                    <a:pt x="2157178" y="6453906"/>
                    <a:pt x="2177421" y="6404645"/>
                    <a:pt x="2212981" y="6360002"/>
                  </a:cubicBezTo>
                  <a:cubicBezTo>
                    <a:pt x="2346293" y="6193132"/>
                    <a:pt x="2467751" y="6017949"/>
                    <a:pt x="2577433" y="5834684"/>
                  </a:cubicBezTo>
                  <a:cubicBezTo>
                    <a:pt x="2882387" y="5324760"/>
                    <a:pt x="3087819" y="4777506"/>
                    <a:pt x="3192652" y="4192613"/>
                  </a:cubicBezTo>
                  <a:cubicBezTo>
                    <a:pt x="3242682" y="3913367"/>
                    <a:pt x="3267851" y="3632042"/>
                    <a:pt x="3268313" y="3348409"/>
                  </a:cubicBezTo>
                  <a:cubicBezTo>
                    <a:pt x="3268467" y="3236188"/>
                    <a:pt x="3348669" y="3152214"/>
                    <a:pt x="3454503" y="3150597"/>
                  </a:cubicBezTo>
                  <a:close/>
                  <a:moveTo>
                    <a:pt x="3479193" y="2521216"/>
                  </a:moveTo>
                  <a:cubicBezTo>
                    <a:pt x="3854228" y="2530802"/>
                    <a:pt x="4180211" y="2793478"/>
                    <a:pt x="4260222" y="3175074"/>
                  </a:cubicBezTo>
                  <a:cubicBezTo>
                    <a:pt x="4280849" y="3273134"/>
                    <a:pt x="4277309" y="3372040"/>
                    <a:pt x="4274846" y="3471099"/>
                  </a:cubicBezTo>
                  <a:cubicBezTo>
                    <a:pt x="4262300" y="4025974"/>
                    <a:pt x="4172938" y="4568302"/>
                    <a:pt x="4006376" y="5097777"/>
                  </a:cubicBezTo>
                  <a:cubicBezTo>
                    <a:pt x="3976742" y="5191988"/>
                    <a:pt x="3887611" y="5245405"/>
                    <a:pt x="3791245" y="5228856"/>
                  </a:cubicBezTo>
                  <a:cubicBezTo>
                    <a:pt x="3700421" y="5213231"/>
                    <a:pt x="3632226" y="5128257"/>
                    <a:pt x="3637383" y="5034661"/>
                  </a:cubicBezTo>
                  <a:cubicBezTo>
                    <a:pt x="3638614" y="5012725"/>
                    <a:pt x="3644387" y="4990635"/>
                    <a:pt x="3650929" y="4969468"/>
                  </a:cubicBezTo>
                  <a:cubicBezTo>
                    <a:pt x="3757379" y="4623951"/>
                    <a:pt x="3830962" y="4271815"/>
                    <a:pt x="3868215" y="3912059"/>
                  </a:cubicBezTo>
                  <a:cubicBezTo>
                    <a:pt x="3887996" y="3720943"/>
                    <a:pt x="3898926" y="3529442"/>
                    <a:pt x="3898156" y="3337327"/>
                  </a:cubicBezTo>
                  <a:cubicBezTo>
                    <a:pt x="3897309" y="3135049"/>
                    <a:pt x="3761227" y="2961484"/>
                    <a:pt x="3563646" y="2911145"/>
                  </a:cubicBezTo>
                  <a:cubicBezTo>
                    <a:pt x="3370991" y="2862116"/>
                    <a:pt x="3165251" y="2952940"/>
                    <a:pt x="3069654" y="3129354"/>
                  </a:cubicBezTo>
                  <a:cubicBezTo>
                    <a:pt x="3033094" y="3196703"/>
                    <a:pt x="3017623" y="3269055"/>
                    <a:pt x="3015776" y="3345332"/>
                  </a:cubicBezTo>
                  <a:cubicBezTo>
                    <a:pt x="3013851" y="3426688"/>
                    <a:pt x="2960665" y="3495729"/>
                    <a:pt x="2884619" y="3519744"/>
                  </a:cubicBezTo>
                  <a:cubicBezTo>
                    <a:pt x="2807957" y="3543989"/>
                    <a:pt x="2725446" y="3517666"/>
                    <a:pt x="2676647" y="3453011"/>
                  </a:cubicBezTo>
                  <a:cubicBezTo>
                    <a:pt x="2651632" y="3419915"/>
                    <a:pt x="2639317" y="3382585"/>
                    <a:pt x="2638932" y="3340867"/>
                  </a:cubicBezTo>
                  <a:cubicBezTo>
                    <a:pt x="2635468" y="2945552"/>
                    <a:pt x="2925490" y="2599418"/>
                    <a:pt x="3316034" y="2532993"/>
                  </a:cubicBezTo>
                  <a:cubicBezTo>
                    <a:pt x="3371039" y="2523641"/>
                    <a:pt x="3425616" y="2519846"/>
                    <a:pt x="3479193" y="2521216"/>
                  </a:cubicBezTo>
                  <a:close/>
                  <a:moveTo>
                    <a:pt x="3505307" y="1890232"/>
                  </a:moveTo>
                  <a:cubicBezTo>
                    <a:pt x="4060443" y="1909076"/>
                    <a:pt x="4574895" y="2249743"/>
                    <a:pt x="4795315" y="2781375"/>
                  </a:cubicBezTo>
                  <a:cubicBezTo>
                    <a:pt x="4836878" y="2881589"/>
                    <a:pt x="4794006" y="2990888"/>
                    <a:pt x="4697024" y="3032219"/>
                  </a:cubicBezTo>
                  <a:cubicBezTo>
                    <a:pt x="4599042" y="3074014"/>
                    <a:pt x="4490976" y="3029448"/>
                    <a:pt x="4446796" y="2927387"/>
                  </a:cubicBezTo>
                  <a:cubicBezTo>
                    <a:pt x="4334497" y="2667768"/>
                    <a:pt x="4150539" y="2478269"/>
                    <a:pt x="3893230" y="2360812"/>
                  </a:cubicBezTo>
                  <a:cubicBezTo>
                    <a:pt x="3268313" y="2075487"/>
                    <a:pt x="2519166" y="2470572"/>
                    <a:pt x="2404636" y="3147135"/>
                  </a:cubicBezTo>
                  <a:cubicBezTo>
                    <a:pt x="2390242" y="3232110"/>
                    <a:pt x="2388010" y="3319084"/>
                    <a:pt x="2380159" y="3405137"/>
                  </a:cubicBezTo>
                  <a:cubicBezTo>
                    <a:pt x="2382699" y="3405675"/>
                    <a:pt x="2385162" y="3406137"/>
                    <a:pt x="2387625" y="3406522"/>
                  </a:cubicBezTo>
                  <a:cubicBezTo>
                    <a:pt x="2358223" y="4373338"/>
                    <a:pt x="2033180" y="5225855"/>
                    <a:pt x="1399027" y="5958991"/>
                  </a:cubicBezTo>
                  <a:cubicBezTo>
                    <a:pt x="1343993" y="6022568"/>
                    <a:pt x="1275567" y="6045659"/>
                    <a:pt x="1194518" y="6021875"/>
                  </a:cubicBezTo>
                  <a:cubicBezTo>
                    <a:pt x="1118626" y="5999631"/>
                    <a:pt x="1068519" y="5935054"/>
                    <a:pt x="1062284" y="5854004"/>
                  </a:cubicBezTo>
                  <a:cubicBezTo>
                    <a:pt x="1058051" y="5799587"/>
                    <a:pt x="1077062" y="5752712"/>
                    <a:pt x="1112930" y="5711841"/>
                  </a:cubicBezTo>
                  <a:cubicBezTo>
                    <a:pt x="1249936" y="5555901"/>
                    <a:pt x="1372857" y="5389569"/>
                    <a:pt x="1480999" y="5212308"/>
                  </a:cubicBezTo>
                  <a:cubicBezTo>
                    <a:pt x="1723069" y="4815298"/>
                    <a:pt x="1882396" y="4387347"/>
                    <a:pt x="1959443" y="3928838"/>
                  </a:cubicBezTo>
                  <a:cubicBezTo>
                    <a:pt x="1994156" y="3722329"/>
                    <a:pt x="2004547" y="3514125"/>
                    <a:pt x="2009396" y="3304922"/>
                  </a:cubicBezTo>
                  <a:cubicBezTo>
                    <a:pt x="2024944" y="2638519"/>
                    <a:pt x="2488302" y="2074178"/>
                    <a:pt x="3137310" y="1925550"/>
                  </a:cubicBezTo>
                  <a:cubicBezTo>
                    <a:pt x="3222766" y="1905980"/>
                    <a:pt x="3308566" y="1894549"/>
                    <a:pt x="3393813" y="1890793"/>
                  </a:cubicBezTo>
                  <a:cubicBezTo>
                    <a:pt x="3431108" y="1889150"/>
                    <a:pt x="3468298" y="1888976"/>
                    <a:pt x="3505307" y="1890232"/>
                  </a:cubicBezTo>
                  <a:close/>
                  <a:moveTo>
                    <a:pt x="2778686" y="1380518"/>
                  </a:moveTo>
                  <a:cubicBezTo>
                    <a:pt x="2885730" y="1369128"/>
                    <a:pt x="2983890" y="1454678"/>
                    <a:pt x="2983756" y="1569102"/>
                  </a:cubicBezTo>
                  <a:cubicBezTo>
                    <a:pt x="2983602" y="1649536"/>
                    <a:pt x="2935803" y="1717115"/>
                    <a:pt x="2857217" y="1746979"/>
                  </a:cubicBezTo>
                  <a:cubicBezTo>
                    <a:pt x="2683958" y="1812942"/>
                    <a:pt x="2524323" y="1902997"/>
                    <a:pt x="2381929" y="2021684"/>
                  </a:cubicBezTo>
                  <a:cubicBezTo>
                    <a:pt x="2038029" y="2308319"/>
                    <a:pt x="1831519" y="2672694"/>
                    <a:pt x="1772099" y="3117347"/>
                  </a:cubicBezTo>
                  <a:cubicBezTo>
                    <a:pt x="1759860" y="3209018"/>
                    <a:pt x="1758244" y="3302383"/>
                    <a:pt x="1756320" y="3395054"/>
                  </a:cubicBezTo>
                  <a:cubicBezTo>
                    <a:pt x="1748777" y="3746651"/>
                    <a:pt x="1689895" y="4089012"/>
                    <a:pt x="1575826" y="4421675"/>
                  </a:cubicBezTo>
                  <a:cubicBezTo>
                    <a:pt x="1540343" y="4525046"/>
                    <a:pt x="1435972" y="4578001"/>
                    <a:pt x="1336296" y="4544519"/>
                  </a:cubicBezTo>
                  <a:cubicBezTo>
                    <a:pt x="1234696" y="4510421"/>
                    <a:pt x="1182742" y="4405511"/>
                    <a:pt x="1218148" y="4300602"/>
                  </a:cubicBezTo>
                  <a:cubicBezTo>
                    <a:pt x="1324135" y="3986720"/>
                    <a:pt x="1375782" y="3664601"/>
                    <a:pt x="1378245" y="3333093"/>
                  </a:cubicBezTo>
                  <a:cubicBezTo>
                    <a:pt x="1384017" y="2557316"/>
                    <a:pt x="1803810" y="1863511"/>
                    <a:pt x="2483606" y="1502831"/>
                  </a:cubicBezTo>
                  <a:cubicBezTo>
                    <a:pt x="2563732" y="1460344"/>
                    <a:pt x="2647552" y="1423475"/>
                    <a:pt x="2732526" y="1391533"/>
                  </a:cubicBezTo>
                  <a:cubicBezTo>
                    <a:pt x="2747920" y="1385751"/>
                    <a:pt x="2763394" y="1382145"/>
                    <a:pt x="2778686" y="1380518"/>
                  </a:cubicBezTo>
                  <a:close/>
                  <a:moveTo>
                    <a:pt x="5263954" y="1369442"/>
                  </a:moveTo>
                  <a:cubicBezTo>
                    <a:pt x="5303411" y="1374349"/>
                    <a:pt x="5341184" y="1392033"/>
                    <a:pt x="5371356" y="1422321"/>
                  </a:cubicBezTo>
                  <a:cubicBezTo>
                    <a:pt x="5422309" y="1473506"/>
                    <a:pt x="5471878" y="1526384"/>
                    <a:pt x="5518676" y="1581418"/>
                  </a:cubicBezTo>
                  <a:cubicBezTo>
                    <a:pt x="5836792" y="1955567"/>
                    <a:pt x="6038529" y="2385134"/>
                    <a:pt x="6125890" y="2868197"/>
                  </a:cubicBezTo>
                  <a:cubicBezTo>
                    <a:pt x="6161834" y="3066547"/>
                    <a:pt x="6172918" y="3266745"/>
                    <a:pt x="6167377" y="3412449"/>
                  </a:cubicBezTo>
                  <a:cubicBezTo>
                    <a:pt x="6150058" y="4356019"/>
                    <a:pt x="5987960" y="5216310"/>
                    <a:pt x="5678080" y="6048583"/>
                  </a:cubicBezTo>
                  <a:cubicBezTo>
                    <a:pt x="5639287" y="6152800"/>
                    <a:pt x="5534531" y="6203831"/>
                    <a:pt x="5434394" y="6167655"/>
                  </a:cubicBezTo>
                  <a:cubicBezTo>
                    <a:pt x="5333102" y="6131095"/>
                    <a:pt x="5284611" y="6023953"/>
                    <a:pt x="5323711" y="5918120"/>
                  </a:cubicBezTo>
                  <a:cubicBezTo>
                    <a:pt x="5439782" y="5603929"/>
                    <a:pt x="5535917" y="5283889"/>
                    <a:pt x="5609269" y="4957076"/>
                  </a:cubicBezTo>
                  <a:cubicBezTo>
                    <a:pt x="5685007" y="4619641"/>
                    <a:pt x="5740425" y="4278896"/>
                    <a:pt x="5763516" y="3933764"/>
                  </a:cubicBezTo>
                  <a:cubicBezTo>
                    <a:pt x="5777448" y="3725484"/>
                    <a:pt x="5790840" y="3516357"/>
                    <a:pt x="5787223" y="3307924"/>
                  </a:cubicBezTo>
                  <a:cubicBezTo>
                    <a:pt x="5776447" y="2688088"/>
                    <a:pt x="5551465" y="2153994"/>
                    <a:pt x="5121512" y="1706955"/>
                  </a:cubicBezTo>
                  <a:cubicBezTo>
                    <a:pt x="5091956" y="1676167"/>
                    <a:pt x="5066017" y="1644148"/>
                    <a:pt x="5056242" y="1601584"/>
                  </a:cubicBezTo>
                  <a:cubicBezTo>
                    <a:pt x="5037153" y="1518610"/>
                    <a:pt x="5073637" y="1434329"/>
                    <a:pt x="5146450" y="1393226"/>
                  </a:cubicBezTo>
                  <a:cubicBezTo>
                    <a:pt x="5183357" y="1372406"/>
                    <a:pt x="5224498" y="1364536"/>
                    <a:pt x="5263954" y="1369442"/>
                  </a:cubicBezTo>
                  <a:close/>
                  <a:moveTo>
                    <a:pt x="3461891" y="1260300"/>
                  </a:moveTo>
                  <a:cubicBezTo>
                    <a:pt x="3833116" y="1262224"/>
                    <a:pt x="4181866" y="1351894"/>
                    <a:pt x="4501136" y="1541701"/>
                  </a:cubicBezTo>
                  <a:cubicBezTo>
                    <a:pt x="5029148" y="1855737"/>
                    <a:pt x="5360118" y="2315093"/>
                    <a:pt x="5493429" y="2915225"/>
                  </a:cubicBezTo>
                  <a:cubicBezTo>
                    <a:pt x="5529682" y="3078015"/>
                    <a:pt x="5540997" y="3243654"/>
                    <a:pt x="5531452" y="3410294"/>
                  </a:cubicBezTo>
                  <a:cubicBezTo>
                    <a:pt x="5531452" y="3483492"/>
                    <a:pt x="5534454" y="3556844"/>
                    <a:pt x="5530837" y="3629811"/>
                  </a:cubicBezTo>
                  <a:cubicBezTo>
                    <a:pt x="5523755" y="3771743"/>
                    <a:pt x="5385980" y="3857410"/>
                    <a:pt x="5261828" y="3797990"/>
                  </a:cubicBezTo>
                  <a:cubicBezTo>
                    <a:pt x="5190015" y="3763584"/>
                    <a:pt x="5153377" y="3703856"/>
                    <a:pt x="5153531" y="3624269"/>
                  </a:cubicBezTo>
                  <a:cubicBezTo>
                    <a:pt x="5153685" y="3527903"/>
                    <a:pt x="5159073" y="3431460"/>
                    <a:pt x="5157764" y="3335094"/>
                  </a:cubicBezTo>
                  <a:cubicBezTo>
                    <a:pt x="5150606" y="2797231"/>
                    <a:pt x="4938401" y="2355348"/>
                    <a:pt x="4523457" y="2014988"/>
                  </a:cubicBezTo>
                  <a:cubicBezTo>
                    <a:pt x="4218042" y="1764451"/>
                    <a:pt x="3862673" y="1642993"/>
                    <a:pt x="3467510" y="1638606"/>
                  </a:cubicBezTo>
                  <a:cubicBezTo>
                    <a:pt x="3364140" y="1637451"/>
                    <a:pt x="3285939" y="1573720"/>
                    <a:pt x="3271468" y="1479971"/>
                  </a:cubicBezTo>
                  <a:cubicBezTo>
                    <a:pt x="3253227" y="1361592"/>
                    <a:pt x="3340741" y="1259684"/>
                    <a:pt x="3461891" y="1260300"/>
                  </a:cubicBezTo>
                  <a:close/>
                  <a:moveTo>
                    <a:pt x="1226133" y="922605"/>
                  </a:moveTo>
                  <a:cubicBezTo>
                    <a:pt x="1274720" y="921268"/>
                    <a:pt x="1323211" y="939144"/>
                    <a:pt x="1361465" y="976282"/>
                  </a:cubicBezTo>
                  <a:cubicBezTo>
                    <a:pt x="1438589" y="1051173"/>
                    <a:pt x="1438589" y="1169245"/>
                    <a:pt x="1359310" y="1249370"/>
                  </a:cubicBezTo>
                  <a:cubicBezTo>
                    <a:pt x="1054048" y="1557942"/>
                    <a:pt x="825448" y="1915235"/>
                    <a:pt x="676127" y="2322789"/>
                  </a:cubicBezTo>
                  <a:cubicBezTo>
                    <a:pt x="552976" y="2658993"/>
                    <a:pt x="495633" y="3006357"/>
                    <a:pt x="495325" y="3364342"/>
                  </a:cubicBezTo>
                  <a:cubicBezTo>
                    <a:pt x="495171" y="3602949"/>
                    <a:pt x="449913" y="3834474"/>
                    <a:pt x="367556" y="4058609"/>
                  </a:cubicBezTo>
                  <a:cubicBezTo>
                    <a:pt x="338384" y="4137888"/>
                    <a:pt x="269650" y="4186225"/>
                    <a:pt x="187524" y="4185840"/>
                  </a:cubicBezTo>
                  <a:cubicBezTo>
                    <a:pt x="56829" y="4185301"/>
                    <a:pt x="-32687" y="4058378"/>
                    <a:pt x="11340" y="3932995"/>
                  </a:cubicBezTo>
                  <a:cubicBezTo>
                    <a:pt x="49286" y="3824929"/>
                    <a:pt x="83153" y="3715555"/>
                    <a:pt x="96391" y="3601871"/>
                  </a:cubicBezTo>
                  <a:cubicBezTo>
                    <a:pt x="108168" y="3501041"/>
                    <a:pt x="114787" y="3399288"/>
                    <a:pt x="117404" y="3297765"/>
                  </a:cubicBezTo>
                  <a:cubicBezTo>
                    <a:pt x="140341" y="2399682"/>
                    <a:pt x="463614" y="1628215"/>
                    <a:pt x="1090224" y="984209"/>
                  </a:cubicBezTo>
                  <a:cubicBezTo>
                    <a:pt x="1128863" y="944493"/>
                    <a:pt x="1177546" y="923942"/>
                    <a:pt x="1226133" y="922605"/>
                  </a:cubicBezTo>
                  <a:close/>
                  <a:moveTo>
                    <a:pt x="3423099" y="632227"/>
                  </a:moveTo>
                  <a:cubicBezTo>
                    <a:pt x="3894154" y="626300"/>
                    <a:pt x="4337114" y="735367"/>
                    <a:pt x="4751750" y="959194"/>
                  </a:cubicBezTo>
                  <a:cubicBezTo>
                    <a:pt x="4836417" y="1004914"/>
                    <a:pt x="4874978" y="1091506"/>
                    <a:pt x="4850887" y="1179943"/>
                  </a:cubicBezTo>
                  <a:cubicBezTo>
                    <a:pt x="4828027" y="1264072"/>
                    <a:pt x="4748363" y="1323569"/>
                    <a:pt x="4660002" y="1316951"/>
                  </a:cubicBezTo>
                  <a:cubicBezTo>
                    <a:pt x="4629060" y="1314641"/>
                    <a:pt x="4596502" y="1304173"/>
                    <a:pt x="4569024" y="1289471"/>
                  </a:cubicBezTo>
                  <a:cubicBezTo>
                    <a:pt x="4308943" y="1149772"/>
                    <a:pt x="4032853" y="1059871"/>
                    <a:pt x="3739906" y="1025696"/>
                  </a:cubicBezTo>
                  <a:cubicBezTo>
                    <a:pt x="3236140" y="966814"/>
                    <a:pt x="2758620" y="1054945"/>
                    <a:pt x="2317583" y="1307021"/>
                  </a:cubicBezTo>
                  <a:cubicBezTo>
                    <a:pt x="1725071" y="1645688"/>
                    <a:pt x="1348766" y="2150840"/>
                    <a:pt x="1185590" y="2814011"/>
                  </a:cubicBezTo>
                  <a:cubicBezTo>
                    <a:pt x="1177046" y="2848647"/>
                    <a:pt x="1171274" y="2883899"/>
                    <a:pt x="1163577" y="2918766"/>
                  </a:cubicBezTo>
                  <a:cubicBezTo>
                    <a:pt x="1140024" y="3026447"/>
                    <a:pt x="1042272" y="3091408"/>
                    <a:pt x="937748" y="3069011"/>
                  </a:cubicBezTo>
                  <a:cubicBezTo>
                    <a:pt x="836455" y="3047382"/>
                    <a:pt x="772571" y="2948553"/>
                    <a:pt x="793198" y="2843567"/>
                  </a:cubicBezTo>
                  <a:cubicBezTo>
                    <a:pt x="932206" y="2137831"/>
                    <a:pt x="1290423" y="1569564"/>
                    <a:pt x="1870389" y="1144846"/>
                  </a:cubicBezTo>
                  <a:cubicBezTo>
                    <a:pt x="2290490" y="837120"/>
                    <a:pt x="2763931" y="670173"/>
                    <a:pt x="3283938" y="636383"/>
                  </a:cubicBezTo>
                  <a:cubicBezTo>
                    <a:pt x="3307106" y="634844"/>
                    <a:pt x="3330274" y="633151"/>
                    <a:pt x="3353442" y="632458"/>
                  </a:cubicBezTo>
                  <a:cubicBezTo>
                    <a:pt x="3376686" y="631688"/>
                    <a:pt x="3399931" y="632227"/>
                    <a:pt x="3423099" y="632227"/>
                  </a:cubicBezTo>
                  <a:close/>
                  <a:moveTo>
                    <a:pt x="3202504" y="0"/>
                  </a:moveTo>
                  <a:cubicBezTo>
                    <a:pt x="3329350" y="77"/>
                    <a:pt x="3456119" y="77"/>
                    <a:pt x="3582965" y="77"/>
                  </a:cubicBezTo>
                  <a:cubicBezTo>
                    <a:pt x="3622913" y="3156"/>
                    <a:pt x="3662860" y="6312"/>
                    <a:pt x="3702807" y="9390"/>
                  </a:cubicBezTo>
                  <a:cubicBezTo>
                    <a:pt x="4306249" y="55495"/>
                    <a:pt x="4860200" y="246226"/>
                    <a:pt x="5355731" y="593513"/>
                  </a:cubicBezTo>
                  <a:cubicBezTo>
                    <a:pt x="6104954" y="1118601"/>
                    <a:pt x="6564386" y="1834958"/>
                    <a:pt x="6741648" y="2732269"/>
                  </a:cubicBezTo>
                  <a:cubicBezTo>
                    <a:pt x="6761660" y="2833485"/>
                    <a:pt x="6695697" y="2931929"/>
                    <a:pt x="6596791" y="2952480"/>
                  </a:cubicBezTo>
                  <a:cubicBezTo>
                    <a:pt x="6493805" y="2973877"/>
                    <a:pt x="6394361" y="2913533"/>
                    <a:pt x="6373117" y="2810779"/>
                  </a:cubicBezTo>
                  <a:cubicBezTo>
                    <a:pt x="6338403" y="2642754"/>
                    <a:pt x="6297763" y="2476576"/>
                    <a:pt x="6236496" y="2316094"/>
                  </a:cubicBezTo>
                  <a:cubicBezTo>
                    <a:pt x="5944857" y="1551786"/>
                    <a:pt x="5429237" y="994063"/>
                    <a:pt x="4688481" y="646852"/>
                  </a:cubicBezTo>
                  <a:cubicBezTo>
                    <a:pt x="4380218" y="502381"/>
                    <a:pt x="4054944" y="416406"/>
                    <a:pt x="3715353" y="390620"/>
                  </a:cubicBezTo>
                  <a:cubicBezTo>
                    <a:pt x="3414786" y="367838"/>
                    <a:pt x="3114066" y="370301"/>
                    <a:pt x="2814885" y="412250"/>
                  </a:cubicBezTo>
                  <a:cubicBezTo>
                    <a:pt x="2587670" y="444115"/>
                    <a:pt x="2380391" y="530551"/>
                    <a:pt x="2186581" y="651241"/>
                  </a:cubicBezTo>
                  <a:cubicBezTo>
                    <a:pt x="2146480" y="676256"/>
                    <a:pt x="2106994" y="702347"/>
                    <a:pt x="2067432" y="728209"/>
                  </a:cubicBezTo>
                  <a:cubicBezTo>
                    <a:pt x="1976223" y="787938"/>
                    <a:pt x="1862154" y="767233"/>
                    <a:pt x="1802271" y="680026"/>
                  </a:cubicBezTo>
                  <a:cubicBezTo>
                    <a:pt x="1742774" y="593282"/>
                    <a:pt x="1765018" y="477674"/>
                    <a:pt x="1854765" y="415867"/>
                  </a:cubicBezTo>
                  <a:cubicBezTo>
                    <a:pt x="2074590" y="264544"/>
                    <a:pt x="2308424" y="142393"/>
                    <a:pt x="2568889" y="76431"/>
                  </a:cubicBezTo>
                  <a:cubicBezTo>
                    <a:pt x="2716517" y="39100"/>
                    <a:pt x="2866762" y="19780"/>
                    <a:pt x="3018470" y="10545"/>
                  </a:cubicBezTo>
                  <a:cubicBezTo>
                    <a:pt x="3079814" y="6773"/>
                    <a:pt x="3141159" y="3541"/>
                    <a:pt x="3202504" y="0"/>
                  </a:cubicBezTo>
                  <a:close/>
                </a:path>
              </a:pathLst>
            </a:custGeom>
            <a:solidFill>
              <a:schemeClr val="accent3"/>
            </a:solidFill>
            <a:ln w="76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444" name="자유형: 도형 443">
              <a:extLst>
                <a:ext uri="{FF2B5EF4-FFF2-40B4-BE49-F238E27FC236}">
                  <a16:creationId xmlns:a16="http://schemas.microsoft.com/office/drawing/2014/main" id="{17607A7D-1304-459A-8260-172DE26EC339}"/>
                </a:ext>
              </a:extLst>
            </p:cNvPr>
            <p:cNvSpPr/>
            <p:nvPr/>
          </p:nvSpPr>
          <p:spPr>
            <a:xfrm>
              <a:off x="3949971" y="3746797"/>
              <a:ext cx="879217" cy="429081"/>
            </a:xfrm>
            <a:custGeom>
              <a:avLst/>
              <a:gdLst>
                <a:gd name="connsiteX0" fmla="*/ 270764 w 879217"/>
                <a:gd name="connsiteY0" fmla="*/ 265557 h 429081"/>
                <a:gd name="connsiteX1" fmla="*/ 291472 w 879217"/>
                <a:gd name="connsiteY1" fmla="*/ 277703 h 429081"/>
                <a:gd name="connsiteX2" fmla="*/ 291353 w 879217"/>
                <a:gd name="connsiteY2" fmla="*/ 302362 h 429081"/>
                <a:gd name="connsiteX3" fmla="*/ 245647 w 879217"/>
                <a:gd name="connsiteY3" fmla="*/ 362723 h 429081"/>
                <a:gd name="connsiteX4" fmla="*/ 211947 w 879217"/>
                <a:gd name="connsiteY4" fmla="*/ 364375 h 429081"/>
                <a:gd name="connsiteX5" fmla="*/ 208980 w 879217"/>
                <a:gd name="connsiteY5" fmla="*/ 330746 h 429081"/>
                <a:gd name="connsiteX6" fmla="*/ 250724 w 879217"/>
                <a:gd name="connsiteY6" fmla="*/ 275582 h 429081"/>
                <a:gd name="connsiteX7" fmla="*/ 270764 w 879217"/>
                <a:gd name="connsiteY7" fmla="*/ 265557 h 429081"/>
                <a:gd name="connsiteX8" fmla="*/ 463892 w 879217"/>
                <a:gd name="connsiteY8" fmla="*/ 265167 h 429081"/>
                <a:gd name="connsiteX9" fmla="*/ 473260 w 879217"/>
                <a:gd name="connsiteY9" fmla="*/ 268105 h 429081"/>
                <a:gd name="connsiteX10" fmla="*/ 482469 w 879217"/>
                <a:gd name="connsiteY10" fmla="*/ 301944 h 429081"/>
                <a:gd name="connsiteX11" fmla="*/ 411287 w 879217"/>
                <a:gd name="connsiteY11" fmla="*/ 415786 h 429081"/>
                <a:gd name="connsiteX12" fmla="*/ 390360 w 879217"/>
                <a:gd name="connsiteY12" fmla="*/ 426827 h 429081"/>
                <a:gd name="connsiteX13" fmla="*/ 369344 w 879217"/>
                <a:gd name="connsiteY13" fmla="*/ 413894 h 429081"/>
                <a:gd name="connsiteX14" fmla="*/ 371017 w 879217"/>
                <a:gd name="connsiteY14" fmla="*/ 388030 h 429081"/>
                <a:gd name="connsiteX15" fmla="*/ 410192 w 879217"/>
                <a:gd name="connsiteY15" fmla="*/ 328038 h 429081"/>
                <a:gd name="connsiteX16" fmla="*/ 439670 w 879217"/>
                <a:gd name="connsiteY16" fmla="*/ 278320 h 429081"/>
                <a:gd name="connsiteX17" fmla="*/ 463892 w 879217"/>
                <a:gd name="connsiteY17" fmla="*/ 265167 h 429081"/>
                <a:gd name="connsiteX18" fmla="*/ 148268 w 879217"/>
                <a:gd name="connsiteY18" fmla="*/ 160007 h 429081"/>
                <a:gd name="connsiteX19" fmla="*/ 157261 w 879217"/>
                <a:gd name="connsiteY19" fmla="*/ 163333 h 429081"/>
                <a:gd name="connsiteX20" fmla="*/ 165783 w 879217"/>
                <a:gd name="connsiteY20" fmla="*/ 196027 h 429081"/>
                <a:gd name="connsiteX21" fmla="*/ 123641 w 879217"/>
                <a:gd name="connsiteY21" fmla="*/ 254695 h 429081"/>
                <a:gd name="connsiteX22" fmla="*/ 103939 w 879217"/>
                <a:gd name="connsiteY22" fmla="*/ 262660 h 429081"/>
                <a:gd name="connsiteX23" fmla="*/ 83660 w 879217"/>
                <a:gd name="connsiteY23" fmla="*/ 248802 h 429081"/>
                <a:gd name="connsiteX24" fmla="*/ 86557 w 879217"/>
                <a:gd name="connsiteY24" fmla="*/ 223126 h 429081"/>
                <a:gd name="connsiteX25" fmla="*/ 124069 w 879217"/>
                <a:gd name="connsiteY25" fmla="*/ 170880 h 429081"/>
                <a:gd name="connsiteX26" fmla="*/ 148268 w 879217"/>
                <a:gd name="connsiteY26" fmla="*/ 160007 h 429081"/>
                <a:gd name="connsiteX27" fmla="*/ 681888 w 879217"/>
                <a:gd name="connsiteY27" fmla="*/ 96592 h 429081"/>
                <a:gd name="connsiteX28" fmla="*/ 704030 w 879217"/>
                <a:gd name="connsiteY28" fmla="*/ 123641 h 429081"/>
                <a:gd name="connsiteX29" fmla="*/ 699032 w 879217"/>
                <a:gd name="connsiteY29" fmla="*/ 151098 h 429081"/>
                <a:gd name="connsiteX30" fmla="*/ 616560 w 879217"/>
                <a:gd name="connsiteY30" fmla="*/ 390867 h 429081"/>
                <a:gd name="connsiteX31" fmla="*/ 583816 w 879217"/>
                <a:gd name="connsiteY31" fmla="*/ 402764 h 429081"/>
                <a:gd name="connsiteX32" fmla="*/ 572567 w 879217"/>
                <a:gd name="connsiteY32" fmla="*/ 369513 h 429081"/>
                <a:gd name="connsiteX33" fmla="*/ 597346 w 879217"/>
                <a:gd name="connsiteY33" fmla="*/ 316171 h 429081"/>
                <a:gd name="connsiteX34" fmla="*/ 655407 w 879217"/>
                <a:gd name="connsiteY34" fmla="*/ 117687 h 429081"/>
                <a:gd name="connsiteX35" fmla="*/ 681888 w 879217"/>
                <a:gd name="connsiteY35" fmla="*/ 96592 h 429081"/>
                <a:gd name="connsiteX36" fmla="*/ 359548 w 879217"/>
                <a:gd name="connsiteY36" fmla="*/ 46326 h 429081"/>
                <a:gd name="connsiteX37" fmla="*/ 381908 w 879217"/>
                <a:gd name="connsiteY37" fmla="*/ 73296 h 429081"/>
                <a:gd name="connsiteX38" fmla="*/ 376632 w 879217"/>
                <a:gd name="connsiteY38" fmla="*/ 100355 h 429081"/>
                <a:gd name="connsiteX39" fmla="*/ 324216 w 879217"/>
                <a:gd name="connsiteY39" fmla="*/ 246532 h 429081"/>
                <a:gd name="connsiteX40" fmla="*/ 288525 w 879217"/>
                <a:gd name="connsiteY40" fmla="*/ 256955 h 429081"/>
                <a:gd name="connsiteX41" fmla="*/ 280182 w 879217"/>
                <a:gd name="connsiteY41" fmla="*/ 225157 h 429081"/>
                <a:gd name="connsiteX42" fmla="*/ 306057 w 879217"/>
                <a:gd name="connsiteY42" fmla="*/ 166639 h 429081"/>
                <a:gd name="connsiteX43" fmla="*/ 333265 w 879217"/>
                <a:gd name="connsiteY43" fmla="*/ 67342 h 429081"/>
                <a:gd name="connsiteX44" fmla="*/ 359548 w 879217"/>
                <a:gd name="connsiteY44" fmla="*/ 46326 h 429081"/>
                <a:gd name="connsiteX45" fmla="*/ 608466 w 879217"/>
                <a:gd name="connsiteY45" fmla="*/ 1745 h 429081"/>
                <a:gd name="connsiteX46" fmla="*/ 632917 w 879217"/>
                <a:gd name="connsiteY46" fmla="*/ 28147 h 429081"/>
                <a:gd name="connsiteX47" fmla="*/ 625341 w 879217"/>
                <a:gd name="connsiteY47" fmla="*/ 98354 h 429081"/>
                <a:gd name="connsiteX48" fmla="*/ 586126 w 879217"/>
                <a:gd name="connsiteY48" fmla="*/ 255601 h 429081"/>
                <a:gd name="connsiteX49" fmla="*/ 508513 w 879217"/>
                <a:gd name="connsiteY49" fmla="*/ 416841 h 429081"/>
                <a:gd name="connsiteX50" fmla="*/ 482140 w 879217"/>
                <a:gd name="connsiteY50" fmla="*/ 428519 h 429081"/>
                <a:gd name="connsiteX51" fmla="*/ 463066 w 879217"/>
                <a:gd name="connsiteY51" fmla="*/ 407274 h 429081"/>
                <a:gd name="connsiteX52" fmla="*/ 467108 w 879217"/>
                <a:gd name="connsiteY52" fmla="*/ 390807 h 429081"/>
                <a:gd name="connsiteX53" fmla="*/ 512136 w 879217"/>
                <a:gd name="connsiteY53" fmla="*/ 307400 h 429081"/>
                <a:gd name="connsiteX54" fmla="*/ 573682 w 879217"/>
                <a:gd name="connsiteY54" fmla="*/ 111863 h 429081"/>
                <a:gd name="connsiteX55" fmla="*/ 584095 w 879217"/>
                <a:gd name="connsiteY55" fmla="*/ 25618 h 429081"/>
                <a:gd name="connsiteX56" fmla="*/ 608466 w 879217"/>
                <a:gd name="connsiteY56" fmla="*/ 1745 h 429081"/>
                <a:gd name="connsiteX57" fmla="*/ 118116 w 879217"/>
                <a:gd name="connsiteY57" fmla="*/ 520 h 429081"/>
                <a:gd name="connsiteX58" fmla="*/ 141452 w 879217"/>
                <a:gd name="connsiteY58" fmla="*/ 27928 h 429081"/>
                <a:gd name="connsiteX59" fmla="*/ 79827 w 879217"/>
                <a:gd name="connsiteY59" fmla="*/ 178685 h 429081"/>
                <a:gd name="connsiteX60" fmla="*/ 59607 w 879217"/>
                <a:gd name="connsiteY60" fmla="*/ 189068 h 429081"/>
                <a:gd name="connsiteX61" fmla="*/ 38332 w 879217"/>
                <a:gd name="connsiteY61" fmla="*/ 175997 h 429081"/>
                <a:gd name="connsiteX62" fmla="*/ 39985 w 879217"/>
                <a:gd name="connsiteY62" fmla="*/ 150471 h 429081"/>
                <a:gd name="connsiteX63" fmla="*/ 69433 w 879217"/>
                <a:gd name="connsiteY63" fmla="*/ 99628 h 429081"/>
                <a:gd name="connsiteX64" fmla="*/ 92749 w 879217"/>
                <a:gd name="connsiteY64" fmla="*/ 23060 h 429081"/>
                <a:gd name="connsiteX65" fmla="*/ 118116 w 879217"/>
                <a:gd name="connsiteY65" fmla="*/ 520 h 429081"/>
                <a:gd name="connsiteX66" fmla="*/ 829204 w 879217"/>
                <a:gd name="connsiteY66" fmla="*/ 0 h 429081"/>
                <a:gd name="connsiteX67" fmla="*/ 879217 w 879217"/>
                <a:gd name="connsiteY67" fmla="*/ 0 h 429081"/>
                <a:gd name="connsiteX68" fmla="*/ 879217 w 879217"/>
                <a:gd name="connsiteY68" fmla="*/ 1805 h 429081"/>
                <a:gd name="connsiteX69" fmla="*/ 878023 w 879217"/>
                <a:gd name="connsiteY69" fmla="*/ 24185 h 429081"/>
                <a:gd name="connsiteX70" fmla="*/ 863089 w 879217"/>
                <a:gd name="connsiteY70" fmla="*/ 160695 h 429081"/>
                <a:gd name="connsiteX71" fmla="*/ 839435 w 879217"/>
                <a:gd name="connsiteY71" fmla="*/ 182428 h 429081"/>
                <a:gd name="connsiteX72" fmla="*/ 815303 w 879217"/>
                <a:gd name="connsiteY72" fmla="*/ 164428 h 429081"/>
                <a:gd name="connsiteX73" fmla="*/ 815024 w 879217"/>
                <a:gd name="connsiteY73" fmla="*/ 151795 h 429081"/>
                <a:gd name="connsiteX74" fmla="*/ 826368 w 879217"/>
                <a:gd name="connsiteY74" fmla="*/ 64104 h 429081"/>
                <a:gd name="connsiteX75" fmla="*/ 747412 w 879217"/>
                <a:gd name="connsiteY75" fmla="*/ 0 h 429081"/>
                <a:gd name="connsiteX76" fmla="*/ 796096 w 879217"/>
                <a:gd name="connsiteY76" fmla="*/ 0 h 429081"/>
                <a:gd name="connsiteX77" fmla="*/ 780258 w 879217"/>
                <a:gd name="connsiteY77" fmla="*/ 159608 h 429081"/>
                <a:gd name="connsiteX78" fmla="*/ 734424 w 879217"/>
                <a:gd name="connsiteY78" fmla="*/ 324693 h 429081"/>
                <a:gd name="connsiteX79" fmla="*/ 702905 w 879217"/>
                <a:gd name="connsiteY79" fmla="*/ 340094 h 429081"/>
                <a:gd name="connsiteX80" fmla="*/ 688588 w 879217"/>
                <a:gd name="connsiteY80" fmla="*/ 307818 h 429081"/>
                <a:gd name="connsiteX81" fmla="*/ 725524 w 879217"/>
                <a:gd name="connsiteY81" fmla="*/ 183513 h 429081"/>
                <a:gd name="connsiteX82" fmla="*/ 745474 w 879217"/>
                <a:gd name="connsiteY82" fmla="*/ 51154 h 429081"/>
                <a:gd name="connsiteX83" fmla="*/ 666740 w 879217"/>
                <a:gd name="connsiteY83" fmla="*/ 0 h 429081"/>
                <a:gd name="connsiteX84" fmla="*/ 715412 w 879217"/>
                <a:gd name="connsiteY84" fmla="*/ 0 h 429081"/>
                <a:gd name="connsiteX85" fmla="*/ 715379 w 879217"/>
                <a:gd name="connsiteY85" fmla="*/ 11840 h 429081"/>
                <a:gd name="connsiteX86" fmla="*/ 680584 w 879217"/>
                <a:gd name="connsiteY86" fmla="*/ 33593 h 429081"/>
                <a:gd name="connsiteX87" fmla="*/ 666577 w 879217"/>
                <a:gd name="connsiteY87" fmla="*/ 11123 h 429081"/>
                <a:gd name="connsiteX88" fmla="*/ 502848 w 879217"/>
                <a:gd name="connsiteY88" fmla="*/ 0 h 429081"/>
                <a:gd name="connsiteX89" fmla="*/ 552117 w 879217"/>
                <a:gd name="connsiteY89" fmla="*/ 0 h 429081"/>
                <a:gd name="connsiteX90" fmla="*/ 543032 w 879217"/>
                <a:gd name="connsiteY90" fmla="*/ 97744 h 429081"/>
                <a:gd name="connsiteX91" fmla="*/ 518200 w 879217"/>
                <a:gd name="connsiteY91" fmla="*/ 201712 h 429081"/>
                <a:gd name="connsiteX92" fmla="*/ 490374 w 879217"/>
                <a:gd name="connsiteY92" fmla="*/ 218666 h 429081"/>
                <a:gd name="connsiteX93" fmla="*/ 470473 w 879217"/>
                <a:gd name="connsiteY93" fmla="*/ 193548 h 429081"/>
                <a:gd name="connsiteX94" fmla="*/ 472225 w 879217"/>
                <a:gd name="connsiteY94" fmla="*/ 185116 h 429081"/>
                <a:gd name="connsiteX95" fmla="*/ 500329 w 879217"/>
                <a:gd name="connsiteY95" fmla="*/ 48347 h 429081"/>
                <a:gd name="connsiteX96" fmla="*/ 420535 w 879217"/>
                <a:gd name="connsiteY96" fmla="*/ 0 h 429081"/>
                <a:gd name="connsiteX97" fmla="*/ 471355 w 879217"/>
                <a:gd name="connsiteY97" fmla="*/ 0 h 429081"/>
                <a:gd name="connsiteX98" fmla="*/ 464583 w 879217"/>
                <a:gd name="connsiteY98" fmla="*/ 72708 h 429081"/>
                <a:gd name="connsiteX99" fmla="*/ 394243 w 879217"/>
                <a:gd name="connsiteY99" fmla="*/ 288464 h 429081"/>
                <a:gd name="connsiteX100" fmla="*/ 323957 w 879217"/>
                <a:gd name="connsiteY100" fmla="*/ 396164 h 429081"/>
                <a:gd name="connsiteX101" fmla="*/ 297764 w 879217"/>
                <a:gd name="connsiteY101" fmla="*/ 405014 h 429081"/>
                <a:gd name="connsiteX102" fmla="*/ 280103 w 879217"/>
                <a:gd name="connsiteY102" fmla="*/ 384526 h 429081"/>
                <a:gd name="connsiteX103" fmla="*/ 286235 w 879217"/>
                <a:gd name="connsiteY103" fmla="*/ 364973 h 429081"/>
                <a:gd name="connsiteX104" fmla="*/ 333375 w 879217"/>
                <a:gd name="connsiteY104" fmla="*/ 297026 h 429081"/>
                <a:gd name="connsiteX105" fmla="*/ 412950 w 879217"/>
                <a:gd name="connsiteY105" fmla="*/ 84635 h 429081"/>
                <a:gd name="connsiteX106" fmla="*/ 257486 w 879217"/>
                <a:gd name="connsiteY106" fmla="*/ 0 h 429081"/>
                <a:gd name="connsiteX107" fmla="*/ 306942 w 879217"/>
                <a:gd name="connsiteY107" fmla="*/ 0 h 429081"/>
                <a:gd name="connsiteX108" fmla="*/ 298775 w 879217"/>
                <a:gd name="connsiteY108" fmla="*/ 73965 h 429081"/>
                <a:gd name="connsiteX109" fmla="*/ 180955 w 879217"/>
                <a:gd name="connsiteY109" fmla="*/ 313105 h 429081"/>
                <a:gd name="connsiteX110" fmla="*/ 154503 w 879217"/>
                <a:gd name="connsiteY110" fmla="*/ 321238 h 429081"/>
                <a:gd name="connsiteX111" fmla="*/ 137400 w 879217"/>
                <a:gd name="connsiteY111" fmla="*/ 299525 h 429081"/>
                <a:gd name="connsiteX112" fmla="*/ 143951 w 879217"/>
                <a:gd name="connsiteY112" fmla="*/ 281137 h 429081"/>
                <a:gd name="connsiteX113" fmla="*/ 191558 w 879217"/>
                <a:gd name="connsiteY113" fmla="*/ 216526 h 429081"/>
                <a:gd name="connsiteX114" fmla="*/ 253442 w 879217"/>
                <a:gd name="connsiteY114" fmla="*/ 50517 h 429081"/>
                <a:gd name="connsiteX115" fmla="*/ 176036 w 879217"/>
                <a:gd name="connsiteY115" fmla="*/ 0 h 429081"/>
                <a:gd name="connsiteX116" fmla="*/ 225378 w 879217"/>
                <a:gd name="connsiteY116" fmla="*/ 0 h 429081"/>
                <a:gd name="connsiteX117" fmla="*/ 220663 w 879217"/>
                <a:gd name="connsiteY117" fmla="*/ 48788 h 429081"/>
                <a:gd name="connsiteX118" fmla="*/ 203823 w 879217"/>
                <a:gd name="connsiteY118" fmla="*/ 114263 h 429081"/>
                <a:gd name="connsiteX119" fmla="*/ 172842 w 879217"/>
                <a:gd name="connsiteY119" fmla="*/ 130152 h 429081"/>
                <a:gd name="connsiteX120" fmla="*/ 157560 w 879217"/>
                <a:gd name="connsiteY120" fmla="*/ 98603 h 429081"/>
                <a:gd name="connsiteX121" fmla="*/ 172935 w 879217"/>
                <a:gd name="connsiteY121" fmla="*/ 36887 h 429081"/>
                <a:gd name="connsiteX122" fmla="*/ 13036 w 879217"/>
                <a:gd name="connsiteY122" fmla="*/ 0 h 429081"/>
                <a:gd name="connsiteX123" fmla="*/ 61958 w 879217"/>
                <a:gd name="connsiteY123" fmla="*/ 0 h 429081"/>
                <a:gd name="connsiteX124" fmla="*/ 59791 w 879217"/>
                <a:gd name="connsiteY124" fmla="*/ 23105 h 429081"/>
                <a:gd name="connsiteX125" fmla="*/ 47541 w 879217"/>
                <a:gd name="connsiteY125" fmla="*/ 67302 h 429081"/>
                <a:gd name="connsiteX126" fmla="*/ 24255 w 879217"/>
                <a:gd name="connsiteY126" fmla="*/ 83759 h 429081"/>
                <a:gd name="connsiteX127" fmla="*/ 1467 w 879217"/>
                <a:gd name="connsiteY127" fmla="*/ 51055 h 429081"/>
                <a:gd name="connsiteX128" fmla="*/ 12468 w 879217"/>
                <a:gd name="connsiteY128" fmla="*/ 8226 h 4290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</a:cxnLst>
              <a:rect l="l" t="t" r="r" b="b"/>
              <a:pathLst>
                <a:path w="879217" h="429081">
                  <a:moveTo>
                    <a:pt x="270764" y="265557"/>
                  </a:moveTo>
                  <a:cubicBezTo>
                    <a:pt x="279535" y="265796"/>
                    <a:pt x="286813" y="269678"/>
                    <a:pt x="291472" y="277703"/>
                  </a:cubicBezTo>
                  <a:cubicBezTo>
                    <a:pt x="296191" y="285836"/>
                    <a:pt x="296430" y="294478"/>
                    <a:pt x="291353" y="302362"/>
                  </a:cubicBezTo>
                  <a:cubicBezTo>
                    <a:pt x="277664" y="323627"/>
                    <a:pt x="262462" y="343827"/>
                    <a:pt x="245647" y="362723"/>
                  </a:cubicBezTo>
                  <a:cubicBezTo>
                    <a:pt x="236816" y="372639"/>
                    <a:pt x="221813" y="373017"/>
                    <a:pt x="211947" y="364375"/>
                  </a:cubicBezTo>
                  <a:cubicBezTo>
                    <a:pt x="202041" y="355694"/>
                    <a:pt x="200478" y="340950"/>
                    <a:pt x="208980" y="330746"/>
                  </a:cubicBezTo>
                  <a:cubicBezTo>
                    <a:pt x="223774" y="313015"/>
                    <a:pt x="237742" y="294687"/>
                    <a:pt x="250724" y="275582"/>
                  </a:cubicBezTo>
                  <a:cubicBezTo>
                    <a:pt x="255303" y="268872"/>
                    <a:pt x="262143" y="265746"/>
                    <a:pt x="270764" y="265557"/>
                  </a:cubicBezTo>
                  <a:close/>
                  <a:moveTo>
                    <a:pt x="463892" y="265167"/>
                  </a:moveTo>
                  <a:cubicBezTo>
                    <a:pt x="467049" y="265487"/>
                    <a:pt x="470219" y="266450"/>
                    <a:pt x="473260" y="268105"/>
                  </a:cubicBezTo>
                  <a:cubicBezTo>
                    <a:pt x="485266" y="274646"/>
                    <a:pt x="489438" y="289440"/>
                    <a:pt x="482469" y="301944"/>
                  </a:cubicBezTo>
                  <a:cubicBezTo>
                    <a:pt x="460666" y="341089"/>
                    <a:pt x="436823" y="378970"/>
                    <a:pt x="411287" y="415786"/>
                  </a:cubicBezTo>
                  <a:cubicBezTo>
                    <a:pt x="406339" y="422924"/>
                    <a:pt x="399499" y="426628"/>
                    <a:pt x="390360" y="426827"/>
                  </a:cubicBezTo>
                  <a:cubicBezTo>
                    <a:pt x="381251" y="426458"/>
                    <a:pt x="373844" y="422357"/>
                    <a:pt x="369344" y="413894"/>
                  </a:cubicBezTo>
                  <a:cubicBezTo>
                    <a:pt x="364645" y="405064"/>
                    <a:pt x="365511" y="396383"/>
                    <a:pt x="371017" y="388030"/>
                  </a:cubicBezTo>
                  <a:cubicBezTo>
                    <a:pt x="384148" y="368079"/>
                    <a:pt x="397478" y="348247"/>
                    <a:pt x="410192" y="328038"/>
                  </a:cubicBezTo>
                  <a:cubicBezTo>
                    <a:pt x="420436" y="311731"/>
                    <a:pt x="429993" y="294985"/>
                    <a:pt x="439670" y="278320"/>
                  </a:cubicBezTo>
                  <a:cubicBezTo>
                    <a:pt x="445069" y="269031"/>
                    <a:pt x="454421" y="264206"/>
                    <a:pt x="463892" y="265167"/>
                  </a:cubicBezTo>
                  <a:close/>
                  <a:moveTo>
                    <a:pt x="148268" y="160007"/>
                  </a:moveTo>
                  <a:cubicBezTo>
                    <a:pt x="151363" y="160509"/>
                    <a:pt x="154419" y="161609"/>
                    <a:pt x="157261" y="163333"/>
                  </a:cubicBezTo>
                  <a:cubicBezTo>
                    <a:pt x="168391" y="170093"/>
                    <a:pt x="172443" y="184658"/>
                    <a:pt x="165783" y="196027"/>
                  </a:cubicBezTo>
                  <a:cubicBezTo>
                    <a:pt x="153568" y="216874"/>
                    <a:pt x="139451" y="236417"/>
                    <a:pt x="123641" y="254695"/>
                  </a:cubicBezTo>
                  <a:cubicBezTo>
                    <a:pt x="118853" y="260231"/>
                    <a:pt x="112511" y="262749"/>
                    <a:pt x="103939" y="262660"/>
                  </a:cubicBezTo>
                  <a:cubicBezTo>
                    <a:pt x="95358" y="262152"/>
                    <a:pt x="87921" y="257702"/>
                    <a:pt x="83660" y="248802"/>
                  </a:cubicBezTo>
                  <a:cubicBezTo>
                    <a:pt x="79339" y="239772"/>
                    <a:pt x="80205" y="230832"/>
                    <a:pt x="86557" y="223126"/>
                  </a:cubicBezTo>
                  <a:cubicBezTo>
                    <a:pt x="100226" y="206530"/>
                    <a:pt x="112720" y="189148"/>
                    <a:pt x="124069" y="170880"/>
                  </a:cubicBezTo>
                  <a:cubicBezTo>
                    <a:pt x="129348" y="162375"/>
                    <a:pt x="138984" y="158502"/>
                    <a:pt x="148268" y="160007"/>
                  </a:cubicBezTo>
                  <a:close/>
                  <a:moveTo>
                    <a:pt x="681888" y="96592"/>
                  </a:moveTo>
                  <a:cubicBezTo>
                    <a:pt x="694502" y="97617"/>
                    <a:pt x="704119" y="108239"/>
                    <a:pt x="704030" y="123641"/>
                  </a:cubicBezTo>
                  <a:cubicBezTo>
                    <a:pt x="702676" y="131137"/>
                    <a:pt x="700983" y="141142"/>
                    <a:pt x="699032" y="151098"/>
                  </a:cubicBezTo>
                  <a:cubicBezTo>
                    <a:pt x="682625" y="234834"/>
                    <a:pt x="655128" y="314757"/>
                    <a:pt x="616560" y="390867"/>
                  </a:cubicBezTo>
                  <a:cubicBezTo>
                    <a:pt x="610119" y="403591"/>
                    <a:pt x="596121" y="408638"/>
                    <a:pt x="583816" y="402764"/>
                  </a:cubicBezTo>
                  <a:cubicBezTo>
                    <a:pt x="571372" y="396821"/>
                    <a:pt x="566534" y="382305"/>
                    <a:pt x="572567" y="369513"/>
                  </a:cubicBezTo>
                  <a:cubicBezTo>
                    <a:pt x="580929" y="351782"/>
                    <a:pt x="589601" y="334170"/>
                    <a:pt x="597346" y="316171"/>
                  </a:cubicBezTo>
                  <a:cubicBezTo>
                    <a:pt x="624793" y="252396"/>
                    <a:pt x="643958" y="186161"/>
                    <a:pt x="655407" y="117687"/>
                  </a:cubicBezTo>
                  <a:cubicBezTo>
                    <a:pt x="657647" y="104287"/>
                    <a:pt x="668628" y="95506"/>
                    <a:pt x="681888" y="96592"/>
                  </a:cubicBezTo>
                  <a:close/>
                  <a:moveTo>
                    <a:pt x="359548" y="46326"/>
                  </a:moveTo>
                  <a:cubicBezTo>
                    <a:pt x="372311" y="47521"/>
                    <a:pt x="381908" y="57994"/>
                    <a:pt x="381908" y="73296"/>
                  </a:cubicBezTo>
                  <a:cubicBezTo>
                    <a:pt x="380475" y="80673"/>
                    <a:pt x="378752" y="90548"/>
                    <a:pt x="376632" y="100355"/>
                  </a:cubicBezTo>
                  <a:cubicBezTo>
                    <a:pt x="365561" y="151367"/>
                    <a:pt x="348059" y="200089"/>
                    <a:pt x="324216" y="246532"/>
                  </a:cubicBezTo>
                  <a:cubicBezTo>
                    <a:pt x="317038" y="260509"/>
                    <a:pt x="301089" y="265189"/>
                    <a:pt x="288525" y="256955"/>
                  </a:cubicBezTo>
                  <a:cubicBezTo>
                    <a:pt x="277982" y="250056"/>
                    <a:pt x="274786" y="236995"/>
                    <a:pt x="280182" y="225157"/>
                  </a:cubicBezTo>
                  <a:cubicBezTo>
                    <a:pt x="289033" y="205754"/>
                    <a:pt x="298202" y="186450"/>
                    <a:pt x="306057" y="166639"/>
                  </a:cubicBezTo>
                  <a:cubicBezTo>
                    <a:pt x="318780" y="134592"/>
                    <a:pt x="327352" y="101310"/>
                    <a:pt x="333265" y="67342"/>
                  </a:cubicBezTo>
                  <a:cubicBezTo>
                    <a:pt x="335575" y="54081"/>
                    <a:pt x="346825" y="45151"/>
                    <a:pt x="359548" y="46326"/>
                  </a:cubicBezTo>
                  <a:close/>
                  <a:moveTo>
                    <a:pt x="608466" y="1745"/>
                  </a:moveTo>
                  <a:cubicBezTo>
                    <a:pt x="622822" y="1685"/>
                    <a:pt x="634271" y="13662"/>
                    <a:pt x="632917" y="28147"/>
                  </a:cubicBezTo>
                  <a:cubicBezTo>
                    <a:pt x="630717" y="51582"/>
                    <a:pt x="628666" y="75068"/>
                    <a:pt x="625341" y="98354"/>
                  </a:cubicBezTo>
                  <a:cubicBezTo>
                    <a:pt x="617665" y="152084"/>
                    <a:pt x="604325" y="204460"/>
                    <a:pt x="586126" y="255601"/>
                  </a:cubicBezTo>
                  <a:cubicBezTo>
                    <a:pt x="566016" y="312119"/>
                    <a:pt x="540121" y="365859"/>
                    <a:pt x="508513" y="416841"/>
                  </a:cubicBezTo>
                  <a:cubicBezTo>
                    <a:pt x="502659" y="426289"/>
                    <a:pt x="492574" y="430739"/>
                    <a:pt x="482140" y="428519"/>
                  </a:cubicBezTo>
                  <a:cubicBezTo>
                    <a:pt x="472045" y="426379"/>
                    <a:pt x="464519" y="418076"/>
                    <a:pt x="463066" y="407274"/>
                  </a:cubicBezTo>
                  <a:cubicBezTo>
                    <a:pt x="462259" y="401301"/>
                    <a:pt x="463972" y="395875"/>
                    <a:pt x="467108" y="390807"/>
                  </a:cubicBezTo>
                  <a:cubicBezTo>
                    <a:pt x="483773" y="363898"/>
                    <a:pt x="498806" y="336112"/>
                    <a:pt x="512136" y="307400"/>
                  </a:cubicBezTo>
                  <a:cubicBezTo>
                    <a:pt x="541147" y="244899"/>
                    <a:pt x="561675" y="179720"/>
                    <a:pt x="573682" y="111863"/>
                  </a:cubicBezTo>
                  <a:cubicBezTo>
                    <a:pt x="578739" y="83301"/>
                    <a:pt x="582184" y="54559"/>
                    <a:pt x="584095" y="25618"/>
                  </a:cubicBezTo>
                  <a:cubicBezTo>
                    <a:pt x="585011" y="11760"/>
                    <a:pt x="595225" y="1805"/>
                    <a:pt x="608466" y="1745"/>
                  </a:cubicBezTo>
                  <a:close/>
                  <a:moveTo>
                    <a:pt x="118116" y="520"/>
                  </a:moveTo>
                  <a:cubicBezTo>
                    <a:pt x="132303" y="939"/>
                    <a:pt x="143612" y="14060"/>
                    <a:pt x="141452" y="27928"/>
                  </a:cubicBezTo>
                  <a:cubicBezTo>
                    <a:pt x="132860" y="83052"/>
                    <a:pt x="112262" y="133298"/>
                    <a:pt x="79827" y="178685"/>
                  </a:cubicBezTo>
                  <a:cubicBezTo>
                    <a:pt x="75018" y="185405"/>
                    <a:pt x="68338" y="188810"/>
                    <a:pt x="59607" y="189068"/>
                  </a:cubicBezTo>
                  <a:cubicBezTo>
                    <a:pt x="50359" y="188770"/>
                    <a:pt x="42872" y="184579"/>
                    <a:pt x="38332" y="175997"/>
                  </a:cubicBezTo>
                  <a:cubicBezTo>
                    <a:pt x="33723" y="167286"/>
                    <a:pt x="34320" y="158525"/>
                    <a:pt x="39985" y="150471"/>
                  </a:cubicBezTo>
                  <a:cubicBezTo>
                    <a:pt x="51294" y="134383"/>
                    <a:pt x="61280" y="117538"/>
                    <a:pt x="69433" y="99628"/>
                  </a:cubicBezTo>
                  <a:cubicBezTo>
                    <a:pt x="80584" y="75137"/>
                    <a:pt x="88399" y="49621"/>
                    <a:pt x="92749" y="23060"/>
                  </a:cubicBezTo>
                  <a:cubicBezTo>
                    <a:pt x="95069" y="8913"/>
                    <a:pt x="105005" y="132"/>
                    <a:pt x="118116" y="520"/>
                  </a:cubicBezTo>
                  <a:close/>
                  <a:moveTo>
                    <a:pt x="829204" y="0"/>
                  </a:moveTo>
                  <a:lnTo>
                    <a:pt x="879217" y="0"/>
                  </a:lnTo>
                  <a:lnTo>
                    <a:pt x="879217" y="1805"/>
                  </a:lnTo>
                  <a:cubicBezTo>
                    <a:pt x="878819" y="9261"/>
                    <a:pt x="878351" y="16718"/>
                    <a:pt x="878023" y="24185"/>
                  </a:cubicBezTo>
                  <a:cubicBezTo>
                    <a:pt x="876002" y="70010"/>
                    <a:pt x="870845" y="115497"/>
                    <a:pt x="863089" y="160695"/>
                  </a:cubicBezTo>
                  <a:cubicBezTo>
                    <a:pt x="860899" y="173478"/>
                    <a:pt x="851720" y="181881"/>
                    <a:pt x="839435" y="182428"/>
                  </a:cubicBezTo>
                  <a:cubicBezTo>
                    <a:pt x="828444" y="182916"/>
                    <a:pt x="817961" y="175419"/>
                    <a:pt x="815303" y="164428"/>
                  </a:cubicBezTo>
                  <a:cubicBezTo>
                    <a:pt x="814337" y="160416"/>
                    <a:pt x="814317" y="155887"/>
                    <a:pt x="815024" y="151795"/>
                  </a:cubicBezTo>
                  <a:cubicBezTo>
                    <a:pt x="820032" y="122665"/>
                    <a:pt x="823820" y="93438"/>
                    <a:pt x="826368" y="64104"/>
                  </a:cubicBezTo>
                  <a:close/>
                  <a:moveTo>
                    <a:pt x="747412" y="0"/>
                  </a:moveTo>
                  <a:lnTo>
                    <a:pt x="796096" y="0"/>
                  </a:lnTo>
                  <a:lnTo>
                    <a:pt x="780258" y="159608"/>
                  </a:lnTo>
                  <a:cubicBezTo>
                    <a:pt x="769726" y="216138"/>
                    <a:pt x="754464" y="270868"/>
                    <a:pt x="734424" y="324693"/>
                  </a:cubicBezTo>
                  <a:cubicBezTo>
                    <a:pt x="729406" y="338173"/>
                    <a:pt x="715857" y="344773"/>
                    <a:pt x="702905" y="340094"/>
                  </a:cubicBezTo>
                  <a:cubicBezTo>
                    <a:pt x="689803" y="335365"/>
                    <a:pt x="683531" y="321507"/>
                    <a:pt x="688588" y="307818"/>
                  </a:cubicBezTo>
                  <a:cubicBezTo>
                    <a:pt x="703602" y="267180"/>
                    <a:pt x="716036" y="225784"/>
                    <a:pt x="725524" y="183513"/>
                  </a:cubicBezTo>
                  <a:cubicBezTo>
                    <a:pt x="735320" y="139868"/>
                    <a:pt x="742488" y="95795"/>
                    <a:pt x="745474" y="51154"/>
                  </a:cubicBezTo>
                  <a:close/>
                  <a:moveTo>
                    <a:pt x="666740" y="0"/>
                  </a:moveTo>
                  <a:lnTo>
                    <a:pt x="715412" y="0"/>
                  </a:lnTo>
                  <a:lnTo>
                    <a:pt x="715379" y="11840"/>
                  </a:lnTo>
                  <a:cubicBezTo>
                    <a:pt x="714463" y="30198"/>
                    <a:pt x="696643" y="41278"/>
                    <a:pt x="680584" y="33593"/>
                  </a:cubicBezTo>
                  <a:cubicBezTo>
                    <a:pt x="671296" y="29143"/>
                    <a:pt x="666557" y="21417"/>
                    <a:pt x="666577" y="11123"/>
                  </a:cubicBezTo>
                  <a:close/>
                  <a:moveTo>
                    <a:pt x="502848" y="0"/>
                  </a:moveTo>
                  <a:lnTo>
                    <a:pt x="552117" y="0"/>
                  </a:lnTo>
                  <a:lnTo>
                    <a:pt x="543032" y="97744"/>
                  </a:lnTo>
                  <a:cubicBezTo>
                    <a:pt x="537247" y="132812"/>
                    <a:pt x="528971" y="167470"/>
                    <a:pt x="518200" y="201712"/>
                  </a:cubicBezTo>
                  <a:cubicBezTo>
                    <a:pt x="514367" y="213898"/>
                    <a:pt x="502838" y="220807"/>
                    <a:pt x="490374" y="218666"/>
                  </a:cubicBezTo>
                  <a:cubicBezTo>
                    <a:pt x="478626" y="216645"/>
                    <a:pt x="469806" y="205654"/>
                    <a:pt x="470473" y="193548"/>
                  </a:cubicBezTo>
                  <a:cubicBezTo>
                    <a:pt x="470632" y="190711"/>
                    <a:pt x="471379" y="187854"/>
                    <a:pt x="472225" y="185116"/>
                  </a:cubicBezTo>
                  <a:cubicBezTo>
                    <a:pt x="485993" y="140426"/>
                    <a:pt x="495511" y="94879"/>
                    <a:pt x="500329" y="48347"/>
                  </a:cubicBezTo>
                  <a:close/>
                  <a:moveTo>
                    <a:pt x="420535" y="0"/>
                  </a:moveTo>
                  <a:lnTo>
                    <a:pt x="471355" y="0"/>
                  </a:lnTo>
                  <a:lnTo>
                    <a:pt x="464583" y="72708"/>
                  </a:lnTo>
                  <a:cubicBezTo>
                    <a:pt x="453431" y="147903"/>
                    <a:pt x="430098" y="219838"/>
                    <a:pt x="394243" y="288464"/>
                  </a:cubicBezTo>
                  <a:cubicBezTo>
                    <a:pt x="374302" y="326634"/>
                    <a:pt x="350817" y="362504"/>
                    <a:pt x="323957" y="396164"/>
                  </a:cubicBezTo>
                  <a:cubicBezTo>
                    <a:pt x="317167" y="404666"/>
                    <a:pt x="308257" y="407941"/>
                    <a:pt x="297764" y="405014"/>
                  </a:cubicBezTo>
                  <a:cubicBezTo>
                    <a:pt x="287569" y="402177"/>
                    <a:pt x="281636" y="395009"/>
                    <a:pt x="280103" y="384526"/>
                  </a:cubicBezTo>
                  <a:cubicBezTo>
                    <a:pt x="279018" y="377119"/>
                    <a:pt x="281636" y="370747"/>
                    <a:pt x="286235" y="364973"/>
                  </a:cubicBezTo>
                  <a:cubicBezTo>
                    <a:pt x="303478" y="343389"/>
                    <a:pt x="319188" y="320730"/>
                    <a:pt x="333375" y="297026"/>
                  </a:cubicBezTo>
                  <a:cubicBezTo>
                    <a:pt x="372819" y="231071"/>
                    <a:pt x="399390" y="160287"/>
                    <a:pt x="412950" y="84635"/>
                  </a:cubicBezTo>
                  <a:close/>
                  <a:moveTo>
                    <a:pt x="257486" y="0"/>
                  </a:moveTo>
                  <a:lnTo>
                    <a:pt x="306942" y="0"/>
                  </a:lnTo>
                  <a:lnTo>
                    <a:pt x="298775" y="73965"/>
                  </a:lnTo>
                  <a:cubicBezTo>
                    <a:pt x="281501" y="162179"/>
                    <a:pt x="242473" y="241985"/>
                    <a:pt x="180955" y="313105"/>
                  </a:cubicBezTo>
                  <a:cubicBezTo>
                    <a:pt x="173837" y="321328"/>
                    <a:pt x="164987" y="324315"/>
                    <a:pt x="154503" y="321238"/>
                  </a:cubicBezTo>
                  <a:cubicBezTo>
                    <a:pt x="144687" y="318361"/>
                    <a:pt x="138206" y="310008"/>
                    <a:pt x="137400" y="299525"/>
                  </a:cubicBezTo>
                  <a:cubicBezTo>
                    <a:pt x="136852" y="292487"/>
                    <a:pt x="139311" y="286424"/>
                    <a:pt x="143951" y="281137"/>
                  </a:cubicBezTo>
                  <a:cubicBezTo>
                    <a:pt x="161671" y="260967"/>
                    <a:pt x="177570" y="239453"/>
                    <a:pt x="191558" y="216526"/>
                  </a:cubicBezTo>
                  <a:cubicBezTo>
                    <a:pt x="222868" y="165175"/>
                    <a:pt x="243476" y="109822"/>
                    <a:pt x="253442" y="50517"/>
                  </a:cubicBezTo>
                  <a:close/>
                  <a:moveTo>
                    <a:pt x="176036" y="0"/>
                  </a:moveTo>
                  <a:lnTo>
                    <a:pt x="225378" y="0"/>
                  </a:lnTo>
                  <a:lnTo>
                    <a:pt x="220663" y="48788"/>
                  </a:lnTo>
                  <a:cubicBezTo>
                    <a:pt x="216793" y="70921"/>
                    <a:pt x="211200" y="92749"/>
                    <a:pt x="203823" y="114263"/>
                  </a:cubicBezTo>
                  <a:cubicBezTo>
                    <a:pt x="199234" y="127633"/>
                    <a:pt x="185734" y="134482"/>
                    <a:pt x="172842" y="130152"/>
                  </a:cubicBezTo>
                  <a:cubicBezTo>
                    <a:pt x="159700" y="125741"/>
                    <a:pt x="152980" y="112172"/>
                    <a:pt x="157560" y="98603"/>
                  </a:cubicBezTo>
                  <a:cubicBezTo>
                    <a:pt x="164414" y="78303"/>
                    <a:pt x="169512" y="57738"/>
                    <a:pt x="172935" y="36887"/>
                  </a:cubicBezTo>
                  <a:close/>
                  <a:moveTo>
                    <a:pt x="13036" y="0"/>
                  </a:moveTo>
                  <a:lnTo>
                    <a:pt x="61958" y="0"/>
                  </a:lnTo>
                  <a:lnTo>
                    <a:pt x="59791" y="23105"/>
                  </a:lnTo>
                  <a:cubicBezTo>
                    <a:pt x="56994" y="38073"/>
                    <a:pt x="52867" y="52807"/>
                    <a:pt x="47541" y="67302"/>
                  </a:cubicBezTo>
                  <a:cubicBezTo>
                    <a:pt x="43768" y="77557"/>
                    <a:pt x="34878" y="83809"/>
                    <a:pt x="24255" y="83759"/>
                  </a:cubicBezTo>
                  <a:cubicBezTo>
                    <a:pt x="7351" y="83689"/>
                    <a:pt x="-4228" y="67272"/>
                    <a:pt x="1467" y="51055"/>
                  </a:cubicBezTo>
                  <a:cubicBezTo>
                    <a:pt x="6375" y="37077"/>
                    <a:pt x="10755" y="22930"/>
                    <a:pt x="12468" y="8226"/>
                  </a:cubicBezTo>
                  <a:close/>
                </a:path>
              </a:pathLst>
            </a:custGeom>
            <a:solidFill>
              <a:schemeClr val="accent2"/>
            </a:solidFill>
            <a:ln w="769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445" name="그룹 444">
            <a:extLst>
              <a:ext uri="{FF2B5EF4-FFF2-40B4-BE49-F238E27FC236}">
                <a16:creationId xmlns:a16="http://schemas.microsoft.com/office/drawing/2014/main" id="{892E6941-76A7-440A-9987-B122AF571212}"/>
              </a:ext>
            </a:extLst>
          </p:cNvPr>
          <p:cNvGrpSpPr/>
          <p:nvPr/>
        </p:nvGrpSpPr>
        <p:grpSpPr>
          <a:xfrm>
            <a:off x="1300543" y="2005982"/>
            <a:ext cx="1140626" cy="1348050"/>
            <a:chOff x="8207322" y="2241366"/>
            <a:chExt cx="1462952" cy="1728991"/>
          </a:xfrm>
        </p:grpSpPr>
        <p:sp>
          <p:nvSpPr>
            <p:cNvPr id="446" name="Freeform: Shape 327">
              <a:extLst>
                <a:ext uri="{FF2B5EF4-FFF2-40B4-BE49-F238E27FC236}">
                  <a16:creationId xmlns:a16="http://schemas.microsoft.com/office/drawing/2014/main" id="{D2E306C9-4D20-4FC5-A332-E85BD253CAEE}"/>
                </a:ext>
              </a:extLst>
            </p:cNvPr>
            <p:cNvSpPr/>
            <p:nvPr/>
          </p:nvSpPr>
          <p:spPr>
            <a:xfrm>
              <a:off x="8207322" y="2241366"/>
              <a:ext cx="1462952" cy="1728991"/>
            </a:xfrm>
            <a:custGeom>
              <a:avLst/>
              <a:gdLst>
                <a:gd name="connsiteX0" fmla="*/ 3124253 w 3161068"/>
                <a:gd name="connsiteY0" fmla="*/ 564888 h 3735911"/>
                <a:gd name="connsiteX1" fmla="*/ 2671334 w 3161068"/>
                <a:gd name="connsiteY1" fmla="*/ 398789 h 3735911"/>
                <a:gd name="connsiteX2" fmla="*/ 1605390 w 3161068"/>
                <a:gd name="connsiteY2" fmla="*/ 4946 h 3735911"/>
                <a:gd name="connsiteX3" fmla="*/ 1560869 w 3161068"/>
                <a:gd name="connsiteY3" fmla="*/ 4090 h 3735911"/>
                <a:gd name="connsiteX4" fmla="*/ 36013 w 3161068"/>
                <a:gd name="connsiteY4" fmla="*/ 565744 h 3735911"/>
                <a:gd name="connsiteX5" fmla="*/ 53 w 3161068"/>
                <a:gd name="connsiteY5" fmla="*/ 618827 h 3735911"/>
                <a:gd name="connsiteX6" fmla="*/ 48855 w 3161068"/>
                <a:gd name="connsiteY6" fmla="*/ 1732717 h 3735911"/>
                <a:gd name="connsiteX7" fmla="*/ 310846 w 3161068"/>
                <a:gd name="connsiteY7" fmla="*/ 2644548 h 3735911"/>
                <a:gd name="connsiteX8" fmla="*/ 847671 w 3161068"/>
                <a:gd name="connsiteY8" fmla="*/ 3333773 h 3735911"/>
                <a:gd name="connsiteX9" fmla="*/ 1365660 w 3161068"/>
                <a:gd name="connsiteY9" fmla="*/ 3654840 h 3735911"/>
                <a:gd name="connsiteX10" fmla="*/ 1632788 w 3161068"/>
                <a:gd name="connsiteY10" fmla="*/ 3725047 h 3735911"/>
                <a:gd name="connsiteX11" fmla="*/ 1845977 w 3161068"/>
                <a:gd name="connsiteY11" fmla="*/ 3627443 h 3735911"/>
                <a:gd name="connsiteX12" fmla="*/ 2660204 w 3161068"/>
                <a:gd name="connsiteY12" fmla="*/ 2950205 h 3735911"/>
                <a:gd name="connsiteX13" fmla="*/ 2893084 w 3161068"/>
                <a:gd name="connsiteY13" fmla="*/ 2535813 h 3735911"/>
                <a:gd name="connsiteX14" fmla="*/ 3161069 w 3161068"/>
                <a:gd name="connsiteY14" fmla="*/ 616258 h 3735911"/>
                <a:gd name="connsiteX15" fmla="*/ 3124253 w 3161068"/>
                <a:gd name="connsiteY15" fmla="*/ 564888 h 3735911"/>
                <a:gd name="connsiteX16" fmla="*/ 772327 w 3161068"/>
                <a:gd name="connsiteY16" fmla="*/ 1315757 h 3735911"/>
                <a:gd name="connsiteX17" fmla="*/ 772327 w 3161068"/>
                <a:gd name="connsiteY17" fmla="*/ 1316614 h 3735911"/>
                <a:gd name="connsiteX18" fmla="*/ 771471 w 3161068"/>
                <a:gd name="connsiteY18" fmla="*/ 1316614 h 3735911"/>
                <a:gd name="connsiteX19" fmla="*/ 772327 w 3161068"/>
                <a:gd name="connsiteY19" fmla="*/ 1315757 h 3735911"/>
                <a:gd name="connsiteX20" fmla="*/ 772327 w 3161068"/>
                <a:gd name="connsiteY20" fmla="*/ 1315757 h 3735911"/>
                <a:gd name="connsiteX21" fmla="*/ 772327 w 3161068"/>
                <a:gd name="connsiteY21" fmla="*/ 1315757 h 3735911"/>
                <a:gd name="connsiteX22" fmla="*/ 1304015 w 3161068"/>
                <a:gd name="connsiteY22" fmla="*/ 1392813 h 3735911"/>
                <a:gd name="connsiteX23" fmla="*/ 1307440 w 3161068"/>
                <a:gd name="connsiteY23" fmla="*/ 1398807 h 3735911"/>
                <a:gd name="connsiteX24" fmla="*/ 1300590 w 3161068"/>
                <a:gd name="connsiteY24" fmla="*/ 1398807 h 3735911"/>
                <a:gd name="connsiteX25" fmla="*/ 1304015 w 3161068"/>
                <a:gd name="connsiteY25" fmla="*/ 1392813 h 3735911"/>
                <a:gd name="connsiteX26" fmla="*/ 2088275 w 3161068"/>
                <a:gd name="connsiteY26" fmla="*/ 2686501 h 3735911"/>
                <a:gd name="connsiteX27" fmla="*/ 2088275 w 3161068"/>
                <a:gd name="connsiteY27" fmla="*/ 2686501 h 3735911"/>
                <a:gd name="connsiteX28" fmla="*/ 2088275 w 3161068"/>
                <a:gd name="connsiteY28" fmla="*/ 2686501 h 3735911"/>
                <a:gd name="connsiteX29" fmla="*/ 2088275 w 3161068"/>
                <a:gd name="connsiteY29" fmla="*/ 2686501 h 3735911"/>
                <a:gd name="connsiteX30" fmla="*/ 2088275 w 3161068"/>
                <a:gd name="connsiteY30" fmla="*/ 2687357 h 3735911"/>
                <a:gd name="connsiteX31" fmla="*/ 2088275 w 3161068"/>
                <a:gd name="connsiteY31" fmla="*/ 2687357 h 3735911"/>
                <a:gd name="connsiteX32" fmla="*/ 2088275 w 3161068"/>
                <a:gd name="connsiteY32" fmla="*/ 2687357 h 3735911"/>
                <a:gd name="connsiteX33" fmla="*/ 2088275 w 3161068"/>
                <a:gd name="connsiteY33" fmla="*/ 2687357 h 3735911"/>
                <a:gd name="connsiteX34" fmla="*/ 1401619 w 3161068"/>
                <a:gd name="connsiteY34" fmla="*/ 2387694 h 3735911"/>
                <a:gd name="connsiteX35" fmla="*/ 1401619 w 3161068"/>
                <a:gd name="connsiteY35" fmla="*/ 2387694 h 3735911"/>
                <a:gd name="connsiteX36" fmla="*/ 1401619 w 3161068"/>
                <a:gd name="connsiteY36" fmla="*/ 2387694 h 3735911"/>
                <a:gd name="connsiteX37" fmla="*/ 1401619 w 3161068"/>
                <a:gd name="connsiteY37" fmla="*/ 2387694 h 3735911"/>
                <a:gd name="connsiteX38" fmla="*/ 955550 w 3161068"/>
                <a:gd name="connsiteY38" fmla="*/ 2665953 h 3735911"/>
                <a:gd name="connsiteX39" fmla="*/ 955550 w 3161068"/>
                <a:gd name="connsiteY39" fmla="*/ 2666809 h 3735911"/>
                <a:gd name="connsiteX40" fmla="*/ 955550 w 3161068"/>
                <a:gd name="connsiteY40" fmla="*/ 2666809 h 3735911"/>
                <a:gd name="connsiteX41" fmla="*/ 955550 w 3161068"/>
                <a:gd name="connsiteY41" fmla="*/ 2665953 h 3735911"/>
                <a:gd name="connsiteX42" fmla="*/ 1074559 w 3161068"/>
                <a:gd name="connsiteY42" fmla="*/ 2736160 h 3735911"/>
                <a:gd name="connsiteX43" fmla="*/ 1074559 w 3161068"/>
                <a:gd name="connsiteY43" fmla="*/ 2736160 h 3735911"/>
                <a:gd name="connsiteX44" fmla="*/ 1074559 w 3161068"/>
                <a:gd name="connsiteY44" fmla="*/ 2736160 h 3735911"/>
                <a:gd name="connsiteX45" fmla="*/ 1074559 w 3161068"/>
                <a:gd name="connsiteY45" fmla="*/ 2737016 h 3735911"/>
                <a:gd name="connsiteX46" fmla="*/ 1072846 w 3161068"/>
                <a:gd name="connsiteY46" fmla="*/ 2737016 h 3735911"/>
                <a:gd name="connsiteX47" fmla="*/ 1074559 w 3161068"/>
                <a:gd name="connsiteY47" fmla="*/ 2736160 h 3735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3161068" h="3735911">
                  <a:moveTo>
                    <a:pt x="3124253" y="564888"/>
                  </a:moveTo>
                  <a:cubicBezTo>
                    <a:pt x="2972709" y="510948"/>
                    <a:pt x="2822022" y="454440"/>
                    <a:pt x="2671334" y="398789"/>
                  </a:cubicBezTo>
                  <a:cubicBezTo>
                    <a:pt x="2316019" y="267793"/>
                    <a:pt x="1960705" y="136798"/>
                    <a:pt x="1605390" y="4946"/>
                  </a:cubicBezTo>
                  <a:cubicBezTo>
                    <a:pt x="1589979" y="-1047"/>
                    <a:pt x="1577136" y="-1904"/>
                    <a:pt x="1560869" y="4090"/>
                  </a:cubicBezTo>
                  <a:cubicBezTo>
                    <a:pt x="1052298" y="191593"/>
                    <a:pt x="544583" y="379096"/>
                    <a:pt x="36013" y="565744"/>
                  </a:cubicBezTo>
                  <a:cubicBezTo>
                    <a:pt x="8615" y="576018"/>
                    <a:pt x="-803" y="589717"/>
                    <a:pt x="53" y="618827"/>
                  </a:cubicBezTo>
                  <a:cubicBezTo>
                    <a:pt x="8615" y="991265"/>
                    <a:pt x="-10221" y="1361991"/>
                    <a:pt x="48855" y="1732717"/>
                  </a:cubicBezTo>
                  <a:cubicBezTo>
                    <a:pt x="98514" y="2046078"/>
                    <a:pt x="186700" y="2352591"/>
                    <a:pt x="310846" y="2644548"/>
                  </a:cubicBezTo>
                  <a:cubicBezTo>
                    <a:pt x="424718" y="2911676"/>
                    <a:pt x="620783" y="3151407"/>
                    <a:pt x="847671" y="3333773"/>
                  </a:cubicBezTo>
                  <a:cubicBezTo>
                    <a:pt x="1007777" y="3462200"/>
                    <a:pt x="1179013" y="3569222"/>
                    <a:pt x="1365660" y="3654840"/>
                  </a:cubicBezTo>
                  <a:cubicBezTo>
                    <a:pt x="1441004" y="3689944"/>
                    <a:pt x="1551451" y="3763575"/>
                    <a:pt x="1632788" y="3725047"/>
                  </a:cubicBezTo>
                  <a:cubicBezTo>
                    <a:pt x="1702995" y="3692513"/>
                    <a:pt x="1772345" y="3658265"/>
                    <a:pt x="1845977" y="3627443"/>
                  </a:cubicBezTo>
                  <a:cubicBezTo>
                    <a:pt x="2177318" y="3488741"/>
                    <a:pt x="2454721" y="3241306"/>
                    <a:pt x="2660204" y="2950205"/>
                  </a:cubicBezTo>
                  <a:cubicBezTo>
                    <a:pt x="2751815" y="2820921"/>
                    <a:pt x="2829727" y="2681364"/>
                    <a:pt x="2893084" y="2535813"/>
                  </a:cubicBezTo>
                  <a:cubicBezTo>
                    <a:pt x="3157644" y="1927070"/>
                    <a:pt x="3157644" y="1266099"/>
                    <a:pt x="3161069" y="616258"/>
                  </a:cubicBezTo>
                  <a:cubicBezTo>
                    <a:pt x="3161069" y="587148"/>
                    <a:pt x="3151651" y="574306"/>
                    <a:pt x="3124253" y="564888"/>
                  </a:cubicBezTo>
                  <a:close/>
                  <a:moveTo>
                    <a:pt x="772327" y="1315757"/>
                  </a:moveTo>
                  <a:cubicBezTo>
                    <a:pt x="772327" y="1315757"/>
                    <a:pt x="772327" y="1316614"/>
                    <a:pt x="772327" y="1316614"/>
                  </a:cubicBezTo>
                  <a:cubicBezTo>
                    <a:pt x="772327" y="1316614"/>
                    <a:pt x="772327" y="1316614"/>
                    <a:pt x="771471" y="1316614"/>
                  </a:cubicBezTo>
                  <a:cubicBezTo>
                    <a:pt x="771471" y="1315757"/>
                    <a:pt x="771471" y="1315757"/>
                    <a:pt x="772327" y="1315757"/>
                  </a:cubicBezTo>
                  <a:cubicBezTo>
                    <a:pt x="772327" y="1315757"/>
                    <a:pt x="772327" y="1315757"/>
                    <a:pt x="772327" y="1315757"/>
                  </a:cubicBezTo>
                  <a:cubicBezTo>
                    <a:pt x="772327" y="1315757"/>
                    <a:pt x="772327" y="1315757"/>
                    <a:pt x="772327" y="1315757"/>
                  </a:cubicBezTo>
                  <a:close/>
                  <a:moveTo>
                    <a:pt x="1304015" y="1392813"/>
                  </a:moveTo>
                  <a:cubicBezTo>
                    <a:pt x="1304871" y="1394526"/>
                    <a:pt x="1306583" y="1397094"/>
                    <a:pt x="1307440" y="1398807"/>
                  </a:cubicBezTo>
                  <a:cubicBezTo>
                    <a:pt x="1304871" y="1397951"/>
                    <a:pt x="1303159" y="1397951"/>
                    <a:pt x="1300590" y="1398807"/>
                  </a:cubicBezTo>
                  <a:cubicBezTo>
                    <a:pt x="1302303" y="1397094"/>
                    <a:pt x="1303159" y="1395382"/>
                    <a:pt x="1304015" y="1392813"/>
                  </a:cubicBezTo>
                  <a:close/>
                  <a:moveTo>
                    <a:pt x="2088275" y="2686501"/>
                  </a:moveTo>
                  <a:cubicBezTo>
                    <a:pt x="2088275" y="2686501"/>
                    <a:pt x="2088275" y="2687357"/>
                    <a:pt x="2088275" y="2686501"/>
                  </a:cubicBezTo>
                  <a:cubicBezTo>
                    <a:pt x="2088275" y="2687357"/>
                    <a:pt x="2088275" y="2687357"/>
                    <a:pt x="2088275" y="2686501"/>
                  </a:cubicBezTo>
                  <a:cubicBezTo>
                    <a:pt x="2088275" y="2686501"/>
                    <a:pt x="2088275" y="2686501"/>
                    <a:pt x="2088275" y="2686501"/>
                  </a:cubicBezTo>
                  <a:close/>
                  <a:moveTo>
                    <a:pt x="2088275" y="2687357"/>
                  </a:moveTo>
                  <a:cubicBezTo>
                    <a:pt x="2088275" y="2687357"/>
                    <a:pt x="2088275" y="2687357"/>
                    <a:pt x="2088275" y="2687357"/>
                  </a:cubicBezTo>
                  <a:cubicBezTo>
                    <a:pt x="2088275" y="2687357"/>
                    <a:pt x="2088275" y="2687357"/>
                    <a:pt x="2088275" y="2687357"/>
                  </a:cubicBezTo>
                  <a:cubicBezTo>
                    <a:pt x="2088275" y="2687357"/>
                    <a:pt x="2088275" y="2687357"/>
                    <a:pt x="2088275" y="2687357"/>
                  </a:cubicBezTo>
                  <a:close/>
                  <a:moveTo>
                    <a:pt x="1401619" y="2387694"/>
                  </a:moveTo>
                  <a:cubicBezTo>
                    <a:pt x="1401619" y="2387694"/>
                    <a:pt x="1401619" y="2387694"/>
                    <a:pt x="1401619" y="2387694"/>
                  </a:cubicBezTo>
                  <a:cubicBezTo>
                    <a:pt x="1400763" y="2387694"/>
                    <a:pt x="1400763" y="2387694"/>
                    <a:pt x="1401619" y="2387694"/>
                  </a:cubicBezTo>
                  <a:cubicBezTo>
                    <a:pt x="1400763" y="2387694"/>
                    <a:pt x="1400763" y="2387694"/>
                    <a:pt x="1401619" y="2387694"/>
                  </a:cubicBezTo>
                  <a:close/>
                  <a:moveTo>
                    <a:pt x="955550" y="2665953"/>
                  </a:moveTo>
                  <a:cubicBezTo>
                    <a:pt x="955550" y="2666809"/>
                    <a:pt x="955550" y="2666809"/>
                    <a:pt x="955550" y="2666809"/>
                  </a:cubicBezTo>
                  <a:cubicBezTo>
                    <a:pt x="955550" y="2666809"/>
                    <a:pt x="955550" y="2666809"/>
                    <a:pt x="955550" y="2666809"/>
                  </a:cubicBezTo>
                  <a:cubicBezTo>
                    <a:pt x="955550" y="2666809"/>
                    <a:pt x="955550" y="2666809"/>
                    <a:pt x="955550" y="2665953"/>
                  </a:cubicBezTo>
                  <a:close/>
                  <a:moveTo>
                    <a:pt x="1074559" y="2736160"/>
                  </a:moveTo>
                  <a:lnTo>
                    <a:pt x="1074559" y="2736160"/>
                  </a:lnTo>
                  <a:lnTo>
                    <a:pt x="1074559" y="2736160"/>
                  </a:lnTo>
                  <a:cubicBezTo>
                    <a:pt x="1074559" y="2736160"/>
                    <a:pt x="1074559" y="2737016"/>
                    <a:pt x="1074559" y="2737016"/>
                  </a:cubicBezTo>
                  <a:cubicBezTo>
                    <a:pt x="1073702" y="2737016"/>
                    <a:pt x="1073702" y="2737016"/>
                    <a:pt x="1072846" y="2737016"/>
                  </a:cubicBezTo>
                  <a:cubicBezTo>
                    <a:pt x="1073702" y="2737016"/>
                    <a:pt x="1073702" y="2737016"/>
                    <a:pt x="1074559" y="2736160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85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7" name="Freeform: Shape 328">
              <a:extLst>
                <a:ext uri="{FF2B5EF4-FFF2-40B4-BE49-F238E27FC236}">
                  <a16:creationId xmlns:a16="http://schemas.microsoft.com/office/drawing/2014/main" id="{12CEF9AE-49E6-43EA-B2DB-C407B39D7CB3}"/>
                </a:ext>
              </a:extLst>
            </p:cNvPr>
            <p:cNvSpPr/>
            <p:nvPr/>
          </p:nvSpPr>
          <p:spPr>
            <a:xfrm>
              <a:off x="8284391" y="2332638"/>
              <a:ext cx="1308814" cy="1546447"/>
            </a:xfrm>
            <a:custGeom>
              <a:avLst/>
              <a:gdLst>
                <a:gd name="connsiteX0" fmla="*/ 2794624 w 2828015"/>
                <a:gd name="connsiteY0" fmla="*/ 505173 h 3341479"/>
                <a:gd name="connsiteX1" fmla="*/ 2389651 w 2828015"/>
                <a:gd name="connsiteY1" fmla="*/ 356197 h 3341479"/>
                <a:gd name="connsiteX2" fmla="*/ 1435867 w 2828015"/>
                <a:gd name="connsiteY2" fmla="*/ 4308 h 3341479"/>
                <a:gd name="connsiteX3" fmla="*/ 1395626 w 2828015"/>
                <a:gd name="connsiteY3" fmla="*/ 3451 h 3341479"/>
                <a:gd name="connsiteX4" fmla="*/ 32588 w 2828015"/>
                <a:gd name="connsiteY4" fmla="*/ 505173 h 3341479"/>
                <a:gd name="connsiteX5" fmla="*/ 53 w 2828015"/>
                <a:gd name="connsiteY5" fmla="*/ 552263 h 3341479"/>
                <a:gd name="connsiteX6" fmla="*/ 43718 w 2828015"/>
                <a:gd name="connsiteY6" fmla="*/ 1548000 h 3341479"/>
                <a:gd name="connsiteX7" fmla="*/ 278312 w 2828015"/>
                <a:gd name="connsiteY7" fmla="*/ 2363939 h 3341479"/>
                <a:gd name="connsiteX8" fmla="*/ 758629 w 2828015"/>
                <a:gd name="connsiteY8" fmla="*/ 2981245 h 3341479"/>
                <a:gd name="connsiteX9" fmla="*/ 1221822 w 2828015"/>
                <a:gd name="connsiteY9" fmla="*/ 3268921 h 3341479"/>
                <a:gd name="connsiteX10" fmla="*/ 1460696 w 2828015"/>
                <a:gd name="connsiteY10" fmla="*/ 3332279 h 3341479"/>
                <a:gd name="connsiteX11" fmla="*/ 1651624 w 2828015"/>
                <a:gd name="connsiteY11" fmla="*/ 3244948 h 3341479"/>
                <a:gd name="connsiteX12" fmla="*/ 2380233 w 2828015"/>
                <a:gd name="connsiteY12" fmla="*/ 2638773 h 3341479"/>
                <a:gd name="connsiteX13" fmla="*/ 2588285 w 2828015"/>
                <a:gd name="connsiteY13" fmla="*/ 2268047 h 3341479"/>
                <a:gd name="connsiteX14" fmla="*/ 2828015 w 2828015"/>
                <a:gd name="connsiteY14" fmla="*/ 551406 h 3341479"/>
                <a:gd name="connsiteX15" fmla="*/ 2794624 w 2828015"/>
                <a:gd name="connsiteY15" fmla="*/ 505173 h 3341479"/>
                <a:gd name="connsiteX16" fmla="*/ 690990 w 2828015"/>
                <a:gd name="connsiteY16" fmla="*/ 1176417 h 3341479"/>
                <a:gd name="connsiteX17" fmla="*/ 690990 w 2828015"/>
                <a:gd name="connsiteY17" fmla="*/ 1177274 h 3341479"/>
                <a:gd name="connsiteX18" fmla="*/ 690134 w 2828015"/>
                <a:gd name="connsiteY18" fmla="*/ 1177274 h 3341479"/>
                <a:gd name="connsiteX19" fmla="*/ 690990 w 2828015"/>
                <a:gd name="connsiteY19" fmla="*/ 1176417 h 3341479"/>
                <a:gd name="connsiteX20" fmla="*/ 690990 w 2828015"/>
                <a:gd name="connsiteY20" fmla="*/ 1176417 h 3341479"/>
                <a:gd name="connsiteX21" fmla="*/ 690990 w 2828015"/>
                <a:gd name="connsiteY21" fmla="*/ 1176417 h 3341479"/>
                <a:gd name="connsiteX22" fmla="*/ 1167026 w 2828015"/>
                <a:gd name="connsiteY22" fmla="*/ 1245768 h 3341479"/>
                <a:gd name="connsiteX23" fmla="*/ 1169595 w 2828015"/>
                <a:gd name="connsiteY23" fmla="*/ 1250905 h 3341479"/>
                <a:gd name="connsiteX24" fmla="*/ 1163602 w 2828015"/>
                <a:gd name="connsiteY24" fmla="*/ 1250905 h 3341479"/>
                <a:gd name="connsiteX25" fmla="*/ 1167026 w 2828015"/>
                <a:gd name="connsiteY25" fmla="*/ 1245768 h 3341479"/>
                <a:gd name="connsiteX26" fmla="*/ 1869094 w 2828015"/>
                <a:gd name="connsiteY26" fmla="*/ 2402467 h 3341479"/>
                <a:gd name="connsiteX27" fmla="*/ 1869094 w 2828015"/>
                <a:gd name="connsiteY27" fmla="*/ 2402467 h 3341479"/>
                <a:gd name="connsiteX28" fmla="*/ 1869094 w 2828015"/>
                <a:gd name="connsiteY28" fmla="*/ 2402467 h 3341479"/>
                <a:gd name="connsiteX29" fmla="*/ 1869094 w 2828015"/>
                <a:gd name="connsiteY29" fmla="*/ 2402467 h 3341479"/>
                <a:gd name="connsiteX30" fmla="*/ 1869094 w 2828015"/>
                <a:gd name="connsiteY30" fmla="*/ 2403324 h 3341479"/>
                <a:gd name="connsiteX31" fmla="*/ 1869094 w 2828015"/>
                <a:gd name="connsiteY31" fmla="*/ 2403324 h 3341479"/>
                <a:gd name="connsiteX32" fmla="*/ 1869094 w 2828015"/>
                <a:gd name="connsiteY32" fmla="*/ 2403324 h 3341479"/>
                <a:gd name="connsiteX33" fmla="*/ 1869094 w 2828015"/>
                <a:gd name="connsiteY33" fmla="*/ 2403324 h 3341479"/>
                <a:gd name="connsiteX34" fmla="*/ 1254357 w 2828015"/>
                <a:gd name="connsiteY34" fmla="*/ 2135339 h 3341479"/>
                <a:gd name="connsiteX35" fmla="*/ 1254357 w 2828015"/>
                <a:gd name="connsiteY35" fmla="*/ 2135339 h 3341479"/>
                <a:gd name="connsiteX36" fmla="*/ 1254357 w 2828015"/>
                <a:gd name="connsiteY36" fmla="*/ 2135339 h 3341479"/>
                <a:gd name="connsiteX37" fmla="*/ 1254357 w 2828015"/>
                <a:gd name="connsiteY37" fmla="*/ 2135339 h 3341479"/>
                <a:gd name="connsiteX38" fmla="*/ 855377 w 2828015"/>
                <a:gd name="connsiteY38" fmla="*/ 2384488 h 3341479"/>
                <a:gd name="connsiteX39" fmla="*/ 855377 w 2828015"/>
                <a:gd name="connsiteY39" fmla="*/ 2385343 h 3341479"/>
                <a:gd name="connsiteX40" fmla="*/ 855377 w 2828015"/>
                <a:gd name="connsiteY40" fmla="*/ 2385343 h 3341479"/>
                <a:gd name="connsiteX41" fmla="*/ 855377 w 2828015"/>
                <a:gd name="connsiteY41" fmla="*/ 2384488 h 3341479"/>
                <a:gd name="connsiteX42" fmla="*/ 961543 w 2828015"/>
                <a:gd name="connsiteY42" fmla="*/ 2446989 h 3341479"/>
                <a:gd name="connsiteX43" fmla="*/ 961543 w 2828015"/>
                <a:gd name="connsiteY43" fmla="*/ 2446989 h 3341479"/>
                <a:gd name="connsiteX44" fmla="*/ 961543 w 2828015"/>
                <a:gd name="connsiteY44" fmla="*/ 2446989 h 3341479"/>
                <a:gd name="connsiteX45" fmla="*/ 961543 w 2828015"/>
                <a:gd name="connsiteY45" fmla="*/ 2447844 h 3341479"/>
                <a:gd name="connsiteX46" fmla="*/ 960687 w 2828015"/>
                <a:gd name="connsiteY46" fmla="*/ 2447844 h 3341479"/>
                <a:gd name="connsiteX47" fmla="*/ 961543 w 2828015"/>
                <a:gd name="connsiteY47" fmla="*/ 2446989 h 3341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2828015" h="3341479">
                  <a:moveTo>
                    <a:pt x="2794624" y="505173"/>
                  </a:moveTo>
                  <a:cubicBezTo>
                    <a:pt x="2659348" y="456370"/>
                    <a:pt x="2524071" y="405856"/>
                    <a:pt x="2389651" y="356197"/>
                  </a:cubicBezTo>
                  <a:cubicBezTo>
                    <a:pt x="2072008" y="238901"/>
                    <a:pt x="1753509" y="121604"/>
                    <a:pt x="1435867" y="4308"/>
                  </a:cubicBezTo>
                  <a:cubicBezTo>
                    <a:pt x="1422168" y="-830"/>
                    <a:pt x="1410181" y="-1686"/>
                    <a:pt x="1395626" y="3451"/>
                  </a:cubicBezTo>
                  <a:cubicBezTo>
                    <a:pt x="941851" y="171263"/>
                    <a:pt x="487220" y="339074"/>
                    <a:pt x="32588" y="505173"/>
                  </a:cubicBezTo>
                  <a:cubicBezTo>
                    <a:pt x="8615" y="513735"/>
                    <a:pt x="-803" y="526577"/>
                    <a:pt x="53" y="552263"/>
                  </a:cubicBezTo>
                  <a:cubicBezTo>
                    <a:pt x="7759" y="885317"/>
                    <a:pt x="-8509" y="1216658"/>
                    <a:pt x="43718" y="1548000"/>
                  </a:cubicBezTo>
                  <a:cubicBezTo>
                    <a:pt x="88240" y="1827971"/>
                    <a:pt x="167008" y="2102804"/>
                    <a:pt x="278312" y="2363939"/>
                  </a:cubicBezTo>
                  <a:cubicBezTo>
                    <a:pt x="380197" y="2602813"/>
                    <a:pt x="555714" y="2817714"/>
                    <a:pt x="758629" y="2981245"/>
                  </a:cubicBezTo>
                  <a:cubicBezTo>
                    <a:pt x="901611" y="3095973"/>
                    <a:pt x="1054867" y="3191865"/>
                    <a:pt x="1221822" y="3268921"/>
                  </a:cubicBezTo>
                  <a:cubicBezTo>
                    <a:pt x="1289460" y="3299743"/>
                    <a:pt x="1387921" y="3365669"/>
                    <a:pt x="1460696" y="3332279"/>
                  </a:cubicBezTo>
                  <a:cubicBezTo>
                    <a:pt x="1523197" y="3303168"/>
                    <a:pt x="1585698" y="3272346"/>
                    <a:pt x="1651624" y="3244948"/>
                  </a:cubicBezTo>
                  <a:cubicBezTo>
                    <a:pt x="1947862" y="3120802"/>
                    <a:pt x="2196154" y="2899908"/>
                    <a:pt x="2380233" y="2638773"/>
                  </a:cubicBezTo>
                  <a:cubicBezTo>
                    <a:pt x="2462426" y="2523189"/>
                    <a:pt x="2531777" y="2398186"/>
                    <a:pt x="2588285" y="2268047"/>
                  </a:cubicBezTo>
                  <a:cubicBezTo>
                    <a:pt x="2824590" y="1723517"/>
                    <a:pt x="2824590" y="1132753"/>
                    <a:pt x="2828015" y="551406"/>
                  </a:cubicBezTo>
                  <a:cubicBezTo>
                    <a:pt x="2828015" y="524865"/>
                    <a:pt x="2819453" y="513735"/>
                    <a:pt x="2794624" y="505173"/>
                  </a:cubicBezTo>
                  <a:close/>
                  <a:moveTo>
                    <a:pt x="690990" y="1176417"/>
                  </a:moveTo>
                  <a:cubicBezTo>
                    <a:pt x="690990" y="1176417"/>
                    <a:pt x="690990" y="1177274"/>
                    <a:pt x="690990" y="1177274"/>
                  </a:cubicBezTo>
                  <a:cubicBezTo>
                    <a:pt x="690990" y="1177274"/>
                    <a:pt x="690990" y="1177274"/>
                    <a:pt x="690134" y="1177274"/>
                  </a:cubicBezTo>
                  <a:cubicBezTo>
                    <a:pt x="690990" y="1177274"/>
                    <a:pt x="690990" y="1176417"/>
                    <a:pt x="690990" y="1176417"/>
                  </a:cubicBezTo>
                  <a:cubicBezTo>
                    <a:pt x="690990" y="1176417"/>
                    <a:pt x="690990" y="1176417"/>
                    <a:pt x="690990" y="1176417"/>
                  </a:cubicBezTo>
                  <a:cubicBezTo>
                    <a:pt x="690990" y="1176417"/>
                    <a:pt x="690990" y="1176417"/>
                    <a:pt x="690990" y="1176417"/>
                  </a:cubicBezTo>
                  <a:close/>
                  <a:moveTo>
                    <a:pt x="1167026" y="1245768"/>
                  </a:moveTo>
                  <a:cubicBezTo>
                    <a:pt x="1167883" y="1247481"/>
                    <a:pt x="1168739" y="1249193"/>
                    <a:pt x="1169595" y="1250905"/>
                  </a:cubicBezTo>
                  <a:cubicBezTo>
                    <a:pt x="1167883" y="1250049"/>
                    <a:pt x="1165314" y="1250049"/>
                    <a:pt x="1163602" y="1250905"/>
                  </a:cubicBezTo>
                  <a:cubicBezTo>
                    <a:pt x="1165314" y="1249193"/>
                    <a:pt x="1166170" y="1247481"/>
                    <a:pt x="1167026" y="1245768"/>
                  </a:cubicBezTo>
                  <a:close/>
                  <a:moveTo>
                    <a:pt x="1869094" y="2402467"/>
                  </a:moveTo>
                  <a:cubicBezTo>
                    <a:pt x="1869094" y="2402467"/>
                    <a:pt x="1869094" y="2403324"/>
                    <a:pt x="1869094" y="2402467"/>
                  </a:cubicBezTo>
                  <a:cubicBezTo>
                    <a:pt x="1868238" y="2403324"/>
                    <a:pt x="1868238" y="2403324"/>
                    <a:pt x="1869094" y="2402467"/>
                  </a:cubicBezTo>
                  <a:cubicBezTo>
                    <a:pt x="1868238" y="2402467"/>
                    <a:pt x="1868238" y="2402467"/>
                    <a:pt x="1869094" y="2402467"/>
                  </a:cubicBezTo>
                  <a:close/>
                  <a:moveTo>
                    <a:pt x="1869094" y="2403324"/>
                  </a:moveTo>
                  <a:cubicBezTo>
                    <a:pt x="1869094" y="2403324"/>
                    <a:pt x="1869094" y="2403324"/>
                    <a:pt x="1869094" y="2403324"/>
                  </a:cubicBezTo>
                  <a:cubicBezTo>
                    <a:pt x="1869094" y="2403324"/>
                    <a:pt x="1869094" y="2403324"/>
                    <a:pt x="1869094" y="2403324"/>
                  </a:cubicBezTo>
                  <a:cubicBezTo>
                    <a:pt x="1869094" y="2403324"/>
                    <a:pt x="1869094" y="2403324"/>
                    <a:pt x="1869094" y="2403324"/>
                  </a:cubicBezTo>
                  <a:close/>
                  <a:moveTo>
                    <a:pt x="1254357" y="2135339"/>
                  </a:moveTo>
                  <a:cubicBezTo>
                    <a:pt x="1254357" y="2135339"/>
                    <a:pt x="1254357" y="2135339"/>
                    <a:pt x="1254357" y="2135339"/>
                  </a:cubicBezTo>
                  <a:cubicBezTo>
                    <a:pt x="1254357" y="2135339"/>
                    <a:pt x="1253500" y="2135339"/>
                    <a:pt x="1254357" y="2135339"/>
                  </a:cubicBezTo>
                  <a:cubicBezTo>
                    <a:pt x="1253500" y="2135339"/>
                    <a:pt x="1254357" y="2135339"/>
                    <a:pt x="1254357" y="2135339"/>
                  </a:cubicBezTo>
                  <a:close/>
                  <a:moveTo>
                    <a:pt x="855377" y="2384488"/>
                  </a:moveTo>
                  <a:cubicBezTo>
                    <a:pt x="855377" y="2384488"/>
                    <a:pt x="855377" y="2385343"/>
                    <a:pt x="855377" y="2385343"/>
                  </a:cubicBezTo>
                  <a:cubicBezTo>
                    <a:pt x="855377" y="2385343"/>
                    <a:pt x="855377" y="2385343"/>
                    <a:pt x="855377" y="2385343"/>
                  </a:cubicBezTo>
                  <a:cubicBezTo>
                    <a:pt x="855377" y="2385343"/>
                    <a:pt x="855377" y="2384488"/>
                    <a:pt x="855377" y="2384488"/>
                  </a:cubicBezTo>
                  <a:close/>
                  <a:moveTo>
                    <a:pt x="961543" y="2446989"/>
                  </a:moveTo>
                  <a:lnTo>
                    <a:pt x="961543" y="2446989"/>
                  </a:lnTo>
                  <a:lnTo>
                    <a:pt x="961543" y="2446989"/>
                  </a:lnTo>
                  <a:cubicBezTo>
                    <a:pt x="961543" y="2446989"/>
                    <a:pt x="961543" y="2447844"/>
                    <a:pt x="961543" y="2447844"/>
                  </a:cubicBezTo>
                  <a:cubicBezTo>
                    <a:pt x="961543" y="2447844"/>
                    <a:pt x="960687" y="2447844"/>
                    <a:pt x="960687" y="2447844"/>
                  </a:cubicBezTo>
                  <a:cubicBezTo>
                    <a:pt x="960687" y="2447844"/>
                    <a:pt x="961543" y="2446989"/>
                    <a:pt x="961543" y="2446989"/>
                  </a:cubicBezTo>
                  <a:close/>
                </a:path>
              </a:pathLst>
            </a:custGeom>
            <a:solidFill>
              <a:schemeClr val="accent2"/>
            </a:solidFill>
            <a:ln w="85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8" name="자유형: 도형 447">
              <a:extLst>
                <a:ext uri="{FF2B5EF4-FFF2-40B4-BE49-F238E27FC236}">
                  <a16:creationId xmlns:a16="http://schemas.microsoft.com/office/drawing/2014/main" id="{933FDE84-D07C-4EE6-A277-3C1E837C3A62}"/>
                </a:ext>
              </a:extLst>
            </p:cNvPr>
            <p:cNvSpPr/>
            <p:nvPr/>
          </p:nvSpPr>
          <p:spPr>
            <a:xfrm>
              <a:off x="8474373" y="2768230"/>
              <a:ext cx="928850" cy="675262"/>
            </a:xfrm>
            <a:custGeom>
              <a:avLst/>
              <a:gdLst>
                <a:gd name="connsiteX0" fmla="*/ 360609 w 2462441"/>
                <a:gd name="connsiteY0" fmla="*/ 631065 h 1790163"/>
                <a:gd name="connsiteX1" fmla="*/ 847430 w 2462441"/>
                <a:gd name="connsiteY1" fmla="*/ 1187432 h 1790163"/>
                <a:gd name="connsiteX2" fmla="*/ 2176530 w 2462441"/>
                <a:gd name="connsiteY2" fmla="*/ 0 h 1790163"/>
                <a:gd name="connsiteX3" fmla="*/ 2462441 w 2462441"/>
                <a:gd name="connsiteY3" fmla="*/ 324547 h 1790163"/>
                <a:gd name="connsiteX4" fmla="*/ 801066 w 2462441"/>
                <a:gd name="connsiteY4" fmla="*/ 1790163 h 1790163"/>
                <a:gd name="connsiteX5" fmla="*/ 0 w 2462441"/>
                <a:gd name="connsiteY5" fmla="*/ 958188 h 1790163"/>
                <a:gd name="connsiteX6" fmla="*/ 360609 w 2462441"/>
                <a:gd name="connsiteY6" fmla="*/ 631065 h 17901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62441" h="1790163">
                  <a:moveTo>
                    <a:pt x="360609" y="631065"/>
                  </a:moveTo>
                  <a:lnTo>
                    <a:pt x="847430" y="1187432"/>
                  </a:lnTo>
                  <a:lnTo>
                    <a:pt x="2176530" y="0"/>
                  </a:lnTo>
                  <a:lnTo>
                    <a:pt x="2462441" y="324547"/>
                  </a:lnTo>
                  <a:lnTo>
                    <a:pt x="801066" y="1790163"/>
                  </a:lnTo>
                  <a:lnTo>
                    <a:pt x="0" y="958188"/>
                  </a:lnTo>
                  <a:lnTo>
                    <a:pt x="360609" y="63106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49" name="Group 69">
            <a:extLst>
              <a:ext uri="{FF2B5EF4-FFF2-40B4-BE49-F238E27FC236}">
                <a16:creationId xmlns:a16="http://schemas.microsoft.com/office/drawing/2014/main" id="{16BEF540-7DC9-480C-913D-8E8E91592A9A}"/>
              </a:ext>
            </a:extLst>
          </p:cNvPr>
          <p:cNvGrpSpPr/>
          <p:nvPr/>
        </p:nvGrpSpPr>
        <p:grpSpPr>
          <a:xfrm flipH="1">
            <a:off x="6482042" y="2198682"/>
            <a:ext cx="4327419" cy="664780"/>
            <a:chOff x="6210996" y="1433697"/>
            <a:chExt cx="1712589" cy="472941"/>
          </a:xfrm>
        </p:grpSpPr>
        <p:sp>
          <p:nvSpPr>
            <p:cNvPr id="450" name="TextBox 449">
              <a:extLst>
                <a:ext uri="{FF2B5EF4-FFF2-40B4-BE49-F238E27FC236}">
                  <a16:creationId xmlns:a16="http://schemas.microsoft.com/office/drawing/2014/main" id="{E36C3350-8AE9-44C1-9E16-DA7C588578BE}"/>
                </a:ext>
              </a:extLst>
            </p:cNvPr>
            <p:cNvSpPr txBox="1"/>
            <p:nvPr/>
          </p:nvSpPr>
          <p:spPr>
            <a:xfrm>
              <a:off x="6210999" y="1433697"/>
              <a:ext cx="1712586" cy="2189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51" name="TextBox 450">
              <a:extLst>
                <a:ext uri="{FF2B5EF4-FFF2-40B4-BE49-F238E27FC236}">
                  <a16:creationId xmlns:a16="http://schemas.microsoft.com/office/drawing/2014/main" id="{2AC60BA8-B1E4-42C0-88A1-F14D8C47D16F}"/>
                </a:ext>
              </a:extLst>
            </p:cNvPr>
            <p:cNvSpPr txBox="1"/>
            <p:nvPr/>
          </p:nvSpPr>
          <p:spPr>
            <a:xfrm>
              <a:off x="6210996" y="1578199"/>
              <a:ext cx="1712587" cy="328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452" name="Group 72">
            <a:extLst>
              <a:ext uri="{FF2B5EF4-FFF2-40B4-BE49-F238E27FC236}">
                <a16:creationId xmlns:a16="http://schemas.microsoft.com/office/drawing/2014/main" id="{DACFAFB8-E53F-49C0-8322-84487B75FBC4}"/>
              </a:ext>
            </a:extLst>
          </p:cNvPr>
          <p:cNvGrpSpPr/>
          <p:nvPr/>
        </p:nvGrpSpPr>
        <p:grpSpPr>
          <a:xfrm flipH="1">
            <a:off x="6482042" y="3203265"/>
            <a:ext cx="4327419" cy="664780"/>
            <a:chOff x="6210996" y="1433697"/>
            <a:chExt cx="1712589" cy="472941"/>
          </a:xfrm>
        </p:grpSpPr>
        <p:sp>
          <p:nvSpPr>
            <p:cNvPr id="453" name="TextBox 452">
              <a:extLst>
                <a:ext uri="{FF2B5EF4-FFF2-40B4-BE49-F238E27FC236}">
                  <a16:creationId xmlns:a16="http://schemas.microsoft.com/office/drawing/2014/main" id="{FAB50FCA-DF5F-40B6-9168-FAF45E4D6EF0}"/>
                </a:ext>
              </a:extLst>
            </p:cNvPr>
            <p:cNvSpPr txBox="1"/>
            <p:nvPr/>
          </p:nvSpPr>
          <p:spPr>
            <a:xfrm>
              <a:off x="6210999" y="1433697"/>
              <a:ext cx="1712586" cy="2189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54" name="TextBox 453">
              <a:extLst>
                <a:ext uri="{FF2B5EF4-FFF2-40B4-BE49-F238E27FC236}">
                  <a16:creationId xmlns:a16="http://schemas.microsoft.com/office/drawing/2014/main" id="{1818CEED-8A38-4175-9C7E-C35AE832B358}"/>
                </a:ext>
              </a:extLst>
            </p:cNvPr>
            <p:cNvSpPr txBox="1"/>
            <p:nvPr/>
          </p:nvSpPr>
          <p:spPr>
            <a:xfrm>
              <a:off x="6210996" y="1578199"/>
              <a:ext cx="1712587" cy="328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455" name="Group 75">
            <a:extLst>
              <a:ext uri="{FF2B5EF4-FFF2-40B4-BE49-F238E27FC236}">
                <a16:creationId xmlns:a16="http://schemas.microsoft.com/office/drawing/2014/main" id="{7822F79E-ECAE-4703-9732-BE0B3C49447A}"/>
              </a:ext>
            </a:extLst>
          </p:cNvPr>
          <p:cNvGrpSpPr/>
          <p:nvPr/>
        </p:nvGrpSpPr>
        <p:grpSpPr>
          <a:xfrm flipH="1">
            <a:off x="6482042" y="4181715"/>
            <a:ext cx="4327419" cy="664780"/>
            <a:chOff x="6210996" y="1433697"/>
            <a:chExt cx="1712589" cy="472941"/>
          </a:xfrm>
        </p:grpSpPr>
        <p:sp>
          <p:nvSpPr>
            <p:cNvPr id="456" name="TextBox 455">
              <a:extLst>
                <a:ext uri="{FF2B5EF4-FFF2-40B4-BE49-F238E27FC236}">
                  <a16:creationId xmlns:a16="http://schemas.microsoft.com/office/drawing/2014/main" id="{3F02F6EA-6E4A-42FF-8789-36CE88AC3D11}"/>
                </a:ext>
              </a:extLst>
            </p:cNvPr>
            <p:cNvSpPr txBox="1"/>
            <p:nvPr/>
          </p:nvSpPr>
          <p:spPr>
            <a:xfrm>
              <a:off x="6210999" y="1433697"/>
              <a:ext cx="1712586" cy="2189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57" name="TextBox 456">
              <a:extLst>
                <a:ext uri="{FF2B5EF4-FFF2-40B4-BE49-F238E27FC236}">
                  <a16:creationId xmlns:a16="http://schemas.microsoft.com/office/drawing/2014/main" id="{D8D9A0D6-C5A5-413B-93A7-13CCC2C9F477}"/>
                </a:ext>
              </a:extLst>
            </p:cNvPr>
            <p:cNvSpPr txBox="1"/>
            <p:nvPr/>
          </p:nvSpPr>
          <p:spPr>
            <a:xfrm>
              <a:off x="6210996" y="1578199"/>
              <a:ext cx="1712587" cy="328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458" name="Parallelogram 15">
            <a:extLst>
              <a:ext uri="{FF2B5EF4-FFF2-40B4-BE49-F238E27FC236}">
                <a16:creationId xmlns:a16="http://schemas.microsoft.com/office/drawing/2014/main" id="{086B27E3-1295-4BD9-828E-81520EF69CE0}"/>
              </a:ext>
            </a:extLst>
          </p:cNvPr>
          <p:cNvSpPr/>
          <p:nvPr/>
        </p:nvSpPr>
        <p:spPr>
          <a:xfrm flipH="1">
            <a:off x="5865243" y="4313813"/>
            <a:ext cx="400895" cy="400895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459" name="Rounded Rectangle 6">
            <a:extLst>
              <a:ext uri="{FF2B5EF4-FFF2-40B4-BE49-F238E27FC236}">
                <a16:creationId xmlns:a16="http://schemas.microsoft.com/office/drawing/2014/main" id="{97B5521D-49D3-407C-86C3-45310F458979}"/>
              </a:ext>
            </a:extLst>
          </p:cNvPr>
          <p:cNvSpPr/>
          <p:nvPr/>
        </p:nvSpPr>
        <p:spPr>
          <a:xfrm>
            <a:off x="5883459" y="2360025"/>
            <a:ext cx="345998" cy="351772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460" name="Rectangle 16">
            <a:extLst>
              <a:ext uri="{FF2B5EF4-FFF2-40B4-BE49-F238E27FC236}">
                <a16:creationId xmlns:a16="http://schemas.microsoft.com/office/drawing/2014/main" id="{66BCC7CB-DC2B-449D-BE46-1B1FA9226EB8}"/>
              </a:ext>
            </a:extLst>
          </p:cNvPr>
          <p:cNvSpPr/>
          <p:nvPr/>
        </p:nvSpPr>
        <p:spPr>
          <a:xfrm rot="2700000">
            <a:off x="5923499" y="3292425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grpSp>
        <p:nvGrpSpPr>
          <p:cNvPr id="461" name="Group 43">
            <a:extLst>
              <a:ext uri="{FF2B5EF4-FFF2-40B4-BE49-F238E27FC236}">
                <a16:creationId xmlns:a16="http://schemas.microsoft.com/office/drawing/2014/main" id="{C815DC2E-04EA-4CCD-9C74-D8ECA661C2AD}"/>
              </a:ext>
            </a:extLst>
          </p:cNvPr>
          <p:cNvGrpSpPr/>
          <p:nvPr/>
        </p:nvGrpSpPr>
        <p:grpSpPr>
          <a:xfrm>
            <a:off x="7620549" y="5301856"/>
            <a:ext cx="3987976" cy="830180"/>
            <a:chOff x="6324699" y="2302093"/>
            <a:chExt cx="2736305" cy="830180"/>
          </a:xfrm>
        </p:grpSpPr>
        <p:sp>
          <p:nvSpPr>
            <p:cNvPr id="462" name="TextBox 461">
              <a:extLst>
                <a:ext uri="{FF2B5EF4-FFF2-40B4-BE49-F238E27FC236}">
                  <a16:creationId xmlns:a16="http://schemas.microsoft.com/office/drawing/2014/main" id="{0D3C1190-0831-47B8-B1F8-6DD87BB5D886}"/>
                </a:ext>
              </a:extLst>
            </p:cNvPr>
            <p:cNvSpPr txBox="1"/>
            <p:nvPr/>
          </p:nvSpPr>
          <p:spPr>
            <a:xfrm>
              <a:off x="6324700" y="2670608"/>
              <a:ext cx="27363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2400" b="1" dirty="0">
                  <a:solidFill>
                    <a:schemeClr val="accent4"/>
                  </a:solidFill>
                  <a:cs typeface="Arial" pitchFamily="34" charset="0"/>
                </a:rPr>
                <a:t>Simple Presentation  </a:t>
              </a:r>
              <a:endParaRPr lang="ko-KR" altLang="en-US" sz="2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463" name="TextBox 462">
              <a:extLst>
                <a:ext uri="{FF2B5EF4-FFF2-40B4-BE49-F238E27FC236}">
                  <a16:creationId xmlns:a16="http://schemas.microsoft.com/office/drawing/2014/main" id="{1BE1D5E6-5A7F-42FD-9225-8D79ADDF9E06}"/>
                </a:ext>
              </a:extLst>
            </p:cNvPr>
            <p:cNvSpPr txBox="1"/>
            <p:nvPr/>
          </p:nvSpPr>
          <p:spPr>
            <a:xfrm>
              <a:off x="6324699" y="2302093"/>
              <a:ext cx="27363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2400" b="1" dirty="0">
                  <a:solidFill>
                    <a:schemeClr val="accent4"/>
                  </a:solidFill>
                  <a:cs typeface="Arial" pitchFamily="34" charset="0"/>
                </a:rPr>
                <a:t>Add Contents Title</a:t>
              </a:r>
              <a:endParaRPr lang="ko-KR" altLang="en-US" sz="2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CBE0E"/>
      </a:accent1>
      <a:accent2>
        <a:srgbClr val="00ACB2"/>
      </a:accent2>
      <a:accent3>
        <a:srgbClr val="EA3293"/>
      </a:accent3>
      <a:accent4>
        <a:srgbClr val="6F2893"/>
      </a:accent4>
      <a:accent5>
        <a:srgbClr val="F28A00"/>
      </a:accent5>
      <a:accent6>
        <a:srgbClr val="99CD37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11158</TotalTime>
  <Words>85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17</cp:revision>
  <dcterms:created xsi:type="dcterms:W3CDTF">2018-02-18T19:39:47Z</dcterms:created>
  <dcterms:modified xsi:type="dcterms:W3CDTF">2024-01-10T17:23:08Z</dcterms:modified>
</cp:coreProperties>
</file>