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83" name="그룹 882">
            <a:extLst>
              <a:ext uri="{FF2B5EF4-FFF2-40B4-BE49-F238E27FC236}">
                <a16:creationId xmlns:a16="http://schemas.microsoft.com/office/drawing/2014/main" id="{CDD3F84D-C7F6-4A0B-A998-7A06D500B732}"/>
              </a:ext>
            </a:extLst>
          </p:cNvPr>
          <p:cNvGrpSpPr/>
          <p:nvPr/>
        </p:nvGrpSpPr>
        <p:grpSpPr>
          <a:xfrm rot="2750413">
            <a:off x="2240949" y="3176985"/>
            <a:ext cx="1995104" cy="3282911"/>
            <a:chOff x="4770528" y="2290578"/>
            <a:chExt cx="1995104" cy="3282911"/>
          </a:xfrm>
          <a:solidFill>
            <a:schemeClr val="accent4">
              <a:alpha val="70000"/>
            </a:schemeClr>
          </a:solidFill>
        </p:grpSpPr>
        <p:sp>
          <p:nvSpPr>
            <p:cNvPr id="896" name="사각형: 둥근 모서리 895">
              <a:extLst>
                <a:ext uri="{FF2B5EF4-FFF2-40B4-BE49-F238E27FC236}">
                  <a16:creationId xmlns:a16="http://schemas.microsoft.com/office/drawing/2014/main" id="{EDDED94C-6B52-45DC-A3EF-A43026D7D89C}"/>
                </a:ext>
              </a:extLst>
            </p:cNvPr>
            <p:cNvSpPr/>
            <p:nvPr/>
          </p:nvSpPr>
          <p:spPr>
            <a:xfrm rot="18900000">
              <a:off x="4770528" y="2946414"/>
              <a:ext cx="1723448" cy="41177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7" name="사각형: 둥근 모서리 896">
              <a:extLst>
                <a:ext uri="{FF2B5EF4-FFF2-40B4-BE49-F238E27FC236}">
                  <a16:creationId xmlns:a16="http://schemas.microsoft.com/office/drawing/2014/main" id="{53D73EE4-167F-4BA9-8035-AA491A4C22D3}"/>
                </a:ext>
              </a:extLst>
            </p:cNvPr>
            <p:cNvSpPr/>
            <p:nvPr/>
          </p:nvSpPr>
          <p:spPr>
            <a:xfrm rot="13500000">
              <a:off x="5698023" y="2946416"/>
              <a:ext cx="1723448" cy="41177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8" name="사각형: 둥근 모서리 897">
              <a:extLst>
                <a:ext uri="{FF2B5EF4-FFF2-40B4-BE49-F238E27FC236}">
                  <a16:creationId xmlns:a16="http://schemas.microsoft.com/office/drawing/2014/main" id="{40CACCFF-511A-4878-BFA2-154CE4094A56}"/>
                </a:ext>
              </a:extLst>
            </p:cNvPr>
            <p:cNvSpPr/>
            <p:nvPr/>
          </p:nvSpPr>
          <p:spPr>
            <a:xfrm rot="16200000">
              <a:off x="4552800" y="3824403"/>
              <a:ext cx="3086400" cy="41177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84" name="그룹 883">
            <a:extLst>
              <a:ext uri="{FF2B5EF4-FFF2-40B4-BE49-F238E27FC236}">
                <a16:creationId xmlns:a16="http://schemas.microsoft.com/office/drawing/2014/main" id="{2C8BEBCC-1C5D-472C-BB1A-0F119C7AFB5F}"/>
              </a:ext>
            </a:extLst>
          </p:cNvPr>
          <p:cNvGrpSpPr/>
          <p:nvPr/>
        </p:nvGrpSpPr>
        <p:grpSpPr>
          <a:xfrm rot="2750413">
            <a:off x="4146741" y="2629302"/>
            <a:ext cx="1995104" cy="3280703"/>
            <a:chOff x="4770528" y="2290578"/>
            <a:chExt cx="1995104" cy="3280703"/>
          </a:xfrm>
          <a:solidFill>
            <a:schemeClr val="accent3">
              <a:alpha val="70000"/>
            </a:schemeClr>
          </a:solidFill>
        </p:grpSpPr>
        <p:sp>
          <p:nvSpPr>
            <p:cNvPr id="893" name="사각형: 둥근 모서리 892">
              <a:extLst>
                <a:ext uri="{FF2B5EF4-FFF2-40B4-BE49-F238E27FC236}">
                  <a16:creationId xmlns:a16="http://schemas.microsoft.com/office/drawing/2014/main" id="{172A0F77-1BCF-4A14-B942-D2AF0A7D87E8}"/>
                </a:ext>
              </a:extLst>
            </p:cNvPr>
            <p:cNvSpPr/>
            <p:nvPr/>
          </p:nvSpPr>
          <p:spPr>
            <a:xfrm rot="18900000">
              <a:off x="4770528" y="2946414"/>
              <a:ext cx="1723448" cy="41177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4" name="사각형: 둥근 모서리 893">
              <a:extLst>
                <a:ext uri="{FF2B5EF4-FFF2-40B4-BE49-F238E27FC236}">
                  <a16:creationId xmlns:a16="http://schemas.microsoft.com/office/drawing/2014/main" id="{A9689454-E7ED-4947-ACAE-A77580BEF79F}"/>
                </a:ext>
              </a:extLst>
            </p:cNvPr>
            <p:cNvSpPr/>
            <p:nvPr/>
          </p:nvSpPr>
          <p:spPr>
            <a:xfrm rot="13500000">
              <a:off x="5698023" y="2946416"/>
              <a:ext cx="1723448" cy="41177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5" name="사각형: 둥근 모서리 894">
              <a:extLst>
                <a:ext uri="{FF2B5EF4-FFF2-40B4-BE49-F238E27FC236}">
                  <a16:creationId xmlns:a16="http://schemas.microsoft.com/office/drawing/2014/main" id="{25C8559B-2504-4024-B66F-914519C89081}"/>
                </a:ext>
              </a:extLst>
            </p:cNvPr>
            <p:cNvSpPr/>
            <p:nvPr/>
          </p:nvSpPr>
          <p:spPr>
            <a:xfrm rot="16200000">
              <a:off x="4545839" y="3822195"/>
              <a:ext cx="3086400" cy="41177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85" name="그룹 884">
            <a:extLst>
              <a:ext uri="{FF2B5EF4-FFF2-40B4-BE49-F238E27FC236}">
                <a16:creationId xmlns:a16="http://schemas.microsoft.com/office/drawing/2014/main" id="{2544BAD5-1D77-420D-B24B-FD5AA0234DD3}"/>
              </a:ext>
            </a:extLst>
          </p:cNvPr>
          <p:cNvGrpSpPr/>
          <p:nvPr/>
        </p:nvGrpSpPr>
        <p:grpSpPr>
          <a:xfrm rot="2750413">
            <a:off x="6050949" y="2080949"/>
            <a:ext cx="1995104" cy="3282911"/>
            <a:chOff x="4770528" y="2290578"/>
            <a:chExt cx="1995104" cy="3282911"/>
          </a:xfrm>
          <a:solidFill>
            <a:schemeClr val="accent2">
              <a:alpha val="70000"/>
            </a:schemeClr>
          </a:solidFill>
        </p:grpSpPr>
        <p:sp>
          <p:nvSpPr>
            <p:cNvPr id="890" name="사각형: 둥근 모서리 889">
              <a:extLst>
                <a:ext uri="{FF2B5EF4-FFF2-40B4-BE49-F238E27FC236}">
                  <a16:creationId xmlns:a16="http://schemas.microsoft.com/office/drawing/2014/main" id="{6A8A96A6-12E9-4DFC-9244-03D688702373}"/>
                </a:ext>
              </a:extLst>
            </p:cNvPr>
            <p:cNvSpPr/>
            <p:nvPr/>
          </p:nvSpPr>
          <p:spPr>
            <a:xfrm rot="18900000">
              <a:off x="4770528" y="2946414"/>
              <a:ext cx="1723448" cy="41177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1" name="사각형: 둥근 모서리 890">
              <a:extLst>
                <a:ext uri="{FF2B5EF4-FFF2-40B4-BE49-F238E27FC236}">
                  <a16:creationId xmlns:a16="http://schemas.microsoft.com/office/drawing/2014/main" id="{19CAE661-6718-4ABB-B1A8-54091E1F0B22}"/>
                </a:ext>
              </a:extLst>
            </p:cNvPr>
            <p:cNvSpPr/>
            <p:nvPr/>
          </p:nvSpPr>
          <p:spPr>
            <a:xfrm rot="13500000">
              <a:off x="5698023" y="2946416"/>
              <a:ext cx="1723448" cy="41177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2" name="사각형: 둥근 모서리 891">
              <a:extLst>
                <a:ext uri="{FF2B5EF4-FFF2-40B4-BE49-F238E27FC236}">
                  <a16:creationId xmlns:a16="http://schemas.microsoft.com/office/drawing/2014/main" id="{756D8F56-4179-4521-B784-AE566CE71B2A}"/>
                </a:ext>
              </a:extLst>
            </p:cNvPr>
            <p:cNvSpPr/>
            <p:nvPr/>
          </p:nvSpPr>
          <p:spPr>
            <a:xfrm rot="16200000">
              <a:off x="4552800" y="3824403"/>
              <a:ext cx="3086400" cy="41177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86" name="그룹 885">
            <a:extLst>
              <a:ext uri="{FF2B5EF4-FFF2-40B4-BE49-F238E27FC236}">
                <a16:creationId xmlns:a16="http://schemas.microsoft.com/office/drawing/2014/main" id="{5F794280-9DD3-472C-B019-37E3DA11D728}"/>
              </a:ext>
            </a:extLst>
          </p:cNvPr>
          <p:cNvGrpSpPr/>
          <p:nvPr/>
        </p:nvGrpSpPr>
        <p:grpSpPr>
          <a:xfrm rot="2750413">
            <a:off x="7955949" y="1532931"/>
            <a:ext cx="1995104" cy="3282911"/>
            <a:chOff x="4770528" y="2290578"/>
            <a:chExt cx="1995104" cy="3282911"/>
          </a:xfrm>
        </p:grpSpPr>
        <p:sp>
          <p:nvSpPr>
            <p:cNvPr id="887" name="사각형: 둥근 모서리 886">
              <a:extLst>
                <a:ext uri="{FF2B5EF4-FFF2-40B4-BE49-F238E27FC236}">
                  <a16:creationId xmlns:a16="http://schemas.microsoft.com/office/drawing/2014/main" id="{E24AB4B9-C3B8-4120-B6EB-DECB16C47B0F}"/>
                </a:ext>
              </a:extLst>
            </p:cNvPr>
            <p:cNvSpPr/>
            <p:nvPr/>
          </p:nvSpPr>
          <p:spPr>
            <a:xfrm rot="18900000">
              <a:off x="4770528" y="2946414"/>
              <a:ext cx="1723448" cy="411771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8" name="사각형: 둥근 모서리 887">
              <a:extLst>
                <a:ext uri="{FF2B5EF4-FFF2-40B4-BE49-F238E27FC236}">
                  <a16:creationId xmlns:a16="http://schemas.microsoft.com/office/drawing/2014/main" id="{98E73748-CF6D-4561-A637-ABA4E963671A}"/>
                </a:ext>
              </a:extLst>
            </p:cNvPr>
            <p:cNvSpPr/>
            <p:nvPr/>
          </p:nvSpPr>
          <p:spPr>
            <a:xfrm rot="13500000">
              <a:off x="5698023" y="2946416"/>
              <a:ext cx="1723448" cy="411771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9" name="사각형: 둥근 모서리 888">
              <a:extLst>
                <a:ext uri="{FF2B5EF4-FFF2-40B4-BE49-F238E27FC236}">
                  <a16:creationId xmlns:a16="http://schemas.microsoft.com/office/drawing/2014/main" id="{261ECD35-6658-4B8C-8072-9A8FCE346769}"/>
                </a:ext>
              </a:extLst>
            </p:cNvPr>
            <p:cNvSpPr/>
            <p:nvPr/>
          </p:nvSpPr>
          <p:spPr>
            <a:xfrm rot="16200000">
              <a:off x="4552800" y="3824403"/>
              <a:ext cx="3086400" cy="411771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99" name="Group 3">
            <a:extLst>
              <a:ext uri="{FF2B5EF4-FFF2-40B4-BE49-F238E27FC236}">
                <a16:creationId xmlns:a16="http://schemas.microsoft.com/office/drawing/2014/main" id="{BEC88465-99AD-46CA-9FDB-32B363ECA98C}"/>
              </a:ext>
            </a:extLst>
          </p:cNvPr>
          <p:cNvGrpSpPr/>
          <p:nvPr/>
        </p:nvGrpSpPr>
        <p:grpSpPr>
          <a:xfrm>
            <a:off x="3503200" y="1972778"/>
            <a:ext cx="2501048" cy="1252289"/>
            <a:chOff x="2961536" y="1662708"/>
            <a:chExt cx="1982315" cy="1252289"/>
          </a:xfrm>
        </p:grpSpPr>
        <p:sp>
          <p:nvSpPr>
            <p:cNvPr id="900" name="TextBox 899">
              <a:extLst>
                <a:ext uri="{FF2B5EF4-FFF2-40B4-BE49-F238E27FC236}">
                  <a16:creationId xmlns:a16="http://schemas.microsoft.com/office/drawing/2014/main" id="{BFDEACE5-B2A9-4F7F-B03F-DD9AB7D930ED}"/>
                </a:ext>
              </a:extLst>
            </p:cNvPr>
            <p:cNvSpPr txBox="1"/>
            <p:nvPr/>
          </p:nvSpPr>
          <p:spPr>
            <a:xfrm>
              <a:off x="2961536" y="1662708"/>
              <a:ext cx="19823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1" name="TextBox 900">
              <a:extLst>
                <a:ext uri="{FF2B5EF4-FFF2-40B4-BE49-F238E27FC236}">
                  <a16:creationId xmlns:a16="http://schemas.microsoft.com/office/drawing/2014/main" id="{B5D612CE-3715-48B3-B25E-C572F392E9C5}"/>
                </a:ext>
              </a:extLst>
            </p:cNvPr>
            <p:cNvSpPr txBox="1"/>
            <p:nvPr/>
          </p:nvSpPr>
          <p:spPr>
            <a:xfrm>
              <a:off x="2961537" y="1899334"/>
              <a:ext cx="198231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02" name="Group 4">
            <a:extLst>
              <a:ext uri="{FF2B5EF4-FFF2-40B4-BE49-F238E27FC236}">
                <a16:creationId xmlns:a16="http://schemas.microsoft.com/office/drawing/2014/main" id="{0D66C081-7BA3-44F2-AD47-52759162463D}"/>
              </a:ext>
            </a:extLst>
          </p:cNvPr>
          <p:cNvGrpSpPr/>
          <p:nvPr/>
        </p:nvGrpSpPr>
        <p:grpSpPr>
          <a:xfrm>
            <a:off x="6690381" y="4970929"/>
            <a:ext cx="2501048" cy="1252289"/>
            <a:chOff x="4860032" y="4800357"/>
            <a:chExt cx="1982315" cy="1252289"/>
          </a:xfrm>
        </p:grpSpPr>
        <p:sp>
          <p:nvSpPr>
            <p:cNvPr id="903" name="TextBox 902">
              <a:extLst>
                <a:ext uri="{FF2B5EF4-FFF2-40B4-BE49-F238E27FC236}">
                  <a16:creationId xmlns:a16="http://schemas.microsoft.com/office/drawing/2014/main" id="{941DEE23-674D-4832-B261-90D5B0D306C8}"/>
                </a:ext>
              </a:extLst>
            </p:cNvPr>
            <p:cNvSpPr txBox="1"/>
            <p:nvPr/>
          </p:nvSpPr>
          <p:spPr>
            <a:xfrm>
              <a:off x="4860032" y="4800357"/>
              <a:ext cx="19823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4" name="TextBox 903">
              <a:extLst>
                <a:ext uri="{FF2B5EF4-FFF2-40B4-BE49-F238E27FC236}">
                  <a16:creationId xmlns:a16="http://schemas.microsoft.com/office/drawing/2014/main" id="{42AA2DAD-7AB1-4383-9951-F26F51367124}"/>
                </a:ext>
              </a:extLst>
            </p:cNvPr>
            <p:cNvSpPr txBox="1"/>
            <p:nvPr/>
          </p:nvSpPr>
          <p:spPr>
            <a:xfrm>
              <a:off x="4860033" y="5036983"/>
              <a:ext cx="198231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05" name="Group 2">
            <a:extLst>
              <a:ext uri="{FF2B5EF4-FFF2-40B4-BE49-F238E27FC236}">
                <a16:creationId xmlns:a16="http://schemas.microsoft.com/office/drawing/2014/main" id="{05DEE319-C632-4AC3-BA85-F4AA69A509A8}"/>
              </a:ext>
            </a:extLst>
          </p:cNvPr>
          <p:cNvGrpSpPr/>
          <p:nvPr/>
        </p:nvGrpSpPr>
        <p:grpSpPr>
          <a:xfrm>
            <a:off x="680123" y="2617091"/>
            <a:ext cx="2501048" cy="1252289"/>
            <a:chOff x="1005509" y="2068468"/>
            <a:chExt cx="1982315" cy="1252289"/>
          </a:xfrm>
        </p:grpSpPr>
        <p:sp>
          <p:nvSpPr>
            <p:cNvPr id="906" name="TextBox 905">
              <a:extLst>
                <a:ext uri="{FF2B5EF4-FFF2-40B4-BE49-F238E27FC236}">
                  <a16:creationId xmlns:a16="http://schemas.microsoft.com/office/drawing/2014/main" id="{FA8D5A4A-D0A6-44C8-B9BF-25FD0B33A0CF}"/>
                </a:ext>
              </a:extLst>
            </p:cNvPr>
            <p:cNvSpPr txBox="1"/>
            <p:nvPr/>
          </p:nvSpPr>
          <p:spPr>
            <a:xfrm>
              <a:off x="1005509" y="2068468"/>
              <a:ext cx="19823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07" name="TextBox 906">
              <a:extLst>
                <a:ext uri="{FF2B5EF4-FFF2-40B4-BE49-F238E27FC236}">
                  <a16:creationId xmlns:a16="http://schemas.microsoft.com/office/drawing/2014/main" id="{9B2252A5-AF6A-483C-BDB6-E77432DE7AED}"/>
                </a:ext>
              </a:extLst>
            </p:cNvPr>
            <p:cNvSpPr txBox="1"/>
            <p:nvPr/>
          </p:nvSpPr>
          <p:spPr>
            <a:xfrm>
              <a:off x="1005510" y="2305094"/>
              <a:ext cx="198231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08" name="Group 5">
            <a:extLst>
              <a:ext uri="{FF2B5EF4-FFF2-40B4-BE49-F238E27FC236}">
                <a16:creationId xmlns:a16="http://schemas.microsoft.com/office/drawing/2014/main" id="{9B8B9248-622A-42B5-BB72-4570B089DCB9}"/>
              </a:ext>
            </a:extLst>
          </p:cNvPr>
          <p:cNvGrpSpPr/>
          <p:nvPr/>
        </p:nvGrpSpPr>
        <p:grpSpPr>
          <a:xfrm>
            <a:off x="9318642" y="4461468"/>
            <a:ext cx="2501048" cy="1252289"/>
            <a:chOff x="6816059" y="4394597"/>
            <a:chExt cx="1982315" cy="1252289"/>
          </a:xfrm>
        </p:grpSpPr>
        <p:sp>
          <p:nvSpPr>
            <p:cNvPr id="909" name="TextBox 908">
              <a:extLst>
                <a:ext uri="{FF2B5EF4-FFF2-40B4-BE49-F238E27FC236}">
                  <a16:creationId xmlns:a16="http://schemas.microsoft.com/office/drawing/2014/main" id="{5A2290E7-5FE7-4CEC-A30A-6E9F40BEFEA8}"/>
                </a:ext>
              </a:extLst>
            </p:cNvPr>
            <p:cNvSpPr txBox="1"/>
            <p:nvPr/>
          </p:nvSpPr>
          <p:spPr>
            <a:xfrm>
              <a:off x="6816059" y="4394597"/>
              <a:ext cx="198231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0" name="TextBox 909">
              <a:extLst>
                <a:ext uri="{FF2B5EF4-FFF2-40B4-BE49-F238E27FC236}">
                  <a16:creationId xmlns:a16="http://schemas.microsoft.com/office/drawing/2014/main" id="{CB9F2A90-EDAE-4E60-9D06-5EA1258C0087}"/>
                </a:ext>
              </a:extLst>
            </p:cNvPr>
            <p:cNvSpPr txBox="1"/>
            <p:nvPr/>
          </p:nvSpPr>
          <p:spPr>
            <a:xfrm>
              <a:off x="6816060" y="4631223"/>
              <a:ext cx="198231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3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7054"/>
      </a:accent1>
      <a:accent2>
        <a:srgbClr val="DA87FF"/>
      </a:accent2>
      <a:accent3>
        <a:srgbClr val="FF79B2"/>
      </a:accent3>
      <a:accent4>
        <a:srgbClr val="FEC434"/>
      </a:accent4>
      <a:accent5>
        <a:srgbClr val="7F7F7F"/>
      </a:accent5>
      <a:accent6>
        <a:srgbClr val="3C495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11387</TotalTime>
  <Words>132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38</cp:revision>
  <dcterms:created xsi:type="dcterms:W3CDTF">2018-02-18T19:39:47Z</dcterms:created>
  <dcterms:modified xsi:type="dcterms:W3CDTF">2022-10-31T05:49:50Z</dcterms:modified>
</cp:coreProperties>
</file>