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65" name="그룹 2264">
            <a:extLst>
              <a:ext uri="{FF2B5EF4-FFF2-40B4-BE49-F238E27FC236}">
                <a16:creationId xmlns:a16="http://schemas.microsoft.com/office/drawing/2014/main" id="{6406DD46-DE1D-45B1-B4EA-CB4ED213A87D}"/>
              </a:ext>
            </a:extLst>
          </p:cNvPr>
          <p:cNvGrpSpPr/>
          <p:nvPr/>
        </p:nvGrpSpPr>
        <p:grpSpPr>
          <a:xfrm>
            <a:off x="0" y="3711279"/>
            <a:ext cx="12192001" cy="514942"/>
            <a:chOff x="0" y="3711279"/>
            <a:chExt cx="12192001" cy="514942"/>
          </a:xfrm>
        </p:grpSpPr>
        <p:sp>
          <p:nvSpPr>
            <p:cNvPr id="2266" name="Chevron 2">
              <a:extLst>
                <a:ext uri="{FF2B5EF4-FFF2-40B4-BE49-F238E27FC236}">
                  <a16:creationId xmlns:a16="http://schemas.microsoft.com/office/drawing/2014/main" id="{9BD9A047-6607-41C2-8D2F-6A3A7DEADB6C}"/>
                </a:ext>
              </a:extLst>
            </p:cNvPr>
            <p:cNvSpPr/>
            <p:nvPr/>
          </p:nvSpPr>
          <p:spPr>
            <a:xfrm>
              <a:off x="1060523" y="3711279"/>
              <a:ext cx="1935460" cy="514942"/>
            </a:xfrm>
            <a:prstGeom prst="chevron">
              <a:avLst>
                <a:gd name="adj" fmla="val 25386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67" name="Chevron 2">
              <a:extLst>
                <a:ext uri="{FF2B5EF4-FFF2-40B4-BE49-F238E27FC236}">
                  <a16:creationId xmlns:a16="http://schemas.microsoft.com/office/drawing/2014/main" id="{CB2BF1F7-5075-4A0A-AEC4-FEAD56F4892B}"/>
                </a:ext>
              </a:extLst>
            </p:cNvPr>
            <p:cNvSpPr/>
            <p:nvPr/>
          </p:nvSpPr>
          <p:spPr>
            <a:xfrm>
              <a:off x="3094398" y="3711279"/>
              <a:ext cx="1935460" cy="514942"/>
            </a:xfrm>
            <a:prstGeom prst="chevron">
              <a:avLst>
                <a:gd name="adj" fmla="val 25386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68" name="Chevron 2">
              <a:extLst>
                <a:ext uri="{FF2B5EF4-FFF2-40B4-BE49-F238E27FC236}">
                  <a16:creationId xmlns:a16="http://schemas.microsoft.com/office/drawing/2014/main" id="{9434055B-AAE2-4138-AF08-9D1826D3DA78}"/>
                </a:ext>
              </a:extLst>
            </p:cNvPr>
            <p:cNvSpPr/>
            <p:nvPr/>
          </p:nvSpPr>
          <p:spPr>
            <a:xfrm>
              <a:off x="5128273" y="3711279"/>
              <a:ext cx="1935460" cy="514942"/>
            </a:xfrm>
            <a:prstGeom prst="chevron">
              <a:avLst>
                <a:gd name="adj" fmla="val 2538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69" name="Chevron 2">
              <a:extLst>
                <a:ext uri="{FF2B5EF4-FFF2-40B4-BE49-F238E27FC236}">
                  <a16:creationId xmlns:a16="http://schemas.microsoft.com/office/drawing/2014/main" id="{398D1667-5CC8-4F74-A4A7-A770BCB82A2C}"/>
                </a:ext>
              </a:extLst>
            </p:cNvPr>
            <p:cNvSpPr/>
            <p:nvPr/>
          </p:nvSpPr>
          <p:spPr>
            <a:xfrm>
              <a:off x="7162148" y="3711279"/>
              <a:ext cx="1935460" cy="514942"/>
            </a:xfrm>
            <a:prstGeom prst="chevron">
              <a:avLst>
                <a:gd name="adj" fmla="val 2538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0" name="Chevron 2">
              <a:extLst>
                <a:ext uri="{FF2B5EF4-FFF2-40B4-BE49-F238E27FC236}">
                  <a16:creationId xmlns:a16="http://schemas.microsoft.com/office/drawing/2014/main" id="{500254C1-834B-4542-8710-0F10100A8CA2}"/>
                </a:ext>
              </a:extLst>
            </p:cNvPr>
            <p:cNvSpPr/>
            <p:nvPr/>
          </p:nvSpPr>
          <p:spPr>
            <a:xfrm>
              <a:off x="9196023" y="3711279"/>
              <a:ext cx="1935460" cy="514942"/>
            </a:xfrm>
            <a:prstGeom prst="chevron">
              <a:avLst>
                <a:gd name="adj" fmla="val 25386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1" name="Chevron 2">
              <a:extLst>
                <a:ext uri="{FF2B5EF4-FFF2-40B4-BE49-F238E27FC236}">
                  <a16:creationId xmlns:a16="http://schemas.microsoft.com/office/drawing/2014/main" id="{150712FA-8DE4-4A6E-848D-836200554553}"/>
                </a:ext>
              </a:extLst>
            </p:cNvPr>
            <p:cNvSpPr/>
            <p:nvPr/>
          </p:nvSpPr>
          <p:spPr>
            <a:xfrm>
              <a:off x="2927495" y="3711279"/>
              <a:ext cx="235391" cy="514942"/>
            </a:xfrm>
            <a:prstGeom prst="chevron">
              <a:avLst>
                <a:gd name="adj" fmla="val 5230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2" name="Chevron 2">
              <a:extLst>
                <a:ext uri="{FF2B5EF4-FFF2-40B4-BE49-F238E27FC236}">
                  <a16:creationId xmlns:a16="http://schemas.microsoft.com/office/drawing/2014/main" id="{0882398E-BE5D-4BA2-B066-C82D38C43B95}"/>
                </a:ext>
              </a:extLst>
            </p:cNvPr>
            <p:cNvSpPr/>
            <p:nvPr/>
          </p:nvSpPr>
          <p:spPr>
            <a:xfrm>
              <a:off x="4961370" y="3711279"/>
              <a:ext cx="235391" cy="514942"/>
            </a:xfrm>
            <a:prstGeom prst="chevron">
              <a:avLst>
                <a:gd name="adj" fmla="val 5230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3" name="Chevron 2">
              <a:extLst>
                <a:ext uri="{FF2B5EF4-FFF2-40B4-BE49-F238E27FC236}">
                  <a16:creationId xmlns:a16="http://schemas.microsoft.com/office/drawing/2014/main" id="{22F7BFED-6061-4F34-9B77-37AB38BC6203}"/>
                </a:ext>
              </a:extLst>
            </p:cNvPr>
            <p:cNvSpPr/>
            <p:nvPr/>
          </p:nvSpPr>
          <p:spPr>
            <a:xfrm>
              <a:off x="6995245" y="3711279"/>
              <a:ext cx="235391" cy="514942"/>
            </a:xfrm>
            <a:prstGeom prst="chevron">
              <a:avLst>
                <a:gd name="adj" fmla="val 5230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4" name="Chevron 2">
              <a:extLst>
                <a:ext uri="{FF2B5EF4-FFF2-40B4-BE49-F238E27FC236}">
                  <a16:creationId xmlns:a16="http://schemas.microsoft.com/office/drawing/2014/main" id="{512A2348-AA75-4837-BF2F-1FC2DB9EC450}"/>
                </a:ext>
              </a:extLst>
            </p:cNvPr>
            <p:cNvSpPr/>
            <p:nvPr/>
          </p:nvSpPr>
          <p:spPr>
            <a:xfrm>
              <a:off x="9029120" y="3711279"/>
              <a:ext cx="235391" cy="514942"/>
            </a:xfrm>
            <a:prstGeom prst="chevron">
              <a:avLst>
                <a:gd name="adj" fmla="val 5230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5" name="Chevron 2">
              <a:extLst>
                <a:ext uri="{FF2B5EF4-FFF2-40B4-BE49-F238E27FC236}">
                  <a16:creationId xmlns:a16="http://schemas.microsoft.com/office/drawing/2014/main" id="{38935A72-C180-4A24-B0D0-12B0B5E90764}"/>
                </a:ext>
              </a:extLst>
            </p:cNvPr>
            <p:cNvSpPr/>
            <p:nvPr/>
          </p:nvSpPr>
          <p:spPr>
            <a:xfrm>
              <a:off x="11062995" y="3711279"/>
              <a:ext cx="235391" cy="514942"/>
            </a:xfrm>
            <a:prstGeom prst="chevron">
              <a:avLst>
                <a:gd name="adj" fmla="val 5230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6" name="Chevron 2">
              <a:extLst>
                <a:ext uri="{FF2B5EF4-FFF2-40B4-BE49-F238E27FC236}">
                  <a16:creationId xmlns:a16="http://schemas.microsoft.com/office/drawing/2014/main" id="{DA82E346-6BA9-409C-BFDA-B4C2B86852A3}"/>
                </a:ext>
              </a:extLst>
            </p:cNvPr>
            <p:cNvSpPr/>
            <p:nvPr/>
          </p:nvSpPr>
          <p:spPr>
            <a:xfrm>
              <a:off x="893620" y="3711279"/>
              <a:ext cx="235391" cy="514942"/>
            </a:xfrm>
            <a:prstGeom prst="chevron">
              <a:avLst>
                <a:gd name="adj" fmla="val 52309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7" name="자유형: 도형 2276">
              <a:extLst>
                <a:ext uri="{FF2B5EF4-FFF2-40B4-BE49-F238E27FC236}">
                  <a16:creationId xmlns:a16="http://schemas.microsoft.com/office/drawing/2014/main" id="{62D1D009-06A6-4D92-9D87-7A932AB081EB}"/>
                </a:ext>
              </a:extLst>
            </p:cNvPr>
            <p:cNvSpPr/>
            <p:nvPr/>
          </p:nvSpPr>
          <p:spPr>
            <a:xfrm>
              <a:off x="11229894" y="3711279"/>
              <a:ext cx="962107" cy="514942"/>
            </a:xfrm>
            <a:custGeom>
              <a:avLst/>
              <a:gdLst>
                <a:gd name="connsiteX0" fmla="*/ 0 w 962107"/>
                <a:gd name="connsiteY0" fmla="*/ 0 h 514942"/>
                <a:gd name="connsiteX1" fmla="*/ 962107 w 962107"/>
                <a:gd name="connsiteY1" fmla="*/ 0 h 514942"/>
                <a:gd name="connsiteX2" fmla="*/ 962107 w 962107"/>
                <a:gd name="connsiteY2" fmla="*/ 514942 h 514942"/>
                <a:gd name="connsiteX3" fmla="*/ 0 w 962107"/>
                <a:gd name="connsiteY3" fmla="*/ 514942 h 514942"/>
                <a:gd name="connsiteX4" fmla="*/ 130723 w 962107"/>
                <a:gd name="connsiteY4" fmla="*/ 257471 h 51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107" h="514942">
                  <a:moveTo>
                    <a:pt x="0" y="0"/>
                  </a:moveTo>
                  <a:lnTo>
                    <a:pt x="962107" y="0"/>
                  </a:lnTo>
                  <a:lnTo>
                    <a:pt x="962107" y="514942"/>
                  </a:lnTo>
                  <a:lnTo>
                    <a:pt x="0" y="514942"/>
                  </a:lnTo>
                  <a:lnTo>
                    <a:pt x="130723" y="25747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278" name="자유형: 도형 2277">
              <a:extLst>
                <a:ext uri="{FF2B5EF4-FFF2-40B4-BE49-F238E27FC236}">
                  <a16:creationId xmlns:a16="http://schemas.microsoft.com/office/drawing/2014/main" id="{1E7422B2-4E2C-4906-8A45-38E6073597AB}"/>
                </a:ext>
              </a:extLst>
            </p:cNvPr>
            <p:cNvSpPr/>
            <p:nvPr/>
          </p:nvSpPr>
          <p:spPr>
            <a:xfrm>
              <a:off x="0" y="3711279"/>
              <a:ext cx="962108" cy="514942"/>
            </a:xfrm>
            <a:custGeom>
              <a:avLst/>
              <a:gdLst>
                <a:gd name="connsiteX0" fmla="*/ 0 w 962108"/>
                <a:gd name="connsiteY0" fmla="*/ 0 h 514942"/>
                <a:gd name="connsiteX1" fmla="*/ 831385 w 962108"/>
                <a:gd name="connsiteY1" fmla="*/ 0 h 514942"/>
                <a:gd name="connsiteX2" fmla="*/ 962108 w 962108"/>
                <a:gd name="connsiteY2" fmla="*/ 257471 h 514942"/>
                <a:gd name="connsiteX3" fmla="*/ 831385 w 962108"/>
                <a:gd name="connsiteY3" fmla="*/ 514942 h 514942"/>
                <a:gd name="connsiteX4" fmla="*/ 0 w 962108"/>
                <a:gd name="connsiteY4" fmla="*/ 514942 h 51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108" h="514942">
                  <a:moveTo>
                    <a:pt x="0" y="0"/>
                  </a:moveTo>
                  <a:lnTo>
                    <a:pt x="831385" y="0"/>
                  </a:lnTo>
                  <a:lnTo>
                    <a:pt x="962108" y="257471"/>
                  </a:lnTo>
                  <a:lnTo>
                    <a:pt x="831385" y="514942"/>
                  </a:lnTo>
                  <a:lnTo>
                    <a:pt x="0" y="51494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2279" name="TextBox 2278">
            <a:extLst>
              <a:ext uri="{FF2B5EF4-FFF2-40B4-BE49-F238E27FC236}">
                <a16:creationId xmlns:a16="http://schemas.microsoft.com/office/drawing/2014/main" id="{C1A78776-4613-45FA-BCB0-AB25266205C5}"/>
              </a:ext>
            </a:extLst>
          </p:cNvPr>
          <p:cNvSpPr txBox="1"/>
          <p:nvPr/>
        </p:nvSpPr>
        <p:spPr>
          <a:xfrm>
            <a:off x="1396225" y="3784084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0" name="TextBox 2279">
            <a:extLst>
              <a:ext uri="{FF2B5EF4-FFF2-40B4-BE49-F238E27FC236}">
                <a16:creationId xmlns:a16="http://schemas.microsoft.com/office/drawing/2014/main" id="{300B41A8-5271-45A8-B9A2-9E932AAEBA54}"/>
              </a:ext>
            </a:extLst>
          </p:cNvPr>
          <p:cNvSpPr txBox="1"/>
          <p:nvPr/>
        </p:nvSpPr>
        <p:spPr>
          <a:xfrm>
            <a:off x="3437649" y="3784084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1" name="TextBox 2280">
            <a:extLst>
              <a:ext uri="{FF2B5EF4-FFF2-40B4-BE49-F238E27FC236}">
                <a16:creationId xmlns:a16="http://schemas.microsoft.com/office/drawing/2014/main" id="{8ADEEC02-AF8A-41CD-8AF6-6BAAE66FA7C0}"/>
              </a:ext>
            </a:extLst>
          </p:cNvPr>
          <p:cNvSpPr txBox="1"/>
          <p:nvPr/>
        </p:nvSpPr>
        <p:spPr>
          <a:xfrm>
            <a:off x="5479073" y="3784084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2" name="TextBox 2281">
            <a:extLst>
              <a:ext uri="{FF2B5EF4-FFF2-40B4-BE49-F238E27FC236}">
                <a16:creationId xmlns:a16="http://schemas.microsoft.com/office/drawing/2014/main" id="{5EA6CB3D-7BC4-4B5F-A170-78C8F38D5320}"/>
              </a:ext>
            </a:extLst>
          </p:cNvPr>
          <p:cNvSpPr txBox="1"/>
          <p:nvPr/>
        </p:nvSpPr>
        <p:spPr>
          <a:xfrm>
            <a:off x="7520497" y="3784084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83" name="TextBox 2282">
            <a:extLst>
              <a:ext uri="{FF2B5EF4-FFF2-40B4-BE49-F238E27FC236}">
                <a16:creationId xmlns:a16="http://schemas.microsoft.com/office/drawing/2014/main" id="{5DC9CC9D-5460-4286-93CB-5AFBB71E08EA}"/>
              </a:ext>
            </a:extLst>
          </p:cNvPr>
          <p:cNvSpPr txBox="1"/>
          <p:nvPr/>
        </p:nvSpPr>
        <p:spPr>
          <a:xfrm>
            <a:off x="9561921" y="3784084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2025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284" name="그룹 2283">
            <a:extLst>
              <a:ext uri="{FF2B5EF4-FFF2-40B4-BE49-F238E27FC236}">
                <a16:creationId xmlns:a16="http://schemas.microsoft.com/office/drawing/2014/main" id="{3EE5CF4E-21F9-4140-910E-581349AB8F1B}"/>
              </a:ext>
            </a:extLst>
          </p:cNvPr>
          <p:cNvGrpSpPr/>
          <p:nvPr/>
        </p:nvGrpSpPr>
        <p:grpSpPr>
          <a:xfrm>
            <a:off x="323528" y="2320354"/>
            <a:ext cx="2672453" cy="1318119"/>
            <a:chOff x="323528" y="2320354"/>
            <a:chExt cx="2672453" cy="1318119"/>
          </a:xfrm>
        </p:grpSpPr>
        <p:sp>
          <p:nvSpPr>
            <p:cNvPr id="2285" name="평행 사변형 2284">
              <a:extLst>
                <a:ext uri="{FF2B5EF4-FFF2-40B4-BE49-F238E27FC236}">
                  <a16:creationId xmlns:a16="http://schemas.microsoft.com/office/drawing/2014/main" id="{EFF4549C-0857-4ED3-A266-33CF0F52ECA7}"/>
                </a:ext>
              </a:extLst>
            </p:cNvPr>
            <p:cNvSpPr/>
            <p:nvPr/>
          </p:nvSpPr>
          <p:spPr>
            <a:xfrm flipH="1">
              <a:off x="323528" y="2320354"/>
              <a:ext cx="2672453" cy="1318119"/>
            </a:xfrm>
            <a:prstGeom prst="parallelogram">
              <a:avLst>
                <a:gd name="adj" fmla="val 5293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86" name="Group 66">
              <a:extLst>
                <a:ext uri="{FF2B5EF4-FFF2-40B4-BE49-F238E27FC236}">
                  <a16:creationId xmlns:a16="http://schemas.microsoft.com/office/drawing/2014/main" id="{DA2E116F-3284-48DE-87A5-CDFCF26ACC5D}"/>
                </a:ext>
              </a:extLst>
            </p:cNvPr>
            <p:cNvGrpSpPr/>
            <p:nvPr/>
          </p:nvGrpSpPr>
          <p:grpSpPr>
            <a:xfrm>
              <a:off x="893619" y="2535962"/>
              <a:ext cx="1736303" cy="923330"/>
              <a:chOff x="2843324" y="4283314"/>
              <a:chExt cx="2092170" cy="923330"/>
            </a:xfrm>
          </p:grpSpPr>
          <p:sp>
            <p:nvSpPr>
              <p:cNvPr id="2287" name="TextBox 2286">
                <a:extLst>
                  <a:ext uri="{FF2B5EF4-FFF2-40B4-BE49-F238E27FC236}">
                    <a16:creationId xmlns:a16="http://schemas.microsoft.com/office/drawing/2014/main" id="{9A34AA14-DD19-45A5-A8A6-C8905CD21A25}"/>
                  </a:ext>
                </a:extLst>
              </p:cNvPr>
              <p:cNvSpPr txBox="1"/>
              <p:nvPr/>
            </p:nvSpPr>
            <p:spPr>
              <a:xfrm>
                <a:off x="3017861" y="4560313"/>
                <a:ext cx="1917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88" name="TextBox 2287">
                <a:extLst>
                  <a:ext uri="{FF2B5EF4-FFF2-40B4-BE49-F238E27FC236}">
                    <a16:creationId xmlns:a16="http://schemas.microsoft.com/office/drawing/2014/main" id="{326882F1-1BA9-4ACA-A8EC-BAA251E3D059}"/>
                  </a:ext>
                </a:extLst>
              </p:cNvPr>
              <p:cNvSpPr txBox="1"/>
              <p:nvPr/>
            </p:nvSpPr>
            <p:spPr>
              <a:xfrm>
                <a:off x="2843324" y="4283314"/>
                <a:ext cx="19013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289" name="그룹 2288">
            <a:extLst>
              <a:ext uri="{FF2B5EF4-FFF2-40B4-BE49-F238E27FC236}">
                <a16:creationId xmlns:a16="http://schemas.microsoft.com/office/drawing/2014/main" id="{B66AE443-F3B1-4E41-964B-9671EA61172E}"/>
              </a:ext>
            </a:extLst>
          </p:cNvPr>
          <p:cNvGrpSpPr/>
          <p:nvPr/>
        </p:nvGrpSpPr>
        <p:grpSpPr>
          <a:xfrm>
            <a:off x="4386975" y="2320354"/>
            <a:ext cx="2672453" cy="1318119"/>
            <a:chOff x="323528" y="2320354"/>
            <a:chExt cx="2672453" cy="1318119"/>
          </a:xfrm>
        </p:grpSpPr>
        <p:sp>
          <p:nvSpPr>
            <p:cNvPr id="2290" name="평행 사변형 2289">
              <a:extLst>
                <a:ext uri="{FF2B5EF4-FFF2-40B4-BE49-F238E27FC236}">
                  <a16:creationId xmlns:a16="http://schemas.microsoft.com/office/drawing/2014/main" id="{ADCD593F-C0CD-46D1-8A1A-7648D3E66F22}"/>
                </a:ext>
              </a:extLst>
            </p:cNvPr>
            <p:cNvSpPr/>
            <p:nvPr/>
          </p:nvSpPr>
          <p:spPr>
            <a:xfrm flipH="1">
              <a:off x="323528" y="2320354"/>
              <a:ext cx="2672453" cy="1318119"/>
            </a:xfrm>
            <a:prstGeom prst="parallelogram">
              <a:avLst>
                <a:gd name="adj" fmla="val 5293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91" name="Group 66">
              <a:extLst>
                <a:ext uri="{FF2B5EF4-FFF2-40B4-BE49-F238E27FC236}">
                  <a16:creationId xmlns:a16="http://schemas.microsoft.com/office/drawing/2014/main" id="{0B70E385-8864-4AF7-A590-6D42F6523920}"/>
                </a:ext>
              </a:extLst>
            </p:cNvPr>
            <p:cNvGrpSpPr/>
            <p:nvPr/>
          </p:nvGrpSpPr>
          <p:grpSpPr>
            <a:xfrm>
              <a:off x="893619" y="2535962"/>
              <a:ext cx="1736303" cy="923330"/>
              <a:chOff x="2843324" y="4283314"/>
              <a:chExt cx="2092170" cy="923330"/>
            </a:xfrm>
          </p:grpSpPr>
          <p:sp>
            <p:nvSpPr>
              <p:cNvPr id="2292" name="TextBox 2291">
                <a:extLst>
                  <a:ext uri="{FF2B5EF4-FFF2-40B4-BE49-F238E27FC236}">
                    <a16:creationId xmlns:a16="http://schemas.microsoft.com/office/drawing/2014/main" id="{0C23F713-6F15-4258-A60C-57FA6B693CCC}"/>
                  </a:ext>
                </a:extLst>
              </p:cNvPr>
              <p:cNvSpPr txBox="1"/>
              <p:nvPr/>
            </p:nvSpPr>
            <p:spPr>
              <a:xfrm>
                <a:off x="3017861" y="4560313"/>
                <a:ext cx="1917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93" name="TextBox 2292">
                <a:extLst>
                  <a:ext uri="{FF2B5EF4-FFF2-40B4-BE49-F238E27FC236}">
                    <a16:creationId xmlns:a16="http://schemas.microsoft.com/office/drawing/2014/main" id="{E399EC42-4943-4269-B497-F52F96F973A3}"/>
                  </a:ext>
                </a:extLst>
              </p:cNvPr>
              <p:cNvSpPr txBox="1"/>
              <p:nvPr/>
            </p:nvSpPr>
            <p:spPr>
              <a:xfrm>
                <a:off x="2843324" y="4283314"/>
                <a:ext cx="19013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294" name="그룹 2293">
            <a:extLst>
              <a:ext uri="{FF2B5EF4-FFF2-40B4-BE49-F238E27FC236}">
                <a16:creationId xmlns:a16="http://schemas.microsoft.com/office/drawing/2014/main" id="{1C4503CE-0D91-4155-83E9-4D5B88BDE29E}"/>
              </a:ext>
            </a:extLst>
          </p:cNvPr>
          <p:cNvGrpSpPr/>
          <p:nvPr/>
        </p:nvGrpSpPr>
        <p:grpSpPr>
          <a:xfrm>
            <a:off x="8450422" y="2320354"/>
            <a:ext cx="2672453" cy="1318119"/>
            <a:chOff x="323528" y="2320354"/>
            <a:chExt cx="2672453" cy="1318119"/>
          </a:xfrm>
        </p:grpSpPr>
        <p:sp>
          <p:nvSpPr>
            <p:cNvPr id="2295" name="평행 사변형 2294">
              <a:extLst>
                <a:ext uri="{FF2B5EF4-FFF2-40B4-BE49-F238E27FC236}">
                  <a16:creationId xmlns:a16="http://schemas.microsoft.com/office/drawing/2014/main" id="{D809784F-428A-4FD4-9BC8-A174A75EC202}"/>
                </a:ext>
              </a:extLst>
            </p:cNvPr>
            <p:cNvSpPr/>
            <p:nvPr/>
          </p:nvSpPr>
          <p:spPr>
            <a:xfrm flipH="1">
              <a:off x="323528" y="2320354"/>
              <a:ext cx="2672453" cy="1318119"/>
            </a:xfrm>
            <a:prstGeom prst="parallelogram">
              <a:avLst>
                <a:gd name="adj" fmla="val 52930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296" name="Group 66">
              <a:extLst>
                <a:ext uri="{FF2B5EF4-FFF2-40B4-BE49-F238E27FC236}">
                  <a16:creationId xmlns:a16="http://schemas.microsoft.com/office/drawing/2014/main" id="{B8B6B2FF-4E1E-4EA8-A5A7-1D0F3C400DCD}"/>
                </a:ext>
              </a:extLst>
            </p:cNvPr>
            <p:cNvGrpSpPr/>
            <p:nvPr/>
          </p:nvGrpSpPr>
          <p:grpSpPr>
            <a:xfrm>
              <a:off x="893619" y="2535962"/>
              <a:ext cx="1736303" cy="923330"/>
              <a:chOff x="2843324" y="4283314"/>
              <a:chExt cx="2092170" cy="923330"/>
            </a:xfrm>
          </p:grpSpPr>
          <p:sp>
            <p:nvSpPr>
              <p:cNvPr id="2297" name="TextBox 2296">
                <a:extLst>
                  <a:ext uri="{FF2B5EF4-FFF2-40B4-BE49-F238E27FC236}">
                    <a16:creationId xmlns:a16="http://schemas.microsoft.com/office/drawing/2014/main" id="{7F9EC868-6829-41FE-82C8-7D3C8B2AD88B}"/>
                  </a:ext>
                </a:extLst>
              </p:cNvPr>
              <p:cNvSpPr txBox="1"/>
              <p:nvPr/>
            </p:nvSpPr>
            <p:spPr>
              <a:xfrm>
                <a:off x="3017861" y="4560313"/>
                <a:ext cx="1917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98" name="TextBox 2297">
                <a:extLst>
                  <a:ext uri="{FF2B5EF4-FFF2-40B4-BE49-F238E27FC236}">
                    <a16:creationId xmlns:a16="http://schemas.microsoft.com/office/drawing/2014/main" id="{D98D3BE6-7663-4C9F-838D-261B7986A954}"/>
                  </a:ext>
                </a:extLst>
              </p:cNvPr>
              <p:cNvSpPr txBox="1"/>
              <p:nvPr/>
            </p:nvSpPr>
            <p:spPr>
              <a:xfrm>
                <a:off x="2843324" y="4283314"/>
                <a:ext cx="19013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299" name="그룹 2298">
            <a:extLst>
              <a:ext uri="{FF2B5EF4-FFF2-40B4-BE49-F238E27FC236}">
                <a16:creationId xmlns:a16="http://schemas.microsoft.com/office/drawing/2014/main" id="{1974F892-CEED-43AE-B32D-281E5C37A708}"/>
              </a:ext>
            </a:extLst>
          </p:cNvPr>
          <p:cNvGrpSpPr/>
          <p:nvPr/>
        </p:nvGrpSpPr>
        <p:grpSpPr>
          <a:xfrm>
            <a:off x="3094397" y="4299026"/>
            <a:ext cx="2672453" cy="1318119"/>
            <a:chOff x="323528" y="2320354"/>
            <a:chExt cx="2672453" cy="1318119"/>
          </a:xfrm>
        </p:grpSpPr>
        <p:sp>
          <p:nvSpPr>
            <p:cNvPr id="2300" name="평행 사변형 2299">
              <a:extLst>
                <a:ext uri="{FF2B5EF4-FFF2-40B4-BE49-F238E27FC236}">
                  <a16:creationId xmlns:a16="http://schemas.microsoft.com/office/drawing/2014/main" id="{0B869ED7-08AD-4EEA-9419-0B71192F0A1D}"/>
                </a:ext>
              </a:extLst>
            </p:cNvPr>
            <p:cNvSpPr/>
            <p:nvPr/>
          </p:nvSpPr>
          <p:spPr>
            <a:xfrm flipH="1">
              <a:off x="323528" y="2320354"/>
              <a:ext cx="2672453" cy="1318119"/>
            </a:xfrm>
            <a:prstGeom prst="parallelogram">
              <a:avLst>
                <a:gd name="adj" fmla="val 5293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301" name="Group 66">
              <a:extLst>
                <a:ext uri="{FF2B5EF4-FFF2-40B4-BE49-F238E27FC236}">
                  <a16:creationId xmlns:a16="http://schemas.microsoft.com/office/drawing/2014/main" id="{A6E6C975-AB7E-4B22-8CE6-972E3B13E003}"/>
                </a:ext>
              </a:extLst>
            </p:cNvPr>
            <p:cNvGrpSpPr/>
            <p:nvPr/>
          </p:nvGrpSpPr>
          <p:grpSpPr>
            <a:xfrm>
              <a:off x="893619" y="2535962"/>
              <a:ext cx="1736303" cy="923330"/>
              <a:chOff x="2843324" y="4283314"/>
              <a:chExt cx="2092170" cy="923330"/>
            </a:xfrm>
          </p:grpSpPr>
          <p:sp>
            <p:nvSpPr>
              <p:cNvPr id="2302" name="TextBox 2301">
                <a:extLst>
                  <a:ext uri="{FF2B5EF4-FFF2-40B4-BE49-F238E27FC236}">
                    <a16:creationId xmlns:a16="http://schemas.microsoft.com/office/drawing/2014/main" id="{407D5C85-F3F5-42B8-AD95-FF8D90410A08}"/>
                  </a:ext>
                </a:extLst>
              </p:cNvPr>
              <p:cNvSpPr txBox="1"/>
              <p:nvPr/>
            </p:nvSpPr>
            <p:spPr>
              <a:xfrm>
                <a:off x="3017861" y="4560313"/>
                <a:ext cx="1917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303" name="TextBox 2302">
                <a:extLst>
                  <a:ext uri="{FF2B5EF4-FFF2-40B4-BE49-F238E27FC236}">
                    <a16:creationId xmlns:a16="http://schemas.microsoft.com/office/drawing/2014/main" id="{B6C623CE-CAD0-4077-BDB5-2C83CE952595}"/>
                  </a:ext>
                </a:extLst>
              </p:cNvPr>
              <p:cNvSpPr txBox="1"/>
              <p:nvPr/>
            </p:nvSpPr>
            <p:spPr>
              <a:xfrm>
                <a:off x="2843324" y="4283314"/>
                <a:ext cx="19013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304" name="그룹 2303">
            <a:extLst>
              <a:ext uri="{FF2B5EF4-FFF2-40B4-BE49-F238E27FC236}">
                <a16:creationId xmlns:a16="http://schemas.microsoft.com/office/drawing/2014/main" id="{BAA1D60B-6FBE-46A5-B371-AE9E31FAE439}"/>
              </a:ext>
            </a:extLst>
          </p:cNvPr>
          <p:cNvGrpSpPr/>
          <p:nvPr/>
        </p:nvGrpSpPr>
        <p:grpSpPr>
          <a:xfrm>
            <a:off x="7157844" y="4299026"/>
            <a:ext cx="2672453" cy="1318119"/>
            <a:chOff x="323528" y="2320354"/>
            <a:chExt cx="2672453" cy="1318119"/>
          </a:xfrm>
        </p:grpSpPr>
        <p:sp>
          <p:nvSpPr>
            <p:cNvPr id="2305" name="평행 사변형 2304">
              <a:extLst>
                <a:ext uri="{FF2B5EF4-FFF2-40B4-BE49-F238E27FC236}">
                  <a16:creationId xmlns:a16="http://schemas.microsoft.com/office/drawing/2014/main" id="{2F097691-9F82-4DB9-B18E-64B8510909FA}"/>
                </a:ext>
              </a:extLst>
            </p:cNvPr>
            <p:cNvSpPr/>
            <p:nvPr/>
          </p:nvSpPr>
          <p:spPr>
            <a:xfrm flipH="1">
              <a:off x="323528" y="2320354"/>
              <a:ext cx="2672453" cy="1318119"/>
            </a:xfrm>
            <a:prstGeom prst="parallelogram">
              <a:avLst>
                <a:gd name="adj" fmla="val 5293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306" name="Group 66">
              <a:extLst>
                <a:ext uri="{FF2B5EF4-FFF2-40B4-BE49-F238E27FC236}">
                  <a16:creationId xmlns:a16="http://schemas.microsoft.com/office/drawing/2014/main" id="{29EA3E30-EBBA-4318-AD13-40F2AF0C25C3}"/>
                </a:ext>
              </a:extLst>
            </p:cNvPr>
            <p:cNvGrpSpPr/>
            <p:nvPr/>
          </p:nvGrpSpPr>
          <p:grpSpPr>
            <a:xfrm>
              <a:off x="893619" y="2535962"/>
              <a:ext cx="1736303" cy="923330"/>
              <a:chOff x="2843324" y="4283314"/>
              <a:chExt cx="2092170" cy="923330"/>
            </a:xfrm>
          </p:grpSpPr>
          <p:sp>
            <p:nvSpPr>
              <p:cNvPr id="2307" name="TextBox 2306">
                <a:extLst>
                  <a:ext uri="{FF2B5EF4-FFF2-40B4-BE49-F238E27FC236}">
                    <a16:creationId xmlns:a16="http://schemas.microsoft.com/office/drawing/2014/main" id="{21219F3A-7140-4D19-AD59-9644AC3285E1}"/>
                  </a:ext>
                </a:extLst>
              </p:cNvPr>
              <p:cNvSpPr txBox="1"/>
              <p:nvPr/>
            </p:nvSpPr>
            <p:spPr>
              <a:xfrm>
                <a:off x="3017861" y="4560313"/>
                <a:ext cx="1917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308" name="TextBox 2307">
                <a:extLst>
                  <a:ext uri="{FF2B5EF4-FFF2-40B4-BE49-F238E27FC236}">
                    <a16:creationId xmlns:a16="http://schemas.microsoft.com/office/drawing/2014/main" id="{BEF57631-CD3F-4AB6-BD6B-52E79581EBEB}"/>
                  </a:ext>
                </a:extLst>
              </p:cNvPr>
              <p:cNvSpPr txBox="1"/>
              <p:nvPr/>
            </p:nvSpPr>
            <p:spPr>
              <a:xfrm>
                <a:off x="2843324" y="4283314"/>
                <a:ext cx="190132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Here</a:t>
                </a:r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11256</TotalTime>
  <Words>85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53</cp:revision>
  <dcterms:created xsi:type="dcterms:W3CDTF">2018-02-18T19:39:47Z</dcterms:created>
  <dcterms:modified xsi:type="dcterms:W3CDTF">2024-02-21T17:48:49Z</dcterms:modified>
</cp:coreProperties>
</file>