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34" name="그룹 1433">
            <a:extLst>
              <a:ext uri="{FF2B5EF4-FFF2-40B4-BE49-F238E27FC236}">
                <a16:creationId xmlns:a16="http://schemas.microsoft.com/office/drawing/2014/main" id="{9A607274-457F-4186-A1C3-2959B10B48B0}"/>
              </a:ext>
            </a:extLst>
          </p:cNvPr>
          <p:cNvGrpSpPr/>
          <p:nvPr/>
        </p:nvGrpSpPr>
        <p:grpSpPr>
          <a:xfrm>
            <a:off x="4913567" y="2587915"/>
            <a:ext cx="2539035" cy="3477446"/>
            <a:chOff x="4658040" y="1664150"/>
            <a:chExt cx="2539035" cy="3477446"/>
          </a:xfrm>
        </p:grpSpPr>
        <p:sp>
          <p:nvSpPr>
            <p:cNvPr id="1435" name="Frame 7">
              <a:extLst>
                <a:ext uri="{FF2B5EF4-FFF2-40B4-BE49-F238E27FC236}">
                  <a16:creationId xmlns:a16="http://schemas.microsoft.com/office/drawing/2014/main" id="{FD109C32-82EB-432C-89BB-855A83EDE9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85294" y="1664150"/>
              <a:ext cx="1011781" cy="101178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3600000" rev="16800000"/>
              </a:camera>
              <a:lightRig rig="balanced" dir="t">
                <a:rot lat="0" lon="0" rev="600000"/>
              </a:lightRig>
            </a:scene3d>
            <a:sp3d extrusionH="2540000">
              <a:extrusionClr>
                <a:schemeClr val="accent1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436" name="Frame 7">
              <a:extLst>
                <a:ext uri="{FF2B5EF4-FFF2-40B4-BE49-F238E27FC236}">
                  <a16:creationId xmlns:a16="http://schemas.microsoft.com/office/drawing/2014/main" id="{DF69B6C6-3C00-49C8-9627-2C71E95163E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34475" y="2391092"/>
              <a:ext cx="1011781" cy="10117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3600000" rev="16800000"/>
              </a:camera>
              <a:lightRig rig="balanced" dir="t">
                <a:rot lat="0" lon="0" rev="600000"/>
              </a:lightRig>
            </a:scene3d>
            <a:sp3d extrusionH="1905000">
              <a:extrusionClr>
                <a:schemeClr val="accent2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437" name="Frame 7">
              <a:extLst>
                <a:ext uri="{FF2B5EF4-FFF2-40B4-BE49-F238E27FC236}">
                  <a16:creationId xmlns:a16="http://schemas.microsoft.com/office/drawing/2014/main" id="{D4BB8FA2-F8D3-4CE9-AB7F-9C32DCC8FD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04236" y="3402873"/>
              <a:ext cx="1011781" cy="10117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3600000" rev="16800000"/>
              </a:camera>
              <a:lightRig rig="balanced" dir="t">
                <a:rot lat="0" lon="0" rev="600000"/>
              </a:lightRig>
            </a:scene3d>
            <a:sp3d extrusionH="1270000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438" name="Frame 7">
              <a:extLst>
                <a:ext uri="{FF2B5EF4-FFF2-40B4-BE49-F238E27FC236}">
                  <a16:creationId xmlns:a16="http://schemas.microsoft.com/office/drawing/2014/main" id="{BF34DE17-1C80-49EB-8627-8C43A83DD7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8040" y="4129815"/>
              <a:ext cx="1011781" cy="101178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3600000" rev="16800000"/>
              </a:camera>
              <a:lightRig rig="balanced" dir="t">
                <a:rot lat="0" lon="0" rev="600000"/>
              </a:lightRig>
            </a:scene3d>
            <a:sp3d extrusionH="635000">
              <a:extrusionClr>
                <a:schemeClr val="accent4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39" name="Graphic 4">
            <a:extLst>
              <a:ext uri="{FF2B5EF4-FFF2-40B4-BE49-F238E27FC236}">
                <a16:creationId xmlns:a16="http://schemas.microsoft.com/office/drawing/2014/main" id="{0CF4FC69-0537-429C-AF25-CA6407B5B26E}"/>
              </a:ext>
            </a:extLst>
          </p:cNvPr>
          <p:cNvGrpSpPr/>
          <p:nvPr/>
        </p:nvGrpSpPr>
        <p:grpSpPr>
          <a:xfrm>
            <a:off x="6440821" y="1829778"/>
            <a:ext cx="920048" cy="1409392"/>
            <a:chOff x="8318182" y="919449"/>
            <a:chExt cx="3557757" cy="5450014"/>
          </a:xfrm>
        </p:grpSpPr>
        <p:sp>
          <p:nvSpPr>
            <p:cNvPr id="1440" name="Freeform: Shape 6">
              <a:extLst>
                <a:ext uri="{FF2B5EF4-FFF2-40B4-BE49-F238E27FC236}">
                  <a16:creationId xmlns:a16="http://schemas.microsoft.com/office/drawing/2014/main" id="{402F0A0B-4676-4A0F-BEDA-2A7D94D638F3}"/>
                </a:ext>
              </a:extLst>
            </p:cNvPr>
            <p:cNvSpPr/>
            <p:nvPr/>
          </p:nvSpPr>
          <p:spPr>
            <a:xfrm>
              <a:off x="8368311" y="1864882"/>
              <a:ext cx="2671755" cy="2701490"/>
            </a:xfrm>
            <a:custGeom>
              <a:avLst/>
              <a:gdLst>
                <a:gd name="connsiteX0" fmla="*/ 2671750 w 2671755"/>
                <a:gd name="connsiteY0" fmla="*/ 2220579 h 2701490"/>
                <a:gd name="connsiteX1" fmla="*/ 2391821 w 2671755"/>
                <a:gd name="connsiteY1" fmla="*/ 2027444 h 2701490"/>
                <a:gd name="connsiteX2" fmla="*/ 1756116 w 2671755"/>
                <a:gd name="connsiteY2" fmla="*/ 1949252 h 2701490"/>
                <a:gd name="connsiteX3" fmla="*/ 1485570 w 2671755"/>
                <a:gd name="connsiteY3" fmla="*/ 187576 h 2701490"/>
                <a:gd name="connsiteX4" fmla="*/ 1238482 w 2671755"/>
                <a:gd name="connsiteY4" fmla="*/ 2259 h 2701490"/>
                <a:gd name="connsiteX5" fmla="*/ 187576 w 2671755"/>
                <a:gd name="connsiteY5" fmla="*/ 28063 h 2701490"/>
                <a:gd name="connsiteX6" fmla="*/ 2259 w 2671755"/>
                <a:gd name="connsiteY6" fmla="*/ 275151 h 2701490"/>
                <a:gd name="connsiteX7" fmla="*/ 216507 w 2671755"/>
                <a:gd name="connsiteY7" fmla="*/ 1768627 h 2701490"/>
                <a:gd name="connsiteX8" fmla="*/ 220416 w 2671755"/>
                <a:gd name="connsiteY8" fmla="*/ 1850729 h 2701490"/>
                <a:gd name="connsiteX9" fmla="*/ 282188 w 2671755"/>
                <a:gd name="connsiteY9" fmla="*/ 2273750 h 2701490"/>
                <a:gd name="connsiteX10" fmla="*/ 580102 w 2671755"/>
                <a:gd name="connsiteY10" fmla="*/ 2543514 h 2701490"/>
                <a:gd name="connsiteX11" fmla="*/ 852212 w 2671755"/>
                <a:gd name="connsiteY11" fmla="*/ 2562281 h 2701490"/>
                <a:gd name="connsiteX12" fmla="*/ 1053948 w 2671755"/>
                <a:gd name="connsiteY12" fmla="*/ 2616233 h 2701490"/>
                <a:gd name="connsiteX13" fmla="*/ 1127449 w 2671755"/>
                <a:gd name="connsiteY13" fmla="*/ 2663149 h 2701490"/>
                <a:gd name="connsiteX14" fmla="*/ 1209551 w 2671755"/>
                <a:gd name="connsiteY14" fmla="*/ 2696771 h 2701490"/>
                <a:gd name="connsiteX15" fmla="*/ 1401905 w 2671755"/>
                <a:gd name="connsiteY15" fmla="*/ 2685043 h 2701490"/>
                <a:gd name="connsiteX16" fmla="*/ 2526312 w 2671755"/>
                <a:gd name="connsiteY16" fmla="*/ 2345687 h 2701490"/>
                <a:gd name="connsiteX17" fmla="*/ 2671750 w 2671755"/>
                <a:gd name="connsiteY17" fmla="*/ 2220579 h 2701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671755" h="2701490">
                  <a:moveTo>
                    <a:pt x="2671750" y="2220579"/>
                  </a:moveTo>
                  <a:cubicBezTo>
                    <a:pt x="2638909" y="2073578"/>
                    <a:pt x="2539605" y="1993821"/>
                    <a:pt x="2391821" y="2027444"/>
                  </a:cubicBezTo>
                  <a:cubicBezTo>
                    <a:pt x="2391821" y="2027444"/>
                    <a:pt x="1760808" y="1980529"/>
                    <a:pt x="1756116" y="1949252"/>
                  </a:cubicBezTo>
                  <a:lnTo>
                    <a:pt x="1485570" y="187576"/>
                  </a:lnTo>
                  <a:cubicBezTo>
                    <a:pt x="1468368" y="67941"/>
                    <a:pt x="1357335" y="-14943"/>
                    <a:pt x="1238482" y="2259"/>
                  </a:cubicBezTo>
                  <a:lnTo>
                    <a:pt x="187576" y="28063"/>
                  </a:lnTo>
                  <a:cubicBezTo>
                    <a:pt x="67941" y="45265"/>
                    <a:pt x="-14943" y="156299"/>
                    <a:pt x="2259" y="275151"/>
                  </a:cubicBezTo>
                  <a:lnTo>
                    <a:pt x="216507" y="1768627"/>
                  </a:lnTo>
                  <a:cubicBezTo>
                    <a:pt x="218071" y="1795994"/>
                    <a:pt x="218853" y="1823362"/>
                    <a:pt x="220416" y="1850729"/>
                  </a:cubicBezTo>
                  <a:cubicBezTo>
                    <a:pt x="225890" y="1993821"/>
                    <a:pt x="239965" y="2136132"/>
                    <a:pt x="282188" y="2273750"/>
                  </a:cubicBezTo>
                  <a:cubicBezTo>
                    <a:pt x="328322" y="2423880"/>
                    <a:pt x="423717" y="2516929"/>
                    <a:pt x="580102" y="2543514"/>
                  </a:cubicBezTo>
                  <a:cubicBezTo>
                    <a:pt x="670023" y="2559153"/>
                    <a:pt x="760726" y="2560717"/>
                    <a:pt x="852212" y="2562281"/>
                  </a:cubicBezTo>
                  <a:cubicBezTo>
                    <a:pt x="924149" y="2563063"/>
                    <a:pt x="992958" y="2575573"/>
                    <a:pt x="1053948" y="2616233"/>
                  </a:cubicBezTo>
                  <a:cubicBezTo>
                    <a:pt x="1078188" y="2632654"/>
                    <a:pt x="1103209" y="2646728"/>
                    <a:pt x="1127449" y="2663149"/>
                  </a:cubicBezTo>
                  <a:cubicBezTo>
                    <a:pt x="1152471" y="2680351"/>
                    <a:pt x="1179838" y="2691298"/>
                    <a:pt x="1209551" y="2696771"/>
                  </a:cubicBezTo>
                  <a:cubicBezTo>
                    <a:pt x="1274451" y="2708500"/>
                    <a:pt x="1337787" y="2695990"/>
                    <a:pt x="1401905" y="2685043"/>
                  </a:cubicBezTo>
                  <a:cubicBezTo>
                    <a:pt x="1424580" y="2674096"/>
                    <a:pt x="2526312" y="2345687"/>
                    <a:pt x="2526312" y="2345687"/>
                  </a:cubicBezTo>
                  <a:cubicBezTo>
                    <a:pt x="2674878" y="2312847"/>
                    <a:pt x="2671750" y="2220579"/>
                    <a:pt x="2671750" y="2220579"/>
                  </a:cubicBezTo>
                  <a:close/>
                </a:path>
              </a:pathLst>
            </a:custGeom>
            <a:solidFill>
              <a:srgbClr val="000101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1" name="Freeform: Shape 7">
              <a:extLst>
                <a:ext uri="{FF2B5EF4-FFF2-40B4-BE49-F238E27FC236}">
                  <a16:creationId xmlns:a16="http://schemas.microsoft.com/office/drawing/2014/main" id="{24163E4E-6DDA-4F60-A9B1-860DFC223420}"/>
                </a:ext>
              </a:extLst>
            </p:cNvPr>
            <p:cNvSpPr/>
            <p:nvPr/>
          </p:nvSpPr>
          <p:spPr>
            <a:xfrm>
              <a:off x="8956132" y="919399"/>
              <a:ext cx="704828" cy="1332448"/>
            </a:xfrm>
            <a:custGeom>
              <a:avLst/>
              <a:gdLst>
                <a:gd name="connsiteX0" fmla="*/ 637368 w 704828"/>
                <a:gd name="connsiteY0" fmla="*/ 121248 h 1332448"/>
                <a:gd name="connsiteX1" fmla="*/ 186980 w 704828"/>
                <a:gd name="connsiteY1" fmla="*/ 51657 h 1332448"/>
                <a:gd name="connsiteX2" fmla="*/ 48579 w 704828"/>
                <a:gd name="connsiteY2" fmla="*/ 289362 h 1332448"/>
                <a:gd name="connsiteX3" fmla="*/ 36068 w 704828"/>
                <a:gd name="connsiteY3" fmla="*/ 438709 h 1332448"/>
                <a:gd name="connsiteX4" fmla="*/ 6355 w 704828"/>
                <a:gd name="connsiteY4" fmla="*/ 467640 h 1332448"/>
                <a:gd name="connsiteX5" fmla="*/ 17302 w 704828"/>
                <a:gd name="connsiteY5" fmla="*/ 595094 h 1332448"/>
                <a:gd name="connsiteX6" fmla="*/ 79856 w 704828"/>
                <a:gd name="connsiteY6" fmla="*/ 696744 h 1332448"/>
                <a:gd name="connsiteX7" fmla="*/ 98622 w 704828"/>
                <a:gd name="connsiteY7" fmla="*/ 720984 h 1332448"/>
                <a:gd name="connsiteX8" fmla="*/ 104878 w 704828"/>
                <a:gd name="connsiteY8" fmla="*/ 817943 h 1332448"/>
                <a:gd name="connsiteX9" fmla="*/ 68127 w 704828"/>
                <a:gd name="connsiteY9" fmla="*/ 963381 h 1332448"/>
                <a:gd name="connsiteX10" fmla="*/ 11047 w 704828"/>
                <a:gd name="connsiteY10" fmla="*/ 1005605 h 1332448"/>
                <a:gd name="connsiteX11" fmla="*/ 11828 w 704828"/>
                <a:gd name="connsiteY11" fmla="*/ 1050174 h 1332448"/>
                <a:gd name="connsiteX12" fmla="*/ 455962 w 704828"/>
                <a:gd name="connsiteY12" fmla="*/ 1332449 h 1332448"/>
                <a:gd name="connsiteX13" fmla="*/ 563085 w 704828"/>
                <a:gd name="connsiteY13" fmla="*/ 1039227 h 1332448"/>
                <a:gd name="connsiteX14" fmla="*/ 526335 w 704828"/>
                <a:gd name="connsiteY14" fmla="*/ 1023589 h 1332448"/>
                <a:gd name="connsiteX15" fmla="*/ 549793 w 704828"/>
                <a:gd name="connsiteY15" fmla="*/ 953216 h 1332448"/>
                <a:gd name="connsiteX16" fmla="*/ 568559 w 704828"/>
                <a:gd name="connsiteY16" fmla="*/ 928976 h 1332448"/>
                <a:gd name="connsiteX17" fmla="*/ 649097 w 704828"/>
                <a:gd name="connsiteY17" fmla="*/ 767899 h 1332448"/>
                <a:gd name="connsiteX18" fmla="*/ 677246 w 704828"/>
                <a:gd name="connsiteY18" fmla="*/ 669377 h 1332448"/>
                <a:gd name="connsiteX19" fmla="*/ 694449 w 704828"/>
                <a:gd name="connsiteY19" fmla="*/ 366772 h 1332448"/>
                <a:gd name="connsiteX20" fmla="*/ 701486 w 704828"/>
                <a:gd name="connsiteY20" fmla="*/ 344878 h 1332448"/>
                <a:gd name="connsiteX21" fmla="*/ 637368 w 704828"/>
                <a:gd name="connsiteY21" fmla="*/ 121248 h 1332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04828" h="1332448">
                  <a:moveTo>
                    <a:pt x="637368" y="121248"/>
                  </a:moveTo>
                  <a:cubicBezTo>
                    <a:pt x="524771" y="-26536"/>
                    <a:pt x="312088" y="-25754"/>
                    <a:pt x="186980" y="51657"/>
                  </a:cubicBezTo>
                  <a:cubicBezTo>
                    <a:pt x="98622" y="106391"/>
                    <a:pt x="64217" y="191621"/>
                    <a:pt x="48579" y="289362"/>
                  </a:cubicBezTo>
                  <a:cubicBezTo>
                    <a:pt x="40760" y="338623"/>
                    <a:pt x="42324" y="388666"/>
                    <a:pt x="36068" y="438709"/>
                  </a:cubicBezTo>
                  <a:cubicBezTo>
                    <a:pt x="16520" y="437927"/>
                    <a:pt x="7919" y="448092"/>
                    <a:pt x="6355" y="467640"/>
                  </a:cubicBezTo>
                  <a:cubicBezTo>
                    <a:pt x="2445" y="510646"/>
                    <a:pt x="7137" y="553652"/>
                    <a:pt x="17302" y="595094"/>
                  </a:cubicBezTo>
                  <a:cubicBezTo>
                    <a:pt x="26685" y="634972"/>
                    <a:pt x="39978" y="674069"/>
                    <a:pt x="79856" y="696744"/>
                  </a:cubicBezTo>
                  <a:cubicBezTo>
                    <a:pt x="88457" y="701436"/>
                    <a:pt x="96276" y="710037"/>
                    <a:pt x="98622" y="720984"/>
                  </a:cubicBezTo>
                  <a:cubicBezTo>
                    <a:pt x="104096" y="753043"/>
                    <a:pt x="109569" y="785102"/>
                    <a:pt x="104878" y="817943"/>
                  </a:cubicBezTo>
                  <a:cubicBezTo>
                    <a:pt x="97840" y="867986"/>
                    <a:pt x="87675" y="916465"/>
                    <a:pt x="68127" y="963381"/>
                  </a:cubicBezTo>
                  <a:cubicBezTo>
                    <a:pt x="64999" y="970418"/>
                    <a:pt x="18084" y="1000131"/>
                    <a:pt x="11047" y="1005605"/>
                  </a:cubicBezTo>
                  <a:cubicBezTo>
                    <a:pt x="-3810" y="1016552"/>
                    <a:pt x="-3810" y="1039227"/>
                    <a:pt x="11828" y="1050174"/>
                  </a:cubicBezTo>
                  <a:cubicBezTo>
                    <a:pt x="124426" y="1128367"/>
                    <a:pt x="442669" y="1311337"/>
                    <a:pt x="455962" y="1332449"/>
                  </a:cubicBezTo>
                  <a:cubicBezTo>
                    <a:pt x="462217" y="1311337"/>
                    <a:pt x="550575" y="1039227"/>
                    <a:pt x="563085" y="1039227"/>
                  </a:cubicBezTo>
                  <a:cubicBezTo>
                    <a:pt x="556830" y="1034536"/>
                    <a:pt x="524771" y="1038445"/>
                    <a:pt x="526335" y="1023589"/>
                  </a:cubicBezTo>
                  <a:cubicBezTo>
                    <a:pt x="527899" y="997785"/>
                    <a:pt x="527899" y="972764"/>
                    <a:pt x="549793" y="953216"/>
                  </a:cubicBezTo>
                  <a:cubicBezTo>
                    <a:pt x="557612" y="946960"/>
                    <a:pt x="562303" y="936795"/>
                    <a:pt x="568559" y="928976"/>
                  </a:cubicBezTo>
                  <a:cubicBezTo>
                    <a:pt x="603745" y="879715"/>
                    <a:pt x="628767" y="824980"/>
                    <a:pt x="649097" y="767899"/>
                  </a:cubicBezTo>
                  <a:cubicBezTo>
                    <a:pt x="660826" y="735841"/>
                    <a:pt x="674901" y="704564"/>
                    <a:pt x="677246" y="669377"/>
                  </a:cubicBezTo>
                  <a:cubicBezTo>
                    <a:pt x="682720" y="568509"/>
                    <a:pt x="688975" y="467640"/>
                    <a:pt x="694449" y="366772"/>
                  </a:cubicBezTo>
                  <a:cubicBezTo>
                    <a:pt x="699140" y="360517"/>
                    <a:pt x="699922" y="352698"/>
                    <a:pt x="701486" y="344878"/>
                  </a:cubicBezTo>
                  <a:cubicBezTo>
                    <a:pt x="714779" y="259649"/>
                    <a:pt x="687411" y="187711"/>
                    <a:pt x="637368" y="121248"/>
                  </a:cubicBezTo>
                  <a:close/>
                </a:path>
              </a:pathLst>
            </a:custGeom>
            <a:solidFill>
              <a:srgbClr val="C49460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2" name="Freeform: Shape 8">
              <a:extLst>
                <a:ext uri="{FF2B5EF4-FFF2-40B4-BE49-F238E27FC236}">
                  <a16:creationId xmlns:a16="http://schemas.microsoft.com/office/drawing/2014/main" id="{07E4690D-1035-4319-BBD0-B2391FF5FB1C}"/>
                </a:ext>
              </a:extLst>
            </p:cNvPr>
            <p:cNvSpPr/>
            <p:nvPr/>
          </p:nvSpPr>
          <p:spPr>
            <a:xfrm>
              <a:off x="8317855" y="1900651"/>
              <a:ext cx="1897132" cy="2218898"/>
            </a:xfrm>
            <a:custGeom>
              <a:avLst/>
              <a:gdLst>
                <a:gd name="connsiteX0" fmla="*/ 1894930 w 1897132"/>
                <a:gd name="connsiteY0" fmla="*/ 968917 h 2218898"/>
                <a:gd name="connsiteX1" fmla="*/ 1703358 w 1897132"/>
                <a:gd name="connsiteY1" fmla="*/ 455193 h 2218898"/>
                <a:gd name="connsiteX2" fmla="*/ 1625166 w 1897132"/>
                <a:gd name="connsiteY2" fmla="*/ 362144 h 2218898"/>
                <a:gd name="connsiteX3" fmla="*/ 1236549 w 1897132"/>
                <a:gd name="connsiteY3" fmla="*/ 172136 h 2218898"/>
                <a:gd name="connsiteX4" fmla="*/ 1220911 w 1897132"/>
                <a:gd name="connsiteY4" fmla="*/ 152588 h 2218898"/>
                <a:gd name="connsiteX5" fmla="*/ 1213091 w 1897132"/>
                <a:gd name="connsiteY5" fmla="*/ 69704 h 2218898"/>
                <a:gd name="connsiteX6" fmla="*/ 1199799 w 1897132"/>
                <a:gd name="connsiteY6" fmla="*/ 56411 h 2218898"/>
                <a:gd name="connsiteX7" fmla="*/ 1181032 w 1897132"/>
                <a:gd name="connsiteY7" fmla="*/ 55630 h 2218898"/>
                <a:gd name="connsiteX8" fmla="*/ 1159138 w 1897132"/>
                <a:gd name="connsiteY8" fmla="*/ 73614 h 2218898"/>
                <a:gd name="connsiteX9" fmla="*/ 1092675 w 1897132"/>
                <a:gd name="connsiteY9" fmla="*/ 349633 h 2218898"/>
                <a:gd name="connsiteX10" fmla="*/ 952710 w 1897132"/>
                <a:gd name="connsiteY10" fmla="*/ 126785 h 2218898"/>
                <a:gd name="connsiteX11" fmla="*/ 646196 w 1897132"/>
                <a:gd name="connsiteY11" fmla="*/ 7150 h 2218898"/>
                <a:gd name="connsiteX12" fmla="*/ 579732 w 1897132"/>
                <a:gd name="connsiteY12" fmla="*/ 7150 h 2218898"/>
                <a:gd name="connsiteX13" fmla="*/ 560966 w 1897132"/>
                <a:gd name="connsiteY13" fmla="*/ 74396 h 2218898"/>
                <a:gd name="connsiteX14" fmla="*/ 542982 w 1897132"/>
                <a:gd name="connsiteY14" fmla="*/ 97853 h 2218898"/>
                <a:gd name="connsiteX15" fmla="*/ 121524 w 1897132"/>
                <a:gd name="connsiteY15" fmla="*/ 367617 h 2218898"/>
                <a:gd name="connsiteX16" fmla="*/ 1108 w 1897132"/>
                <a:gd name="connsiteY16" fmla="*/ 756234 h 2218898"/>
                <a:gd name="connsiteX17" fmla="*/ 15183 w 1897132"/>
                <a:gd name="connsiteY17" fmla="*/ 1043200 h 2218898"/>
                <a:gd name="connsiteX18" fmla="*/ 43332 w 1897132"/>
                <a:gd name="connsiteY18" fmla="*/ 1065876 h 2218898"/>
                <a:gd name="connsiteX19" fmla="*/ 545328 w 1897132"/>
                <a:gd name="connsiteY19" fmla="*/ 972045 h 2218898"/>
                <a:gd name="connsiteX20" fmla="*/ 453842 w 1897132"/>
                <a:gd name="connsiteY20" fmla="*/ 1750842 h 2218898"/>
                <a:gd name="connsiteX21" fmla="*/ 457752 w 1897132"/>
                <a:gd name="connsiteY21" fmla="*/ 1857184 h 2218898"/>
                <a:gd name="connsiteX22" fmla="*/ 553147 w 1897132"/>
                <a:gd name="connsiteY22" fmla="*/ 2203576 h 2218898"/>
                <a:gd name="connsiteX23" fmla="*/ 573477 w 1897132"/>
                <a:gd name="connsiteY23" fmla="*/ 2217651 h 2218898"/>
                <a:gd name="connsiteX24" fmla="*/ 605536 w 1897132"/>
                <a:gd name="connsiteY24" fmla="*/ 2075341 h 2218898"/>
                <a:gd name="connsiteX25" fmla="*/ 836986 w 1897132"/>
                <a:gd name="connsiteY25" fmla="*/ 1801667 h 2218898"/>
                <a:gd name="connsiteX26" fmla="*/ 836204 w 1897132"/>
                <a:gd name="connsiteY26" fmla="*/ 1801667 h 2218898"/>
                <a:gd name="connsiteX27" fmla="*/ 1803444 w 1897132"/>
                <a:gd name="connsiteY27" fmla="*/ 1706272 h 2218898"/>
                <a:gd name="connsiteX28" fmla="*/ 1656443 w 1897132"/>
                <a:gd name="connsiteY28" fmla="*/ 1072132 h 2218898"/>
                <a:gd name="connsiteX29" fmla="*/ 1671299 w 1897132"/>
                <a:gd name="connsiteY29" fmla="*/ 1048674 h 2218898"/>
                <a:gd name="connsiteX30" fmla="*/ 1879291 w 1897132"/>
                <a:gd name="connsiteY30" fmla="*/ 997849 h 2218898"/>
                <a:gd name="connsiteX31" fmla="*/ 1894930 w 1897132"/>
                <a:gd name="connsiteY31" fmla="*/ 968917 h 2218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97132" h="2218898">
                  <a:moveTo>
                    <a:pt x="1894930" y="968917"/>
                  </a:moveTo>
                  <a:cubicBezTo>
                    <a:pt x="1890238" y="954061"/>
                    <a:pt x="1779205" y="605322"/>
                    <a:pt x="1703358" y="455193"/>
                  </a:cubicBezTo>
                  <a:cubicBezTo>
                    <a:pt x="1684592" y="418443"/>
                    <a:pt x="1669735" y="382474"/>
                    <a:pt x="1625166" y="362144"/>
                  </a:cubicBezTo>
                  <a:cubicBezTo>
                    <a:pt x="1493802" y="301936"/>
                    <a:pt x="1365567" y="236254"/>
                    <a:pt x="1236549" y="172136"/>
                  </a:cubicBezTo>
                  <a:cubicBezTo>
                    <a:pt x="1227948" y="168227"/>
                    <a:pt x="1221692" y="163535"/>
                    <a:pt x="1220911" y="152588"/>
                  </a:cubicBezTo>
                  <a:cubicBezTo>
                    <a:pt x="1218565" y="125221"/>
                    <a:pt x="1214655" y="97071"/>
                    <a:pt x="1213091" y="69704"/>
                  </a:cubicBezTo>
                  <a:cubicBezTo>
                    <a:pt x="1212309" y="60321"/>
                    <a:pt x="1209964" y="55630"/>
                    <a:pt x="1199799" y="56411"/>
                  </a:cubicBezTo>
                  <a:cubicBezTo>
                    <a:pt x="1193543" y="56411"/>
                    <a:pt x="1187288" y="55630"/>
                    <a:pt x="1181032" y="55630"/>
                  </a:cubicBezTo>
                  <a:cubicBezTo>
                    <a:pt x="1168522" y="55630"/>
                    <a:pt x="1159138" y="57975"/>
                    <a:pt x="1159138" y="73614"/>
                  </a:cubicBezTo>
                  <a:cubicBezTo>
                    <a:pt x="1158357" y="151024"/>
                    <a:pt x="1098930" y="328521"/>
                    <a:pt x="1092675" y="349633"/>
                  </a:cubicBezTo>
                  <a:cubicBezTo>
                    <a:pt x="1076255" y="323830"/>
                    <a:pt x="983987" y="177610"/>
                    <a:pt x="952710" y="126785"/>
                  </a:cubicBezTo>
                  <a:cubicBezTo>
                    <a:pt x="947237" y="117402"/>
                    <a:pt x="653233" y="6368"/>
                    <a:pt x="646196" y="7150"/>
                  </a:cubicBezTo>
                  <a:cubicBezTo>
                    <a:pt x="623520" y="9496"/>
                    <a:pt x="595371" y="-10052"/>
                    <a:pt x="579732" y="7150"/>
                  </a:cubicBezTo>
                  <a:cubicBezTo>
                    <a:pt x="565658" y="22789"/>
                    <a:pt x="565658" y="50938"/>
                    <a:pt x="560966" y="74396"/>
                  </a:cubicBezTo>
                  <a:cubicBezTo>
                    <a:pt x="558620" y="85343"/>
                    <a:pt x="552365" y="92380"/>
                    <a:pt x="542982" y="97853"/>
                  </a:cubicBezTo>
                  <a:cubicBezTo>
                    <a:pt x="430385" y="159625"/>
                    <a:pt x="150456" y="330085"/>
                    <a:pt x="121524" y="367617"/>
                  </a:cubicBezTo>
                  <a:cubicBezTo>
                    <a:pt x="50369" y="459885"/>
                    <a:pt x="18310" y="625653"/>
                    <a:pt x="1108" y="756234"/>
                  </a:cubicBezTo>
                  <a:cubicBezTo>
                    <a:pt x="-4365" y="809405"/>
                    <a:pt x="12055" y="1000194"/>
                    <a:pt x="15183" y="1043200"/>
                  </a:cubicBezTo>
                  <a:cubicBezTo>
                    <a:pt x="16747" y="1063530"/>
                    <a:pt x="24566" y="1069786"/>
                    <a:pt x="43332" y="1065876"/>
                  </a:cubicBezTo>
                  <a:cubicBezTo>
                    <a:pt x="36295" y="1051019"/>
                    <a:pt x="484338" y="981428"/>
                    <a:pt x="545328" y="972045"/>
                  </a:cubicBezTo>
                  <a:cubicBezTo>
                    <a:pt x="560966" y="969699"/>
                    <a:pt x="467135" y="1753970"/>
                    <a:pt x="453842" y="1750842"/>
                  </a:cubicBezTo>
                  <a:cubicBezTo>
                    <a:pt x="454624" y="1786029"/>
                    <a:pt x="454624" y="1821997"/>
                    <a:pt x="457752" y="1857184"/>
                  </a:cubicBezTo>
                  <a:cubicBezTo>
                    <a:pt x="467135" y="1979164"/>
                    <a:pt x="482774" y="2098798"/>
                    <a:pt x="553147" y="2203576"/>
                  </a:cubicBezTo>
                  <a:cubicBezTo>
                    <a:pt x="559402" y="2212959"/>
                    <a:pt x="572695" y="2222343"/>
                    <a:pt x="573477" y="2217651"/>
                  </a:cubicBezTo>
                  <a:cubicBezTo>
                    <a:pt x="572695" y="2167608"/>
                    <a:pt x="585988" y="2120692"/>
                    <a:pt x="605536" y="2075341"/>
                  </a:cubicBezTo>
                  <a:cubicBezTo>
                    <a:pt x="656361" y="1961962"/>
                    <a:pt x="742373" y="1878296"/>
                    <a:pt x="836986" y="1801667"/>
                  </a:cubicBezTo>
                  <a:cubicBezTo>
                    <a:pt x="836986" y="1801667"/>
                    <a:pt x="836204" y="1801667"/>
                    <a:pt x="836204" y="1801667"/>
                  </a:cubicBezTo>
                  <a:cubicBezTo>
                    <a:pt x="945673" y="1781337"/>
                    <a:pt x="1807354" y="1721911"/>
                    <a:pt x="1803444" y="1706272"/>
                  </a:cubicBezTo>
                  <a:cubicBezTo>
                    <a:pt x="1775295" y="1578037"/>
                    <a:pt x="1684592" y="1201149"/>
                    <a:pt x="1656443" y="1072132"/>
                  </a:cubicBezTo>
                  <a:cubicBezTo>
                    <a:pt x="1653315" y="1057275"/>
                    <a:pt x="1656443" y="1052583"/>
                    <a:pt x="1671299" y="1048674"/>
                  </a:cubicBezTo>
                  <a:cubicBezTo>
                    <a:pt x="1740890" y="1032253"/>
                    <a:pt x="1809700" y="1015051"/>
                    <a:pt x="1879291" y="997849"/>
                  </a:cubicBezTo>
                  <a:cubicBezTo>
                    <a:pt x="1899621" y="995503"/>
                    <a:pt x="1898839" y="982992"/>
                    <a:pt x="1894930" y="96891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3" name="Freeform: Shape 9">
              <a:extLst>
                <a:ext uri="{FF2B5EF4-FFF2-40B4-BE49-F238E27FC236}">
                  <a16:creationId xmlns:a16="http://schemas.microsoft.com/office/drawing/2014/main" id="{AD834F9C-1E2B-4492-835F-F02FE7E1F9D0}"/>
                </a:ext>
              </a:extLst>
            </p:cNvPr>
            <p:cNvSpPr/>
            <p:nvPr/>
          </p:nvSpPr>
          <p:spPr>
            <a:xfrm>
              <a:off x="8762749" y="4219170"/>
              <a:ext cx="1943085" cy="2062839"/>
            </a:xfrm>
            <a:custGeom>
              <a:avLst/>
              <a:gdLst>
                <a:gd name="connsiteX0" fmla="*/ 1907462 w 1943085"/>
                <a:gd name="connsiteY0" fmla="*/ 1491130 h 2062839"/>
                <a:gd name="connsiteX1" fmla="*/ 1884004 w 1943085"/>
                <a:gd name="connsiteY1" fmla="*/ 1471582 h 2062839"/>
                <a:gd name="connsiteX2" fmla="*/ 1878531 w 1943085"/>
                <a:gd name="connsiteY2" fmla="*/ 1437959 h 2062839"/>
                <a:gd name="connsiteX3" fmla="*/ 1821450 w 1943085"/>
                <a:gd name="connsiteY3" fmla="*/ 1380097 h 2062839"/>
                <a:gd name="connsiteX4" fmla="*/ 1545431 w 1943085"/>
                <a:gd name="connsiteY4" fmla="*/ 1334745 h 2062839"/>
                <a:gd name="connsiteX5" fmla="*/ 1200602 w 1943085"/>
                <a:gd name="connsiteY5" fmla="*/ 1280792 h 2062839"/>
                <a:gd name="connsiteX6" fmla="*/ 1108335 w 1943085"/>
                <a:gd name="connsiteY6" fmla="*/ 1261244 h 2062839"/>
                <a:gd name="connsiteX7" fmla="*/ 1109117 w 1943085"/>
                <a:gd name="connsiteY7" fmla="*/ 1254989 h 2062839"/>
                <a:gd name="connsiteX8" fmla="*/ 1173234 w 1943085"/>
                <a:gd name="connsiteY8" fmla="*/ 1245606 h 2062839"/>
                <a:gd name="connsiteX9" fmla="*/ 1184181 w 1943085"/>
                <a:gd name="connsiteY9" fmla="*/ 1249515 h 2062839"/>
                <a:gd name="connsiteX10" fmla="*/ 1203730 w 1943085"/>
                <a:gd name="connsiteY10" fmla="*/ 1264372 h 2062839"/>
                <a:gd name="connsiteX11" fmla="*/ 1355423 w 1943085"/>
                <a:gd name="connsiteY11" fmla="*/ 1259680 h 2062839"/>
                <a:gd name="connsiteX12" fmla="*/ 1382790 w 1943085"/>
                <a:gd name="connsiteY12" fmla="*/ 1222930 h 2062839"/>
                <a:gd name="connsiteX13" fmla="*/ 1389828 w 1943085"/>
                <a:gd name="connsiteY13" fmla="*/ 1169759 h 2062839"/>
                <a:gd name="connsiteX14" fmla="*/ 1361678 w 1943085"/>
                <a:gd name="connsiteY14" fmla="*/ 1109551 h 2062839"/>
                <a:gd name="connsiteX15" fmla="*/ 1338221 w 1943085"/>
                <a:gd name="connsiteY15" fmla="*/ 1070455 h 2062839"/>
                <a:gd name="connsiteX16" fmla="*/ 1335875 w 1943085"/>
                <a:gd name="connsiteY16" fmla="*/ 1041524 h 2062839"/>
                <a:gd name="connsiteX17" fmla="*/ 1303816 w 1943085"/>
                <a:gd name="connsiteY17" fmla="*/ 1029795 h 2062839"/>
                <a:gd name="connsiteX18" fmla="*/ 1224060 w 1943085"/>
                <a:gd name="connsiteY18" fmla="*/ 1075146 h 2062839"/>
                <a:gd name="connsiteX19" fmla="*/ 1055164 w 1943085"/>
                <a:gd name="connsiteY19" fmla="*/ 1167413 h 2062839"/>
                <a:gd name="connsiteX20" fmla="*/ 1017631 w 1943085"/>
                <a:gd name="connsiteY20" fmla="*/ 1143956 h 2062839"/>
                <a:gd name="connsiteX21" fmla="*/ 1011376 w 1943085"/>
                <a:gd name="connsiteY21" fmla="*/ 0 h 2062839"/>
                <a:gd name="connsiteX22" fmla="*/ 816677 w 1943085"/>
                <a:gd name="connsiteY22" fmla="*/ 0 h 2062839"/>
                <a:gd name="connsiteX23" fmla="*/ 814331 w 1943085"/>
                <a:gd name="connsiteY23" fmla="*/ 1155684 h 2062839"/>
                <a:gd name="connsiteX24" fmla="*/ 803384 w 1943085"/>
                <a:gd name="connsiteY24" fmla="*/ 1169759 h 2062839"/>
                <a:gd name="connsiteX25" fmla="*/ 662638 w 1943085"/>
                <a:gd name="connsiteY25" fmla="*/ 1156467 h 2062839"/>
                <a:gd name="connsiteX26" fmla="*/ 356123 w 1943085"/>
                <a:gd name="connsiteY26" fmla="*/ 1056380 h 2062839"/>
                <a:gd name="connsiteX27" fmla="*/ 291223 w 1943085"/>
                <a:gd name="connsiteY27" fmla="*/ 1079056 h 2062839"/>
                <a:gd name="connsiteX28" fmla="*/ 286532 w 1943085"/>
                <a:gd name="connsiteY28" fmla="*/ 1102514 h 2062839"/>
                <a:gd name="connsiteX29" fmla="*/ 285750 w 1943085"/>
                <a:gd name="connsiteY29" fmla="*/ 1211983 h 2062839"/>
                <a:gd name="connsiteX30" fmla="*/ 303734 w 1943085"/>
                <a:gd name="connsiteY30" fmla="*/ 1263590 h 2062839"/>
                <a:gd name="connsiteX31" fmla="*/ 313899 w 1943085"/>
                <a:gd name="connsiteY31" fmla="*/ 1287048 h 2062839"/>
                <a:gd name="connsiteX32" fmla="*/ 342049 w 1943085"/>
                <a:gd name="connsiteY32" fmla="*/ 1344129 h 2062839"/>
                <a:gd name="connsiteX33" fmla="*/ 351432 w 1943085"/>
                <a:gd name="connsiteY33" fmla="*/ 1362113 h 2062839"/>
                <a:gd name="connsiteX34" fmla="*/ 336575 w 1943085"/>
                <a:gd name="connsiteY34" fmla="*/ 1372278 h 2062839"/>
                <a:gd name="connsiteX35" fmla="*/ 65247 w 1943085"/>
                <a:gd name="connsiteY35" fmla="*/ 1437959 h 2062839"/>
                <a:gd name="connsiteX36" fmla="*/ 348 w 1943085"/>
                <a:gd name="connsiteY36" fmla="*/ 1513024 h 2062839"/>
                <a:gd name="connsiteX37" fmla="*/ 348 w 1943085"/>
                <a:gd name="connsiteY37" fmla="*/ 1624839 h 2062839"/>
                <a:gd name="connsiteX38" fmla="*/ 21459 w 1943085"/>
                <a:gd name="connsiteY38" fmla="*/ 1677228 h 2062839"/>
                <a:gd name="connsiteX39" fmla="*/ 53518 w 1943085"/>
                <a:gd name="connsiteY39" fmla="*/ 1735091 h 2062839"/>
                <a:gd name="connsiteX40" fmla="*/ 68375 w 1943085"/>
                <a:gd name="connsiteY40" fmla="*/ 1749947 h 2062839"/>
                <a:gd name="connsiteX41" fmla="*/ 192701 w 1943085"/>
                <a:gd name="connsiteY41" fmla="*/ 1731181 h 2062839"/>
                <a:gd name="connsiteX42" fmla="*/ 234143 w 1943085"/>
                <a:gd name="connsiteY42" fmla="*/ 1630313 h 2062839"/>
                <a:gd name="connsiteX43" fmla="*/ 201302 w 1943085"/>
                <a:gd name="connsiteY43" fmla="*/ 1574796 h 2062839"/>
                <a:gd name="connsiteX44" fmla="*/ 191919 w 1943085"/>
                <a:gd name="connsiteY44" fmla="*/ 1548992 h 2062839"/>
                <a:gd name="connsiteX45" fmla="*/ 213813 w 1943085"/>
                <a:gd name="connsiteY45" fmla="*/ 1538046 h 2062839"/>
                <a:gd name="connsiteX46" fmla="*/ 491396 w 1943085"/>
                <a:gd name="connsiteY46" fmla="*/ 1492694 h 2062839"/>
                <a:gd name="connsiteX47" fmla="*/ 678276 w 1943085"/>
                <a:gd name="connsiteY47" fmla="*/ 1459853 h 2062839"/>
                <a:gd name="connsiteX48" fmla="*/ 819023 w 1943085"/>
                <a:gd name="connsiteY48" fmla="*/ 1446560 h 2062839"/>
                <a:gd name="connsiteX49" fmla="*/ 882358 w 1943085"/>
                <a:gd name="connsiteY49" fmla="*/ 1495822 h 2062839"/>
                <a:gd name="connsiteX50" fmla="*/ 954296 w 1943085"/>
                <a:gd name="connsiteY50" fmla="*/ 1720234 h 2062839"/>
                <a:gd name="connsiteX51" fmla="*/ 964461 w 1943085"/>
                <a:gd name="connsiteY51" fmla="*/ 1858635 h 2062839"/>
                <a:gd name="connsiteX52" fmla="*/ 958987 w 1943085"/>
                <a:gd name="connsiteY52" fmla="*/ 1930572 h 2062839"/>
                <a:gd name="connsiteX53" fmla="*/ 1091914 w 1943085"/>
                <a:gd name="connsiteY53" fmla="*/ 2062717 h 2062839"/>
                <a:gd name="connsiteX54" fmla="*/ 1237352 w 1943085"/>
                <a:gd name="connsiteY54" fmla="*/ 1946992 h 2062839"/>
                <a:gd name="connsiteX55" fmla="*/ 1227969 w 1943085"/>
                <a:gd name="connsiteY55" fmla="*/ 1888348 h 2062839"/>
                <a:gd name="connsiteX56" fmla="*/ 1144303 w 1943085"/>
                <a:gd name="connsiteY56" fmla="*/ 1796863 h 2062839"/>
                <a:gd name="connsiteX57" fmla="*/ 1130229 w 1943085"/>
                <a:gd name="connsiteY57" fmla="*/ 1779660 h 2062839"/>
                <a:gd name="connsiteX58" fmla="*/ 1042653 w 1943085"/>
                <a:gd name="connsiteY58" fmla="*/ 1467673 h 2062839"/>
                <a:gd name="connsiteX59" fmla="*/ 1073148 w 1943085"/>
                <a:gd name="connsiteY59" fmla="*/ 1430140 h 2062839"/>
                <a:gd name="connsiteX60" fmla="*/ 1090351 w 1943085"/>
                <a:gd name="connsiteY60" fmla="*/ 1431704 h 2062839"/>
                <a:gd name="connsiteX61" fmla="*/ 1293651 w 1943085"/>
                <a:gd name="connsiteY61" fmla="*/ 1452816 h 2062839"/>
                <a:gd name="connsiteX62" fmla="*/ 1704943 w 1943085"/>
                <a:gd name="connsiteY62" fmla="*/ 1485657 h 2062839"/>
                <a:gd name="connsiteX63" fmla="*/ 1746385 w 1943085"/>
                <a:gd name="connsiteY63" fmla="*/ 1548211 h 2062839"/>
                <a:gd name="connsiteX64" fmla="*/ 1747949 w 1943085"/>
                <a:gd name="connsiteY64" fmla="*/ 1595126 h 2062839"/>
                <a:gd name="connsiteX65" fmla="*/ 1771407 w 1943085"/>
                <a:gd name="connsiteY65" fmla="*/ 1645169 h 2062839"/>
                <a:gd name="connsiteX66" fmla="*/ 1792519 w 1943085"/>
                <a:gd name="connsiteY66" fmla="*/ 1664718 h 2062839"/>
                <a:gd name="connsiteX67" fmla="*/ 1878531 w 1943085"/>
                <a:gd name="connsiteY67" fmla="*/ 1672537 h 2062839"/>
                <a:gd name="connsiteX68" fmla="*/ 1916845 w 1943085"/>
                <a:gd name="connsiteY68" fmla="*/ 1652989 h 2062839"/>
                <a:gd name="connsiteX69" fmla="*/ 1937957 w 1943085"/>
                <a:gd name="connsiteY69" fmla="*/ 1520843 h 2062839"/>
                <a:gd name="connsiteX70" fmla="*/ 1907462 w 1943085"/>
                <a:gd name="connsiteY70" fmla="*/ 1491130 h 2062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943085" h="2062839">
                  <a:moveTo>
                    <a:pt x="1907462" y="1491130"/>
                  </a:moveTo>
                  <a:cubicBezTo>
                    <a:pt x="1894169" y="1492694"/>
                    <a:pt x="1886350" y="1484093"/>
                    <a:pt x="1884004" y="1471582"/>
                  </a:cubicBezTo>
                  <a:cubicBezTo>
                    <a:pt x="1882440" y="1460635"/>
                    <a:pt x="1880876" y="1448906"/>
                    <a:pt x="1878531" y="1437959"/>
                  </a:cubicBezTo>
                  <a:cubicBezTo>
                    <a:pt x="1872275" y="1400427"/>
                    <a:pt x="1857418" y="1386352"/>
                    <a:pt x="1821450" y="1380097"/>
                  </a:cubicBezTo>
                  <a:cubicBezTo>
                    <a:pt x="1729183" y="1365240"/>
                    <a:pt x="1637698" y="1349602"/>
                    <a:pt x="1545431" y="1334745"/>
                  </a:cubicBezTo>
                  <a:cubicBezTo>
                    <a:pt x="1430488" y="1316761"/>
                    <a:pt x="1315545" y="1299559"/>
                    <a:pt x="1200602" y="1280792"/>
                  </a:cubicBezTo>
                  <a:cubicBezTo>
                    <a:pt x="1170107" y="1275319"/>
                    <a:pt x="1141176" y="1258117"/>
                    <a:pt x="1108335" y="1261244"/>
                  </a:cubicBezTo>
                  <a:cubicBezTo>
                    <a:pt x="1109117" y="1259680"/>
                    <a:pt x="1109117" y="1256553"/>
                    <a:pt x="1109117" y="1254989"/>
                  </a:cubicBezTo>
                  <a:cubicBezTo>
                    <a:pt x="1130229" y="1251861"/>
                    <a:pt x="1152123" y="1247951"/>
                    <a:pt x="1173234" y="1245606"/>
                  </a:cubicBezTo>
                  <a:cubicBezTo>
                    <a:pt x="1177144" y="1244824"/>
                    <a:pt x="1183399" y="1240914"/>
                    <a:pt x="1184181" y="1249515"/>
                  </a:cubicBezTo>
                  <a:cubicBezTo>
                    <a:pt x="1184963" y="1262026"/>
                    <a:pt x="1195910" y="1261244"/>
                    <a:pt x="1203730" y="1264372"/>
                  </a:cubicBezTo>
                  <a:cubicBezTo>
                    <a:pt x="1254555" y="1283138"/>
                    <a:pt x="1305380" y="1271409"/>
                    <a:pt x="1355423" y="1259680"/>
                  </a:cubicBezTo>
                  <a:cubicBezTo>
                    <a:pt x="1373407" y="1255771"/>
                    <a:pt x="1379663" y="1240132"/>
                    <a:pt x="1382790" y="1222930"/>
                  </a:cubicBezTo>
                  <a:cubicBezTo>
                    <a:pt x="1385918" y="1205728"/>
                    <a:pt x="1387482" y="1187744"/>
                    <a:pt x="1389828" y="1169759"/>
                  </a:cubicBezTo>
                  <a:cubicBezTo>
                    <a:pt x="1394519" y="1139264"/>
                    <a:pt x="1389046" y="1125190"/>
                    <a:pt x="1361678" y="1109551"/>
                  </a:cubicBezTo>
                  <a:cubicBezTo>
                    <a:pt x="1346040" y="1100950"/>
                    <a:pt x="1338221" y="1088439"/>
                    <a:pt x="1338221" y="1070455"/>
                  </a:cubicBezTo>
                  <a:cubicBezTo>
                    <a:pt x="1338221" y="1061072"/>
                    <a:pt x="1338221" y="1050907"/>
                    <a:pt x="1335875" y="1041524"/>
                  </a:cubicBezTo>
                  <a:cubicBezTo>
                    <a:pt x="1331183" y="1022757"/>
                    <a:pt x="1320236" y="1020412"/>
                    <a:pt x="1303816" y="1029795"/>
                  </a:cubicBezTo>
                  <a:cubicBezTo>
                    <a:pt x="1277230" y="1045433"/>
                    <a:pt x="1251427" y="1061072"/>
                    <a:pt x="1224060" y="1075146"/>
                  </a:cubicBezTo>
                  <a:cubicBezTo>
                    <a:pt x="1167761" y="1105642"/>
                    <a:pt x="1115372" y="1142392"/>
                    <a:pt x="1055164" y="1167413"/>
                  </a:cubicBezTo>
                  <a:cubicBezTo>
                    <a:pt x="1029360" y="1178360"/>
                    <a:pt x="1019195" y="1170541"/>
                    <a:pt x="1017631" y="1143956"/>
                  </a:cubicBezTo>
                  <a:cubicBezTo>
                    <a:pt x="1016068" y="1085311"/>
                    <a:pt x="1013722" y="58644"/>
                    <a:pt x="1011376" y="0"/>
                  </a:cubicBezTo>
                  <a:lnTo>
                    <a:pt x="816677" y="0"/>
                  </a:lnTo>
                  <a:cubicBezTo>
                    <a:pt x="815895" y="62554"/>
                    <a:pt x="815113" y="1093130"/>
                    <a:pt x="814331" y="1155684"/>
                  </a:cubicBezTo>
                  <a:cubicBezTo>
                    <a:pt x="814331" y="1162722"/>
                    <a:pt x="815113" y="1170541"/>
                    <a:pt x="803384" y="1169759"/>
                  </a:cubicBezTo>
                  <a:cubicBezTo>
                    <a:pt x="756469" y="1166632"/>
                    <a:pt x="708771" y="1171323"/>
                    <a:pt x="662638" y="1156467"/>
                  </a:cubicBezTo>
                  <a:cubicBezTo>
                    <a:pt x="560988" y="1122062"/>
                    <a:pt x="458555" y="1088439"/>
                    <a:pt x="356123" y="1056380"/>
                  </a:cubicBezTo>
                  <a:cubicBezTo>
                    <a:pt x="315463" y="1043088"/>
                    <a:pt x="309208" y="1046997"/>
                    <a:pt x="291223" y="1079056"/>
                  </a:cubicBezTo>
                  <a:cubicBezTo>
                    <a:pt x="286532" y="1086875"/>
                    <a:pt x="286532" y="1093913"/>
                    <a:pt x="286532" y="1102514"/>
                  </a:cubicBezTo>
                  <a:cubicBezTo>
                    <a:pt x="286532" y="1139264"/>
                    <a:pt x="287314" y="1175233"/>
                    <a:pt x="285750" y="1211983"/>
                  </a:cubicBezTo>
                  <a:cubicBezTo>
                    <a:pt x="284968" y="1231531"/>
                    <a:pt x="286532" y="1250298"/>
                    <a:pt x="303734" y="1263590"/>
                  </a:cubicBezTo>
                  <a:cubicBezTo>
                    <a:pt x="310772" y="1269063"/>
                    <a:pt x="316245" y="1278447"/>
                    <a:pt x="313899" y="1287048"/>
                  </a:cubicBezTo>
                  <a:cubicBezTo>
                    <a:pt x="306862" y="1315197"/>
                    <a:pt x="320937" y="1330836"/>
                    <a:pt x="342049" y="1344129"/>
                  </a:cubicBezTo>
                  <a:cubicBezTo>
                    <a:pt x="349086" y="1348038"/>
                    <a:pt x="352996" y="1354293"/>
                    <a:pt x="351432" y="1362113"/>
                  </a:cubicBezTo>
                  <a:cubicBezTo>
                    <a:pt x="350650" y="1370714"/>
                    <a:pt x="342830" y="1370714"/>
                    <a:pt x="336575" y="1372278"/>
                  </a:cubicBezTo>
                  <a:cubicBezTo>
                    <a:pt x="246654" y="1395735"/>
                    <a:pt x="156732" y="1421539"/>
                    <a:pt x="65247" y="1437959"/>
                  </a:cubicBezTo>
                  <a:cubicBezTo>
                    <a:pt x="24587" y="1444997"/>
                    <a:pt x="348" y="1478619"/>
                    <a:pt x="348" y="1513024"/>
                  </a:cubicBezTo>
                  <a:cubicBezTo>
                    <a:pt x="348" y="1550556"/>
                    <a:pt x="-434" y="1587307"/>
                    <a:pt x="348" y="1624839"/>
                  </a:cubicBezTo>
                  <a:cubicBezTo>
                    <a:pt x="348" y="1645169"/>
                    <a:pt x="7385" y="1662371"/>
                    <a:pt x="21459" y="1677228"/>
                  </a:cubicBezTo>
                  <a:cubicBezTo>
                    <a:pt x="37098" y="1692867"/>
                    <a:pt x="53518" y="1710069"/>
                    <a:pt x="53518" y="1735091"/>
                  </a:cubicBezTo>
                  <a:cubicBezTo>
                    <a:pt x="53518" y="1742910"/>
                    <a:pt x="62120" y="1746037"/>
                    <a:pt x="68375" y="1749947"/>
                  </a:cubicBezTo>
                  <a:cubicBezTo>
                    <a:pt x="100434" y="1771841"/>
                    <a:pt x="158296" y="1763240"/>
                    <a:pt x="192701" y="1731181"/>
                  </a:cubicBezTo>
                  <a:cubicBezTo>
                    <a:pt x="222414" y="1703814"/>
                    <a:pt x="230233" y="1666281"/>
                    <a:pt x="234143" y="1630313"/>
                  </a:cubicBezTo>
                  <a:cubicBezTo>
                    <a:pt x="236489" y="1607637"/>
                    <a:pt x="219286" y="1588871"/>
                    <a:pt x="201302" y="1574796"/>
                  </a:cubicBezTo>
                  <a:cubicBezTo>
                    <a:pt x="193483" y="1568540"/>
                    <a:pt x="189573" y="1559158"/>
                    <a:pt x="191919" y="1548992"/>
                  </a:cubicBezTo>
                  <a:cubicBezTo>
                    <a:pt x="195047" y="1537264"/>
                    <a:pt x="205994" y="1539610"/>
                    <a:pt x="213813" y="1538046"/>
                  </a:cubicBezTo>
                  <a:cubicBezTo>
                    <a:pt x="306080" y="1523189"/>
                    <a:pt x="399911" y="1516934"/>
                    <a:pt x="491396" y="1492694"/>
                  </a:cubicBezTo>
                  <a:cubicBezTo>
                    <a:pt x="552386" y="1476273"/>
                    <a:pt x="616504" y="1470018"/>
                    <a:pt x="678276" y="1459853"/>
                  </a:cubicBezTo>
                  <a:cubicBezTo>
                    <a:pt x="725192" y="1452034"/>
                    <a:pt x="771325" y="1440305"/>
                    <a:pt x="819023" y="1446560"/>
                  </a:cubicBezTo>
                  <a:cubicBezTo>
                    <a:pt x="848736" y="1451252"/>
                    <a:pt x="871412" y="1462199"/>
                    <a:pt x="882358" y="1495822"/>
                  </a:cubicBezTo>
                  <a:cubicBezTo>
                    <a:pt x="908162" y="1570104"/>
                    <a:pt x="931620" y="1645169"/>
                    <a:pt x="954296" y="1720234"/>
                  </a:cubicBezTo>
                  <a:cubicBezTo>
                    <a:pt x="968370" y="1766368"/>
                    <a:pt x="980099" y="1810937"/>
                    <a:pt x="964461" y="1858635"/>
                  </a:cubicBezTo>
                  <a:cubicBezTo>
                    <a:pt x="957423" y="1881310"/>
                    <a:pt x="957423" y="1906332"/>
                    <a:pt x="958987" y="1930572"/>
                  </a:cubicBezTo>
                  <a:cubicBezTo>
                    <a:pt x="962897" y="1997036"/>
                    <a:pt x="1024669" y="2058807"/>
                    <a:pt x="1091914" y="2062717"/>
                  </a:cubicBezTo>
                  <a:cubicBezTo>
                    <a:pt x="1154468" y="2065845"/>
                    <a:pt x="1227187" y="2008764"/>
                    <a:pt x="1237352" y="1946992"/>
                  </a:cubicBezTo>
                  <a:cubicBezTo>
                    <a:pt x="1241262" y="1926662"/>
                    <a:pt x="1237352" y="1907114"/>
                    <a:pt x="1227969" y="1888348"/>
                  </a:cubicBezTo>
                  <a:cubicBezTo>
                    <a:pt x="1209203" y="1849252"/>
                    <a:pt x="1177144" y="1821884"/>
                    <a:pt x="1144303" y="1796863"/>
                  </a:cubicBezTo>
                  <a:cubicBezTo>
                    <a:pt x="1137266" y="1791389"/>
                    <a:pt x="1132574" y="1787479"/>
                    <a:pt x="1130229" y="1779660"/>
                  </a:cubicBezTo>
                  <a:cubicBezTo>
                    <a:pt x="1098170" y="1676446"/>
                    <a:pt x="1063765" y="1574014"/>
                    <a:pt x="1042653" y="1467673"/>
                  </a:cubicBezTo>
                  <a:cubicBezTo>
                    <a:pt x="1035616" y="1434832"/>
                    <a:pt x="1039525" y="1430140"/>
                    <a:pt x="1073148" y="1430140"/>
                  </a:cubicBezTo>
                  <a:cubicBezTo>
                    <a:pt x="1078622" y="1430140"/>
                    <a:pt x="1084095" y="1430922"/>
                    <a:pt x="1090351" y="1431704"/>
                  </a:cubicBezTo>
                  <a:cubicBezTo>
                    <a:pt x="1158378" y="1438741"/>
                    <a:pt x="1225624" y="1447342"/>
                    <a:pt x="1293651" y="1452816"/>
                  </a:cubicBezTo>
                  <a:cubicBezTo>
                    <a:pt x="1430488" y="1463763"/>
                    <a:pt x="1568106" y="1472364"/>
                    <a:pt x="1704943" y="1485657"/>
                  </a:cubicBezTo>
                  <a:cubicBezTo>
                    <a:pt x="1762024" y="1491130"/>
                    <a:pt x="1762024" y="1491130"/>
                    <a:pt x="1746385" y="1548211"/>
                  </a:cubicBezTo>
                  <a:cubicBezTo>
                    <a:pt x="1741694" y="1563849"/>
                    <a:pt x="1737002" y="1581052"/>
                    <a:pt x="1747949" y="1595126"/>
                  </a:cubicBezTo>
                  <a:cubicBezTo>
                    <a:pt x="1759678" y="1609983"/>
                    <a:pt x="1767497" y="1626403"/>
                    <a:pt x="1771407" y="1645169"/>
                  </a:cubicBezTo>
                  <a:cubicBezTo>
                    <a:pt x="1773753" y="1656898"/>
                    <a:pt x="1780790" y="1661590"/>
                    <a:pt x="1792519" y="1664718"/>
                  </a:cubicBezTo>
                  <a:cubicBezTo>
                    <a:pt x="1820668" y="1670973"/>
                    <a:pt x="1849599" y="1670191"/>
                    <a:pt x="1878531" y="1672537"/>
                  </a:cubicBezTo>
                  <a:cubicBezTo>
                    <a:pt x="1898079" y="1674100"/>
                    <a:pt x="1908244" y="1665499"/>
                    <a:pt x="1916845" y="1652989"/>
                  </a:cubicBezTo>
                  <a:cubicBezTo>
                    <a:pt x="1944212" y="1612329"/>
                    <a:pt x="1948122" y="1566977"/>
                    <a:pt x="1937957" y="1520843"/>
                  </a:cubicBezTo>
                  <a:cubicBezTo>
                    <a:pt x="1937175" y="1504423"/>
                    <a:pt x="1928574" y="1488785"/>
                    <a:pt x="1907462" y="1491130"/>
                  </a:cubicBezTo>
                  <a:close/>
                </a:path>
              </a:pathLst>
            </a:custGeom>
            <a:solidFill>
              <a:srgbClr val="000000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4" name="Freeform: Shape 10">
              <a:extLst>
                <a:ext uri="{FF2B5EF4-FFF2-40B4-BE49-F238E27FC236}">
                  <a16:creationId xmlns:a16="http://schemas.microsoft.com/office/drawing/2014/main" id="{0B2C55D1-EC22-4619-AEAC-50A851EA3BE6}"/>
                </a:ext>
              </a:extLst>
            </p:cNvPr>
            <p:cNvSpPr/>
            <p:nvPr/>
          </p:nvSpPr>
          <p:spPr>
            <a:xfrm>
              <a:off x="8891300" y="3556880"/>
              <a:ext cx="2723485" cy="2268548"/>
            </a:xfrm>
            <a:custGeom>
              <a:avLst/>
              <a:gdLst>
                <a:gd name="connsiteX0" fmla="*/ 2323913 w 2723485"/>
                <a:gd name="connsiteY0" fmla="*/ 180625 h 2268548"/>
                <a:gd name="connsiteX1" fmla="*/ 2609315 w 2723485"/>
                <a:gd name="connsiteY1" fmla="*/ 362813 h 2268548"/>
                <a:gd name="connsiteX2" fmla="*/ 2721130 w 2723485"/>
                <a:gd name="connsiteY2" fmla="*/ 698259 h 2268548"/>
                <a:gd name="connsiteX3" fmla="*/ 2581166 w 2723485"/>
                <a:gd name="connsiteY3" fmla="*/ 2227703 h 2268548"/>
                <a:gd name="connsiteX4" fmla="*/ 2538160 w 2723485"/>
                <a:gd name="connsiteY4" fmla="*/ 2231613 h 2268548"/>
                <a:gd name="connsiteX5" fmla="*/ 1925913 w 2723485"/>
                <a:gd name="connsiteY5" fmla="*/ 2268363 h 2268548"/>
                <a:gd name="connsiteX6" fmla="*/ 1883689 w 2723485"/>
                <a:gd name="connsiteY6" fmla="*/ 2248815 h 2268548"/>
                <a:gd name="connsiteX7" fmla="*/ 1789858 w 2723485"/>
                <a:gd name="connsiteY7" fmla="*/ 1972014 h 2268548"/>
                <a:gd name="connsiteX8" fmla="*/ 1701501 w 2723485"/>
                <a:gd name="connsiteY8" fmla="*/ 1803118 h 2268548"/>
                <a:gd name="connsiteX9" fmla="*/ 1379348 w 2723485"/>
                <a:gd name="connsiteY9" fmla="*/ 1356639 h 2268548"/>
                <a:gd name="connsiteX10" fmla="*/ 1256586 w 2723485"/>
                <a:gd name="connsiteY10" fmla="*/ 1059508 h 2268548"/>
                <a:gd name="connsiteX11" fmla="*/ 1232346 w 2723485"/>
                <a:gd name="connsiteY11" fmla="*/ 1018848 h 2268548"/>
                <a:gd name="connsiteX12" fmla="*/ 588040 w 2723485"/>
                <a:gd name="connsiteY12" fmla="*/ 789744 h 2268548"/>
                <a:gd name="connsiteX13" fmla="*/ 25054 w 2723485"/>
                <a:gd name="connsiteY13" fmla="*/ 659163 h 2268548"/>
                <a:gd name="connsiteX14" fmla="*/ 5506 w 2723485"/>
                <a:gd name="connsiteY14" fmla="*/ 637269 h 2268548"/>
                <a:gd name="connsiteX15" fmla="*/ 33 w 2723485"/>
                <a:gd name="connsiteY15" fmla="*/ 558294 h 2268548"/>
                <a:gd name="connsiteX16" fmla="*/ 32092 w 2723485"/>
                <a:gd name="connsiteY16" fmla="*/ 415984 h 2268548"/>
                <a:gd name="connsiteX17" fmla="*/ 263541 w 2723485"/>
                <a:gd name="connsiteY17" fmla="*/ 142310 h 2268548"/>
                <a:gd name="connsiteX18" fmla="*/ 1183085 w 2723485"/>
                <a:gd name="connsiteY18" fmla="*/ 0 h 2268548"/>
                <a:gd name="connsiteX19" fmla="*/ 2323913 w 2723485"/>
                <a:gd name="connsiteY19" fmla="*/ 180625 h 2268548"/>
                <a:gd name="connsiteX20" fmla="*/ 2148762 w 2723485"/>
                <a:gd name="connsiteY20" fmla="*/ 1605291 h 2268548"/>
                <a:gd name="connsiteX21" fmla="*/ 2080734 w 2723485"/>
                <a:gd name="connsiteY21" fmla="*/ 921107 h 2268548"/>
                <a:gd name="connsiteX22" fmla="*/ 1854758 w 2723485"/>
                <a:gd name="connsiteY22" fmla="*/ 906251 h 2268548"/>
                <a:gd name="connsiteX23" fmla="*/ 1843811 w 2723485"/>
                <a:gd name="connsiteY23" fmla="*/ 927363 h 2268548"/>
                <a:gd name="connsiteX24" fmla="*/ 2148762 w 2723485"/>
                <a:gd name="connsiteY24" fmla="*/ 1605291 h 226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23485" h="2268548">
                  <a:moveTo>
                    <a:pt x="2323913" y="180625"/>
                  </a:moveTo>
                  <a:cubicBezTo>
                    <a:pt x="2429473" y="225976"/>
                    <a:pt x="2527995" y="279929"/>
                    <a:pt x="2609315" y="362813"/>
                  </a:cubicBezTo>
                  <a:cubicBezTo>
                    <a:pt x="2701582" y="456644"/>
                    <a:pt x="2732859" y="570023"/>
                    <a:pt x="2721130" y="698259"/>
                  </a:cubicBezTo>
                  <a:cubicBezTo>
                    <a:pt x="2709402" y="818675"/>
                    <a:pt x="2586640" y="2166713"/>
                    <a:pt x="2581166" y="2227703"/>
                  </a:cubicBezTo>
                  <a:cubicBezTo>
                    <a:pt x="2566309" y="2225358"/>
                    <a:pt x="2552235" y="2230831"/>
                    <a:pt x="2538160" y="2231613"/>
                  </a:cubicBezTo>
                  <a:cubicBezTo>
                    <a:pt x="2488117" y="2233959"/>
                    <a:pt x="1953281" y="2271491"/>
                    <a:pt x="1925913" y="2268363"/>
                  </a:cubicBezTo>
                  <a:cubicBezTo>
                    <a:pt x="1909493" y="2266800"/>
                    <a:pt x="1889945" y="2266017"/>
                    <a:pt x="1883689" y="2248815"/>
                  </a:cubicBezTo>
                  <a:cubicBezTo>
                    <a:pt x="1872742" y="2222230"/>
                    <a:pt x="1803151" y="1978269"/>
                    <a:pt x="1789858" y="1972014"/>
                  </a:cubicBezTo>
                  <a:cubicBezTo>
                    <a:pt x="1767182" y="1911806"/>
                    <a:pt x="1736687" y="1856289"/>
                    <a:pt x="1701501" y="1803118"/>
                  </a:cubicBezTo>
                  <a:cubicBezTo>
                    <a:pt x="1599851" y="1649861"/>
                    <a:pt x="1490381" y="1502859"/>
                    <a:pt x="1379348" y="1356639"/>
                  </a:cubicBezTo>
                  <a:cubicBezTo>
                    <a:pt x="1312102" y="1268282"/>
                    <a:pt x="1285517" y="1163504"/>
                    <a:pt x="1256586" y="1059508"/>
                  </a:cubicBezTo>
                  <a:cubicBezTo>
                    <a:pt x="1261277" y="1049343"/>
                    <a:pt x="1244857" y="1018848"/>
                    <a:pt x="1232346" y="1018848"/>
                  </a:cubicBezTo>
                  <a:cubicBezTo>
                    <a:pt x="1208888" y="1018848"/>
                    <a:pt x="651376" y="806946"/>
                    <a:pt x="588040" y="789744"/>
                  </a:cubicBezTo>
                  <a:cubicBezTo>
                    <a:pt x="554417" y="780361"/>
                    <a:pt x="75879" y="669327"/>
                    <a:pt x="25054" y="659163"/>
                  </a:cubicBezTo>
                  <a:cubicBezTo>
                    <a:pt x="10980" y="656035"/>
                    <a:pt x="6288" y="650561"/>
                    <a:pt x="5506" y="637269"/>
                  </a:cubicBezTo>
                  <a:cubicBezTo>
                    <a:pt x="5506" y="627886"/>
                    <a:pt x="10980" y="574715"/>
                    <a:pt x="33" y="558294"/>
                  </a:cubicBezTo>
                  <a:cubicBezTo>
                    <a:pt x="-749" y="508251"/>
                    <a:pt x="12544" y="461335"/>
                    <a:pt x="32092" y="415984"/>
                  </a:cubicBezTo>
                  <a:cubicBezTo>
                    <a:pt x="82917" y="302605"/>
                    <a:pt x="168928" y="218939"/>
                    <a:pt x="263541" y="142310"/>
                  </a:cubicBezTo>
                  <a:cubicBezTo>
                    <a:pt x="268233" y="140746"/>
                    <a:pt x="1126004" y="782"/>
                    <a:pt x="1183085" y="0"/>
                  </a:cubicBezTo>
                  <a:cubicBezTo>
                    <a:pt x="1199505" y="1564"/>
                    <a:pt x="2058840" y="105560"/>
                    <a:pt x="2323913" y="180625"/>
                  </a:cubicBezTo>
                  <a:close/>
                  <a:moveTo>
                    <a:pt x="2148762" y="1605291"/>
                  </a:moveTo>
                  <a:cubicBezTo>
                    <a:pt x="2146416" y="1552120"/>
                    <a:pt x="2085426" y="945347"/>
                    <a:pt x="2080734" y="921107"/>
                  </a:cubicBezTo>
                  <a:cubicBezTo>
                    <a:pt x="2077606" y="903123"/>
                    <a:pt x="1861795" y="905469"/>
                    <a:pt x="1854758" y="906251"/>
                  </a:cubicBezTo>
                  <a:cubicBezTo>
                    <a:pt x="1839119" y="907032"/>
                    <a:pt x="1835210" y="914070"/>
                    <a:pt x="1843811" y="927363"/>
                  </a:cubicBezTo>
                  <a:cubicBezTo>
                    <a:pt x="1856322" y="943783"/>
                    <a:pt x="2129214" y="1561503"/>
                    <a:pt x="2148762" y="1605291"/>
                  </a:cubicBezTo>
                  <a:close/>
                </a:path>
              </a:pathLst>
            </a:custGeom>
            <a:solidFill>
              <a:srgbClr val="120202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5" name="Freeform: Shape 11">
              <a:extLst>
                <a:ext uri="{FF2B5EF4-FFF2-40B4-BE49-F238E27FC236}">
                  <a16:creationId xmlns:a16="http://schemas.microsoft.com/office/drawing/2014/main" id="{060AEC68-0A77-4F0C-BE86-D42B5AEED4FA}"/>
                </a:ext>
              </a:extLst>
            </p:cNvPr>
            <p:cNvSpPr/>
            <p:nvPr/>
          </p:nvSpPr>
          <p:spPr>
            <a:xfrm>
              <a:off x="9401051" y="2781103"/>
              <a:ext cx="2340403" cy="1070675"/>
            </a:xfrm>
            <a:custGeom>
              <a:avLst/>
              <a:gdLst>
                <a:gd name="connsiteX0" fmla="*/ 1795395 w 2340403"/>
                <a:gd name="connsiteY0" fmla="*/ 996280 h 1070675"/>
                <a:gd name="connsiteX1" fmla="*/ 1771155 w 2340403"/>
                <a:gd name="connsiteY1" fmla="*/ 1015046 h 1070675"/>
                <a:gd name="connsiteX2" fmla="*/ 729632 w 2340403"/>
                <a:gd name="connsiteY2" fmla="*/ 1069781 h 1070675"/>
                <a:gd name="connsiteX3" fmla="*/ 577938 w 2340403"/>
                <a:gd name="connsiteY3" fmla="*/ 1051014 h 1070675"/>
                <a:gd name="connsiteX4" fmla="*/ 24336 w 2340403"/>
                <a:gd name="connsiteY4" fmla="*/ 950928 h 1070675"/>
                <a:gd name="connsiteX5" fmla="*/ 878 w 2340403"/>
                <a:gd name="connsiteY5" fmla="*/ 921215 h 1070675"/>
                <a:gd name="connsiteX6" fmla="*/ 878 w 2340403"/>
                <a:gd name="connsiteY6" fmla="*/ 906358 h 1070675"/>
                <a:gd name="connsiteX7" fmla="*/ 572465 w 2340403"/>
                <a:gd name="connsiteY7" fmla="*/ 880555 h 1070675"/>
                <a:gd name="connsiteX8" fmla="*/ 721812 w 2340403"/>
                <a:gd name="connsiteY8" fmla="*/ 886028 h 1070675"/>
                <a:gd name="connsiteX9" fmla="*/ 1229282 w 2340403"/>
                <a:gd name="connsiteY9" fmla="*/ 37640 h 1070675"/>
                <a:gd name="connsiteX10" fmla="*/ 1248830 w 2340403"/>
                <a:gd name="connsiteY10" fmla="*/ 25911 h 1070675"/>
                <a:gd name="connsiteX11" fmla="*/ 2323194 w 2340403"/>
                <a:gd name="connsiteY11" fmla="*/ 890 h 1070675"/>
                <a:gd name="connsiteX12" fmla="*/ 2340396 w 2340403"/>
                <a:gd name="connsiteY12" fmla="*/ 3235 h 1070675"/>
                <a:gd name="connsiteX13" fmla="*/ 1795395 w 2340403"/>
                <a:gd name="connsiteY13" fmla="*/ 996280 h 107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0403" h="1070675">
                  <a:moveTo>
                    <a:pt x="1795395" y="996280"/>
                  </a:moveTo>
                  <a:cubicBezTo>
                    <a:pt x="1790703" y="1009572"/>
                    <a:pt x="1785230" y="1015046"/>
                    <a:pt x="1771155" y="1015046"/>
                  </a:cubicBezTo>
                  <a:cubicBezTo>
                    <a:pt x="1679670" y="1018955"/>
                    <a:pt x="804696" y="1062743"/>
                    <a:pt x="729632" y="1069781"/>
                  </a:cubicBezTo>
                  <a:cubicBezTo>
                    <a:pt x="677243" y="1074472"/>
                    <a:pt x="627982" y="1059616"/>
                    <a:pt x="577938" y="1051014"/>
                  </a:cubicBezTo>
                  <a:cubicBezTo>
                    <a:pt x="419208" y="1022865"/>
                    <a:pt x="50139" y="954056"/>
                    <a:pt x="24336" y="950928"/>
                  </a:cubicBezTo>
                  <a:cubicBezTo>
                    <a:pt x="6351" y="948582"/>
                    <a:pt x="-3032" y="941545"/>
                    <a:pt x="878" y="921215"/>
                  </a:cubicBezTo>
                  <a:cubicBezTo>
                    <a:pt x="1660" y="916523"/>
                    <a:pt x="878" y="911832"/>
                    <a:pt x="878" y="906358"/>
                  </a:cubicBezTo>
                  <a:cubicBezTo>
                    <a:pt x="75161" y="900103"/>
                    <a:pt x="524767" y="879773"/>
                    <a:pt x="572465" y="880555"/>
                  </a:cubicBezTo>
                  <a:cubicBezTo>
                    <a:pt x="572465" y="880555"/>
                    <a:pt x="685062" y="891502"/>
                    <a:pt x="721812" y="886028"/>
                  </a:cubicBezTo>
                  <a:cubicBezTo>
                    <a:pt x="728850" y="882119"/>
                    <a:pt x="1197223" y="92375"/>
                    <a:pt x="1229282" y="37640"/>
                  </a:cubicBezTo>
                  <a:cubicBezTo>
                    <a:pt x="1233973" y="29039"/>
                    <a:pt x="1239447" y="25911"/>
                    <a:pt x="1248830" y="25911"/>
                  </a:cubicBezTo>
                  <a:cubicBezTo>
                    <a:pt x="1392704" y="26693"/>
                    <a:pt x="2244220" y="890"/>
                    <a:pt x="2323194" y="890"/>
                  </a:cubicBezTo>
                  <a:cubicBezTo>
                    <a:pt x="2329449" y="890"/>
                    <a:pt x="2337269" y="-2238"/>
                    <a:pt x="2340396" y="3235"/>
                  </a:cubicBezTo>
                  <a:cubicBezTo>
                    <a:pt x="2342742" y="11055"/>
                    <a:pt x="1799305" y="982205"/>
                    <a:pt x="1795395" y="996280"/>
                  </a:cubicBezTo>
                  <a:close/>
                </a:path>
              </a:pathLst>
            </a:custGeom>
            <a:solidFill>
              <a:srgbClr val="372F2E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6" name="Freeform: Shape 12">
              <a:extLst>
                <a:ext uri="{FF2B5EF4-FFF2-40B4-BE49-F238E27FC236}">
                  <a16:creationId xmlns:a16="http://schemas.microsoft.com/office/drawing/2014/main" id="{D3DD8DEE-E85B-4A83-B1B8-E3B5C033FE5D}"/>
                </a:ext>
              </a:extLst>
            </p:cNvPr>
            <p:cNvSpPr/>
            <p:nvPr/>
          </p:nvSpPr>
          <p:spPr>
            <a:xfrm>
              <a:off x="8359081" y="2872787"/>
              <a:ext cx="2006960" cy="795126"/>
            </a:xfrm>
            <a:custGeom>
              <a:avLst/>
              <a:gdLst>
                <a:gd name="connsiteX0" fmla="*/ 2006961 w 2006960"/>
                <a:gd name="connsiteY0" fmla="*/ 386180 h 795126"/>
                <a:gd name="connsiteX1" fmla="*/ 1776293 w 2006960"/>
                <a:gd name="connsiteY1" fmla="*/ 777142 h 795126"/>
                <a:gd name="connsiteX2" fmla="*/ 1763000 w 2006960"/>
                <a:gd name="connsiteY2" fmla="*/ 795126 h 795126"/>
                <a:gd name="connsiteX3" fmla="*/ 1613653 w 2006960"/>
                <a:gd name="connsiteY3" fmla="*/ 789653 h 795126"/>
                <a:gd name="connsiteX4" fmla="*/ 1613653 w 2006960"/>
                <a:gd name="connsiteY4" fmla="*/ 789653 h 795126"/>
                <a:gd name="connsiteX5" fmla="*/ 1548753 w 2006960"/>
                <a:gd name="connsiteY5" fmla="*/ 732572 h 795126"/>
                <a:gd name="connsiteX6" fmla="*/ 1515912 w 2006960"/>
                <a:gd name="connsiteY6" fmla="*/ 766977 h 795126"/>
                <a:gd name="connsiteX7" fmla="*/ 1454922 w 2006960"/>
                <a:gd name="connsiteY7" fmla="*/ 786525 h 795126"/>
                <a:gd name="connsiteX8" fmla="*/ 412617 w 2006960"/>
                <a:gd name="connsiteY8" fmla="*/ 777924 h 795126"/>
                <a:gd name="connsiteX9" fmla="*/ 296110 w 2006960"/>
                <a:gd name="connsiteY9" fmla="*/ 752902 h 795126"/>
                <a:gd name="connsiteX10" fmla="*/ 219481 w 2006960"/>
                <a:gd name="connsiteY10" fmla="*/ 701295 h 795126"/>
                <a:gd name="connsiteX11" fmla="*/ 213226 w 2006960"/>
                <a:gd name="connsiteY11" fmla="*/ 696604 h 795126"/>
                <a:gd name="connsiteX12" fmla="*/ 157709 w 2006960"/>
                <a:gd name="connsiteY12" fmla="*/ 598863 h 795126"/>
                <a:gd name="connsiteX13" fmla="*/ 10707 w 2006960"/>
                <a:gd name="connsiteY13" fmla="*/ 145347 h 795126"/>
                <a:gd name="connsiteX14" fmla="*/ 2888 w 2006960"/>
                <a:gd name="connsiteY14" fmla="*/ 94522 h 795126"/>
                <a:gd name="connsiteX15" fmla="*/ 16963 w 2006960"/>
                <a:gd name="connsiteY15" fmla="*/ 71064 h 795126"/>
                <a:gd name="connsiteX16" fmla="*/ 321913 w 2006960"/>
                <a:gd name="connsiteY16" fmla="*/ 28058 h 795126"/>
                <a:gd name="connsiteX17" fmla="*/ 504884 w 2006960"/>
                <a:gd name="connsiteY17" fmla="*/ 691 h 795126"/>
                <a:gd name="connsiteX18" fmla="*/ 529905 w 2006960"/>
                <a:gd name="connsiteY18" fmla="*/ 17893 h 795126"/>
                <a:gd name="connsiteX19" fmla="*/ 566656 w 2006960"/>
                <a:gd name="connsiteY19" fmla="*/ 251689 h 795126"/>
                <a:gd name="connsiteX20" fmla="*/ 554927 w 2006960"/>
                <a:gd name="connsiteY20" fmla="*/ 354903 h 795126"/>
                <a:gd name="connsiteX21" fmla="*/ 567438 w 2006960"/>
                <a:gd name="connsiteY21" fmla="*/ 379142 h 795126"/>
                <a:gd name="connsiteX22" fmla="*/ 898974 w 2006960"/>
                <a:gd name="connsiteY22" fmla="*/ 507378 h 795126"/>
                <a:gd name="connsiteX23" fmla="*/ 1110875 w 2006960"/>
                <a:gd name="connsiteY23" fmla="*/ 566804 h 795126"/>
                <a:gd name="connsiteX24" fmla="*/ 1325123 w 2006960"/>
                <a:gd name="connsiteY24" fmla="*/ 550384 h 795126"/>
                <a:gd name="connsiteX25" fmla="*/ 1545625 w 2006960"/>
                <a:gd name="connsiteY25" fmla="*/ 497995 h 795126"/>
                <a:gd name="connsiteX26" fmla="*/ 1684026 w 2006960"/>
                <a:gd name="connsiteY26" fmla="*/ 502686 h 795126"/>
                <a:gd name="connsiteX27" fmla="*/ 1699665 w 2006960"/>
                <a:gd name="connsiteY27" fmla="*/ 487048 h 795126"/>
                <a:gd name="connsiteX28" fmla="*/ 1615217 w 2006960"/>
                <a:gd name="connsiteY28" fmla="*/ 100777 h 795126"/>
                <a:gd name="connsiteX29" fmla="*/ 1630073 w 2006960"/>
                <a:gd name="connsiteY29" fmla="*/ 77319 h 795126"/>
                <a:gd name="connsiteX30" fmla="*/ 1838065 w 2006960"/>
                <a:gd name="connsiteY30" fmla="*/ 26494 h 795126"/>
                <a:gd name="connsiteX31" fmla="*/ 1985067 w 2006960"/>
                <a:gd name="connsiteY31" fmla="*/ 308769 h 795126"/>
                <a:gd name="connsiteX32" fmla="*/ 2006961 w 2006960"/>
                <a:gd name="connsiteY32" fmla="*/ 386180 h 795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006960" h="795126">
                  <a:moveTo>
                    <a:pt x="2006961" y="386180"/>
                  </a:moveTo>
                  <a:cubicBezTo>
                    <a:pt x="1963173" y="461244"/>
                    <a:pt x="1809134" y="721625"/>
                    <a:pt x="1776293" y="777142"/>
                  </a:cubicBezTo>
                  <a:cubicBezTo>
                    <a:pt x="1772383" y="783397"/>
                    <a:pt x="1770038" y="791216"/>
                    <a:pt x="1763000" y="795126"/>
                  </a:cubicBezTo>
                  <a:cubicBezTo>
                    <a:pt x="1712957" y="793562"/>
                    <a:pt x="1663696" y="791216"/>
                    <a:pt x="1613653" y="789653"/>
                  </a:cubicBezTo>
                  <a:lnTo>
                    <a:pt x="1613653" y="789653"/>
                  </a:lnTo>
                  <a:cubicBezTo>
                    <a:pt x="1594105" y="769323"/>
                    <a:pt x="1568301" y="756030"/>
                    <a:pt x="1548753" y="732572"/>
                  </a:cubicBezTo>
                  <a:cubicBezTo>
                    <a:pt x="1542498" y="751338"/>
                    <a:pt x="1529987" y="759939"/>
                    <a:pt x="1515912" y="766977"/>
                  </a:cubicBezTo>
                  <a:cubicBezTo>
                    <a:pt x="1496364" y="776360"/>
                    <a:pt x="1475252" y="780270"/>
                    <a:pt x="1454922" y="786525"/>
                  </a:cubicBezTo>
                  <a:cubicBezTo>
                    <a:pt x="1390804" y="781833"/>
                    <a:pt x="466569" y="790434"/>
                    <a:pt x="412617" y="777924"/>
                  </a:cubicBezTo>
                  <a:cubicBezTo>
                    <a:pt x="373520" y="769323"/>
                    <a:pt x="335206" y="759157"/>
                    <a:pt x="296110" y="752902"/>
                  </a:cubicBezTo>
                  <a:cubicBezTo>
                    <a:pt x="261705" y="747429"/>
                    <a:pt x="232774" y="737264"/>
                    <a:pt x="219481" y="701295"/>
                  </a:cubicBezTo>
                  <a:cubicBezTo>
                    <a:pt x="218699" y="698949"/>
                    <a:pt x="215571" y="698167"/>
                    <a:pt x="213226" y="696604"/>
                  </a:cubicBezTo>
                  <a:cubicBezTo>
                    <a:pt x="199151" y="661417"/>
                    <a:pt x="176475" y="630922"/>
                    <a:pt x="157709" y="598863"/>
                  </a:cubicBezTo>
                  <a:cubicBezTo>
                    <a:pt x="113921" y="522234"/>
                    <a:pt x="19308" y="217284"/>
                    <a:pt x="10707" y="145347"/>
                  </a:cubicBezTo>
                  <a:cubicBezTo>
                    <a:pt x="8361" y="128145"/>
                    <a:pt x="2888" y="111724"/>
                    <a:pt x="2888" y="94522"/>
                  </a:cubicBezTo>
                  <a:cubicBezTo>
                    <a:pt x="-4149" y="79665"/>
                    <a:pt x="2106" y="72628"/>
                    <a:pt x="16963" y="71064"/>
                  </a:cubicBezTo>
                  <a:cubicBezTo>
                    <a:pt x="118613" y="56989"/>
                    <a:pt x="220263" y="42133"/>
                    <a:pt x="321913" y="28058"/>
                  </a:cubicBezTo>
                  <a:cubicBezTo>
                    <a:pt x="382903" y="19457"/>
                    <a:pt x="443893" y="10856"/>
                    <a:pt x="504884" y="691"/>
                  </a:cubicBezTo>
                  <a:cubicBezTo>
                    <a:pt x="520522" y="-1655"/>
                    <a:pt x="525996" y="1473"/>
                    <a:pt x="529905" y="17893"/>
                  </a:cubicBezTo>
                  <a:cubicBezTo>
                    <a:pt x="548671" y="94522"/>
                    <a:pt x="564310" y="171932"/>
                    <a:pt x="566656" y="251689"/>
                  </a:cubicBezTo>
                  <a:cubicBezTo>
                    <a:pt x="567438" y="286093"/>
                    <a:pt x="565874" y="321280"/>
                    <a:pt x="554927" y="354903"/>
                  </a:cubicBezTo>
                  <a:cubicBezTo>
                    <a:pt x="551017" y="367413"/>
                    <a:pt x="554145" y="373669"/>
                    <a:pt x="567438" y="379142"/>
                  </a:cubicBezTo>
                  <a:cubicBezTo>
                    <a:pt x="677689" y="422930"/>
                    <a:pt x="787158" y="468282"/>
                    <a:pt x="898974" y="507378"/>
                  </a:cubicBezTo>
                  <a:cubicBezTo>
                    <a:pt x="968565" y="531617"/>
                    <a:pt x="1037374" y="556639"/>
                    <a:pt x="1110875" y="566804"/>
                  </a:cubicBezTo>
                  <a:cubicBezTo>
                    <a:pt x="1183594" y="576969"/>
                    <a:pt x="1254749" y="571496"/>
                    <a:pt x="1325123" y="550384"/>
                  </a:cubicBezTo>
                  <a:cubicBezTo>
                    <a:pt x="1397842" y="528490"/>
                    <a:pt x="1469779" y="505814"/>
                    <a:pt x="1545625" y="497995"/>
                  </a:cubicBezTo>
                  <a:cubicBezTo>
                    <a:pt x="1591759" y="493303"/>
                    <a:pt x="1638674" y="493303"/>
                    <a:pt x="1684026" y="502686"/>
                  </a:cubicBezTo>
                  <a:cubicBezTo>
                    <a:pt x="1699665" y="505814"/>
                    <a:pt x="1703574" y="502686"/>
                    <a:pt x="1699665" y="487048"/>
                  </a:cubicBezTo>
                  <a:cubicBezTo>
                    <a:pt x="1671515" y="358812"/>
                    <a:pt x="1643366" y="229795"/>
                    <a:pt x="1615217" y="100777"/>
                  </a:cubicBezTo>
                  <a:cubicBezTo>
                    <a:pt x="1612089" y="85920"/>
                    <a:pt x="1615217" y="81229"/>
                    <a:pt x="1630073" y="77319"/>
                  </a:cubicBezTo>
                  <a:cubicBezTo>
                    <a:pt x="1699665" y="60899"/>
                    <a:pt x="1768474" y="43697"/>
                    <a:pt x="1838065" y="26494"/>
                  </a:cubicBezTo>
                  <a:cubicBezTo>
                    <a:pt x="1847448" y="55425"/>
                    <a:pt x="1958481" y="236832"/>
                    <a:pt x="1985067" y="308769"/>
                  </a:cubicBezTo>
                  <a:cubicBezTo>
                    <a:pt x="1995232" y="332227"/>
                    <a:pt x="2003051" y="358812"/>
                    <a:pt x="2006961" y="386180"/>
                  </a:cubicBezTo>
                  <a:close/>
                </a:path>
              </a:pathLst>
            </a:custGeom>
            <a:solidFill>
              <a:srgbClr val="C49460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7" name="Freeform: Shape 13">
              <a:extLst>
                <a:ext uri="{FF2B5EF4-FFF2-40B4-BE49-F238E27FC236}">
                  <a16:creationId xmlns:a16="http://schemas.microsoft.com/office/drawing/2014/main" id="{BE169CB8-FE08-454F-9844-04297AEAE483}"/>
                </a:ext>
              </a:extLst>
            </p:cNvPr>
            <p:cNvSpPr/>
            <p:nvPr/>
          </p:nvSpPr>
          <p:spPr>
            <a:xfrm>
              <a:off x="10698360" y="6060411"/>
              <a:ext cx="991480" cy="310655"/>
            </a:xfrm>
            <a:custGeom>
              <a:avLst/>
              <a:gdLst>
                <a:gd name="connsiteX0" fmla="*/ 0 w 991480"/>
                <a:gd name="connsiteY0" fmla="*/ 4101 h 310655"/>
                <a:gd name="connsiteX1" fmla="*/ 297131 w 991480"/>
                <a:gd name="connsiteY1" fmla="*/ 50234 h 310655"/>
                <a:gd name="connsiteX2" fmla="*/ 376888 w 991480"/>
                <a:gd name="connsiteY2" fmla="*/ 72128 h 310655"/>
                <a:gd name="connsiteX3" fmla="*/ 406601 w 991480"/>
                <a:gd name="connsiteY3" fmla="*/ 65873 h 310655"/>
                <a:gd name="connsiteX4" fmla="*/ 541874 w 991480"/>
                <a:gd name="connsiteY4" fmla="*/ 13484 h 310655"/>
                <a:gd name="connsiteX5" fmla="*/ 817893 w 991480"/>
                <a:gd name="connsiteY5" fmla="*/ 29122 h 310655"/>
                <a:gd name="connsiteX6" fmla="*/ 960204 w 991480"/>
                <a:gd name="connsiteY6" fmla="*/ 108096 h 310655"/>
                <a:gd name="connsiteX7" fmla="*/ 991481 w 991480"/>
                <a:gd name="connsiteY7" fmla="*/ 169869 h 310655"/>
                <a:gd name="connsiteX8" fmla="*/ 830404 w 991480"/>
                <a:gd name="connsiteY8" fmla="*/ 289503 h 310655"/>
                <a:gd name="connsiteX9" fmla="*/ 670110 w 991480"/>
                <a:gd name="connsiteY9" fmla="*/ 304360 h 310655"/>
                <a:gd name="connsiteX10" fmla="*/ 553603 w 991480"/>
                <a:gd name="connsiteY10" fmla="*/ 262917 h 310655"/>
                <a:gd name="connsiteX11" fmla="*/ 394090 w 991480"/>
                <a:gd name="connsiteY11" fmla="*/ 210529 h 310655"/>
                <a:gd name="connsiteX12" fmla="*/ 244743 w 991480"/>
                <a:gd name="connsiteY12" fmla="*/ 200363 h 310655"/>
                <a:gd name="connsiteX13" fmla="*/ 23458 w 991480"/>
                <a:gd name="connsiteY13" fmla="*/ 66655 h 310655"/>
                <a:gd name="connsiteX14" fmla="*/ 0 w 991480"/>
                <a:gd name="connsiteY14" fmla="*/ 4101 h 310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1480" h="310655">
                  <a:moveTo>
                    <a:pt x="0" y="4101"/>
                  </a:moveTo>
                  <a:cubicBezTo>
                    <a:pt x="103996" y="-11538"/>
                    <a:pt x="200173" y="20521"/>
                    <a:pt x="297131" y="50234"/>
                  </a:cubicBezTo>
                  <a:cubicBezTo>
                    <a:pt x="323717" y="58054"/>
                    <a:pt x="349520" y="68219"/>
                    <a:pt x="376888" y="72128"/>
                  </a:cubicBezTo>
                  <a:cubicBezTo>
                    <a:pt x="387835" y="73692"/>
                    <a:pt x="398000" y="72910"/>
                    <a:pt x="406601" y="65873"/>
                  </a:cubicBezTo>
                  <a:cubicBezTo>
                    <a:pt x="444915" y="30686"/>
                    <a:pt x="492613" y="18957"/>
                    <a:pt x="541874" y="13484"/>
                  </a:cubicBezTo>
                  <a:cubicBezTo>
                    <a:pt x="634923" y="3319"/>
                    <a:pt x="727190" y="3319"/>
                    <a:pt x="817893" y="29122"/>
                  </a:cubicBezTo>
                  <a:cubicBezTo>
                    <a:pt x="871064" y="44761"/>
                    <a:pt x="920325" y="67436"/>
                    <a:pt x="960204" y="108096"/>
                  </a:cubicBezTo>
                  <a:cubicBezTo>
                    <a:pt x="976624" y="125299"/>
                    <a:pt x="989135" y="145629"/>
                    <a:pt x="991481" y="169869"/>
                  </a:cubicBezTo>
                  <a:cubicBezTo>
                    <a:pt x="949256" y="225385"/>
                    <a:pt x="893740" y="261354"/>
                    <a:pt x="830404" y="289503"/>
                  </a:cubicBezTo>
                  <a:cubicBezTo>
                    <a:pt x="778015" y="312961"/>
                    <a:pt x="724062" y="315307"/>
                    <a:pt x="670110" y="304360"/>
                  </a:cubicBezTo>
                  <a:cubicBezTo>
                    <a:pt x="630231" y="296541"/>
                    <a:pt x="592699" y="276992"/>
                    <a:pt x="553603" y="262917"/>
                  </a:cubicBezTo>
                  <a:cubicBezTo>
                    <a:pt x="501214" y="244152"/>
                    <a:pt x="449607" y="219912"/>
                    <a:pt x="394090" y="210529"/>
                  </a:cubicBezTo>
                  <a:cubicBezTo>
                    <a:pt x="344829" y="202710"/>
                    <a:pt x="294786" y="196454"/>
                    <a:pt x="244743" y="200363"/>
                  </a:cubicBezTo>
                  <a:cubicBezTo>
                    <a:pt x="137619" y="209747"/>
                    <a:pt x="71937" y="152666"/>
                    <a:pt x="23458" y="66655"/>
                  </a:cubicBezTo>
                  <a:cubicBezTo>
                    <a:pt x="14075" y="46325"/>
                    <a:pt x="782" y="27558"/>
                    <a:pt x="0" y="4101"/>
                  </a:cubicBezTo>
                  <a:close/>
                </a:path>
              </a:pathLst>
            </a:custGeom>
            <a:solidFill>
              <a:srgbClr val="372F2E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8" name="Freeform: Shape 14">
              <a:extLst>
                <a:ext uri="{FF2B5EF4-FFF2-40B4-BE49-F238E27FC236}">
                  <a16:creationId xmlns:a16="http://schemas.microsoft.com/office/drawing/2014/main" id="{B5C9BDB3-6BA0-4377-80D8-A5421FE40376}"/>
                </a:ext>
              </a:extLst>
            </p:cNvPr>
            <p:cNvSpPr/>
            <p:nvPr/>
          </p:nvSpPr>
          <p:spPr>
            <a:xfrm>
              <a:off x="8992200" y="920181"/>
              <a:ext cx="667131" cy="544371"/>
            </a:xfrm>
            <a:custGeom>
              <a:avLst/>
              <a:gdLst>
                <a:gd name="connsiteX0" fmla="*/ 655253 w 667131"/>
                <a:gd name="connsiteY0" fmla="*/ 365208 h 544371"/>
                <a:gd name="connsiteX1" fmla="*/ 648216 w 667131"/>
                <a:gd name="connsiteY1" fmla="*/ 303436 h 544371"/>
                <a:gd name="connsiteX2" fmla="*/ 573933 w 667131"/>
                <a:gd name="connsiteY2" fmla="*/ 251047 h 544371"/>
                <a:gd name="connsiteX3" fmla="*/ 310424 w 667131"/>
                <a:gd name="connsiteY3" fmla="*/ 222116 h 544371"/>
                <a:gd name="connsiteX4" fmla="*/ 215811 w 667131"/>
                <a:gd name="connsiteY4" fmla="*/ 226808 h 544371"/>
                <a:gd name="connsiteX5" fmla="*/ 161858 w 667131"/>
                <a:gd name="connsiteY5" fmla="*/ 298745 h 544371"/>
                <a:gd name="connsiteX6" fmla="*/ 165768 w 667131"/>
                <a:gd name="connsiteY6" fmla="*/ 369118 h 544371"/>
                <a:gd name="connsiteX7" fmla="*/ 143092 w 667131"/>
                <a:gd name="connsiteY7" fmla="*/ 412124 h 544371"/>
                <a:gd name="connsiteX8" fmla="*/ 110251 w 667131"/>
                <a:gd name="connsiteY8" fmla="*/ 484843 h 544371"/>
                <a:gd name="connsiteX9" fmla="*/ 114943 w 667131"/>
                <a:gd name="connsiteY9" fmla="*/ 520029 h 544371"/>
                <a:gd name="connsiteX10" fmla="*/ 99304 w 667131"/>
                <a:gd name="connsiteY10" fmla="*/ 543487 h 544371"/>
                <a:gd name="connsiteX11" fmla="*/ 78974 w 667131"/>
                <a:gd name="connsiteY11" fmla="*/ 529413 h 544371"/>
                <a:gd name="connsiteX12" fmla="*/ 11729 w 667131"/>
                <a:gd name="connsiteY12" fmla="*/ 446529 h 544371"/>
                <a:gd name="connsiteX13" fmla="*/ 0 w 667131"/>
                <a:gd name="connsiteY13" fmla="*/ 438709 h 544371"/>
                <a:gd name="connsiteX14" fmla="*/ 12511 w 667131"/>
                <a:gd name="connsiteY14" fmla="*/ 289362 h 544371"/>
                <a:gd name="connsiteX15" fmla="*/ 150911 w 667131"/>
                <a:gd name="connsiteY15" fmla="*/ 51657 h 544371"/>
                <a:gd name="connsiteX16" fmla="*/ 601300 w 667131"/>
                <a:gd name="connsiteY16" fmla="*/ 121248 h 544371"/>
                <a:gd name="connsiteX17" fmla="*/ 662290 w 667131"/>
                <a:gd name="connsiteY17" fmla="*/ 344096 h 544371"/>
                <a:gd name="connsiteX18" fmla="*/ 655253 w 667131"/>
                <a:gd name="connsiteY18" fmla="*/ 365208 h 54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67131" h="544371">
                  <a:moveTo>
                    <a:pt x="655253" y="365208"/>
                  </a:moveTo>
                  <a:cubicBezTo>
                    <a:pt x="655253" y="344096"/>
                    <a:pt x="653689" y="323766"/>
                    <a:pt x="648216" y="303436"/>
                  </a:cubicBezTo>
                  <a:cubicBezTo>
                    <a:pt x="638832" y="266686"/>
                    <a:pt x="616939" y="247138"/>
                    <a:pt x="573933" y="251047"/>
                  </a:cubicBezTo>
                  <a:cubicBezTo>
                    <a:pt x="483229" y="260430"/>
                    <a:pt x="397218" y="240100"/>
                    <a:pt x="310424" y="222116"/>
                  </a:cubicBezTo>
                  <a:cubicBezTo>
                    <a:pt x="279147" y="215861"/>
                    <a:pt x="247088" y="216643"/>
                    <a:pt x="215811" y="226808"/>
                  </a:cubicBezTo>
                  <a:cubicBezTo>
                    <a:pt x="178279" y="238537"/>
                    <a:pt x="161858" y="259649"/>
                    <a:pt x="161858" y="298745"/>
                  </a:cubicBezTo>
                  <a:cubicBezTo>
                    <a:pt x="161858" y="322203"/>
                    <a:pt x="164204" y="345660"/>
                    <a:pt x="165768" y="369118"/>
                  </a:cubicBezTo>
                  <a:cubicBezTo>
                    <a:pt x="167332" y="388666"/>
                    <a:pt x="161077" y="403523"/>
                    <a:pt x="143092" y="412124"/>
                  </a:cubicBezTo>
                  <a:cubicBezTo>
                    <a:pt x="111033" y="426980"/>
                    <a:pt x="104778" y="452784"/>
                    <a:pt x="110251" y="484843"/>
                  </a:cubicBezTo>
                  <a:cubicBezTo>
                    <a:pt x="111815" y="496572"/>
                    <a:pt x="112597" y="508301"/>
                    <a:pt x="114943" y="520029"/>
                  </a:cubicBezTo>
                  <a:cubicBezTo>
                    <a:pt x="118071" y="534104"/>
                    <a:pt x="115725" y="540359"/>
                    <a:pt x="99304" y="543487"/>
                  </a:cubicBezTo>
                  <a:cubicBezTo>
                    <a:pt x="85230" y="545833"/>
                    <a:pt x="81320" y="544269"/>
                    <a:pt x="78974" y="529413"/>
                  </a:cubicBezTo>
                  <a:cubicBezTo>
                    <a:pt x="72719" y="489534"/>
                    <a:pt x="40660" y="468422"/>
                    <a:pt x="11729" y="446529"/>
                  </a:cubicBezTo>
                  <a:cubicBezTo>
                    <a:pt x="7819" y="443401"/>
                    <a:pt x="3910" y="441055"/>
                    <a:pt x="0" y="438709"/>
                  </a:cubicBezTo>
                  <a:cubicBezTo>
                    <a:pt x="6255" y="389448"/>
                    <a:pt x="4692" y="339405"/>
                    <a:pt x="12511" y="289362"/>
                  </a:cubicBezTo>
                  <a:cubicBezTo>
                    <a:pt x="28149" y="191621"/>
                    <a:pt x="62554" y="106391"/>
                    <a:pt x="150911" y="51657"/>
                  </a:cubicBezTo>
                  <a:cubicBezTo>
                    <a:pt x="276019" y="-25754"/>
                    <a:pt x="487921" y="-26536"/>
                    <a:pt x="601300" y="121248"/>
                  </a:cubicBezTo>
                  <a:cubicBezTo>
                    <a:pt x="652125" y="187711"/>
                    <a:pt x="678711" y="259649"/>
                    <a:pt x="662290" y="344096"/>
                  </a:cubicBezTo>
                  <a:cubicBezTo>
                    <a:pt x="660726" y="351134"/>
                    <a:pt x="660726" y="358953"/>
                    <a:pt x="655253" y="365208"/>
                  </a:cubicBezTo>
                  <a:close/>
                </a:path>
              </a:pathLst>
            </a:custGeom>
            <a:solidFill>
              <a:srgbClr val="000101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9" name="Freeform: Shape 15">
              <a:extLst>
                <a:ext uri="{FF2B5EF4-FFF2-40B4-BE49-F238E27FC236}">
                  <a16:creationId xmlns:a16="http://schemas.microsoft.com/office/drawing/2014/main" id="{41B2F94B-A1CB-4B84-AF50-D280E6EFB126}"/>
                </a:ext>
              </a:extLst>
            </p:cNvPr>
            <p:cNvSpPr/>
            <p:nvPr/>
          </p:nvSpPr>
          <p:spPr>
            <a:xfrm>
              <a:off x="9971952" y="3662440"/>
              <a:ext cx="149347" cy="9096"/>
            </a:xfrm>
            <a:custGeom>
              <a:avLst/>
              <a:gdLst>
                <a:gd name="connsiteX0" fmla="*/ 0 w 149347"/>
                <a:gd name="connsiteY0" fmla="*/ 0 h 9096"/>
                <a:gd name="connsiteX1" fmla="*/ 149348 w 149347"/>
                <a:gd name="connsiteY1" fmla="*/ 5474 h 9096"/>
                <a:gd name="connsiteX2" fmla="*/ 40660 w 149347"/>
                <a:gd name="connsiteY2" fmla="*/ 6256 h 9096"/>
                <a:gd name="connsiteX3" fmla="*/ 0 w 149347"/>
                <a:gd name="connsiteY3" fmla="*/ 0 h 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347" h="9096">
                  <a:moveTo>
                    <a:pt x="0" y="0"/>
                  </a:moveTo>
                  <a:cubicBezTo>
                    <a:pt x="50043" y="1564"/>
                    <a:pt x="99304" y="3910"/>
                    <a:pt x="149348" y="5474"/>
                  </a:cubicBezTo>
                  <a:cubicBezTo>
                    <a:pt x="113379" y="10947"/>
                    <a:pt x="76629" y="9383"/>
                    <a:pt x="40660" y="6256"/>
                  </a:cubicBezTo>
                  <a:cubicBezTo>
                    <a:pt x="27367" y="4692"/>
                    <a:pt x="11729" y="14857"/>
                    <a:pt x="0" y="0"/>
                  </a:cubicBezTo>
                  <a:close/>
                </a:path>
              </a:pathLst>
            </a:custGeom>
            <a:solidFill>
              <a:srgbClr val="120202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0" name="Freeform: Shape 16">
              <a:extLst>
                <a:ext uri="{FF2B5EF4-FFF2-40B4-BE49-F238E27FC236}">
                  <a16:creationId xmlns:a16="http://schemas.microsoft.com/office/drawing/2014/main" id="{C5343607-6E7E-4147-9672-131FDBCF936A}"/>
                </a:ext>
              </a:extLst>
            </p:cNvPr>
            <p:cNvSpPr/>
            <p:nvPr/>
          </p:nvSpPr>
          <p:spPr>
            <a:xfrm>
              <a:off x="10698663" y="5785280"/>
              <a:ext cx="1180180" cy="445000"/>
            </a:xfrm>
            <a:custGeom>
              <a:avLst/>
              <a:gdLst>
                <a:gd name="connsiteX0" fmla="*/ 1131142 w 1180180"/>
                <a:gd name="connsiteY0" fmla="*/ 129103 h 445000"/>
                <a:gd name="connsiteX1" fmla="*/ 1022454 w 1180180"/>
                <a:gd name="connsiteY1" fmla="*/ 82969 h 445000"/>
                <a:gd name="connsiteX2" fmla="*/ 774584 w 1180180"/>
                <a:gd name="connsiteY2" fmla="*/ 85 h 445000"/>
                <a:gd name="connsiteX3" fmla="*/ 119331 w 1180180"/>
                <a:gd name="connsiteY3" fmla="*/ 41527 h 445000"/>
                <a:gd name="connsiteX4" fmla="*/ 77107 w 1180180"/>
                <a:gd name="connsiteY4" fmla="*/ 21979 h 445000"/>
                <a:gd name="connsiteX5" fmla="*/ 479 w 1180180"/>
                <a:gd name="connsiteY5" fmla="*/ 279232 h 445000"/>
                <a:gd name="connsiteX6" fmla="*/ 297610 w 1180180"/>
                <a:gd name="connsiteY6" fmla="*/ 325366 h 445000"/>
                <a:gd name="connsiteX7" fmla="*/ 377366 w 1180180"/>
                <a:gd name="connsiteY7" fmla="*/ 347260 h 445000"/>
                <a:gd name="connsiteX8" fmla="*/ 407079 w 1180180"/>
                <a:gd name="connsiteY8" fmla="*/ 341005 h 445000"/>
                <a:gd name="connsiteX9" fmla="*/ 542352 w 1180180"/>
                <a:gd name="connsiteY9" fmla="*/ 288616 h 445000"/>
                <a:gd name="connsiteX10" fmla="*/ 818372 w 1180180"/>
                <a:gd name="connsiteY10" fmla="*/ 304254 h 445000"/>
                <a:gd name="connsiteX11" fmla="*/ 960682 w 1180180"/>
                <a:gd name="connsiteY11" fmla="*/ 383228 h 445000"/>
                <a:gd name="connsiteX12" fmla="*/ 991959 w 1180180"/>
                <a:gd name="connsiteY12" fmla="*/ 445000 h 445000"/>
                <a:gd name="connsiteX13" fmla="*/ 1160073 w 1180180"/>
                <a:gd name="connsiteY13" fmla="*/ 247955 h 445000"/>
                <a:gd name="connsiteX14" fmla="*/ 1131142 w 1180180"/>
                <a:gd name="connsiteY14" fmla="*/ 129103 h 44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80180" h="445000">
                  <a:moveTo>
                    <a:pt x="1131142" y="129103"/>
                  </a:moveTo>
                  <a:cubicBezTo>
                    <a:pt x="1096737" y="109555"/>
                    <a:pt x="1059987" y="95480"/>
                    <a:pt x="1022454" y="82969"/>
                  </a:cubicBezTo>
                  <a:cubicBezTo>
                    <a:pt x="939570" y="54820"/>
                    <a:pt x="856686" y="27453"/>
                    <a:pt x="774584" y="85"/>
                  </a:cubicBezTo>
                  <a:cubicBezTo>
                    <a:pt x="759728" y="-2261"/>
                    <a:pt x="146699" y="44655"/>
                    <a:pt x="119331" y="41527"/>
                  </a:cubicBezTo>
                  <a:cubicBezTo>
                    <a:pt x="102911" y="39964"/>
                    <a:pt x="83363" y="39181"/>
                    <a:pt x="77107" y="21979"/>
                  </a:cubicBezTo>
                  <a:cubicBezTo>
                    <a:pt x="66160" y="-4606"/>
                    <a:pt x="-6559" y="244046"/>
                    <a:pt x="479" y="279232"/>
                  </a:cubicBezTo>
                  <a:cubicBezTo>
                    <a:pt x="104475" y="263594"/>
                    <a:pt x="200651" y="295653"/>
                    <a:pt x="297610" y="325366"/>
                  </a:cubicBezTo>
                  <a:cubicBezTo>
                    <a:pt x="324195" y="333185"/>
                    <a:pt x="349999" y="343350"/>
                    <a:pt x="377366" y="347260"/>
                  </a:cubicBezTo>
                  <a:cubicBezTo>
                    <a:pt x="388313" y="348824"/>
                    <a:pt x="398478" y="348042"/>
                    <a:pt x="407079" y="341005"/>
                  </a:cubicBezTo>
                  <a:cubicBezTo>
                    <a:pt x="445394" y="305818"/>
                    <a:pt x="493091" y="294089"/>
                    <a:pt x="542352" y="288616"/>
                  </a:cubicBezTo>
                  <a:cubicBezTo>
                    <a:pt x="635402" y="278451"/>
                    <a:pt x="727669" y="278451"/>
                    <a:pt x="818372" y="304254"/>
                  </a:cubicBezTo>
                  <a:cubicBezTo>
                    <a:pt x="871543" y="319893"/>
                    <a:pt x="920804" y="342568"/>
                    <a:pt x="960682" y="383228"/>
                  </a:cubicBezTo>
                  <a:cubicBezTo>
                    <a:pt x="977102" y="400431"/>
                    <a:pt x="989613" y="420760"/>
                    <a:pt x="991959" y="445000"/>
                  </a:cubicBezTo>
                  <a:cubicBezTo>
                    <a:pt x="1007597" y="427798"/>
                    <a:pt x="1126450" y="301908"/>
                    <a:pt x="1160073" y="247955"/>
                  </a:cubicBezTo>
                  <a:cubicBezTo>
                    <a:pt x="1193696" y="194002"/>
                    <a:pt x="1185876" y="160380"/>
                    <a:pt x="1131142" y="129103"/>
                  </a:cubicBezTo>
                  <a:close/>
                </a:path>
              </a:pathLst>
            </a:custGeom>
            <a:solidFill>
              <a:srgbClr val="000101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51" name="Graphic 3">
            <a:extLst>
              <a:ext uri="{FF2B5EF4-FFF2-40B4-BE49-F238E27FC236}">
                <a16:creationId xmlns:a16="http://schemas.microsoft.com/office/drawing/2014/main" id="{07033A6D-1E8D-444A-BB80-68B7AE44473B}"/>
              </a:ext>
            </a:extLst>
          </p:cNvPr>
          <p:cNvGrpSpPr/>
          <p:nvPr/>
        </p:nvGrpSpPr>
        <p:grpSpPr>
          <a:xfrm>
            <a:off x="6134288" y="3900959"/>
            <a:ext cx="506031" cy="1902990"/>
            <a:chOff x="5184181" y="0"/>
            <a:chExt cx="1823637" cy="6858000"/>
          </a:xfrm>
        </p:grpSpPr>
        <p:sp>
          <p:nvSpPr>
            <p:cNvPr id="1452" name="Freeform: Shape 206">
              <a:extLst>
                <a:ext uri="{FF2B5EF4-FFF2-40B4-BE49-F238E27FC236}">
                  <a16:creationId xmlns:a16="http://schemas.microsoft.com/office/drawing/2014/main" id="{0B43AEAC-E3DC-41A7-805F-74F62B56331C}"/>
                </a:ext>
              </a:extLst>
            </p:cNvPr>
            <p:cNvSpPr/>
            <p:nvPr/>
          </p:nvSpPr>
          <p:spPr>
            <a:xfrm>
              <a:off x="5289005" y="1138671"/>
              <a:ext cx="1717952" cy="1403671"/>
            </a:xfrm>
            <a:custGeom>
              <a:avLst/>
              <a:gdLst>
                <a:gd name="connsiteX0" fmla="*/ 1717756 w 1717952"/>
                <a:gd name="connsiteY0" fmla="*/ 731084 h 1403671"/>
                <a:gd name="connsiteX1" fmla="*/ 1696351 w 1717952"/>
                <a:gd name="connsiteY1" fmla="*/ 477324 h 1403671"/>
                <a:gd name="connsiteX2" fmla="*/ 1680791 w 1717952"/>
                <a:gd name="connsiteY2" fmla="*/ 264473 h 1403671"/>
                <a:gd name="connsiteX3" fmla="*/ 1666779 w 1717952"/>
                <a:gd name="connsiteY3" fmla="*/ 243701 h 1403671"/>
                <a:gd name="connsiteX4" fmla="*/ 1466742 w 1717952"/>
                <a:gd name="connsiteY4" fmla="*/ 150689 h 1403671"/>
                <a:gd name="connsiteX5" fmla="*/ 1335567 w 1717952"/>
                <a:gd name="connsiteY5" fmla="*/ 87601 h 1403671"/>
                <a:gd name="connsiteX6" fmla="*/ 1102719 w 1717952"/>
                <a:gd name="connsiteY6" fmla="*/ 19162 h 1403671"/>
                <a:gd name="connsiteX7" fmla="*/ 971192 w 1717952"/>
                <a:gd name="connsiteY7" fmla="*/ 112245 h 1403671"/>
                <a:gd name="connsiteX8" fmla="*/ 975698 w 1717952"/>
                <a:gd name="connsiteY8" fmla="*/ 164701 h 1403671"/>
                <a:gd name="connsiteX9" fmla="*/ 910568 w 1717952"/>
                <a:gd name="connsiteY9" fmla="*/ 303269 h 1403671"/>
                <a:gd name="connsiteX10" fmla="*/ 825371 w 1717952"/>
                <a:gd name="connsiteY10" fmla="*/ 412053 h 1403671"/>
                <a:gd name="connsiteX11" fmla="*/ 820654 w 1717952"/>
                <a:gd name="connsiteY11" fmla="*/ 411208 h 1403671"/>
                <a:gd name="connsiteX12" fmla="*/ 817556 w 1717952"/>
                <a:gd name="connsiteY12" fmla="*/ 386424 h 1403671"/>
                <a:gd name="connsiteX13" fmla="*/ 780731 w 1717952"/>
                <a:gd name="connsiteY13" fmla="*/ 224550 h 1403671"/>
                <a:gd name="connsiteX14" fmla="*/ 761368 w 1717952"/>
                <a:gd name="connsiteY14" fmla="*/ 120201 h 1403671"/>
                <a:gd name="connsiteX15" fmla="*/ 759678 w 1717952"/>
                <a:gd name="connsiteY15" fmla="*/ 81546 h 1403671"/>
                <a:gd name="connsiteX16" fmla="*/ 726444 w 1717952"/>
                <a:gd name="connsiteY16" fmla="*/ 3179 h 1403671"/>
                <a:gd name="connsiteX17" fmla="*/ 661737 w 1717952"/>
                <a:gd name="connsiteY17" fmla="*/ 2193 h 1403671"/>
                <a:gd name="connsiteX18" fmla="*/ 618997 w 1717952"/>
                <a:gd name="connsiteY18" fmla="*/ 49368 h 1403671"/>
                <a:gd name="connsiteX19" fmla="*/ 361928 w 1717952"/>
                <a:gd name="connsiteY19" fmla="*/ 126749 h 1403671"/>
                <a:gd name="connsiteX20" fmla="*/ 91340 w 1717952"/>
                <a:gd name="connsiteY20" fmla="*/ 239406 h 1403671"/>
                <a:gd name="connsiteX21" fmla="*/ 75568 w 1717952"/>
                <a:gd name="connsiteY21" fmla="*/ 262079 h 1403671"/>
                <a:gd name="connsiteX22" fmla="*/ 38391 w 1717952"/>
                <a:gd name="connsiteY22" fmla="*/ 459651 h 1403671"/>
                <a:gd name="connsiteX23" fmla="*/ 1918 w 1717952"/>
                <a:gd name="connsiteY23" fmla="*/ 655182 h 1403671"/>
                <a:gd name="connsiteX24" fmla="*/ 24942 w 1717952"/>
                <a:gd name="connsiteY24" fmla="*/ 682008 h 1403671"/>
                <a:gd name="connsiteX25" fmla="*/ 35011 w 1717952"/>
                <a:gd name="connsiteY25" fmla="*/ 675601 h 1403671"/>
                <a:gd name="connsiteX26" fmla="*/ 159990 w 1717952"/>
                <a:gd name="connsiteY26" fmla="*/ 698061 h 1403671"/>
                <a:gd name="connsiteX27" fmla="*/ 171889 w 1717952"/>
                <a:gd name="connsiteY27" fmla="*/ 692922 h 1403671"/>
                <a:gd name="connsiteX28" fmla="*/ 321019 w 1717952"/>
                <a:gd name="connsiteY28" fmla="*/ 736928 h 1403671"/>
                <a:gd name="connsiteX29" fmla="*/ 394739 w 1717952"/>
                <a:gd name="connsiteY29" fmla="*/ 1292961 h 1403671"/>
                <a:gd name="connsiteX30" fmla="*/ 397908 w 1717952"/>
                <a:gd name="connsiteY30" fmla="*/ 1293313 h 1403671"/>
                <a:gd name="connsiteX31" fmla="*/ 420510 w 1717952"/>
                <a:gd name="connsiteY31" fmla="*/ 1304298 h 1403671"/>
                <a:gd name="connsiteX32" fmla="*/ 536898 w 1717952"/>
                <a:gd name="connsiteY32" fmla="*/ 1325562 h 1403671"/>
                <a:gd name="connsiteX33" fmla="*/ 954293 w 1717952"/>
                <a:gd name="connsiteY33" fmla="*/ 1385692 h 1403671"/>
                <a:gd name="connsiteX34" fmla="*/ 1289800 w 1717952"/>
                <a:gd name="connsiteY34" fmla="*/ 1403647 h 1403671"/>
                <a:gd name="connsiteX35" fmla="*/ 1321978 w 1717952"/>
                <a:gd name="connsiteY35" fmla="*/ 1387945 h 1403671"/>
                <a:gd name="connsiteX36" fmla="*/ 1324090 w 1717952"/>
                <a:gd name="connsiteY36" fmla="*/ 1388157 h 1403671"/>
                <a:gd name="connsiteX37" fmla="*/ 1377180 w 1717952"/>
                <a:gd name="connsiteY37" fmla="*/ 797622 h 1403671"/>
                <a:gd name="connsiteX38" fmla="*/ 1556375 w 1717952"/>
                <a:gd name="connsiteY38" fmla="*/ 757629 h 1403671"/>
                <a:gd name="connsiteX39" fmla="*/ 1558558 w 1717952"/>
                <a:gd name="connsiteY39" fmla="*/ 759108 h 1403671"/>
                <a:gd name="connsiteX40" fmla="*/ 1577569 w 1717952"/>
                <a:gd name="connsiteY40" fmla="*/ 760375 h 1403671"/>
                <a:gd name="connsiteX41" fmla="*/ 1662484 w 1717952"/>
                <a:gd name="connsiteY41" fmla="*/ 746152 h 1403671"/>
                <a:gd name="connsiteX42" fmla="*/ 1683959 w 1717952"/>
                <a:gd name="connsiteY42" fmla="*/ 754038 h 1403671"/>
                <a:gd name="connsiteX43" fmla="*/ 1717756 w 1717952"/>
                <a:gd name="connsiteY43" fmla="*/ 731084 h 1403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717952" h="1403671">
                  <a:moveTo>
                    <a:pt x="1717756" y="731084"/>
                  </a:moveTo>
                  <a:cubicBezTo>
                    <a:pt x="1710504" y="646521"/>
                    <a:pt x="1703111" y="561958"/>
                    <a:pt x="1696351" y="477324"/>
                  </a:cubicBezTo>
                  <a:cubicBezTo>
                    <a:pt x="1690648" y="406421"/>
                    <a:pt x="1685579" y="335447"/>
                    <a:pt x="1680791" y="264473"/>
                  </a:cubicBezTo>
                  <a:cubicBezTo>
                    <a:pt x="1680087" y="253911"/>
                    <a:pt x="1676636" y="248208"/>
                    <a:pt x="1666779" y="243701"/>
                  </a:cubicBezTo>
                  <a:cubicBezTo>
                    <a:pt x="1599889" y="213143"/>
                    <a:pt x="1533139" y="182233"/>
                    <a:pt x="1466742" y="150689"/>
                  </a:cubicBezTo>
                  <a:cubicBezTo>
                    <a:pt x="1422947" y="129847"/>
                    <a:pt x="1377743" y="111893"/>
                    <a:pt x="1335567" y="87601"/>
                  </a:cubicBezTo>
                  <a:cubicBezTo>
                    <a:pt x="1328103" y="88094"/>
                    <a:pt x="1112647" y="15853"/>
                    <a:pt x="1102719" y="19162"/>
                  </a:cubicBezTo>
                  <a:cubicBezTo>
                    <a:pt x="963728" y="65633"/>
                    <a:pt x="963728" y="65633"/>
                    <a:pt x="971192" y="112245"/>
                  </a:cubicBezTo>
                  <a:cubicBezTo>
                    <a:pt x="974008" y="129707"/>
                    <a:pt x="982105" y="148717"/>
                    <a:pt x="975698" y="164701"/>
                  </a:cubicBezTo>
                  <a:cubicBezTo>
                    <a:pt x="956757" y="212087"/>
                    <a:pt x="942182" y="261938"/>
                    <a:pt x="910568" y="303269"/>
                  </a:cubicBezTo>
                  <a:cubicBezTo>
                    <a:pt x="882545" y="339812"/>
                    <a:pt x="853817" y="375792"/>
                    <a:pt x="825371" y="412053"/>
                  </a:cubicBezTo>
                  <a:lnTo>
                    <a:pt x="820654" y="411208"/>
                  </a:lnTo>
                  <a:cubicBezTo>
                    <a:pt x="819527" y="402970"/>
                    <a:pt x="817556" y="394662"/>
                    <a:pt x="817556" y="386424"/>
                  </a:cubicBezTo>
                  <a:cubicBezTo>
                    <a:pt x="817415" y="329673"/>
                    <a:pt x="805797" y="275738"/>
                    <a:pt x="780731" y="224550"/>
                  </a:cubicBezTo>
                  <a:cubicBezTo>
                    <a:pt x="764677" y="191809"/>
                    <a:pt x="753271" y="158082"/>
                    <a:pt x="761368" y="120201"/>
                  </a:cubicBezTo>
                  <a:cubicBezTo>
                    <a:pt x="763973" y="107879"/>
                    <a:pt x="767634" y="92248"/>
                    <a:pt x="759678" y="81546"/>
                  </a:cubicBezTo>
                  <a:cubicBezTo>
                    <a:pt x="742075" y="57817"/>
                    <a:pt x="730598" y="32258"/>
                    <a:pt x="726444" y="3179"/>
                  </a:cubicBezTo>
                  <a:cubicBezTo>
                    <a:pt x="704898" y="-764"/>
                    <a:pt x="682860" y="-976"/>
                    <a:pt x="661737" y="2193"/>
                  </a:cubicBezTo>
                  <a:cubicBezTo>
                    <a:pt x="635685" y="6136"/>
                    <a:pt x="617519" y="14022"/>
                    <a:pt x="618997" y="49368"/>
                  </a:cubicBezTo>
                  <a:cubicBezTo>
                    <a:pt x="619279" y="55987"/>
                    <a:pt x="369110" y="127594"/>
                    <a:pt x="361928" y="126749"/>
                  </a:cubicBezTo>
                  <a:cubicBezTo>
                    <a:pt x="271732" y="164349"/>
                    <a:pt x="181606" y="202018"/>
                    <a:pt x="91340" y="239406"/>
                  </a:cubicBezTo>
                  <a:cubicBezTo>
                    <a:pt x="80778" y="243772"/>
                    <a:pt x="77539" y="251517"/>
                    <a:pt x="75568" y="262079"/>
                  </a:cubicBezTo>
                  <a:cubicBezTo>
                    <a:pt x="63527" y="327983"/>
                    <a:pt x="50783" y="393747"/>
                    <a:pt x="38391" y="459651"/>
                  </a:cubicBezTo>
                  <a:cubicBezTo>
                    <a:pt x="26139" y="524781"/>
                    <a:pt x="13606" y="589911"/>
                    <a:pt x="1918" y="655182"/>
                  </a:cubicBezTo>
                  <a:cubicBezTo>
                    <a:pt x="-2377" y="679403"/>
                    <a:pt x="-1321" y="679684"/>
                    <a:pt x="24942" y="682008"/>
                  </a:cubicBezTo>
                  <a:cubicBezTo>
                    <a:pt x="26421" y="676868"/>
                    <a:pt x="29308" y="674333"/>
                    <a:pt x="35011" y="675601"/>
                  </a:cubicBezTo>
                  <a:cubicBezTo>
                    <a:pt x="76413" y="684613"/>
                    <a:pt x="118941" y="687218"/>
                    <a:pt x="159990" y="698061"/>
                  </a:cubicBezTo>
                  <a:cubicBezTo>
                    <a:pt x="167946" y="700315"/>
                    <a:pt x="170692" y="697287"/>
                    <a:pt x="171889" y="692922"/>
                  </a:cubicBezTo>
                  <a:lnTo>
                    <a:pt x="321019" y="736928"/>
                  </a:lnTo>
                  <a:lnTo>
                    <a:pt x="394739" y="1292961"/>
                  </a:lnTo>
                  <a:lnTo>
                    <a:pt x="397908" y="1293313"/>
                  </a:lnTo>
                  <a:cubicBezTo>
                    <a:pt x="402273" y="1300003"/>
                    <a:pt x="410652" y="1302608"/>
                    <a:pt x="420510" y="1304298"/>
                  </a:cubicBezTo>
                  <a:cubicBezTo>
                    <a:pt x="459376" y="1311057"/>
                    <a:pt x="498032" y="1318591"/>
                    <a:pt x="536898" y="1325562"/>
                  </a:cubicBezTo>
                  <a:cubicBezTo>
                    <a:pt x="675326" y="1350417"/>
                    <a:pt x="814176" y="1373511"/>
                    <a:pt x="954293" y="1385692"/>
                  </a:cubicBezTo>
                  <a:cubicBezTo>
                    <a:pt x="1065824" y="1395339"/>
                    <a:pt x="1177706" y="1403084"/>
                    <a:pt x="1289800" y="1403647"/>
                  </a:cubicBezTo>
                  <a:cubicBezTo>
                    <a:pt x="1314514" y="1403788"/>
                    <a:pt x="1318457" y="1403858"/>
                    <a:pt x="1321978" y="1387945"/>
                  </a:cubicBezTo>
                  <a:lnTo>
                    <a:pt x="1324090" y="1388157"/>
                  </a:lnTo>
                  <a:lnTo>
                    <a:pt x="1377180" y="797622"/>
                  </a:lnTo>
                  <a:lnTo>
                    <a:pt x="1556375" y="757629"/>
                  </a:lnTo>
                  <a:cubicBezTo>
                    <a:pt x="1557009" y="758122"/>
                    <a:pt x="1557713" y="758685"/>
                    <a:pt x="1558558" y="759108"/>
                  </a:cubicBezTo>
                  <a:cubicBezTo>
                    <a:pt x="1564683" y="762769"/>
                    <a:pt x="1571091" y="761431"/>
                    <a:pt x="1577569" y="760375"/>
                  </a:cubicBezTo>
                  <a:cubicBezTo>
                    <a:pt x="1605874" y="755587"/>
                    <a:pt x="1634249" y="751222"/>
                    <a:pt x="1662484" y="746152"/>
                  </a:cubicBezTo>
                  <a:cubicBezTo>
                    <a:pt x="1671567" y="744533"/>
                    <a:pt x="1679312" y="744462"/>
                    <a:pt x="1683959" y="754038"/>
                  </a:cubicBezTo>
                  <a:cubicBezTo>
                    <a:pt x="1712757" y="753264"/>
                    <a:pt x="1719235" y="748757"/>
                    <a:pt x="1717756" y="73108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3" name="Freeform: Shape 207">
              <a:extLst>
                <a:ext uri="{FF2B5EF4-FFF2-40B4-BE49-F238E27FC236}">
                  <a16:creationId xmlns:a16="http://schemas.microsoft.com/office/drawing/2014/main" id="{39FDD409-E324-4338-9418-6A422A301C18}"/>
                </a:ext>
              </a:extLst>
            </p:cNvPr>
            <p:cNvSpPr/>
            <p:nvPr/>
          </p:nvSpPr>
          <p:spPr>
            <a:xfrm>
              <a:off x="5184187" y="2728768"/>
              <a:ext cx="1718588" cy="1033343"/>
            </a:xfrm>
            <a:custGeom>
              <a:avLst/>
              <a:gdLst>
                <a:gd name="connsiteX0" fmla="*/ 185315 w 1718588"/>
                <a:gd name="connsiteY0" fmla="*/ 1031233 h 1033343"/>
                <a:gd name="connsiteX1" fmla="*/ 164966 w 1718588"/>
                <a:gd name="connsiteY1" fmla="*/ 1026022 h 1033343"/>
                <a:gd name="connsiteX2" fmla="*/ 100963 w 1718588"/>
                <a:gd name="connsiteY2" fmla="*/ 982227 h 1033343"/>
                <a:gd name="connsiteX3" fmla="*/ 8865 w 1718588"/>
                <a:gd name="connsiteY3" fmla="*/ 827887 h 1033343"/>
                <a:gd name="connsiteX4" fmla="*/ 5134 w 1718588"/>
                <a:gd name="connsiteY4" fmla="*/ 794582 h 1033343"/>
                <a:gd name="connsiteX5" fmla="*/ 64 w 1718588"/>
                <a:gd name="connsiteY5" fmla="*/ 726214 h 1033343"/>
                <a:gd name="connsiteX6" fmla="*/ 123917 w 1718588"/>
                <a:gd name="connsiteY6" fmla="*/ 291850 h 1033343"/>
                <a:gd name="connsiteX7" fmla="*/ 233194 w 1718588"/>
                <a:gd name="connsiteY7" fmla="*/ 175672 h 1033343"/>
                <a:gd name="connsiteX8" fmla="*/ 407390 w 1718588"/>
                <a:gd name="connsiteY8" fmla="*/ 2110 h 1033343"/>
                <a:gd name="connsiteX9" fmla="*/ 437596 w 1718588"/>
                <a:gd name="connsiteY9" fmla="*/ 6476 h 1033343"/>
                <a:gd name="connsiteX10" fmla="*/ 652631 w 1718588"/>
                <a:gd name="connsiteY10" fmla="*/ 73225 h 1033343"/>
                <a:gd name="connsiteX11" fmla="*/ 956453 w 1718588"/>
                <a:gd name="connsiteY11" fmla="*/ 119837 h 1033343"/>
                <a:gd name="connsiteX12" fmla="*/ 1082699 w 1718588"/>
                <a:gd name="connsiteY12" fmla="*/ 122794 h 1033343"/>
                <a:gd name="connsiteX13" fmla="*/ 1393281 w 1718588"/>
                <a:gd name="connsiteY13" fmla="*/ 83223 h 1033343"/>
                <a:gd name="connsiteX14" fmla="*/ 1445244 w 1718588"/>
                <a:gd name="connsiteY14" fmla="*/ 64424 h 1033343"/>
                <a:gd name="connsiteX15" fmla="*/ 1463762 w 1718588"/>
                <a:gd name="connsiteY15" fmla="*/ 61818 h 1033343"/>
                <a:gd name="connsiteX16" fmla="*/ 1528117 w 1718588"/>
                <a:gd name="connsiteY16" fmla="*/ 184967 h 1033343"/>
                <a:gd name="connsiteX17" fmla="*/ 1640493 w 1718588"/>
                <a:gd name="connsiteY17" fmla="*/ 356205 h 1033343"/>
                <a:gd name="connsiteX18" fmla="*/ 1717099 w 1718588"/>
                <a:gd name="connsiteY18" fmla="*/ 597644 h 1033343"/>
                <a:gd name="connsiteX19" fmla="*/ 1704918 w 1718588"/>
                <a:gd name="connsiteY19" fmla="*/ 798033 h 1033343"/>
                <a:gd name="connsiteX20" fmla="*/ 1705341 w 1718588"/>
                <a:gd name="connsiteY20" fmla="*/ 813100 h 1033343"/>
                <a:gd name="connsiteX21" fmla="*/ 1693371 w 1718588"/>
                <a:gd name="connsiteY21" fmla="*/ 848446 h 1033343"/>
                <a:gd name="connsiteX22" fmla="*/ 1683373 w 1718588"/>
                <a:gd name="connsiteY22" fmla="*/ 869077 h 1033343"/>
                <a:gd name="connsiteX23" fmla="*/ 1553183 w 1718588"/>
                <a:gd name="connsiteY23" fmla="*/ 707695 h 1033343"/>
                <a:gd name="connsiteX24" fmla="*/ 1155574 w 1718588"/>
                <a:gd name="connsiteY24" fmla="*/ 629399 h 1033343"/>
                <a:gd name="connsiteX25" fmla="*/ 980463 w 1718588"/>
                <a:gd name="connsiteY25" fmla="*/ 675940 h 1033343"/>
                <a:gd name="connsiteX26" fmla="*/ 942723 w 1718588"/>
                <a:gd name="connsiteY26" fmla="*/ 692839 h 1033343"/>
                <a:gd name="connsiteX27" fmla="*/ 879494 w 1718588"/>
                <a:gd name="connsiteY27" fmla="*/ 681362 h 1033343"/>
                <a:gd name="connsiteX28" fmla="*/ 653616 w 1718588"/>
                <a:gd name="connsiteY28" fmla="*/ 553919 h 1033343"/>
                <a:gd name="connsiteX29" fmla="*/ 516034 w 1718588"/>
                <a:gd name="connsiteY29" fmla="*/ 547229 h 1033343"/>
                <a:gd name="connsiteX30" fmla="*/ 193271 w 1718588"/>
                <a:gd name="connsiteY30" fmla="*/ 668406 h 1033343"/>
                <a:gd name="connsiteX31" fmla="*/ 107018 w 1718588"/>
                <a:gd name="connsiteY31" fmla="*/ 761630 h 1033343"/>
                <a:gd name="connsiteX32" fmla="*/ 117368 w 1718588"/>
                <a:gd name="connsiteY32" fmla="*/ 942585 h 1033343"/>
                <a:gd name="connsiteX33" fmla="*/ 185315 w 1718588"/>
                <a:gd name="connsiteY33" fmla="*/ 1031233 h 103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718588" h="1033343">
                  <a:moveTo>
                    <a:pt x="185315" y="1031233"/>
                  </a:moveTo>
                  <a:cubicBezTo>
                    <a:pt x="176373" y="1037851"/>
                    <a:pt x="172007" y="1026867"/>
                    <a:pt x="164966" y="1026022"/>
                  </a:cubicBezTo>
                  <a:cubicBezTo>
                    <a:pt x="137647" y="1020319"/>
                    <a:pt x="119762" y="999900"/>
                    <a:pt x="100963" y="982227"/>
                  </a:cubicBezTo>
                  <a:cubicBezTo>
                    <a:pt x="55689" y="939769"/>
                    <a:pt x="27172" y="886679"/>
                    <a:pt x="8865" y="827887"/>
                  </a:cubicBezTo>
                  <a:cubicBezTo>
                    <a:pt x="5486" y="817114"/>
                    <a:pt x="5345" y="805848"/>
                    <a:pt x="5134" y="794582"/>
                  </a:cubicBezTo>
                  <a:cubicBezTo>
                    <a:pt x="6190" y="771558"/>
                    <a:pt x="346" y="748956"/>
                    <a:pt x="64" y="726214"/>
                  </a:cubicBezTo>
                  <a:cubicBezTo>
                    <a:pt x="-1696" y="569198"/>
                    <a:pt x="32594" y="422039"/>
                    <a:pt x="123917" y="291850"/>
                  </a:cubicBezTo>
                  <a:cubicBezTo>
                    <a:pt x="154545" y="248125"/>
                    <a:pt x="195665" y="213412"/>
                    <a:pt x="233194" y="175672"/>
                  </a:cubicBezTo>
                  <a:cubicBezTo>
                    <a:pt x="291001" y="117513"/>
                    <a:pt x="357680" y="68296"/>
                    <a:pt x="407390" y="2110"/>
                  </a:cubicBezTo>
                  <a:cubicBezTo>
                    <a:pt x="418445" y="-3312"/>
                    <a:pt x="428091" y="3025"/>
                    <a:pt x="437596" y="6476"/>
                  </a:cubicBezTo>
                  <a:cubicBezTo>
                    <a:pt x="508289" y="31894"/>
                    <a:pt x="580178" y="53369"/>
                    <a:pt x="652631" y="73225"/>
                  </a:cubicBezTo>
                  <a:cubicBezTo>
                    <a:pt x="752121" y="100474"/>
                    <a:pt x="853512" y="114486"/>
                    <a:pt x="956453" y="119837"/>
                  </a:cubicBezTo>
                  <a:cubicBezTo>
                    <a:pt x="998558" y="122019"/>
                    <a:pt x="1040664" y="124977"/>
                    <a:pt x="1082699" y="122794"/>
                  </a:cubicBezTo>
                  <a:cubicBezTo>
                    <a:pt x="1187118" y="117302"/>
                    <a:pt x="1291889" y="113359"/>
                    <a:pt x="1393281" y="83223"/>
                  </a:cubicBezTo>
                  <a:cubicBezTo>
                    <a:pt x="1410954" y="77942"/>
                    <a:pt x="1428627" y="72803"/>
                    <a:pt x="1445244" y="64424"/>
                  </a:cubicBezTo>
                  <a:cubicBezTo>
                    <a:pt x="1451017" y="61537"/>
                    <a:pt x="1456862" y="57594"/>
                    <a:pt x="1463762" y="61818"/>
                  </a:cubicBezTo>
                  <a:cubicBezTo>
                    <a:pt x="1485167" y="102868"/>
                    <a:pt x="1501291" y="146452"/>
                    <a:pt x="1528117" y="184967"/>
                  </a:cubicBezTo>
                  <a:cubicBezTo>
                    <a:pt x="1567125" y="240943"/>
                    <a:pt x="1604794" y="298046"/>
                    <a:pt x="1640493" y="356205"/>
                  </a:cubicBezTo>
                  <a:cubicBezTo>
                    <a:pt x="1685837" y="429996"/>
                    <a:pt x="1711326" y="510334"/>
                    <a:pt x="1717099" y="597644"/>
                  </a:cubicBezTo>
                  <a:cubicBezTo>
                    <a:pt x="1721606" y="665308"/>
                    <a:pt x="1715410" y="731635"/>
                    <a:pt x="1704918" y="798033"/>
                  </a:cubicBezTo>
                  <a:cubicBezTo>
                    <a:pt x="1704144" y="802891"/>
                    <a:pt x="1700975" y="808171"/>
                    <a:pt x="1705341" y="813100"/>
                  </a:cubicBezTo>
                  <a:cubicBezTo>
                    <a:pt x="1693512" y="822183"/>
                    <a:pt x="1699849" y="837462"/>
                    <a:pt x="1693371" y="848446"/>
                  </a:cubicBezTo>
                  <a:cubicBezTo>
                    <a:pt x="1689498" y="854995"/>
                    <a:pt x="1686682" y="862177"/>
                    <a:pt x="1683373" y="869077"/>
                  </a:cubicBezTo>
                  <a:cubicBezTo>
                    <a:pt x="1676120" y="786133"/>
                    <a:pt x="1617891" y="743675"/>
                    <a:pt x="1553183" y="707695"/>
                  </a:cubicBezTo>
                  <a:cubicBezTo>
                    <a:pt x="1429261" y="638904"/>
                    <a:pt x="1294706" y="625245"/>
                    <a:pt x="1155574" y="629399"/>
                  </a:cubicBezTo>
                  <a:cubicBezTo>
                    <a:pt x="1092275" y="631300"/>
                    <a:pt x="1035876" y="649184"/>
                    <a:pt x="980463" y="675940"/>
                  </a:cubicBezTo>
                  <a:cubicBezTo>
                    <a:pt x="968070" y="681925"/>
                    <a:pt x="953847" y="685094"/>
                    <a:pt x="942723" y="692839"/>
                  </a:cubicBezTo>
                  <a:cubicBezTo>
                    <a:pt x="916811" y="710864"/>
                    <a:pt x="900054" y="700725"/>
                    <a:pt x="879494" y="681362"/>
                  </a:cubicBezTo>
                  <a:cubicBezTo>
                    <a:pt x="814998" y="620457"/>
                    <a:pt x="741066" y="574971"/>
                    <a:pt x="653616" y="553919"/>
                  </a:cubicBezTo>
                  <a:cubicBezTo>
                    <a:pt x="608131" y="542935"/>
                    <a:pt x="561942" y="543075"/>
                    <a:pt x="516034" y="547229"/>
                  </a:cubicBezTo>
                  <a:cubicBezTo>
                    <a:pt x="397533" y="557862"/>
                    <a:pt x="290720" y="601446"/>
                    <a:pt x="193271" y="668406"/>
                  </a:cubicBezTo>
                  <a:cubicBezTo>
                    <a:pt x="157784" y="692768"/>
                    <a:pt x="127367" y="722834"/>
                    <a:pt x="107018" y="761630"/>
                  </a:cubicBezTo>
                  <a:cubicBezTo>
                    <a:pt x="74347" y="823944"/>
                    <a:pt x="86388" y="883722"/>
                    <a:pt x="117368" y="942585"/>
                  </a:cubicBezTo>
                  <a:cubicBezTo>
                    <a:pt x="134971" y="975819"/>
                    <a:pt x="160178" y="1003491"/>
                    <a:pt x="185315" y="103123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4" name="Freeform: Shape 208">
              <a:extLst>
                <a:ext uri="{FF2B5EF4-FFF2-40B4-BE49-F238E27FC236}">
                  <a16:creationId xmlns:a16="http://schemas.microsoft.com/office/drawing/2014/main" id="{5DC2B29E-A380-463C-980C-316AFBE66A12}"/>
                </a:ext>
              </a:extLst>
            </p:cNvPr>
            <p:cNvSpPr/>
            <p:nvPr/>
          </p:nvSpPr>
          <p:spPr>
            <a:xfrm>
              <a:off x="5708938" y="5094486"/>
              <a:ext cx="639725" cy="1764233"/>
            </a:xfrm>
            <a:custGeom>
              <a:avLst/>
              <a:gdLst>
                <a:gd name="connsiteX0" fmla="*/ 336647 w 639725"/>
                <a:gd name="connsiteY0" fmla="*/ 1601287 h 1764233"/>
                <a:gd name="connsiteX1" fmla="*/ 373401 w 639725"/>
                <a:gd name="connsiteY1" fmla="*/ 1673740 h 1764233"/>
                <a:gd name="connsiteX2" fmla="*/ 377908 w 639725"/>
                <a:gd name="connsiteY2" fmla="*/ 1682471 h 1764233"/>
                <a:gd name="connsiteX3" fmla="*/ 330099 w 639725"/>
                <a:gd name="connsiteY3" fmla="*/ 1763654 h 1764233"/>
                <a:gd name="connsiteX4" fmla="*/ 137173 w 639725"/>
                <a:gd name="connsiteY4" fmla="*/ 1732110 h 1764233"/>
                <a:gd name="connsiteX5" fmla="*/ 929 w 639725"/>
                <a:gd name="connsiteY5" fmla="*/ 1530454 h 1764233"/>
                <a:gd name="connsiteX6" fmla="*/ 54582 w 639725"/>
                <a:gd name="connsiteY6" fmla="*/ 1254444 h 1764233"/>
                <a:gd name="connsiteX7" fmla="*/ 55286 w 639725"/>
                <a:gd name="connsiteY7" fmla="*/ 1122495 h 1764233"/>
                <a:gd name="connsiteX8" fmla="*/ 45147 w 639725"/>
                <a:gd name="connsiteY8" fmla="*/ 1095246 h 1764233"/>
                <a:gd name="connsiteX9" fmla="*/ 61975 w 639725"/>
                <a:gd name="connsiteY9" fmla="*/ 943863 h 1764233"/>
                <a:gd name="connsiteX10" fmla="*/ 110488 w 639725"/>
                <a:gd name="connsiteY10" fmla="*/ 867115 h 1764233"/>
                <a:gd name="connsiteX11" fmla="*/ 154142 w 639725"/>
                <a:gd name="connsiteY11" fmla="*/ 646941 h 1764233"/>
                <a:gd name="connsiteX12" fmla="*/ 96335 w 639725"/>
                <a:gd name="connsiteY12" fmla="*/ 311082 h 1764233"/>
                <a:gd name="connsiteX13" fmla="*/ 45217 w 639725"/>
                <a:gd name="connsiteY13" fmla="*/ 18807 h 1764233"/>
                <a:gd name="connsiteX14" fmla="*/ 59299 w 639725"/>
                <a:gd name="connsiteY14" fmla="*/ 7 h 1764233"/>
                <a:gd name="connsiteX15" fmla="*/ 237298 w 639725"/>
                <a:gd name="connsiteY15" fmla="*/ 78 h 1764233"/>
                <a:gd name="connsiteX16" fmla="*/ 270391 w 639725"/>
                <a:gd name="connsiteY16" fmla="*/ 25144 h 1764233"/>
                <a:gd name="connsiteX17" fmla="*/ 282501 w 639725"/>
                <a:gd name="connsiteY17" fmla="*/ 37114 h 1764233"/>
                <a:gd name="connsiteX18" fmla="*/ 625120 w 639725"/>
                <a:gd name="connsiteY18" fmla="*/ 115129 h 1764233"/>
                <a:gd name="connsiteX19" fmla="*/ 637653 w 639725"/>
                <a:gd name="connsiteY19" fmla="*/ 135900 h 1764233"/>
                <a:gd name="connsiteX20" fmla="*/ 451416 w 639725"/>
                <a:gd name="connsiteY20" fmla="*/ 773047 h 1764233"/>
                <a:gd name="connsiteX21" fmla="*/ 452895 w 639725"/>
                <a:gd name="connsiteY21" fmla="*/ 795648 h 1764233"/>
                <a:gd name="connsiteX22" fmla="*/ 522813 w 639725"/>
                <a:gd name="connsiteY22" fmla="*/ 1042719 h 1764233"/>
                <a:gd name="connsiteX23" fmla="*/ 535064 w 639725"/>
                <a:gd name="connsiteY23" fmla="*/ 1211494 h 1764233"/>
                <a:gd name="connsiteX24" fmla="*/ 558018 w 639725"/>
                <a:gd name="connsiteY24" fmla="*/ 1471098 h 1764233"/>
                <a:gd name="connsiteX25" fmla="*/ 560905 w 639725"/>
                <a:gd name="connsiteY25" fmla="*/ 1555731 h 1764233"/>
                <a:gd name="connsiteX26" fmla="*/ 500070 w 639725"/>
                <a:gd name="connsiteY26" fmla="*/ 1610159 h 1764233"/>
                <a:gd name="connsiteX27" fmla="*/ 369810 w 639725"/>
                <a:gd name="connsiteY27" fmla="*/ 1603611 h 1764233"/>
                <a:gd name="connsiteX28" fmla="*/ 336647 w 639725"/>
                <a:gd name="connsiteY28" fmla="*/ 1601287 h 1764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9725" h="1764233">
                  <a:moveTo>
                    <a:pt x="336647" y="1601287"/>
                  </a:moveTo>
                  <a:cubicBezTo>
                    <a:pt x="349814" y="1627269"/>
                    <a:pt x="361572" y="1650504"/>
                    <a:pt x="373401" y="1673740"/>
                  </a:cubicBezTo>
                  <a:cubicBezTo>
                    <a:pt x="374880" y="1676697"/>
                    <a:pt x="376429" y="1679584"/>
                    <a:pt x="377908" y="1682471"/>
                  </a:cubicBezTo>
                  <a:cubicBezTo>
                    <a:pt x="402692" y="1732885"/>
                    <a:pt x="386005" y="1761119"/>
                    <a:pt x="330099" y="1763654"/>
                  </a:cubicBezTo>
                  <a:cubicBezTo>
                    <a:pt x="263561" y="1766753"/>
                    <a:pt x="198853" y="1757599"/>
                    <a:pt x="137173" y="1732110"/>
                  </a:cubicBezTo>
                  <a:cubicBezTo>
                    <a:pt x="47611" y="1695075"/>
                    <a:pt x="7266" y="1624241"/>
                    <a:pt x="929" y="1530454"/>
                  </a:cubicBezTo>
                  <a:cubicBezTo>
                    <a:pt x="-5619" y="1433640"/>
                    <a:pt x="23531" y="1343796"/>
                    <a:pt x="54582" y="1254444"/>
                  </a:cubicBezTo>
                  <a:cubicBezTo>
                    <a:pt x="70002" y="1210086"/>
                    <a:pt x="73029" y="1166572"/>
                    <a:pt x="55286" y="1122495"/>
                  </a:cubicBezTo>
                  <a:cubicBezTo>
                    <a:pt x="51695" y="1113482"/>
                    <a:pt x="49019" y="1104117"/>
                    <a:pt x="45147" y="1095246"/>
                  </a:cubicBezTo>
                  <a:cubicBezTo>
                    <a:pt x="21630" y="1041523"/>
                    <a:pt x="31980" y="991601"/>
                    <a:pt x="61975" y="943863"/>
                  </a:cubicBezTo>
                  <a:cubicBezTo>
                    <a:pt x="78099" y="918233"/>
                    <a:pt x="93237" y="891900"/>
                    <a:pt x="110488" y="867115"/>
                  </a:cubicBezTo>
                  <a:cubicBezTo>
                    <a:pt x="157311" y="799943"/>
                    <a:pt x="168295" y="726294"/>
                    <a:pt x="154142" y="646941"/>
                  </a:cubicBezTo>
                  <a:cubicBezTo>
                    <a:pt x="134216" y="535129"/>
                    <a:pt x="115698" y="423035"/>
                    <a:pt x="96335" y="311082"/>
                  </a:cubicBezTo>
                  <a:cubicBezTo>
                    <a:pt x="79507" y="213634"/>
                    <a:pt x="62327" y="116256"/>
                    <a:pt x="45217" y="18807"/>
                  </a:cubicBezTo>
                  <a:cubicBezTo>
                    <a:pt x="43246" y="7471"/>
                    <a:pt x="42682" y="-274"/>
                    <a:pt x="59299" y="7"/>
                  </a:cubicBezTo>
                  <a:cubicBezTo>
                    <a:pt x="118655" y="993"/>
                    <a:pt x="178012" y="219"/>
                    <a:pt x="237298" y="78"/>
                  </a:cubicBezTo>
                  <a:cubicBezTo>
                    <a:pt x="254689" y="78"/>
                    <a:pt x="270743" y="1486"/>
                    <a:pt x="270391" y="25144"/>
                  </a:cubicBezTo>
                  <a:cubicBezTo>
                    <a:pt x="270250" y="32960"/>
                    <a:pt x="274545" y="35283"/>
                    <a:pt x="282501" y="37114"/>
                  </a:cubicBezTo>
                  <a:cubicBezTo>
                    <a:pt x="396778" y="62884"/>
                    <a:pt x="510843" y="89641"/>
                    <a:pt x="625120" y="115129"/>
                  </a:cubicBezTo>
                  <a:cubicBezTo>
                    <a:pt x="639554" y="118368"/>
                    <a:pt x="642300" y="121748"/>
                    <a:pt x="637653" y="135900"/>
                  </a:cubicBezTo>
                  <a:cubicBezTo>
                    <a:pt x="569073" y="346358"/>
                    <a:pt x="504084" y="557872"/>
                    <a:pt x="451416" y="773047"/>
                  </a:cubicBezTo>
                  <a:cubicBezTo>
                    <a:pt x="449375" y="781284"/>
                    <a:pt x="449515" y="788044"/>
                    <a:pt x="452895" y="795648"/>
                  </a:cubicBezTo>
                  <a:cubicBezTo>
                    <a:pt x="487608" y="874790"/>
                    <a:pt x="512322" y="956959"/>
                    <a:pt x="522813" y="1042719"/>
                  </a:cubicBezTo>
                  <a:cubicBezTo>
                    <a:pt x="529713" y="1098696"/>
                    <a:pt x="534571" y="1155165"/>
                    <a:pt x="535064" y="1211494"/>
                  </a:cubicBezTo>
                  <a:cubicBezTo>
                    <a:pt x="535909" y="1298803"/>
                    <a:pt x="545837" y="1384915"/>
                    <a:pt x="558018" y="1471098"/>
                  </a:cubicBezTo>
                  <a:cubicBezTo>
                    <a:pt x="561961" y="1499051"/>
                    <a:pt x="565411" y="1527215"/>
                    <a:pt x="560905" y="1555731"/>
                  </a:cubicBezTo>
                  <a:cubicBezTo>
                    <a:pt x="555272" y="1591500"/>
                    <a:pt x="536754" y="1609032"/>
                    <a:pt x="500070" y="1610159"/>
                  </a:cubicBezTo>
                  <a:cubicBezTo>
                    <a:pt x="456486" y="1611567"/>
                    <a:pt x="413254" y="1605512"/>
                    <a:pt x="369810" y="1603611"/>
                  </a:cubicBezTo>
                  <a:cubicBezTo>
                    <a:pt x="360023" y="1603118"/>
                    <a:pt x="350236" y="1602203"/>
                    <a:pt x="336647" y="1601287"/>
                  </a:cubicBezTo>
                  <a:close/>
                </a:path>
              </a:pathLst>
            </a:custGeom>
            <a:solidFill>
              <a:srgbClr val="FCC985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5" name="Freeform: Shape 209">
              <a:extLst>
                <a:ext uri="{FF2B5EF4-FFF2-40B4-BE49-F238E27FC236}">
                  <a16:creationId xmlns:a16="http://schemas.microsoft.com/office/drawing/2014/main" id="{B769E4CC-9671-497C-AB8E-0A4764335BCF}"/>
                </a:ext>
              </a:extLst>
            </p:cNvPr>
            <p:cNvSpPr/>
            <p:nvPr/>
          </p:nvSpPr>
          <p:spPr>
            <a:xfrm>
              <a:off x="5617307" y="-8"/>
              <a:ext cx="1026177" cy="1536916"/>
            </a:xfrm>
            <a:custGeom>
              <a:avLst/>
              <a:gdLst>
                <a:gd name="connsiteX0" fmla="*/ 33556 w 1026177"/>
                <a:gd name="connsiteY0" fmla="*/ 1265429 h 1536916"/>
                <a:gd name="connsiteX1" fmla="*/ 45807 w 1026177"/>
                <a:gd name="connsiteY1" fmla="*/ 1241349 h 1536916"/>
                <a:gd name="connsiteX2" fmla="*/ 30317 w 1026177"/>
                <a:gd name="connsiteY2" fmla="*/ 1030680 h 1536916"/>
                <a:gd name="connsiteX3" fmla="*/ 26726 w 1026177"/>
                <a:gd name="connsiteY3" fmla="*/ 955693 h 1536916"/>
                <a:gd name="connsiteX4" fmla="*/ 21727 w 1026177"/>
                <a:gd name="connsiteY4" fmla="*/ 847190 h 1536916"/>
                <a:gd name="connsiteX5" fmla="*/ 18206 w 1026177"/>
                <a:gd name="connsiteY5" fmla="*/ 631663 h 1536916"/>
                <a:gd name="connsiteX6" fmla="*/ 69606 w 1026177"/>
                <a:gd name="connsiteY6" fmla="*/ 346218 h 1536916"/>
                <a:gd name="connsiteX7" fmla="*/ 345968 w 1026177"/>
                <a:gd name="connsiteY7" fmla="*/ 32890 h 1536916"/>
                <a:gd name="connsiteX8" fmla="*/ 634159 w 1026177"/>
                <a:gd name="connsiteY8" fmla="*/ 44649 h 1536916"/>
                <a:gd name="connsiteX9" fmla="*/ 891862 w 1026177"/>
                <a:gd name="connsiteY9" fmla="*/ 387831 h 1536916"/>
                <a:gd name="connsiteX10" fmla="*/ 938756 w 1026177"/>
                <a:gd name="connsiteY10" fmla="*/ 631240 h 1536916"/>
                <a:gd name="connsiteX11" fmla="*/ 951571 w 1026177"/>
                <a:gd name="connsiteY11" fmla="*/ 802690 h 1536916"/>
                <a:gd name="connsiteX12" fmla="*/ 1002055 w 1026177"/>
                <a:gd name="connsiteY12" fmla="*/ 1191146 h 1536916"/>
                <a:gd name="connsiteX13" fmla="*/ 1007266 w 1026177"/>
                <a:gd name="connsiteY13" fmla="*/ 1226211 h 1536916"/>
                <a:gd name="connsiteX14" fmla="*/ 1001773 w 1026177"/>
                <a:gd name="connsiteY14" fmla="*/ 1260923 h 1536916"/>
                <a:gd name="connsiteX15" fmla="*/ 1001633 w 1026177"/>
                <a:gd name="connsiteY15" fmla="*/ 1408363 h 1536916"/>
                <a:gd name="connsiteX16" fmla="*/ 1009941 w 1026177"/>
                <a:gd name="connsiteY16" fmla="*/ 1454552 h 1536916"/>
                <a:gd name="connsiteX17" fmla="*/ 1026136 w 1026177"/>
                <a:gd name="connsiteY17" fmla="*/ 1470536 h 1536916"/>
                <a:gd name="connsiteX18" fmla="*/ 1007477 w 1026177"/>
                <a:gd name="connsiteY18" fmla="*/ 1484055 h 1536916"/>
                <a:gd name="connsiteX19" fmla="*/ 827437 w 1026177"/>
                <a:gd name="connsiteY19" fmla="*/ 1517711 h 1536916"/>
                <a:gd name="connsiteX20" fmla="*/ 730552 w 1026177"/>
                <a:gd name="connsiteY20" fmla="*/ 1535243 h 1536916"/>
                <a:gd name="connsiteX21" fmla="*/ 702106 w 1026177"/>
                <a:gd name="connsiteY21" fmla="*/ 1532356 h 1536916"/>
                <a:gd name="connsiteX22" fmla="*/ 695769 w 1026177"/>
                <a:gd name="connsiteY22" fmla="*/ 1491800 h 1536916"/>
                <a:gd name="connsiteX23" fmla="*/ 695980 w 1026177"/>
                <a:gd name="connsiteY23" fmla="*/ 1298804 h 1536916"/>
                <a:gd name="connsiteX24" fmla="*/ 704852 w 1026177"/>
                <a:gd name="connsiteY24" fmla="*/ 1183119 h 1536916"/>
                <a:gd name="connsiteX25" fmla="*/ 709358 w 1026177"/>
                <a:gd name="connsiteY25" fmla="*/ 1149885 h 1536916"/>
                <a:gd name="connsiteX26" fmla="*/ 731044 w 1026177"/>
                <a:gd name="connsiteY26" fmla="*/ 1080953 h 1536916"/>
                <a:gd name="connsiteX27" fmla="*/ 773432 w 1026177"/>
                <a:gd name="connsiteY27" fmla="*/ 992025 h 1536916"/>
                <a:gd name="connsiteX28" fmla="*/ 822508 w 1026177"/>
                <a:gd name="connsiteY28" fmla="*/ 856343 h 1536916"/>
                <a:gd name="connsiteX29" fmla="*/ 819480 w 1026177"/>
                <a:gd name="connsiteY29" fmla="*/ 679965 h 1536916"/>
                <a:gd name="connsiteX30" fmla="*/ 796033 w 1026177"/>
                <a:gd name="connsiteY30" fmla="*/ 665953 h 1536916"/>
                <a:gd name="connsiteX31" fmla="*/ 697599 w 1026177"/>
                <a:gd name="connsiteY31" fmla="*/ 667079 h 1536916"/>
                <a:gd name="connsiteX32" fmla="*/ 492634 w 1026177"/>
                <a:gd name="connsiteY32" fmla="*/ 581108 h 1536916"/>
                <a:gd name="connsiteX33" fmla="*/ 397579 w 1026177"/>
                <a:gd name="connsiteY33" fmla="*/ 470422 h 1536916"/>
                <a:gd name="connsiteX34" fmla="*/ 384272 w 1026177"/>
                <a:gd name="connsiteY34" fmla="*/ 453242 h 1536916"/>
                <a:gd name="connsiteX35" fmla="*/ 371598 w 1026177"/>
                <a:gd name="connsiteY35" fmla="*/ 485913 h 1536916"/>
                <a:gd name="connsiteX36" fmla="*/ 306890 w 1026177"/>
                <a:gd name="connsiteY36" fmla="*/ 777202 h 1536916"/>
                <a:gd name="connsiteX37" fmla="*/ 341955 w 1026177"/>
                <a:gd name="connsiteY37" fmla="*/ 965973 h 1536916"/>
                <a:gd name="connsiteX38" fmla="*/ 401381 w 1026177"/>
                <a:gd name="connsiteY38" fmla="*/ 1117778 h 1536916"/>
                <a:gd name="connsiteX39" fmla="*/ 399832 w 1026177"/>
                <a:gd name="connsiteY39" fmla="*/ 1144886 h 1536916"/>
                <a:gd name="connsiteX40" fmla="*/ 385187 w 1026177"/>
                <a:gd name="connsiteY40" fmla="*/ 1146928 h 1536916"/>
                <a:gd name="connsiteX41" fmla="*/ 335900 w 1026177"/>
                <a:gd name="connsiteY41" fmla="*/ 1146647 h 1536916"/>
                <a:gd name="connsiteX42" fmla="*/ 296892 w 1026177"/>
                <a:gd name="connsiteY42" fmla="*/ 1187696 h 1536916"/>
                <a:gd name="connsiteX43" fmla="*/ 289147 w 1026177"/>
                <a:gd name="connsiteY43" fmla="*/ 1224380 h 1536916"/>
                <a:gd name="connsiteX44" fmla="*/ 299145 w 1026177"/>
                <a:gd name="connsiteY44" fmla="*/ 1429205 h 1536916"/>
                <a:gd name="connsiteX45" fmla="*/ 314213 w 1026177"/>
                <a:gd name="connsiteY45" fmla="*/ 1504755 h 1536916"/>
                <a:gd name="connsiteX46" fmla="*/ 306679 w 1026177"/>
                <a:gd name="connsiteY46" fmla="*/ 1522640 h 1536916"/>
                <a:gd name="connsiteX47" fmla="*/ 285345 w 1026177"/>
                <a:gd name="connsiteY47" fmla="*/ 1522569 h 1536916"/>
                <a:gd name="connsiteX48" fmla="*/ 27078 w 1026177"/>
                <a:gd name="connsiteY48" fmla="*/ 1477154 h 1536916"/>
                <a:gd name="connsiteX49" fmla="*/ 533 w 1026177"/>
                <a:gd name="connsiteY49" fmla="*/ 1466452 h 1536916"/>
                <a:gd name="connsiteX50" fmla="*/ 12362 w 1026177"/>
                <a:gd name="connsiteY50" fmla="*/ 1429697 h 1536916"/>
                <a:gd name="connsiteX51" fmla="*/ 38978 w 1026177"/>
                <a:gd name="connsiteY51" fmla="*/ 1284159 h 1536916"/>
                <a:gd name="connsiteX52" fmla="*/ 33556 w 1026177"/>
                <a:gd name="connsiteY52" fmla="*/ 1265429 h 1536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1026177" h="1536916">
                  <a:moveTo>
                    <a:pt x="33556" y="1265429"/>
                  </a:moveTo>
                  <a:cubicBezTo>
                    <a:pt x="43273" y="1260219"/>
                    <a:pt x="46723" y="1252615"/>
                    <a:pt x="45807" y="1241349"/>
                  </a:cubicBezTo>
                  <a:cubicBezTo>
                    <a:pt x="40315" y="1171149"/>
                    <a:pt x="35387" y="1100880"/>
                    <a:pt x="30317" y="1030680"/>
                  </a:cubicBezTo>
                  <a:cubicBezTo>
                    <a:pt x="28486" y="1005755"/>
                    <a:pt x="29402" y="980759"/>
                    <a:pt x="26726" y="955693"/>
                  </a:cubicBezTo>
                  <a:cubicBezTo>
                    <a:pt x="22924" y="919783"/>
                    <a:pt x="23417" y="883381"/>
                    <a:pt x="21727" y="847190"/>
                  </a:cubicBezTo>
                  <a:cubicBezTo>
                    <a:pt x="18418" y="775371"/>
                    <a:pt x="16376" y="703482"/>
                    <a:pt x="18206" y="631663"/>
                  </a:cubicBezTo>
                  <a:cubicBezTo>
                    <a:pt x="20741" y="534003"/>
                    <a:pt x="30740" y="436977"/>
                    <a:pt x="69606" y="346218"/>
                  </a:cubicBezTo>
                  <a:cubicBezTo>
                    <a:pt x="127202" y="211945"/>
                    <a:pt x="212188" y="100203"/>
                    <a:pt x="345968" y="32890"/>
                  </a:cubicBezTo>
                  <a:cubicBezTo>
                    <a:pt x="443769" y="-16397"/>
                    <a:pt x="540231" y="-8511"/>
                    <a:pt x="634159" y="44649"/>
                  </a:cubicBezTo>
                  <a:cubicBezTo>
                    <a:pt x="769911" y="121467"/>
                    <a:pt x="847433" y="242433"/>
                    <a:pt x="891862" y="387831"/>
                  </a:cubicBezTo>
                  <a:cubicBezTo>
                    <a:pt x="916084" y="467183"/>
                    <a:pt x="929743" y="548930"/>
                    <a:pt x="938756" y="631240"/>
                  </a:cubicBezTo>
                  <a:cubicBezTo>
                    <a:pt x="944952" y="688203"/>
                    <a:pt x="947698" y="745517"/>
                    <a:pt x="951571" y="802690"/>
                  </a:cubicBezTo>
                  <a:cubicBezTo>
                    <a:pt x="960442" y="933232"/>
                    <a:pt x="974032" y="1063140"/>
                    <a:pt x="1002055" y="1191146"/>
                  </a:cubicBezTo>
                  <a:cubicBezTo>
                    <a:pt x="1004590" y="1202623"/>
                    <a:pt x="1005576" y="1214522"/>
                    <a:pt x="1007266" y="1226211"/>
                  </a:cubicBezTo>
                  <a:cubicBezTo>
                    <a:pt x="1003041" y="1237406"/>
                    <a:pt x="1001773" y="1248953"/>
                    <a:pt x="1001773" y="1260923"/>
                  </a:cubicBezTo>
                  <a:cubicBezTo>
                    <a:pt x="1001985" y="1310070"/>
                    <a:pt x="1002196" y="1359216"/>
                    <a:pt x="1001633" y="1408363"/>
                  </a:cubicBezTo>
                  <a:cubicBezTo>
                    <a:pt x="1001492" y="1424487"/>
                    <a:pt x="1006632" y="1439273"/>
                    <a:pt x="1009941" y="1454552"/>
                  </a:cubicBezTo>
                  <a:cubicBezTo>
                    <a:pt x="1011983" y="1463917"/>
                    <a:pt x="1020503" y="1465466"/>
                    <a:pt x="1026136" y="1470536"/>
                  </a:cubicBezTo>
                  <a:cubicBezTo>
                    <a:pt x="1026980" y="1484547"/>
                    <a:pt x="1014870" y="1482717"/>
                    <a:pt x="1007477" y="1484055"/>
                  </a:cubicBezTo>
                  <a:cubicBezTo>
                    <a:pt x="947276" y="1494475"/>
                    <a:pt x="887497" y="1506586"/>
                    <a:pt x="827437" y="1517711"/>
                  </a:cubicBezTo>
                  <a:cubicBezTo>
                    <a:pt x="795188" y="1523696"/>
                    <a:pt x="763011" y="1530526"/>
                    <a:pt x="730552" y="1535243"/>
                  </a:cubicBezTo>
                  <a:cubicBezTo>
                    <a:pt x="720835" y="1536651"/>
                    <a:pt x="711048" y="1539256"/>
                    <a:pt x="702106" y="1532356"/>
                  </a:cubicBezTo>
                  <a:cubicBezTo>
                    <a:pt x="696473" y="1519401"/>
                    <a:pt x="695769" y="1505671"/>
                    <a:pt x="695769" y="1491800"/>
                  </a:cubicBezTo>
                  <a:cubicBezTo>
                    <a:pt x="695769" y="1427444"/>
                    <a:pt x="695205" y="1363159"/>
                    <a:pt x="695980" y="1298804"/>
                  </a:cubicBezTo>
                  <a:cubicBezTo>
                    <a:pt x="696402" y="1260078"/>
                    <a:pt x="705204" y="1221916"/>
                    <a:pt x="704852" y="1183119"/>
                  </a:cubicBezTo>
                  <a:cubicBezTo>
                    <a:pt x="706401" y="1172065"/>
                    <a:pt x="708231" y="1161010"/>
                    <a:pt x="709358" y="1149885"/>
                  </a:cubicBezTo>
                  <a:cubicBezTo>
                    <a:pt x="711893" y="1125453"/>
                    <a:pt x="715906" y="1101443"/>
                    <a:pt x="731044" y="1080953"/>
                  </a:cubicBezTo>
                  <a:cubicBezTo>
                    <a:pt x="750900" y="1054056"/>
                    <a:pt x="762025" y="1023076"/>
                    <a:pt x="773432" y="992025"/>
                  </a:cubicBezTo>
                  <a:cubicBezTo>
                    <a:pt x="790049" y="946891"/>
                    <a:pt x="811031" y="903378"/>
                    <a:pt x="822508" y="856343"/>
                  </a:cubicBezTo>
                  <a:cubicBezTo>
                    <a:pt x="836942" y="797198"/>
                    <a:pt x="832295" y="738617"/>
                    <a:pt x="819480" y="679965"/>
                  </a:cubicBezTo>
                  <a:cubicBezTo>
                    <a:pt x="816382" y="665812"/>
                    <a:pt x="807651" y="664333"/>
                    <a:pt x="796033" y="665953"/>
                  </a:cubicBezTo>
                  <a:cubicBezTo>
                    <a:pt x="763292" y="670600"/>
                    <a:pt x="730692" y="671093"/>
                    <a:pt x="697599" y="667079"/>
                  </a:cubicBezTo>
                  <a:cubicBezTo>
                    <a:pt x="620922" y="657856"/>
                    <a:pt x="552272" y="629973"/>
                    <a:pt x="492634" y="581108"/>
                  </a:cubicBezTo>
                  <a:cubicBezTo>
                    <a:pt x="454612" y="549916"/>
                    <a:pt x="426166" y="509993"/>
                    <a:pt x="397579" y="470422"/>
                  </a:cubicBezTo>
                  <a:cubicBezTo>
                    <a:pt x="393777" y="465142"/>
                    <a:pt x="390609" y="459297"/>
                    <a:pt x="384272" y="453242"/>
                  </a:cubicBezTo>
                  <a:cubicBezTo>
                    <a:pt x="376879" y="463592"/>
                    <a:pt x="374414" y="475069"/>
                    <a:pt x="371598" y="485913"/>
                  </a:cubicBezTo>
                  <a:cubicBezTo>
                    <a:pt x="346743" y="582305"/>
                    <a:pt x="317381" y="677641"/>
                    <a:pt x="306890" y="777202"/>
                  </a:cubicBezTo>
                  <a:cubicBezTo>
                    <a:pt x="299849" y="843669"/>
                    <a:pt x="306890" y="906616"/>
                    <a:pt x="341955" y="965973"/>
                  </a:cubicBezTo>
                  <a:cubicBezTo>
                    <a:pt x="369697" y="1012937"/>
                    <a:pt x="395537" y="1061731"/>
                    <a:pt x="401381" y="1117778"/>
                  </a:cubicBezTo>
                  <a:cubicBezTo>
                    <a:pt x="402297" y="1126932"/>
                    <a:pt x="404691" y="1136085"/>
                    <a:pt x="399832" y="1144886"/>
                  </a:cubicBezTo>
                  <a:cubicBezTo>
                    <a:pt x="395608" y="1150097"/>
                    <a:pt x="390186" y="1147562"/>
                    <a:pt x="385187" y="1146928"/>
                  </a:cubicBezTo>
                  <a:cubicBezTo>
                    <a:pt x="368781" y="1144816"/>
                    <a:pt x="352235" y="1144464"/>
                    <a:pt x="335900" y="1146647"/>
                  </a:cubicBezTo>
                  <a:cubicBezTo>
                    <a:pt x="309073" y="1150308"/>
                    <a:pt x="299427" y="1160658"/>
                    <a:pt x="296892" y="1187696"/>
                  </a:cubicBezTo>
                  <a:cubicBezTo>
                    <a:pt x="295695" y="1200299"/>
                    <a:pt x="292034" y="1212269"/>
                    <a:pt x="289147" y="1224380"/>
                  </a:cubicBezTo>
                  <a:cubicBezTo>
                    <a:pt x="272600" y="1293734"/>
                    <a:pt x="281050" y="1361681"/>
                    <a:pt x="299145" y="1429205"/>
                  </a:cubicBezTo>
                  <a:cubicBezTo>
                    <a:pt x="305834" y="1454060"/>
                    <a:pt x="307454" y="1479900"/>
                    <a:pt x="314213" y="1504755"/>
                  </a:cubicBezTo>
                  <a:cubicBezTo>
                    <a:pt x="316396" y="1512782"/>
                    <a:pt x="314917" y="1519119"/>
                    <a:pt x="306679" y="1522640"/>
                  </a:cubicBezTo>
                  <a:cubicBezTo>
                    <a:pt x="299568" y="1525315"/>
                    <a:pt x="292456" y="1523907"/>
                    <a:pt x="285345" y="1522569"/>
                  </a:cubicBezTo>
                  <a:cubicBezTo>
                    <a:pt x="199444" y="1506516"/>
                    <a:pt x="113543" y="1490391"/>
                    <a:pt x="27078" y="1477154"/>
                  </a:cubicBezTo>
                  <a:cubicBezTo>
                    <a:pt x="17573" y="1475676"/>
                    <a:pt x="7082" y="1475676"/>
                    <a:pt x="533" y="1466452"/>
                  </a:cubicBezTo>
                  <a:cubicBezTo>
                    <a:pt x="-2213" y="1452088"/>
                    <a:pt x="6237" y="1441034"/>
                    <a:pt x="12362" y="1429697"/>
                  </a:cubicBezTo>
                  <a:cubicBezTo>
                    <a:pt x="37288" y="1384001"/>
                    <a:pt x="42639" y="1334995"/>
                    <a:pt x="38978" y="1284159"/>
                  </a:cubicBezTo>
                  <a:cubicBezTo>
                    <a:pt x="38555" y="1277540"/>
                    <a:pt x="35035" y="1271837"/>
                    <a:pt x="33556" y="1265429"/>
                  </a:cubicBezTo>
                  <a:close/>
                </a:path>
              </a:pathLst>
            </a:custGeom>
            <a:solidFill>
              <a:srgbClr val="9C6828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6" name="Freeform: Shape 210">
              <a:extLst>
                <a:ext uri="{FF2B5EF4-FFF2-40B4-BE49-F238E27FC236}">
                  <a16:creationId xmlns:a16="http://schemas.microsoft.com/office/drawing/2014/main" id="{D1F28D37-569B-4C15-9CB5-11AC081D2541}"/>
                </a:ext>
              </a:extLst>
            </p:cNvPr>
            <p:cNvSpPr/>
            <p:nvPr/>
          </p:nvSpPr>
          <p:spPr>
            <a:xfrm>
              <a:off x="5591577" y="2417057"/>
              <a:ext cx="1056230" cy="440878"/>
            </a:xfrm>
            <a:custGeom>
              <a:avLst/>
              <a:gdLst>
                <a:gd name="connsiteX0" fmla="*/ 92379 w 1056230"/>
                <a:gd name="connsiteY0" fmla="*/ 0 h 440878"/>
                <a:gd name="connsiteX1" fmla="*/ 138639 w 1056230"/>
                <a:gd name="connsiteY1" fmla="*/ 22602 h 440878"/>
                <a:gd name="connsiteX2" fmla="*/ 613066 w 1056230"/>
                <a:gd name="connsiteY2" fmla="*/ 96744 h 440878"/>
                <a:gd name="connsiteX3" fmla="*/ 857321 w 1056230"/>
                <a:gd name="connsiteY3" fmla="*/ 114488 h 440878"/>
                <a:gd name="connsiteX4" fmla="*/ 967865 w 1056230"/>
                <a:gd name="connsiteY4" fmla="*/ 118079 h 440878"/>
                <a:gd name="connsiteX5" fmla="*/ 1021518 w 1056230"/>
                <a:gd name="connsiteY5" fmla="*/ 98786 h 440878"/>
                <a:gd name="connsiteX6" fmla="*/ 1021237 w 1056230"/>
                <a:gd name="connsiteY6" fmla="*/ 145891 h 440878"/>
                <a:gd name="connsiteX7" fmla="*/ 1029897 w 1056230"/>
                <a:gd name="connsiteY7" fmla="*/ 253338 h 440878"/>
                <a:gd name="connsiteX8" fmla="*/ 1056231 w 1056230"/>
                <a:gd name="connsiteY8" fmla="*/ 373458 h 440878"/>
                <a:gd name="connsiteX9" fmla="*/ 809160 w 1056230"/>
                <a:gd name="connsiteY9" fmla="*/ 432181 h 440878"/>
                <a:gd name="connsiteX10" fmla="*/ 531037 w 1056230"/>
                <a:gd name="connsiteY10" fmla="*/ 437321 h 440878"/>
                <a:gd name="connsiteX11" fmla="*/ 182857 w 1056230"/>
                <a:gd name="connsiteY11" fmla="*/ 374444 h 440878"/>
                <a:gd name="connsiteX12" fmla="*/ 0 w 1056230"/>
                <a:gd name="connsiteY12" fmla="*/ 313750 h 440878"/>
                <a:gd name="connsiteX13" fmla="*/ 18940 w 1056230"/>
                <a:gd name="connsiteY13" fmla="*/ 277770 h 440878"/>
                <a:gd name="connsiteX14" fmla="*/ 68580 w 1056230"/>
                <a:gd name="connsiteY14" fmla="*/ 154340 h 440878"/>
                <a:gd name="connsiteX15" fmla="*/ 89562 w 1056230"/>
                <a:gd name="connsiteY15" fmla="*/ 51681 h 440878"/>
                <a:gd name="connsiteX16" fmla="*/ 92379 w 1056230"/>
                <a:gd name="connsiteY16" fmla="*/ 0 h 440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56230" h="440878">
                  <a:moveTo>
                    <a:pt x="92379" y="0"/>
                  </a:moveTo>
                  <a:cubicBezTo>
                    <a:pt x="104419" y="14505"/>
                    <a:pt x="120754" y="19081"/>
                    <a:pt x="138639" y="22602"/>
                  </a:cubicBezTo>
                  <a:cubicBezTo>
                    <a:pt x="295795" y="53794"/>
                    <a:pt x="453867" y="79071"/>
                    <a:pt x="613066" y="96744"/>
                  </a:cubicBezTo>
                  <a:cubicBezTo>
                    <a:pt x="694179" y="105757"/>
                    <a:pt x="775855" y="109770"/>
                    <a:pt x="857321" y="114488"/>
                  </a:cubicBezTo>
                  <a:cubicBezTo>
                    <a:pt x="894216" y="116671"/>
                    <a:pt x="930970" y="117445"/>
                    <a:pt x="967865" y="118079"/>
                  </a:cubicBezTo>
                  <a:cubicBezTo>
                    <a:pt x="988496" y="118431"/>
                    <a:pt x="1009126" y="120543"/>
                    <a:pt x="1021518" y="98786"/>
                  </a:cubicBezTo>
                  <a:cubicBezTo>
                    <a:pt x="1030249" y="116811"/>
                    <a:pt x="1021378" y="140047"/>
                    <a:pt x="1021237" y="145891"/>
                  </a:cubicBezTo>
                  <a:cubicBezTo>
                    <a:pt x="1020392" y="182012"/>
                    <a:pt x="1025673" y="217569"/>
                    <a:pt x="1029897" y="253338"/>
                  </a:cubicBezTo>
                  <a:cubicBezTo>
                    <a:pt x="1034756" y="294387"/>
                    <a:pt x="1046444" y="333676"/>
                    <a:pt x="1056231" y="373458"/>
                  </a:cubicBezTo>
                  <a:cubicBezTo>
                    <a:pt x="978709" y="413381"/>
                    <a:pt x="893934" y="423591"/>
                    <a:pt x="809160" y="432181"/>
                  </a:cubicBezTo>
                  <a:cubicBezTo>
                    <a:pt x="716710" y="441616"/>
                    <a:pt x="623980" y="443447"/>
                    <a:pt x="531037" y="437321"/>
                  </a:cubicBezTo>
                  <a:cubicBezTo>
                    <a:pt x="412536" y="429505"/>
                    <a:pt x="296570" y="408382"/>
                    <a:pt x="182857" y="374444"/>
                  </a:cubicBezTo>
                  <a:cubicBezTo>
                    <a:pt x="121318" y="356067"/>
                    <a:pt x="60201" y="336211"/>
                    <a:pt x="0" y="313750"/>
                  </a:cubicBezTo>
                  <a:cubicBezTo>
                    <a:pt x="6337" y="301780"/>
                    <a:pt x="12533" y="289740"/>
                    <a:pt x="18940" y="277770"/>
                  </a:cubicBezTo>
                  <a:cubicBezTo>
                    <a:pt x="39923" y="238411"/>
                    <a:pt x="56751" y="197784"/>
                    <a:pt x="68580" y="154340"/>
                  </a:cubicBezTo>
                  <a:cubicBezTo>
                    <a:pt x="77874" y="120332"/>
                    <a:pt x="82099" y="85760"/>
                    <a:pt x="89562" y="51681"/>
                  </a:cubicBezTo>
                  <a:cubicBezTo>
                    <a:pt x="90478" y="47809"/>
                    <a:pt x="83507" y="18800"/>
                    <a:pt x="92379" y="0"/>
                  </a:cubicBezTo>
                  <a:close/>
                </a:path>
              </a:pathLst>
            </a:custGeom>
            <a:solidFill>
              <a:srgbClr val="1C190E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7" name="Freeform: Shape 211">
              <a:extLst>
                <a:ext uri="{FF2B5EF4-FFF2-40B4-BE49-F238E27FC236}">
                  <a16:creationId xmlns:a16="http://schemas.microsoft.com/office/drawing/2014/main" id="{C9B75B87-CB49-4C6A-909A-BC8D51A0246C}"/>
                </a:ext>
              </a:extLst>
            </p:cNvPr>
            <p:cNvSpPr/>
            <p:nvPr/>
          </p:nvSpPr>
          <p:spPr>
            <a:xfrm>
              <a:off x="5915729" y="438869"/>
              <a:ext cx="539340" cy="1114178"/>
            </a:xfrm>
            <a:custGeom>
              <a:avLst/>
              <a:gdLst>
                <a:gd name="connsiteX0" fmla="*/ 99650 w 539340"/>
                <a:gd name="connsiteY0" fmla="*/ 702980 h 1114178"/>
                <a:gd name="connsiteX1" fmla="*/ 61276 w 539340"/>
                <a:gd name="connsiteY1" fmla="*/ 572016 h 1114178"/>
                <a:gd name="connsiteX2" fmla="*/ 9172 w 539340"/>
                <a:gd name="connsiteY2" fmla="*/ 461753 h 1114178"/>
                <a:gd name="connsiteX3" fmla="*/ 6567 w 539340"/>
                <a:gd name="connsiteY3" fmla="*/ 308892 h 1114178"/>
                <a:gd name="connsiteX4" fmla="*/ 81555 w 539340"/>
                <a:gd name="connsiteY4" fmla="*/ 0 h 1114178"/>
                <a:gd name="connsiteX5" fmla="*/ 96763 w 539340"/>
                <a:gd name="connsiteY5" fmla="*/ 17391 h 1114178"/>
                <a:gd name="connsiteX6" fmla="*/ 220264 w 539340"/>
                <a:gd name="connsiteY6" fmla="*/ 154763 h 1114178"/>
                <a:gd name="connsiteX7" fmla="*/ 483248 w 539340"/>
                <a:gd name="connsiteY7" fmla="*/ 222639 h 1114178"/>
                <a:gd name="connsiteX8" fmla="*/ 506694 w 539340"/>
                <a:gd name="connsiteY8" fmla="*/ 220245 h 1114178"/>
                <a:gd name="connsiteX9" fmla="*/ 525142 w 539340"/>
                <a:gd name="connsiteY9" fmla="*/ 232003 h 1114178"/>
                <a:gd name="connsiteX10" fmla="*/ 513595 w 539340"/>
                <a:gd name="connsiteY10" fmla="*/ 472385 h 1114178"/>
                <a:gd name="connsiteX11" fmla="*/ 469095 w 539340"/>
                <a:gd name="connsiteY11" fmla="*/ 586169 h 1114178"/>
                <a:gd name="connsiteX12" fmla="*/ 451000 w 539340"/>
                <a:gd name="connsiteY12" fmla="*/ 623346 h 1114178"/>
                <a:gd name="connsiteX13" fmla="*/ 414668 w 539340"/>
                <a:gd name="connsiteY13" fmla="*/ 729736 h 1114178"/>
                <a:gd name="connsiteX14" fmla="*/ 411710 w 539340"/>
                <a:gd name="connsiteY14" fmla="*/ 741143 h 1114178"/>
                <a:gd name="connsiteX15" fmla="*/ 367563 w 539340"/>
                <a:gd name="connsiteY15" fmla="*/ 760647 h 1114178"/>
                <a:gd name="connsiteX16" fmla="*/ 347496 w 539340"/>
                <a:gd name="connsiteY16" fmla="*/ 793458 h 1114178"/>
                <a:gd name="connsiteX17" fmla="*/ 287788 w 539340"/>
                <a:gd name="connsiteY17" fmla="*/ 1006028 h 1114178"/>
                <a:gd name="connsiteX18" fmla="*/ 215617 w 539340"/>
                <a:gd name="connsiteY18" fmla="*/ 1099744 h 1114178"/>
                <a:gd name="connsiteX19" fmla="*/ 197451 w 539340"/>
                <a:gd name="connsiteY19" fmla="*/ 1114179 h 1114178"/>
                <a:gd name="connsiteX20" fmla="*/ 191818 w 539340"/>
                <a:gd name="connsiteY20" fmla="*/ 1111503 h 1114178"/>
                <a:gd name="connsiteX21" fmla="*/ 183650 w 539340"/>
                <a:gd name="connsiteY21" fmla="*/ 1059540 h 1114178"/>
                <a:gd name="connsiteX22" fmla="*/ 143798 w 539340"/>
                <a:gd name="connsiteY22" fmla="*/ 915620 h 1114178"/>
                <a:gd name="connsiteX23" fmla="*/ 128237 w 539340"/>
                <a:gd name="connsiteY23" fmla="*/ 825988 h 1114178"/>
                <a:gd name="connsiteX24" fmla="*/ 111761 w 539340"/>
                <a:gd name="connsiteY24" fmla="*/ 759027 h 1114178"/>
                <a:gd name="connsiteX25" fmla="*/ 99650 w 539340"/>
                <a:gd name="connsiteY25" fmla="*/ 702980 h 1114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39340" h="1114178">
                  <a:moveTo>
                    <a:pt x="99650" y="702980"/>
                  </a:moveTo>
                  <a:cubicBezTo>
                    <a:pt x="97397" y="656228"/>
                    <a:pt x="82892" y="613207"/>
                    <a:pt x="61276" y="572016"/>
                  </a:cubicBezTo>
                  <a:cubicBezTo>
                    <a:pt x="42336" y="536037"/>
                    <a:pt x="19664" y="501676"/>
                    <a:pt x="9172" y="461753"/>
                  </a:cubicBezTo>
                  <a:cubicBezTo>
                    <a:pt x="-4206" y="411058"/>
                    <a:pt x="-1037" y="359728"/>
                    <a:pt x="6567" y="308892"/>
                  </a:cubicBezTo>
                  <a:cubicBezTo>
                    <a:pt x="22198" y="204191"/>
                    <a:pt x="50996" y="102518"/>
                    <a:pt x="81555" y="0"/>
                  </a:cubicBezTo>
                  <a:cubicBezTo>
                    <a:pt x="89722" y="3802"/>
                    <a:pt x="92539" y="11336"/>
                    <a:pt x="96763" y="17391"/>
                  </a:cubicBezTo>
                  <a:cubicBezTo>
                    <a:pt x="132250" y="68369"/>
                    <a:pt x="168441" y="118924"/>
                    <a:pt x="220264" y="154763"/>
                  </a:cubicBezTo>
                  <a:cubicBezTo>
                    <a:pt x="299335" y="209472"/>
                    <a:pt x="386855" y="233834"/>
                    <a:pt x="483248" y="222639"/>
                  </a:cubicBezTo>
                  <a:cubicBezTo>
                    <a:pt x="491063" y="221723"/>
                    <a:pt x="499794" y="223272"/>
                    <a:pt x="506694" y="220245"/>
                  </a:cubicBezTo>
                  <a:cubicBezTo>
                    <a:pt x="520284" y="214330"/>
                    <a:pt x="522748" y="222357"/>
                    <a:pt x="525142" y="232003"/>
                  </a:cubicBezTo>
                  <a:cubicBezTo>
                    <a:pt x="545491" y="313257"/>
                    <a:pt x="545913" y="393525"/>
                    <a:pt x="513595" y="472385"/>
                  </a:cubicBezTo>
                  <a:cubicBezTo>
                    <a:pt x="498175" y="510055"/>
                    <a:pt x="484233" y="548358"/>
                    <a:pt x="469095" y="586169"/>
                  </a:cubicBezTo>
                  <a:cubicBezTo>
                    <a:pt x="463955" y="598984"/>
                    <a:pt x="459167" y="612503"/>
                    <a:pt x="451000" y="623346"/>
                  </a:cubicBezTo>
                  <a:cubicBezTo>
                    <a:pt x="426989" y="655031"/>
                    <a:pt x="417343" y="691010"/>
                    <a:pt x="414668" y="729736"/>
                  </a:cubicBezTo>
                  <a:cubicBezTo>
                    <a:pt x="414386" y="733609"/>
                    <a:pt x="412767" y="737341"/>
                    <a:pt x="411710" y="741143"/>
                  </a:cubicBezTo>
                  <a:cubicBezTo>
                    <a:pt x="400656" y="755788"/>
                    <a:pt x="382490" y="754732"/>
                    <a:pt x="367563" y="760647"/>
                  </a:cubicBezTo>
                  <a:cubicBezTo>
                    <a:pt x="345947" y="769307"/>
                    <a:pt x="341159" y="771208"/>
                    <a:pt x="347496" y="793458"/>
                  </a:cubicBezTo>
                  <a:cubicBezTo>
                    <a:pt x="371506" y="877176"/>
                    <a:pt x="326373" y="941180"/>
                    <a:pt x="287788" y="1006028"/>
                  </a:cubicBezTo>
                  <a:cubicBezTo>
                    <a:pt x="267791" y="1039684"/>
                    <a:pt x="239556" y="1068341"/>
                    <a:pt x="215617" y="1099744"/>
                  </a:cubicBezTo>
                  <a:cubicBezTo>
                    <a:pt x="210899" y="1105941"/>
                    <a:pt x="205900" y="1112348"/>
                    <a:pt x="197451" y="1114179"/>
                  </a:cubicBezTo>
                  <a:cubicBezTo>
                    <a:pt x="195197" y="1114108"/>
                    <a:pt x="193296" y="1113193"/>
                    <a:pt x="191818" y="1111503"/>
                  </a:cubicBezTo>
                  <a:cubicBezTo>
                    <a:pt x="180834" y="1095520"/>
                    <a:pt x="184425" y="1076931"/>
                    <a:pt x="183650" y="1059540"/>
                  </a:cubicBezTo>
                  <a:cubicBezTo>
                    <a:pt x="181327" y="1008351"/>
                    <a:pt x="164639" y="961387"/>
                    <a:pt x="143798" y="915620"/>
                  </a:cubicBezTo>
                  <a:cubicBezTo>
                    <a:pt x="130772" y="886963"/>
                    <a:pt x="121548" y="858588"/>
                    <a:pt x="128237" y="825988"/>
                  </a:cubicBezTo>
                  <a:cubicBezTo>
                    <a:pt x="133095" y="802259"/>
                    <a:pt x="127744" y="779305"/>
                    <a:pt x="111761" y="759027"/>
                  </a:cubicBezTo>
                  <a:cubicBezTo>
                    <a:pt x="99016" y="742903"/>
                    <a:pt x="96411" y="723188"/>
                    <a:pt x="99650" y="702980"/>
                  </a:cubicBezTo>
                  <a:close/>
                </a:path>
              </a:pathLst>
            </a:custGeom>
            <a:solidFill>
              <a:srgbClr val="FCC985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8" name="Freeform: Shape 212">
              <a:extLst>
                <a:ext uri="{FF2B5EF4-FFF2-40B4-BE49-F238E27FC236}">
                  <a16:creationId xmlns:a16="http://schemas.microsoft.com/office/drawing/2014/main" id="{8FC77718-50CB-4F1B-A236-EC6942DADDE4}"/>
                </a:ext>
              </a:extLst>
            </p:cNvPr>
            <p:cNvSpPr/>
            <p:nvPr/>
          </p:nvSpPr>
          <p:spPr>
            <a:xfrm>
              <a:off x="5483898" y="1434213"/>
              <a:ext cx="1391124" cy="155165"/>
            </a:xfrm>
            <a:custGeom>
              <a:avLst/>
              <a:gdLst>
                <a:gd name="connsiteX0" fmla="*/ 630337 w 1391124"/>
                <a:gd name="connsiteY0" fmla="*/ 116511 h 155165"/>
                <a:gd name="connsiteX1" fmla="*/ 726870 w 1391124"/>
                <a:gd name="connsiteY1" fmla="*/ 119186 h 155165"/>
                <a:gd name="connsiteX2" fmla="*/ 836640 w 1391124"/>
                <a:gd name="connsiteY2" fmla="*/ 97923 h 155165"/>
                <a:gd name="connsiteX3" fmla="*/ 1028228 w 1391124"/>
                <a:gd name="connsiteY3" fmla="*/ 64125 h 155165"/>
                <a:gd name="connsiteX4" fmla="*/ 1160671 w 1391124"/>
                <a:gd name="connsiteY4" fmla="*/ 38707 h 155165"/>
                <a:gd name="connsiteX5" fmla="*/ 1292550 w 1391124"/>
                <a:gd name="connsiteY5" fmla="*/ 16528 h 155165"/>
                <a:gd name="connsiteX6" fmla="*/ 1367748 w 1391124"/>
                <a:gd name="connsiteY6" fmla="*/ 2305 h 155165"/>
                <a:gd name="connsiteX7" fmla="*/ 1390984 w 1391124"/>
                <a:gd name="connsiteY7" fmla="*/ 22090 h 155165"/>
                <a:gd name="connsiteX8" fmla="*/ 1368382 w 1391124"/>
                <a:gd name="connsiteY8" fmla="*/ 33849 h 155165"/>
                <a:gd name="connsiteX9" fmla="*/ 965915 w 1391124"/>
                <a:gd name="connsiteY9" fmla="*/ 107146 h 155165"/>
                <a:gd name="connsiteX10" fmla="*/ 724828 w 1391124"/>
                <a:gd name="connsiteY10" fmla="*/ 151153 h 155165"/>
                <a:gd name="connsiteX11" fmla="*/ 650404 w 1391124"/>
                <a:gd name="connsiteY11" fmla="*/ 152280 h 155165"/>
                <a:gd name="connsiteX12" fmla="*/ 27410 w 1391124"/>
                <a:gd name="connsiteY12" fmla="*/ 43565 h 155165"/>
                <a:gd name="connsiteX13" fmla="*/ 4879 w 1391124"/>
                <a:gd name="connsiteY13" fmla="*/ 36665 h 155165"/>
                <a:gd name="connsiteX14" fmla="*/ 3964 w 1391124"/>
                <a:gd name="connsiteY14" fmla="*/ 16105 h 155165"/>
                <a:gd name="connsiteX15" fmla="*/ 20862 w 1391124"/>
                <a:gd name="connsiteY15" fmla="*/ 13923 h 155165"/>
                <a:gd name="connsiteX16" fmla="*/ 109932 w 1391124"/>
                <a:gd name="connsiteY16" fmla="*/ 28145 h 155165"/>
                <a:gd name="connsiteX17" fmla="*/ 133378 w 1391124"/>
                <a:gd name="connsiteY17" fmla="*/ 30399 h 155165"/>
                <a:gd name="connsiteX18" fmla="*/ 256456 w 1391124"/>
                <a:gd name="connsiteY18" fmla="*/ 53634 h 155165"/>
                <a:gd name="connsiteX19" fmla="*/ 432342 w 1391124"/>
                <a:gd name="connsiteY19" fmla="*/ 84544 h 155165"/>
                <a:gd name="connsiteX20" fmla="*/ 440158 w 1391124"/>
                <a:gd name="connsiteY20" fmla="*/ 84192 h 155165"/>
                <a:gd name="connsiteX21" fmla="*/ 625690 w 1391124"/>
                <a:gd name="connsiteY21" fmla="*/ 116159 h 155165"/>
                <a:gd name="connsiteX22" fmla="*/ 630337 w 1391124"/>
                <a:gd name="connsiteY22" fmla="*/ 116511 h 155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91124" h="155165">
                  <a:moveTo>
                    <a:pt x="630337" y="116511"/>
                  </a:moveTo>
                  <a:cubicBezTo>
                    <a:pt x="662233" y="127354"/>
                    <a:pt x="694059" y="127073"/>
                    <a:pt x="726870" y="119186"/>
                  </a:cubicBezTo>
                  <a:cubicBezTo>
                    <a:pt x="763061" y="110456"/>
                    <a:pt x="800027" y="104893"/>
                    <a:pt x="836640" y="97923"/>
                  </a:cubicBezTo>
                  <a:cubicBezTo>
                    <a:pt x="901066" y="89684"/>
                    <a:pt x="964506" y="76025"/>
                    <a:pt x="1028228" y="64125"/>
                  </a:cubicBezTo>
                  <a:cubicBezTo>
                    <a:pt x="1072446" y="55887"/>
                    <a:pt x="1117157" y="50184"/>
                    <a:pt x="1160671" y="38707"/>
                  </a:cubicBezTo>
                  <a:cubicBezTo>
                    <a:pt x="1205241" y="34834"/>
                    <a:pt x="1248543" y="23569"/>
                    <a:pt x="1292550" y="16528"/>
                  </a:cubicBezTo>
                  <a:cubicBezTo>
                    <a:pt x="1317757" y="12514"/>
                    <a:pt x="1342682" y="7093"/>
                    <a:pt x="1367748" y="2305"/>
                  </a:cubicBezTo>
                  <a:cubicBezTo>
                    <a:pt x="1391547" y="-2201"/>
                    <a:pt x="1391547" y="-2201"/>
                    <a:pt x="1390984" y="22090"/>
                  </a:cubicBezTo>
                  <a:cubicBezTo>
                    <a:pt x="1387745" y="34201"/>
                    <a:pt x="1376691" y="32441"/>
                    <a:pt x="1368382" y="33849"/>
                  </a:cubicBezTo>
                  <a:cubicBezTo>
                    <a:pt x="1233898" y="56521"/>
                    <a:pt x="1100399" y="84404"/>
                    <a:pt x="965915" y="107146"/>
                  </a:cubicBezTo>
                  <a:cubicBezTo>
                    <a:pt x="885365" y="120806"/>
                    <a:pt x="805096" y="136155"/>
                    <a:pt x="724828" y="151153"/>
                  </a:cubicBezTo>
                  <a:cubicBezTo>
                    <a:pt x="699833" y="155800"/>
                    <a:pt x="675611" y="156715"/>
                    <a:pt x="650404" y="152280"/>
                  </a:cubicBezTo>
                  <a:cubicBezTo>
                    <a:pt x="442763" y="115736"/>
                    <a:pt x="235051" y="80109"/>
                    <a:pt x="27410" y="43565"/>
                  </a:cubicBezTo>
                  <a:cubicBezTo>
                    <a:pt x="19665" y="42228"/>
                    <a:pt x="11779" y="40960"/>
                    <a:pt x="4879" y="36665"/>
                  </a:cubicBezTo>
                  <a:cubicBezTo>
                    <a:pt x="-3289" y="30258"/>
                    <a:pt x="513" y="22372"/>
                    <a:pt x="3964" y="16105"/>
                  </a:cubicBezTo>
                  <a:cubicBezTo>
                    <a:pt x="7695" y="9275"/>
                    <a:pt x="14807" y="11881"/>
                    <a:pt x="20862" y="13923"/>
                  </a:cubicBezTo>
                  <a:cubicBezTo>
                    <a:pt x="50927" y="16387"/>
                    <a:pt x="80359" y="22724"/>
                    <a:pt x="109932" y="28145"/>
                  </a:cubicBezTo>
                  <a:cubicBezTo>
                    <a:pt x="117606" y="29554"/>
                    <a:pt x="125563" y="29695"/>
                    <a:pt x="133378" y="30399"/>
                  </a:cubicBezTo>
                  <a:cubicBezTo>
                    <a:pt x="174428" y="38144"/>
                    <a:pt x="215407" y="46171"/>
                    <a:pt x="256456" y="53634"/>
                  </a:cubicBezTo>
                  <a:cubicBezTo>
                    <a:pt x="315038" y="64196"/>
                    <a:pt x="373690" y="74335"/>
                    <a:pt x="432342" y="84544"/>
                  </a:cubicBezTo>
                  <a:cubicBezTo>
                    <a:pt x="434877" y="84967"/>
                    <a:pt x="437553" y="84333"/>
                    <a:pt x="440158" y="84192"/>
                  </a:cubicBezTo>
                  <a:cubicBezTo>
                    <a:pt x="501978" y="94824"/>
                    <a:pt x="563869" y="105527"/>
                    <a:pt x="625690" y="116159"/>
                  </a:cubicBezTo>
                  <a:cubicBezTo>
                    <a:pt x="627239" y="116300"/>
                    <a:pt x="628788" y="116370"/>
                    <a:pt x="630337" y="116511"/>
                  </a:cubicBezTo>
                  <a:close/>
                </a:path>
              </a:pathLst>
            </a:custGeom>
            <a:solidFill>
              <a:srgbClr val="FAF8F5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9" name="Freeform: Shape 213">
              <a:extLst>
                <a:ext uri="{FF2B5EF4-FFF2-40B4-BE49-F238E27FC236}">
                  <a16:creationId xmlns:a16="http://schemas.microsoft.com/office/drawing/2014/main" id="{C70D4C90-3F32-450B-AAEE-398BAB490AE2}"/>
                </a:ext>
              </a:extLst>
            </p:cNvPr>
            <p:cNvSpPr/>
            <p:nvPr/>
          </p:nvSpPr>
          <p:spPr>
            <a:xfrm>
              <a:off x="5451794" y="1456304"/>
              <a:ext cx="1427594" cy="578946"/>
            </a:xfrm>
            <a:custGeom>
              <a:avLst/>
              <a:gdLst>
                <a:gd name="connsiteX0" fmla="*/ 37053 w 1427594"/>
                <a:gd name="connsiteY0" fmla="*/ 12251 h 578946"/>
                <a:gd name="connsiteX1" fmla="*/ 253707 w 1427594"/>
                <a:gd name="connsiteY1" fmla="*/ 48583 h 578946"/>
                <a:gd name="connsiteX2" fmla="*/ 497258 w 1427594"/>
                <a:gd name="connsiteY2" fmla="*/ 91041 h 578946"/>
                <a:gd name="connsiteX3" fmla="*/ 706800 w 1427594"/>
                <a:gd name="connsiteY3" fmla="*/ 127373 h 578946"/>
                <a:gd name="connsiteX4" fmla="*/ 783970 w 1427594"/>
                <a:gd name="connsiteY4" fmla="*/ 117727 h 578946"/>
                <a:gd name="connsiteX5" fmla="*/ 1068922 w 1427594"/>
                <a:gd name="connsiteY5" fmla="*/ 66468 h 578946"/>
                <a:gd name="connsiteX6" fmla="*/ 1377603 w 1427594"/>
                <a:gd name="connsiteY6" fmla="*/ 9717 h 578946"/>
                <a:gd name="connsiteX7" fmla="*/ 1423158 w 1427594"/>
                <a:gd name="connsiteY7" fmla="*/ 0 h 578946"/>
                <a:gd name="connsiteX8" fmla="*/ 1427031 w 1427594"/>
                <a:gd name="connsiteY8" fmla="*/ 16335 h 578946"/>
                <a:gd name="connsiteX9" fmla="*/ 1409147 w 1427594"/>
                <a:gd name="connsiteY9" fmla="*/ 244466 h 578946"/>
                <a:gd name="connsiteX10" fmla="*/ 1395839 w 1427594"/>
                <a:gd name="connsiteY10" fmla="*/ 441475 h 578946"/>
                <a:gd name="connsiteX11" fmla="*/ 1358803 w 1427594"/>
                <a:gd name="connsiteY11" fmla="*/ 475131 h 578946"/>
                <a:gd name="connsiteX12" fmla="*/ 1195098 w 1427594"/>
                <a:gd name="connsiteY12" fmla="*/ 499775 h 578946"/>
                <a:gd name="connsiteX13" fmla="*/ 1180453 w 1427594"/>
                <a:gd name="connsiteY13" fmla="*/ 503084 h 578946"/>
                <a:gd name="connsiteX14" fmla="*/ 1111309 w 1427594"/>
                <a:gd name="connsiteY14" fmla="*/ 431406 h 578946"/>
                <a:gd name="connsiteX15" fmla="*/ 945562 w 1427594"/>
                <a:gd name="connsiteY15" fmla="*/ 353955 h 578946"/>
                <a:gd name="connsiteX16" fmla="*/ 755172 w 1427594"/>
                <a:gd name="connsiteY16" fmla="*/ 456472 h 578946"/>
                <a:gd name="connsiteX17" fmla="*/ 762706 w 1427594"/>
                <a:gd name="connsiteY17" fmla="*/ 561244 h 578946"/>
                <a:gd name="connsiteX18" fmla="*/ 751370 w 1427594"/>
                <a:gd name="connsiteY18" fmla="*/ 568355 h 578946"/>
                <a:gd name="connsiteX19" fmla="*/ 614139 w 1427594"/>
                <a:gd name="connsiteY19" fmla="*/ 570538 h 578946"/>
                <a:gd name="connsiteX20" fmla="*/ 596748 w 1427594"/>
                <a:gd name="connsiteY20" fmla="*/ 559413 h 578946"/>
                <a:gd name="connsiteX21" fmla="*/ 627236 w 1427594"/>
                <a:gd name="connsiteY21" fmla="*/ 515969 h 578946"/>
                <a:gd name="connsiteX22" fmla="*/ 610337 w 1427594"/>
                <a:gd name="connsiteY22" fmla="*/ 405706 h 578946"/>
                <a:gd name="connsiteX23" fmla="*/ 382136 w 1427594"/>
                <a:gd name="connsiteY23" fmla="*/ 336633 h 578946"/>
                <a:gd name="connsiteX24" fmla="*/ 283209 w 1427594"/>
                <a:gd name="connsiteY24" fmla="*/ 393244 h 578946"/>
                <a:gd name="connsiteX25" fmla="*/ 218431 w 1427594"/>
                <a:gd name="connsiteY25" fmla="*/ 469991 h 578946"/>
                <a:gd name="connsiteX26" fmla="*/ 175974 w 1427594"/>
                <a:gd name="connsiteY26" fmla="*/ 480905 h 578946"/>
                <a:gd name="connsiteX27" fmla="*/ 21774 w 1427594"/>
                <a:gd name="connsiteY27" fmla="*/ 451051 h 578946"/>
                <a:gd name="connsiteX28" fmla="*/ 4453 w 1427594"/>
                <a:gd name="connsiteY28" fmla="*/ 443798 h 578946"/>
                <a:gd name="connsiteX29" fmla="*/ 3960 w 1427594"/>
                <a:gd name="connsiteY29" fmla="*/ 389442 h 578946"/>
                <a:gd name="connsiteX30" fmla="*/ 16634 w 1427594"/>
                <a:gd name="connsiteY30" fmla="*/ 250521 h 578946"/>
                <a:gd name="connsiteX31" fmla="*/ 32406 w 1427594"/>
                <a:gd name="connsiteY31" fmla="*/ 48724 h 578946"/>
                <a:gd name="connsiteX32" fmla="*/ 37053 w 1427594"/>
                <a:gd name="connsiteY32" fmla="*/ 12251 h 57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427594" h="578946">
                  <a:moveTo>
                    <a:pt x="37053" y="12251"/>
                  </a:moveTo>
                  <a:cubicBezTo>
                    <a:pt x="109295" y="24362"/>
                    <a:pt x="181536" y="36261"/>
                    <a:pt x="253707" y="48583"/>
                  </a:cubicBezTo>
                  <a:cubicBezTo>
                    <a:pt x="334961" y="62525"/>
                    <a:pt x="416074" y="76888"/>
                    <a:pt x="497258" y="91041"/>
                  </a:cubicBezTo>
                  <a:cubicBezTo>
                    <a:pt x="567105" y="103152"/>
                    <a:pt x="637023" y="115051"/>
                    <a:pt x="706800" y="127373"/>
                  </a:cubicBezTo>
                  <a:cubicBezTo>
                    <a:pt x="733556" y="132090"/>
                    <a:pt x="758692" y="122374"/>
                    <a:pt x="783970" y="117727"/>
                  </a:cubicBezTo>
                  <a:cubicBezTo>
                    <a:pt x="878884" y="100335"/>
                    <a:pt x="973797" y="83085"/>
                    <a:pt x="1068922" y="66468"/>
                  </a:cubicBezTo>
                  <a:cubicBezTo>
                    <a:pt x="1172003" y="48443"/>
                    <a:pt x="1274733" y="28939"/>
                    <a:pt x="1377603" y="9717"/>
                  </a:cubicBezTo>
                  <a:cubicBezTo>
                    <a:pt x="1392811" y="6900"/>
                    <a:pt x="1408794" y="7111"/>
                    <a:pt x="1423158" y="0"/>
                  </a:cubicBezTo>
                  <a:cubicBezTo>
                    <a:pt x="1429214" y="4295"/>
                    <a:pt x="1427453" y="10702"/>
                    <a:pt x="1427031" y="16335"/>
                  </a:cubicBezTo>
                  <a:cubicBezTo>
                    <a:pt x="1421187" y="92379"/>
                    <a:pt x="1414779" y="168422"/>
                    <a:pt x="1409147" y="244466"/>
                  </a:cubicBezTo>
                  <a:cubicBezTo>
                    <a:pt x="1404288" y="310089"/>
                    <a:pt x="1400275" y="375852"/>
                    <a:pt x="1395839" y="441475"/>
                  </a:cubicBezTo>
                  <a:cubicBezTo>
                    <a:pt x="1390488" y="471470"/>
                    <a:pt x="1390417" y="470695"/>
                    <a:pt x="1358803" y="475131"/>
                  </a:cubicBezTo>
                  <a:cubicBezTo>
                    <a:pt x="1304164" y="482806"/>
                    <a:pt x="1249666" y="491537"/>
                    <a:pt x="1195098" y="499775"/>
                  </a:cubicBezTo>
                  <a:cubicBezTo>
                    <a:pt x="1190873" y="503647"/>
                    <a:pt x="1186297" y="506182"/>
                    <a:pt x="1180453" y="503084"/>
                  </a:cubicBezTo>
                  <a:cubicBezTo>
                    <a:pt x="1159752" y="476962"/>
                    <a:pt x="1138840" y="451121"/>
                    <a:pt x="1111309" y="431406"/>
                  </a:cubicBezTo>
                  <a:cubicBezTo>
                    <a:pt x="1060825" y="395286"/>
                    <a:pt x="1007313" y="366699"/>
                    <a:pt x="945562" y="353955"/>
                  </a:cubicBezTo>
                  <a:cubicBezTo>
                    <a:pt x="865998" y="337478"/>
                    <a:pt x="774746" y="385076"/>
                    <a:pt x="755172" y="456472"/>
                  </a:cubicBezTo>
                  <a:cubicBezTo>
                    <a:pt x="745455" y="491959"/>
                    <a:pt x="754257" y="526742"/>
                    <a:pt x="762706" y="561244"/>
                  </a:cubicBezTo>
                  <a:cubicBezTo>
                    <a:pt x="760101" y="565468"/>
                    <a:pt x="755876" y="567299"/>
                    <a:pt x="751370" y="568355"/>
                  </a:cubicBezTo>
                  <a:cubicBezTo>
                    <a:pt x="705744" y="578917"/>
                    <a:pt x="660117" y="584690"/>
                    <a:pt x="614139" y="570538"/>
                  </a:cubicBezTo>
                  <a:cubicBezTo>
                    <a:pt x="607310" y="568425"/>
                    <a:pt x="599987" y="567158"/>
                    <a:pt x="596748" y="559413"/>
                  </a:cubicBezTo>
                  <a:cubicBezTo>
                    <a:pt x="607380" y="545260"/>
                    <a:pt x="618857" y="531741"/>
                    <a:pt x="627236" y="515969"/>
                  </a:cubicBezTo>
                  <a:cubicBezTo>
                    <a:pt x="649978" y="473300"/>
                    <a:pt x="646599" y="437250"/>
                    <a:pt x="610337" y="405706"/>
                  </a:cubicBezTo>
                  <a:cubicBezTo>
                    <a:pt x="545137" y="348955"/>
                    <a:pt x="469375" y="322129"/>
                    <a:pt x="382136" y="336633"/>
                  </a:cubicBezTo>
                  <a:cubicBezTo>
                    <a:pt x="342495" y="343252"/>
                    <a:pt x="311725" y="366769"/>
                    <a:pt x="283209" y="393244"/>
                  </a:cubicBezTo>
                  <a:cubicBezTo>
                    <a:pt x="258495" y="416127"/>
                    <a:pt x="236527" y="441686"/>
                    <a:pt x="218431" y="469991"/>
                  </a:cubicBezTo>
                  <a:cubicBezTo>
                    <a:pt x="210123" y="482947"/>
                    <a:pt x="179001" y="484496"/>
                    <a:pt x="175974" y="480905"/>
                  </a:cubicBezTo>
                  <a:cubicBezTo>
                    <a:pt x="124574" y="471048"/>
                    <a:pt x="73104" y="461260"/>
                    <a:pt x="21774" y="451051"/>
                  </a:cubicBezTo>
                  <a:cubicBezTo>
                    <a:pt x="15789" y="449854"/>
                    <a:pt x="8607" y="449924"/>
                    <a:pt x="4453" y="443798"/>
                  </a:cubicBezTo>
                  <a:cubicBezTo>
                    <a:pt x="-3715" y="425773"/>
                    <a:pt x="1355" y="406974"/>
                    <a:pt x="3960" y="389442"/>
                  </a:cubicBezTo>
                  <a:cubicBezTo>
                    <a:pt x="10860" y="343322"/>
                    <a:pt x="12762" y="296851"/>
                    <a:pt x="16634" y="250521"/>
                  </a:cubicBezTo>
                  <a:cubicBezTo>
                    <a:pt x="22267" y="183279"/>
                    <a:pt x="24802" y="115755"/>
                    <a:pt x="32406" y="48724"/>
                  </a:cubicBezTo>
                  <a:cubicBezTo>
                    <a:pt x="33955" y="36473"/>
                    <a:pt x="28815" y="23517"/>
                    <a:pt x="37053" y="12251"/>
                  </a:cubicBezTo>
                  <a:close/>
                </a:path>
              </a:pathLst>
            </a:custGeom>
            <a:solidFill>
              <a:srgbClr val="010101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0" name="Freeform: Shape 214">
              <a:extLst>
                <a:ext uri="{FF2B5EF4-FFF2-40B4-BE49-F238E27FC236}">
                  <a16:creationId xmlns:a16="http://schemas.microsoft.com/office/drawing/2014/main" id="{FD907F6A-4CA6-48CB-88BB-B1C03D8AE83A}"/>
                </a:ext>
              </a:extLst>
            </p:cNvPr>
            <p:cNvSpPr/>
            <p:nvPr/>
          </p:nvSpPr>
          <p:spPr>
            <a:xfrm>
              <a:off x="6632317" y="1955903"/>
              <a:ext cx="27389" cy="62841"/>
            </a:xfrm>
            <a:custGeom>
              <a:avLst/>
              <a:gdLst>
                <a:gd name="connsiteX0" fmla="*/ 0 w 27389"/>
                <a:gd name="connsiteY0" fmla="*/ 3555 h 62841"/>
                <a:gd name="connsiteX1" fmla="*/ 14716 w 27389"/>
                <a:gd name="connsiteY1" fmla="*/ 246 h 62841"/>
                <a:gd name="connsiteX2" fmla="*/ 27390 w 27389"/>
                <a:gd name="connsiteY2" fmla="*/ 51082 h 62841"/>
                <a:gd name="connsiteX3" fmla="*/ 19785 w 27389"/>
                <a:gd name="connsiteY3" fmla="*/ 62700 h 62841"/>
                <a:gd name="connsiteX4" fmla="*/ 0 w 27389"/>
                <a:gd name="connsiteY4" fmla="*/ 3555 h 62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89" h="62841">
                  <a:moveTo>
                    <a:pt x="0" y="3555"/>
                  </a:moveTo>
                  <a:cubicBezTo>
                    <a:pt x="4365" y="34"/>
                    <a:pt x="9435" y="-388"/>
                    <a:pt x="14716" y="246"/>
                  </a:cubicBezTo>
                  <a:cubicBezTo>
                    <a:pt x="18940" y="17215"/>
                    <a:pt x="23165" y="34113"/>
                    <a:pt x="27390" y="51082"/>
                  </a:cubicBezTo>
                  <a:cubicBezTo>
                    <a:pt x="22883" y="53687"/>
                    <a:pt x="30488" y="64178"/>
                    <a:pt x="19785" y="62700"/>
                  </a:cubicBezTo>
                  <a:cubicBezTo>
                    <a:pt x="9787" y="44041"/>
                    <a:pt x="845" y="25171"/>
                    <a:pt x="0" y="3555"/>
                  </a:cubicBezTo>
                  <a:close/>
                </a:path>
              </a:pathLst>
            </a:custGeom>
            <a:solidFill>
              <a:srgbClr val="D26232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1" name="Freeform: Shape 215">
              <a:extLst>
                <a:ext uri="{FF2B5EF4-FFF2-40B4-BE49-F238E27FC236}">
                  <a16:creationId xmlns:a16="http://schemas.microsoft.com/office/drawing/2014/main" id="{67584BA4-F4E4-4FCD-990D-4D908FBE8A8F}"/>
                </a:ext>
              </a:extLst>
            </p:cNvPr>
            <p:cNvSpPr/>
            <p:nvPr/>
          </p:nvSpPr>
          <p:spPr>
            <a:xfrm>
              <a:off x="6198164" y="1802066"/>
              <a:ext cx="774941" cy="859385"/>
            </a:xfrm>
            <a:custGeom>
              <a:avLst/>
              <a:gdLst>
                <a:gd name="connsiteX0" fmla="*/ 747411 w 774941"/>
                <a:gd name="connsiteY0" fmla="*/ 77898 h 859385"/>
                <a:gd name="connsiteX1" fmla="*/ 687210 w 774941"/>
                <a:gd name="connsiteY1" fmla="*/ 87193 h 859385"/>
                <a:gd name="connsiteX2" fmla="*/ 647287 w 774941"/>
                <a:gd name="connsiteY2" fmla="*/ 96346 h 859385"/>
                <a:gd name="connsiteX3" fmla="*/ 607434 w 774941"/>
                <a:gd name="connsiteY3" fmla="*/ 123806 h 859385"/>
                <a:gd name="connsiteX4" fmla="*/ 472809 w 774941"/>
                <a:gd name="connsiteY4" fmla="*/ 142888 h 859385"/>
                <a:gd name="connsiteX5" fmla="*/ 484356 w 774941"/>
                <a:gd name="connsiteY5" fmla="*/ 301523 h 859385"/>
                <a:gd name="connsiteX6" fmla="*/ 453939 w 774941"/>
                <a:gd name="connsiteY6" fmla="*/ 216396 h 859385"/>
                <a:gd name="connsiteX7" fmla="*/ 435702 w 774941"/>
                <a:gd name="connsiteY7" fmla="*/ 154224 h 859385"/>
                <a:gd name="connsiteX8" fmla="*/ 406130 w 774941"/>
                <a:gd name="connsiteY8" fmla="*/ 114934 h 859385"/>
                <a:gd name="connsiteX9" fmla="*/ 208487 w 774941"/>
                <a:gd name="connsiteY9" fmla="*/ 4953 h 859385"/>
                <a:gd name="connsiteX10" fmla="*/ 61258 w 774941"/>
                <a:gd name="connsiteY10" fmla="*/ 32624 h 859385"/>
                <a:gd name="connsiteX11" fmla="*/ 494 w 774941"/>
                <a:gd name="connsiteY11" fmla="*/ 153379 h 859385"/>
                <a:gd name="connsiteX12" fmla="*/ 10563 w 774941"/>
                <a:gd name="connsiteY12" fmla="*/ 211608 h 859385"/>
                <a:gd name="connsiteX13" fmla="*/ 131387 w 774941"/>
                <a:gd name="connsiteY13" fmla="*/ 375947 h 859385"/>
                <a:gd name="connsiteX14" fmla="*/ 222076 w 774941"/>
                <a:gd name="connsiteY14" fmla="*/ 419601 h 859385"/>
                <a:gd name="connsiteX15" fmla="*/ 324454 w 774941"/>
                <a:gd name="connsiteY15" fmla="*/ 518599 h 859385"/>
                <a:gd name="connsiteX16" fmla="*/ 336846 w 774941"/>
                <a:gd name="connsiteY16" fmla="*/ 547749 h 859385"/>
                <a:gd name="connsiteX17" fmla="*/ 410636 w 774941"/>
                <a:gd name="connsiteY17" fmla="*/ 716171 h 859385"/>
                <a:gd name="connsiteX18" fmla="*/ 442814 w 774941"/>
                <a:gd name="connsiteY18" fmla="*/ 767078 h 859385"/>
                <a:gd name="connsiteX19" fmla="*/ 479850 w 774941"/>
                <a:gd name="connsiteY19" fmla="*/ 812211 h 859385"/>
                <a:gd name="connsiteX20" fmla="*/ 646442 w 774941"/>
                <a:gd name="connsiteY20" fmla="*/ 832419 h 859385"/>
                <a:gd name="connsiteX21" fmla="*/ 714529 w 774941"/>
                <a:gd name="connsiteY21" fmla="*/ 714974 h 859385"/>
                <a:gd name="connsiteX22" fmla="*/ 758395 w 774941"/>
                <a:gd name="connsiteY22" fmla="*/ 383622 h 859385"/>
                <a:gd name="connsiteX23" fmla="*/ 770435 w 774941"/>
                <a:gd name="connsiteY23" fmla="*/ 105359 h 859385"/>
                <a:gd name="connsiteX24" fmla="*/ 774941 w 774941"/>
                <a:gd name="connsiteY24" fmla="*/ 90572 h 859385"/>
                <a:gd name="connsiteX25" fmla="*/ 747411 w 774941"/>
                <a:gd name="connsiteY25" fmla="*/ 77898 h 859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74941" h="859385">
                  <a:moveTo>
                    <a:pt x="747411" y="77898"/>
                  </a:moveTo>
                  <a:cubicBezTo>
                    <a:pt x="727484" y="81982"/>
                    <a:pt x="707206" y="83813"/>
                    <a:pt x="687210" y="87193"/>
                  </a:cubicBezTo>
                  <a:cubicBezTo>
                    <a:pt x="673761" y="89516"/>
                    <a:pt x="659679" y="89164"/>
                    <a:pt x="647287" y="96346"/>
                  </a:cubicBezTo>
                  <a:cubicBezTo>
                    <a:pt x="642006" y="117187"/>
                    <a:pt x="626304" y="121483"/>
                    <a:pt x="607434" y="123806"/>
                  </a:cubicBezTo>
                  <a:cubicBezTo>
                    <a:pt x="562442" y="129369"/>
                    <a:pt x="517661" y="136410"/>
                    <a:pt x="472809" y="142888"/>
                  </a:cubicBezTo>
                  <a:cubicBezTo>
                    <a:pt x="464360" y="144084"/>
                    <a:pt x="476752" y="269275"/>
                    <a:pt x="484356" y="301523"/>
                  </a:cubicBezTo>
                  <a:cubicBezTo>
                    <a:pt x="472175" y="273781"/>
                    <a:pt x="459501" y="246321"/>
                    <a:pt x="453939" y="216396"/>
                  </a:cubicBezTo>
                  <a:cubicBezTo>
                    <a:pt x="455277" y="215622"/>
                    <a:pt x="441617" y="174150"/>
                    <a:pt x="435702" y="154224"/>
                  </a:cubicBezTo>
                  <a:cubicBezTo>
                    <a:pt x="427887" y="139578"/>
                    <a:pt x="418029" y="126482"/>
                    <a:pt x="406130" y="114934"/>
                  </a:cubicBezTo>
                  <a:cubicBezTo>
                    <a:pt x="350154" y="60436"/>
                    <a:pt x="285024" y="21922"/>
                    <a:pt x="208487" y="4953"/>
                  </a:cubicBezTo>
                  <a:cubicBezTo>
                    <a:pt x="155961" y="-6665"/>
                    <a:pt x="105899" y="1996"/>
                    <a:pt x="61258" y="32624"/>
                  </a:cubicBezTo>
                  <a:cubicBezTo>
                    <a:pt x="19364" y="61352"/>
                    <a:pt x="-3731" y="100219"/>
                    <a:pt x="494" y="153379"/>
                  </a:cubicBezTo>
                  <a:cubicBezTo>
                    <a:pt x="2113" y="173305"/>
                    <a:pt x="5775" y="192456"/>
                    <a:pt x="10563" y="211608"/>
                  </a:cubicBezTo>
                  <a:cubicBezTo>
                    <a:pt x="27461" y="283638"/>
                    <a:pt x="68933" y="337643"/>
                    <a:pt x="131387" y="375947"/>
                  </a:cubicBezTo>
                  <a:cubicBezTo>
                    <a:pt x="160045" y="393549"/>
                    <a:pt x="190110" y="409673"/>
                    <a:pt x="222076" y="419601"/>
                  </a:cubicBezTo>
                  <a:cubicBezTo>
                    <a:pt x="273758" y="435655"/>
                    <a:pt x="305724" y="469593"/>
                    <a:pt x="324454" y="518599"/>
                  </a:cubicBezTo>
                  <a:cubicBezTo>
                    <a:pt x="328185" y="528456"/>
                    <a:pt x="332692" y="538032"/>
                    <a:pt x="336846" y="547749"/>
                  </a:cubicBezTo>
                  <a:cubicBezTo>
                    <a:pt x="360926" y="604077"/>
                    <a:pt x="382894" y="661392"/>
                    <a:pt x="410636" y="716171"/>
                  </a:cubicBezTo>
                  <a:cubicBezTo>
                    <a:pt x="418874" y="734760"/>
                    <a:pt x="433520" y="749264"/>
                    <a:pt x="442814" y="767078"/>
                  </a:cubicBezTo>
                  <a:cubicBezTo>
                    <a:pt x="455136" y="782146"/>
                    <a:pt x="467035" y="797566"/>
                    <a:pt x="479850" y="812211"/>
                  </a:cubicBezTo>
                  <a:cubicBezTo>
                    <a:pt x="527166" y="866216"/>
                    <a:pt x="594760" y="875088"/>
                    <a:pt x="646442" y="832419"/>
                  </a:cubicBezTo>
                  <a:cubicBezTo>
                    <a:pt x="683196" y="802072"/>
                    <a:pt x="701714" y="759544"/>
                    <a:pt x="714529" y="714974"/>
                  </a:cubicBezTo>
                  <a:cubicBezTo>
                    <a:pt x="745650" y="606823"/>
                    <a:pt x="750861" y="494941"/>
                    <a:pt x="758395" y="383622"/>
                  </a:cubicBezTo>
                  <a:cubicBezTo>
                    <a:pt x="764661" y="291031"/>
                    <a:pt x="766703" y="198160"/>
                    <a:pt x="770435" y="105359"/>
                  </a:cubicBezTo>
                  <a:cubicBezTo>
                    <a:pt x="770646" y="99866"/>
                    <a:pt x="771984" y="95079"/>
                    <a:pt x="774941" y="90572"/>
                  </a:cubicBezTo>
                  <a:cubicBezTo>
                    <a:pt x="771914" y="73251"/>
                    <a:pt x="758606" y="75645"/>
                    <a:pt x="747411" y="77898"/>
                  </a:cubicBezTo>
                  <a:close/>
                </a:path>
              </a:pathLst>
            </a:custGeom>
            <a:solidFill>
              <a:srgbClr val="FCC985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2" name="Freeform: Shape 216">
              <a:extLst>
                <a:ext uri="{FF2B5EF4-FFF2-40B4-BE49-F238E27FC236}">
                  <a16:creationId xmlns:a16="http://schemas.microsoft.com/office/drawing/2014/main" id="{8F2D164D-877F-4E06-A23A-13098247EDC9}"/>
                </a:ext>
              </a:extLst>
            </p:cNvPr>
            <p:cNvSpPr/>
            <p:nvPr/>
          </p:nvSpPr>
          <p:spPr>
            <a:xfrm>
              <a:off x="5448995" y="1443575"/>
              <a:ext cx="55765" cy="456386"/>
            </a:xfrm>
            <a:custGeom>
              <a:avLst/>
              <a:gdLst>
                <a:gd name="connsiteX0" fmla="*/ 39852 w 55765"/>
                <a:gd name="connsiteY0" fmla="*/ 24980 h 456386"/>
                <a:gd name="connsiteX1" fmla="*/ 20490 w 55765"/>
                <a:gd name="connsiteY1" fmla="*/ 279726 h 456386"/>
                <a:gd name="connsiteX2" fmla="*/ 7323 w 55765"/>
                <a:gd name="connsiteY2" fmla="*/ 456386 h 456386"/>
                <a:gd name="connsiteX3" fmla="*/ 211 w 55765"/>
                <a:gd name="connsiteY3" fmla="*/ 440403 h 456386"/>
                <a:gd name="connsiteX4" fmla="*/ 0 w 55765"/>
                <a:gd name="connsiteY4" fmla="*/ 393087 h 456386"/>
                <a:gd name="connsiteX5" fmla="*/ 7745 w 55765"/>
                <a:gd name="connsiteY5" fmla="*/ 382244 h 456386"/>
                <a:gd name="connsiteX6" fmla="*/ 24292 w 55765"/>
                <a:gd name="connsiteY6" fmla="*/ 136722 h 456386"/>
                <a:gd name="connsiteX7" fmla="*/ 33023 w 55765"/>
                <a:gd name="connsiteY7" fmla="*/ 16953 h 456386"/>
                <a:gd name="connsiteX8" fmla="*/ 55765 w 55765"/>
                <a:gd name="connsiteY8" fmla="*/ 4631 h 456386"/>
                <a:gd name="connsiteX9" fmla="*/ 39852 w 55765"/>
                <a:gd name="connsiteY9" fmla="*/ 24980 h 456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5765" h="456386">
                  <a:moveTo>
                    <a:pt x="39852" y="24980"/>
                  </a:moveTo>
                  <a:cubicBezTo>
                    <a:pt x="33375" y="109895"/>
                    <a:pt x="26897" y="194811"/>
                    <a:pt x="20490" y="279726"/>
                  </a:cubicBezTo>
                  <a:cubicBezTo>
                    <a:pt x="16054" y="338589"/>
                    <a:pt x="11759" y="397453"/>
                    <a:pt x="7323" y="456386"/>
                  </a:cubicBezTo>
                  <a:cubicBezTo>
                    <a:pt x="-2042" y="454204"/>
                    <a:pt x="282" y="446529"/>
                    <a:pt x="211" y="440403"/>
                  </a:cubicBezTo>
                  <a:cubicBezTo>
                    <a:pt x="-70" y="424631"/>
                    <a:pt x="70" y="408859"/>
                    <a:pt x="0" y="393087"/>
                  </a:cubicBezTo>
                  <a:cubicBezTo>
                    <a:pt x="7252" y="392735"/>
                    <a:pt x="7393" y="387806"/>
                    <a:pt x="7745" y="382244"/>
                  </a:cubicBezTo>
                  <a:cubicBezTo>
                    <a:pt x="13167" y="300427"/>
                    <a:pt x="18659" y="218539"/>
                    <a:pt x="24292" y="136722"/>
                  </a:cubicBezTo>
                  <a:cubicBezTo>
                    <a:pt x="27038" y="96799"/>
                    <a:pt x="30065" y="56876"/>
                    <a:pt x="33023" y="16953"/>
                  </a:cubicBezTo>
                  <a:cubicBezTo>
                    <a:pt x="34220" y="1181"/>
                    <a:pt x="40697" y="-5085"/>
                    <a:pt x="55765" y="4631"/>
                  </a:cubicBezTo>
                  <a:cubicBezTo>
                    <a:pt x="40909" y="3927"/>
                    <a:pt x="34994" y="10194"/>
                    <a:pt x="39852" y="24980"/>
                  </a:cubicBezTo>
                  <a:close/>
                </a:path>
              </a:pathLst>
            </a:custGeom>
            <a:solidFill>
              <a:srgbClr val="ECCEB7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3" name="Freeform: Shape 217">
              <a:extLst>
                <a:ext uri="{FF2B5EF4-FFF2-40B4-BE49-F238E27FC236}">
                  <a16:creationId xmlns:a16="http://schemas.microsoft.com/office/drawing/2014/main" id="{00FAB9D9-93C5-4281-871D-6AE5CD9109F2}"/>
                </a:ext>
              </a:extLst>
            </p:cNvPr>
            <p:cNvSpPr/>
            <p:nvPr/>
          </p:nvSpPr>
          <p:spPr>
            <a:xfrm>
              <a:off x="5312971" y="1782797"/>
              <a:ext cx="785582" cy="810372"/>
            </a:xfrm>
            <a:custGeom>
              <a:avLst/>
              <a:gdLst>
                <a:gd name="connsiteX0" fmla="*/ 754723 w 785582"/>
                <a:gd name="connsiteY0" fmla="*/ 76960 h 810372"/>
                <a:gd name="connsiteX1" fmla="*/ 600453 w 785582"/>
                <a:gd name="connsiteY1" fmla="*/ 3451 h 810372"/>
                <a:gd name="connsiteX2" fmla="*/ 439635 w 785582"/>
                <a:gd name="connsiteY2" fmla="*/ 44571 h 810372"/>
                <a:gd name="connsiteX3" fmla="*/ 358169 w 785582"/>
                <a:gd name="connsiteY3" fmla="*/ 132585 h 810372"/>
                <a:gd name="connsiteX4" fmla="*/ 296630 w 785582"/>
                <a:gd name="connsiteY4" fmla="*/ 245664 h 810372"/>
                <a:gd name="connsiteX5" fmla="*/ 291068 w 785582"/>
                <a:gd name="connsiteY5" fmla="*/ 244467 h 810372"/>
                <a:gd name="connsiteX6" fmla="*/ 314937 w 785582"/>
                <a:gd name="connsiteY6" fmla="*/ 154201 h 810372"/>
                <a:gd name="connsiteX7" fmla="*/ 316134 w 785582"/>
                <a:gd name="connsiteY7" fmla="*/ 154482 h 810372"/>
                <a:gd name="connsiteX8" fmla="*/ 312966 w 785582"/>
                <a:gd name="connsiteY8" fmla="*/ 149976 h 810372"/>
                <a:gd name="connsiteX9" fmla="*/ 246428 w 785582"/>
                <a:gd name="connsiteY9" fmla="*/ 134556 h 810372"/>
                <a:gd name="connsiteX10" fmla="*/ 147501 w 785582"/>
                <a:gd name="connsiteY10" fmla="*/ 111743 h 810372"/>
                <a:gd name="connsiteX11" fmla="*/ 141797 w 785582"/>
                <a:gd name="connsiteY11" fmla="*/ 88437 h 810372"/>
                <a:gd name="connsiteX12" fmla="*/ 137432 w 785582"/>
                <a:gd name="connsiteY12" fmla="*/ 52317 h 810372"/>
                <a:gd name="connsiteX13" fmla="*/ 9496 w 785582"/>
                <a:gd name="connsiteY13" fmla="*/ 26617 h 810372"/>
                <a:gd name="connsiteX14" fmla="*/ 906 w 785582"/>
                <a:gd name="connsiteY14" fmla="*/ 37812 h 810372"/>
                <a:gd name="connsiteX15" fmla="*/ 4004 w 785582"/>
                <a:gd name="connsiteY15" fmla="*/ 59076 h 810372"/>
                <a:gd name="connsiteX16" fmla="*/ 8862 w 785582"/>
                <a:gd name="connsiteY16" fmla="*/ 191518 h 810372"/>
                <a:gd name="connsiteX17" fmla="*/ 36885 w 785582"/>
                <a:gd name="connsiteY17" fmla="*/ 567511 h 810372"/>
                <a:gd name="connsiteX18" fmla="*/ 88849 w 785582"/>
                <a:gd name="connsiteY18" fmla="*/ 739595 h 810372"/>
                <a:gd name="connsiteX19" fmla="*/ 257341 w 785582"/>
                <a:gd name="connsiteY19" fmla="*/ 793671 h 810372"/>
                <a:gd name="connsiteX20" fmla="*/ 294166 w 785582"/>
                <a:gd name="connsiteY20" fmla="*/ 762479 h 810372"/>
                <a:gd name="connsiteX21" fmla="*/ 344299 w 785582"/>
                <a:gd name="connsiteY21" fmla="*/ 690660 h 810372"/>
                <a:gd name="connsiteX22" fmla="*/ 375068 w 785582"/>
                <a:gd name="connsiteY22" fmla="*/ 638133 h 810372"/>
                <a:gd name="connsiteX23" fmla="*/ 392741 w 785582"/>
                <a:gd name="connsiteY23" fmla="*/ 600534 h 810372"/>
                <a:gd name="connsiteX24" fmla="*/ 460828 w 785582"/>
                <a:gd name="connsiteY24" fmla="*/ 444856 h 810372"/>
                <a:gd name="connsiteX25" fmla="*/ 529972 w 785582"/>
                <a:gd name="connsiteY25" fmla="*/ 381205 h 810372"/>
                <a:gd name="connsiteX26" fmla="*/ 641220 w 785582"/>
                <a:gd name="connsiteY26" fmla="*/ 330227 h 810372"/>
                <a:gd name="connsiteX27" fmla="*/ 741908 w 785582"/>
                <a:gd name="connsiteY27" fmla="*/ 233765 h 810372"/>
                <a:gd name="connsiteX28" fmla="*/ 770495 w 785582"/>
                <a:gd name="connsiteY28" fmla="*/ 193631 h 810372"/>
                <a:gd name="connsiteX29" fmla="*/ 754723 w 785582"/>
                <a:gd name="connsiteY29" fmla="*/ 76960 h 810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85582" h="810372">
                  <a:moveTo>
                    <a:pt x="754723" y="76960"/>
                  </a:moveTo>
                  <a:cubicBezTo>
                    <a:pt x="711913" y="34784"/>
                    <a:pt x="658541" y="13591"/>
                    <a:pt x="600453" y="3451"/>
                  </a:cubicBezTo>
                  <a:cubicBezTo>
                    <a:pt x="540885" y="-6969"/>
                    <a:pt x="487373" y="6057"/>
                    <a:pt x="439635" y="44571"/>
                  </a:cubicBezTo>
                  <a:cubicBezTo>
                    <a:pt x="408020" y="70130"/>
                    <a:pt x="371477" y="94704"/>
                    <a:pt x="358169" y="132585"/>
                  </a:cubicBezTo>
                  <a:cubicBezTo>
                    <a:pt x="321767" y="235807"/>
                    <a:pt x="314092" y="220528"/>
                    <a:pt x="296630" y="245664"/>
                  </a:cubicBezTo>
                  <a:cubicBezTo>
                    <a:pt x="294800" y="245242"/>
                    <a:pt x="292899" y="244890"/>
                    <a:pt x="291068" y="244467"/>
                  </a:cubicBezTo>
                  <a:cubicBezTo>
                    <a:pt x="299024" y="214402"/>
                    <a:pt x="306981" y="184337"/>
                    <a:pt x="314937" y="154201"/>
                  </a:cubicBezTo>
                  <a:cubicBezTo>
                    <a:pt x="315360" y="154271"/>
                    <a:pt x="315712" y="154342"/>
                    <a:pt x="316134" y="154482"/>
                  </a:cubicBezTo>
                  <a:cubicBezTo>
                    <a:pt x="315430" y="152933"/>
                    <a:pt x="314444" y="151455"/>
                    <a:pt x="312966" y="149976"/>
                  </a:cubicBezTo>
                  <a:cubicBezTo>
                    <a:pt x="291772" y="140682"/>
                    <a:pt x="268607" y="139626"/>
                    <a:pt x="246428" y="134556"/>
                  </a:cubicBezTo>
                  <a:cubicBezTo>
                    <a:pt x="213475" y="127022"/>
                    <a:pt x="179185" y="125051"/>
                    <a:pt x="147501" y="111743"/>
                  </a:cubicBezTo>
                  <a:cubicBezTo>
                    <a:pt x="138981" y="105617"/>
                    <a:pt x="142361" y="96464"/>
                    <a:pt x="141797" y="88437"/>
                  </a:cubicBezTo>
                  <a:cubicBezTo>
                    <a:pt x="140952" y="76327"/>
                    <a:pt x="144473" y="63653"/>
                    <a:pt x="137432" y="52317"/>
                  </a:cubicBezTo>
                  <a:cubicBezTo>
                    <a:pt x="97087" y="32390"/>
                    <a:pt x="52305" y="34362"/>
                    <a:pt x="9496" y="26617"/>
                  </a:cubicBezTo>
                  <a:cubicBezTo>
                    <a:pt x="3722" y="25560"/>
                    <a:pt x="-2333" y="29363"/>
                    <a:pt x="906" y="37812"/>
                  </a:cubicBezTo>
                  <a:cubicBezTo>
                    <a:pt x="4708" y="44501"/>
                    <a:pt x="3722" y="51964"/>
                    <a:pt x="4004" y="59076"/>
                  </a:cubicBezTo>
                  <a:cubicBezTo>
                    <a:pt x="5764" y="103223"/>
                    <a:pt x="7172" y="147371"/>
                    <a:pt x="8862" y="191518"/>
                  </a:cubicBezTo>
                  <a:cubicBezTo>
                    <a:pt x="13650" y="317201"/>
                    <a:pt x="17875" y="442955"/>
                    <a:pt x="36885" y="567511"/>
                  </a:cubicBezTo>
                  <a:cubicBezTo>
                    <a:pt x="45968" y="627220"/>
                    <a:pt x="57797" y="686435"/>
                    <a:pt x="88849" y="739595"/>
                  </a:cubicBezTo>
                  <a:cubicBezTo>
                    <a:pt x="119548" y="792122"/>
                    <a:pt x="179185" y="835354"/>
                    <a:pt x="257341" y="793671"/>
                  </a:cubicBezTo>
                  <a:cubicBezTo>
                    <a:pt x="272198" y="786348"/>
                    <a:pt x="285576" y="777194"/>
                    <a:pt x="294166" y="762479"/>
                  </a:cubicBezTo>
                  <a:cubicBezTo>
                    <a:pt x="312191" y="739454"/>
                    <a:pt x="329442" y="715867"/>
                    <a:pt x="344299" y="690660"/>
                  </a:cubicBezTo>
                  <a:cubicBezTo>
                    <a:pt x="358381" y="675381"/>
                    <a:pt x="367393" y="657144"/>
                    <a:pt x="375068" y="638133"/>
                  </a:cubicBezTo>
                  <a:cubicBezTo>
                    <a:pt x="380208" y="625248"/>
                    <a:pt x="386545" y="612926"/>
                    <a:pt x="392741" y="600534"/>
                  </a:cubicBezTo>
                  <a:cubicBezTo>
                    <a:pt x="418089" y="549768"/>
                    <a:pt x="434565" y="495200"/>
                    <a:pt x="460828" y="444856"/>
                  </a:cubicBezTo>
                  <a:cubicBezTo>
                    <a:pt x="476389" y="415072"/>
                    <a:pt x="497019" y="392963"/>
                    <a:pt x="529972" y="381205"/>
                  </a:cubicBezTo>
                  <a:cubicBezTo>
                    <a:pt x="568345" y="367545"/>
                    <a:pt x="605945" y="351139"/>
                    <a:pt x="641220" y="330227"/>
                  </a:cubicBezTo>
                  <a:cubicBezTo>
                    <a:pt x="682129" y="305865"/>
                    <a:pt x="712969" y="270801"/>
                    <a:pt x="741908" y="233765"/>
                  </a:cubicBezTo>
                  <a:cubicBezTo>
                    <a:pt x="752117" y="220880"/>
                    <a:pt x="762468" y="208065"/>
                    <a:pt x="770495" y="193631"/>
                  </a:cubicBezTo>
                  <a:cubicBezTo>
                    <a:pt x="794716" y="150399"/>
                    <a:pt x="789998" y="111743"/>
                    <a:pt x="754723" y="76960"/>
                  </a:cubicBezTo>
                  <a:close/>
                </a:path>
              </a:pathLst>
            </a:custGeom>
            <a:solidFill>
              <a:srgbClr val="FCC985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4" name="Freeform: Shape 218">
              <a:extLst>
                <a:ext uri="{FF2B5EF4-FFF2-40B4-BE49-F238E27FC236}">
                  <a16:creationId xmlns:a16="http://schemas.microsoft.com/office/drawing/2014/main" id="{687F321B-A482-4C7C-A92D-C71DCF09AEF9}"/>
                </a:ext>
              </a:extLst>
            </p:cNvPr>
            <p:cNvSpPr/>
            <p:nvPr/>
          </p:nvSpPr>
          <p:spPr>
            <a:xfrm>
              <a:off x="6074805" y="5233485"/>
              <a:ext cx="270799" cy="477102"/>
            </a:xfrm>
            <a:custGeom>
              <a:avLst/>
              <a:gdLst>
                <a:gd name="connsiteX0" fmla="*/ 126246 w 270799"/>
                <a:gd name="connsiteY0" fmla="*/ 477102 h 477102"/>
                <a:gd name="connsiteX1" fmla="*/ 270800 w 270799"/>
                <a:gd name="connsiteY1" fmla="*/ 0 h 477102"/>
                <a:gd name="connsiteX2" fmla="*/ 0 w 270799"/>
                <a:gd name="connsiteY2" fmla="*/ 307835 h 477102"/>
                <a:gd name="connsiteX3" fmla="*/ 126246 w 270799"/>
                <a:gd name="connsiteY3" fmla="*/ 477102 h 477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0799" h="477102">
                  <a:moveTo>
                    <a:pt x="126246" y="477102"/>
                  </a:moveTo>
                  <a:cubicBezTo>
                    <a:pt x="169901" y="316707"/>
                    <a:pt x="219329" y="158072"/>
                    <a:pt x="270800" y="0"/>
                  </a:cubicBezTo>
                  <a:lnTo>
                    <a:pt x="0" y="307835"/>
                  </a:lnTo>
                  <a:lnTo>
                    <a:pt x="126246" y="477102"/>
                  </a:lnTo>
                  <a:close/>
                </a:path>
              </a:pathLst>
            </a:custGeom>
            <a:noFill/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5" name="Freeform: Shape 219">
              <a:extLst>
                <a:ext uri="{FF2B5EF4-FFF2-40B4-BE49-F238E27FC236}">
                  <a16:creationId xmlns:a16="http://schemas.microsoft.com/office/drawing/2014/main" id="{2FF13F6E-270E-43F9-992E-A1E1A794678F}"/>
                </a:ext>
              </a:extLst>
            </p:cNvPr>
            <p:cNvSpPr/>
            <p:nvPr/>
          </p:nvSpPr>
          <p:spPr>
            <a:xfrm>
              <a:off x="5753161" y="5094415"/>
              <a:ext cx="595540" cy="446905"/>
            </a:xfrm>
            <a:custGeom>
              <a:avLst/>
              <a:gdLst>
                <a:gd name="connsiteX0" fmla="*/ 580896 w 595540"/>
                <a:gd name="connsiteY0" fmla="*/ 115130 h 446905"/>
                <a:gd name="connsiteX1" fmla="*/ 238278 w 595540"/>
                <a:gd name="connsiteY1" fmla="*/ 37115 h 446905"/>
                <a:gd name="connsiteX2" fmla="*/ 226167 w 595540"/>
                <a:gd name="connsiteY2" fmla="*/ 25145 h 446905"/>
                <a:gd name="connsiteX3" fmla="*/ 193074 w 595540"/>
                <a:gd name="connsiteY3" fmla="*/ 79 h 446905"/>
                <a:gd name="connsiteX4" fmla="*/ 15076 w 595540"/>
                <a:gd name="connsiteY4" fmla="*/ 9 h 446905"/>
                <a:gd name="connsiteX5" fmla="*/ 571 w 595540"/>
                <a:gd name="connsiteY5" fmla="*/ 16344 h 446905"/>
                <a:gd name="connsiteX6" fmla="*/ 321644 w 595540"/>
                <a:gd name="connsiteY6" fmla="*/ 446905 h 446905"/>
                <a:gd name="connsiteX7" fmla="*/ 592444 w 595540"/>
                <a:gd name="connsiteY7" fmla="*/ 138999 h 446905"/>
                <a:gd name="connsiteX8" fmla="*/ 593500 w 595540"/>
                <a:gd name="connsiteY8" fmla="*/ 135831 h 446905"/>
                <a:gd name="connsiteX9" fmla="*/ 580896 w 595540"/>
                <a:gd name="connsiteY9" fmla="*/ 115130 h 446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5540" h="446905">
                  <a:moveTo>
                    <a:pt x="580896" y="115130"/>
                  </a:moveTo>
                  <a:cubicBezTo>
                    <a:pt x="466549" y="89641"/>
                    <a:pt x="352554" y="62885"/>
                    <a:pt x="238278" y="37115"/>
                  </a:cubicBezTo>
                  <a:cubicBezTo>
                    <a:pt x="230321" y="35284"/>
                    <a:pt x="226026" y="32961"/>
                    <a:pt x="226167" y="25145"/>
                  </a:cubicBezTo>
                  <a:cubicBezTo>
                    <a:pt x="226590" y="1487"/>
                    <a:pt x="210466" y="79"/>
                    <a:pt x="193074" y="79"/>
                  </a:cubicBezTo>
                  <a:cubicBezTo>
                    <a:pt x="133718" y="220"/>
                    <a:pt x="74362" y="924"/>
                    <a:pt x="15076" y="9"/>
                  </a:cubicBezTo>
                  <a:cubicBezTo>
                    <a:pt x="-344" y="-273"/>
                    <a:pt x="-978" y="6345"/>
                    <a:pt x="571" y="16344"/>
                  </a:cubicBezTo>
                  <a:lnTo>
                    <a:pt x="321644" y="446905"/>
                  </a:lnTo>
                  <a:lnTo>
                    <a:pt x="592444" y="138999"/>
                  </a:lnTo>
                  <a:cubicBezTo>
                    <a:pt x="592796" y="137943"/>
                    <a:pt x="593148" y="136887"/>
                    <a:pt x="593500" y="135831"/>
                  </a:cubicBezTo>
                  <a:cubicBezTo>
                    <a:pt x="598076" y="121749"/>
                    <a:pt x="595401" y="118299"/>
                    <a:pt x="580896" y="115130"/>
                  </a:cubicBezTo>
                  <a:close/>
                </a:path>
              </a:pathLst>
            </a:custGeom>
            <a:noFill/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6" name="Freeform: Shape 220">
              <a:extLst>
                <a:ext uri="{FF2B5EF4-FFF2-40B4-BE49-F238E27FC236}">
                  <a16:creationId xmlns:a16="http://schemas.microsoft.com/office/drawing/2014/main" id="{BA88B0AF-3D8D-4E2E-B606-592D3313F5C3}"/>
                </a:ext>
              </a:extLst>
            </p:cNvPr>
            <p:cNvSpPr/>
            <p:nvPr/>
          </p:nvSpPr>
          <p:spPr>
            <a:xfrm>
              <a:off x="5753733" y="5110758"/>
              <a:ext cx="321072" cy="666155"/>
            </a:xfrm>
            <a:custGeom>
              <a:avLst/>
              <a:gdLst>
                <a:gd name="connsiteX0" fmla="*/ 0 w 321072"/>
                <a:gd name="connsiteY0" fmla="*/ 0 h 666155"/>
                <a:gd name="connsiteX1" fmla="*/ 422 w 321072"/>
                <a:gd name="connsiteY1" fmla="*/ 2465 h 666155"/>
                <a:gd name="connsiteX2" fmla="*/ 51541 w 321072"/>
                <a:gd name="connsiteY2" fmla="*/ 294739 h 666155"/>
                <a:gd name="connsiteX3" fmla="*/ 109348 w 321072"/>
                <a:gd name="connsiteY3" fmla="*/ 630598 h 666155"/>
                <a:gd name="connsiteX4" fmla="*/ 113925 w 321072"/>
                <a:gd name="connsiteY4" fmla="*/ 666156 h 666155"/>
                <a:gd name="connsiteX5" fmla="*/ 321073 w 321072"/>
                <a:gd name="connsiteY5" fmla="*/ 430561 h 666155"/>
                <a:gd name="connsiteX6" fmla="*/ 0 w 321072"/>
                <a:gd name="connsiteY6" fmla="*/ 0 h 666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1072" h="666155">
                  <a:moveTo>
                    <a:pt x="0" y="0"/>
                  </a:moveTo>
                  <a:cubicBezTo>
                    <a:pt x="141" y="775"/>
                    <a:pt x="282" y="1620"/>
                    <a:pt x="422" y="2465"/>
                  </a:cubicBezTo>
                  <a:cubicBezTo>
                    <a:pt x="17462" y="99913"/>
                    <a:pt x="34642" y="197291"/>
                    <a:pt x="51541" y="294739"/>
                  </a:cubicBezTo>
                  <a:cubicBezTo>
                    <a:pt x="70904" y="406692"/>
                    <a:pt x="89422" y="518786"/>
                    <a:pt x="109348" y="630598"/>
                  </a:cubicBezTo>
                  <a:cubicBezTo>
                    <a:pt x="111460" y="642568"/>
                    <a:pt x="113009" y="654467"/>
                    <a:pt x="113925" y="666156"/>
                  </a:cubicBezTo>
                  <a:lnTo>
                    <a:pt x="321073" y="43056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7" name="Freeform: Shape 221">
              <a:extLst>
                <a:ext uri="{FF2B5EF4-FFF2-40B4-BE49-F238E27FC236}">
                  <a16:creationId xmlns:a16="http://schemas.microsoft.com/office/drawing/2014/main" id="{7F259C8F-9160-45A5-B505-5322CD180C6E}"/>
                </a:ext>
              </a:extLst>
            </p:cNvPr>
            <p:cNvSpPr/>
            <p:nvPr/>
          </p:nvSpPr>
          <p:spPr>
            <a:xfrm>
              <a:off x="5708921" y="5541320"/>
              <a:ext cx="563106" cy="1317400"/>
            </a:xfrm>
            <a:custGeom>
              <a:avLst/>
              <a:gdLst>
                <a:gd name="connsiteX0" fmla="*/ 158736 w 563106"/>
                <a:gd name="connsiteY0" fmla="*/ 235664 h 1317400"/>
                <a:gd name="connsiteX1" fmla="*/ 110504 w 563106"/>
                <a:gd name="connsiteY1" fmla="*/ 420281 h 1317400"/>
                <a:gd name="connsiteX2" fmla="*/ 61991 w 563106"/>
                <a:gd name="connsiteY2" fmla="*/ 497029 h 1317400"/>
                <a:gd name="connsiteX3" fmla="*/ 45163 w 563106"/>
                <a:gd name="connsiteY3" fmla="*/ 648412 h 1317400"/>
                <a:gd name="connsiteX4" fmla="*/ 55302 w 563106"/>
                <a:gd name="connsiteY4" fmla="*/ 675661 h 1317400"/>
                <a:gd name="connsiteX5" fmla="*/ 54598 w 563106"/>
                <a:gd name="connsiteY5" fmla="*/ 807611 h 1317400"/>
                <a:gd name="connsiteX6" fmla="*/ 945 w 563106"/>
                <a:gd name="connsiteY6" fmla="*/ 1083621 h 1317400"/>
                <a:gd name="connsiteX7" fmla="*/ 137190 w 563106"/>
                <a:gd name="connsiteY7" fmla="*/ 1285276 h 1317400"/>
                <a:gd name="connsiteX8" fmla="*/ 330115 w 563106"/>
                <a:gd name="connsiteY8" fmla="*/ 1316821 h 1317400"/>
                <a:gd name="connsiteX9" fmla="*/ 377924 w 563106"/>
                <a:gd name="connsiteY9" fmla="*/ 1235637 h 1317400"/>
                <a:gd name="connsiteX10" fmla="*/ 373418 w 563106"/>
                <a:gd name="connsiteY10" fmla="*/ 1226906 h 1317400"/>
                <a:gd name="connsiteX11" fmla="*/ 336664 w 563106"/>
                <a:gd name="connsiteY11" fmla="*/ 1154454 h 1317400"/>
                <a:gd name="connsiteX12" fmla="*/ 369897 w 563106"/>
                <a:gd name="connsiteY12" fmla="*/ 1156777 h 1317400"/>
                <a:gd name="connsiteX13" fmla="*/ 500157 w 563106"/>
                <a:gd name="connsiteY13" fmla="*/ 1163325 h 1317400"/>
                <a:gd name="connsiteX14" fmla="*/ 560992 w 563106"/>
                <a:gd name="connsiteY14" fmla="*/ 1108898 h 1317400"/>
                <a:gd name="connsiteX15" fmla="*/ 558105 w 563106"/>
                <a:gd name="connsiteY15" fmla="*/ 1024264 h 1317400"/>
                <a:gd name="connsiteX16" fmla="*/ 535151 w 563106"/>
                <a:gd name="connsiteY16" fmla="*/ 764660 h 1317400"/>
                <a:gd name="connsiteX17" fmla="*/ 522900 w 563106"/>
                <a:gd name="connsiteY17" fmla="*/ 595886 h 1317400"/>
                <a:gd name="connsiteX18" fmla="*/ 452982 w 563106"/>
                <a:gd name="connsiteY18" fmla="*/ 348814 h 1317400"/>
                <a:gd name="connsiteX19" fmla="*/ 451503 w 563106"/>
                <a:gd name="connsiteY19" fmla="*/ 326213 h 1317400"/>
                <a:gd name="connsiteX20" fmla="*/ 492130 w 563106"/>
                <a:gd name="connsiteY20" fmla="*/ 169408 h 1317400"/>
                <a:gd name="connsiteX21" fmla="*/ 365884 w 563106"/>
                <a:gd name="connsiteY21" fmla="*/ 0 h 1317400"/>
                <a:gd name="connsiteX22" fmla="*/ 158736 w 563106"/>
                <a:gd name="connsiteY22" fmla="*/ 235664 h 131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63106" h="1317400">
                  <a:moveTo>
                    <a:pt x="158736" y="235664"/>
                  </a:moveTo>
                  <a:cubicBezTo>
                    <a:pt x="164087" y="301569"/>
                    <a:pt x="150287" y="363249"/>
                    <a:pt x="110504" y="420281"/>
                  </a:cubicBezTo>
                  <a:cubicBezTo>
                    <a:pt x="93183" y="445066"/>
                    <a:pt x="78116" y="471400"/>
                    <a:pt x="61991" y="497029"/>
                  </a:cubicBezTo>
                  <a:cubicBezTo>
                    <a:pt x="31997" y="544767"/>
                    <a:pt x="21646" y="594689"/>
                    <a:pt x="45163" y="648412"/>
                  </a:cubicBezTo>
                  <a:cubicBezTo>
                    <a:pt x="49036" y="657284"/>
                    <a:pt x="51712" y="666648"/>
                    <a:pt x="55302" y="675661"/>
                  </a:cubicBezTo>
                  <a:cubicBezTo>
                    <a:pt x="72976" y="719808"/>
                    <a:pt x="70018" y="763252"/>
                    <a:pt x="54598" y="807611"/>
                  </a:cubicBezTo>
                  <a:cubicBezTo>
                    <a:pt x="23547" y="896962"/>
                    <a:pt x="-5673" y="986806"/>
                    <a:pt x="945" y="1083621"/>
                  </a:cubicBezTo>
                  <a:cubicBezTo>
                    <a:pt x="7282" y="1177478"/>
                    <a:pt x="47628" y="1248241"/>
                    <a:pt x="137190" y="1285276"/>
                  </a:cubicBezTo>
                  <a:cubicBezTo>
                    <a:pt x="198870" y="1310765"/>
                    <a:pt x="263577" y="1319919"/>
                    <a:pt x="330115" y="1316821"/>
                  </a:cubicBezTo>
                  <a:cubicBezTo>
                    <a:pt x="386022" y="1314216"/>
                    <a:pt x="402709" y="1285981"/>
                    <a:pt x="377924" y="1235637"/>
                  </a:cubicBezTo>
                  <a:cubicBezTo>
                    <a:pt x="376446" y="1232680"/>
                    <a:pt x="374897" y="1229793"/>
                    <a:pt x="373418" y="1226906"/>
                  </a:cubicBezTo>
                  <a:cubicBezTo>
                    <a:pt x="361659" y="1203671"/>
                    <a:pt x="349830" y="1180435"/>
                    <a:pt x="336664" y="1154454"/>
                  </a:cubicBezTo>
                  <a:cubicBezTo>
                    <a:pt x="350253" y="1155439"/>
                    <a:pt x="360040" y="1156354"/>
                    <a:pt x="369897" y="1156777"/>
                  </a:cubicBezTo>
                  <a:cubicBezTo>
                    <a:pt x="413341" y="1158678"/>
                    <a:pt x="456573" y="1164733"/>
                    <a:pt x="500157" y="1163325"/>
                  </a:cubicBezTo>
                  <a:cubicBezTo>
                    <a:pt x="536841" y="1162128"/>
                    <a:pt x="555359" y="1144596"/>
                    <a:pt x="560992" y="1108898"/>
                  </a:cubicBezTo>
                  <a:cubicBezTo>
                    <a:pt x="565498" y="1080382"/>
                    <a:pt x="561978" y="1052217"/>
                    <a:pt x="558105" y="1024264"/>
                  </a:cubicBezTo>
                  <a:cubicBezTo>
                    <a:pt x="545995" y="938081"/>
                    <a:pt x="535996" y="851969"/>
                    <a:pt x="535151" y="764660"/>
                  </a:cubicBezTo>
                  <a:cubicBezTo>
                    <a:pt x="534659" y="708331"/>
                    <a:pt x="529730" y="651792"/>
                    <a:pt x="522900" y="595886"/>
                  </a:cubicBezTo>
                  <a:cubicBezTo>
                    <a:pt x="512409" y="510196"/>
                    <a:pt x="487624" y="427956"/>
                    <a:pt x="452982" y="348814"/>
                  </a:cubicBezTo>
                  <a:cubicBezTo>
                    <a:pt x="449602" y="341140"/>
                    <a:pt x="449532" y="334451"/>
                    <a:pt x="451503" y="326213"/>
                  </a:cubicBezTo>
                  <a:cubicBezTo>
                    <a:pt x="464389" y="273757"/>
                    <a:pt x="477978" y="221442"/>
                    <a:pt x="492130" y="169408"/>
                  </a:cubicBezTo>
                  <a:lnTo>
                    <a:pt x="365884" y="0"/>
                  </a:lnTo>
                  <a:lnTo>
                    <a:pt x="158736" y="235664"/>
                  </a:lnTo>
                  <a:close/>
                </a:path>
              </a:pathLst>
            </a:custGeom>
            <a:noFill/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8" name="Freeform: Shape 222">
              <a:extLst>
                <a:ext uri="{FF2B5EF4-FFF2-40B4-BE49-F238E27FC236}">
                  <a16:creationId xmlns:a16="http://schemas.microsoft.com/office/drawing/2014/main" id="{FB5804B0-85A5-4CBF-A738-376BD805CB27}"/>
                </a:ext>
              </a:extLst>
            </p:cNvPr>
            <p:cNvSpPr/>
            <p:nvPr/>
          </p:nvSpPr>
          <p:spPr>
            <a:xfrm>
              <a:off x="5266243" y="3268014"/>
              <a:ext cx="1605560" cy="1944858"/>
            </a:xfrm>
            <a:custGeom>
              <a:avLst/>
              <a:gdLst>
                <a:gd name="connsiteX0" fmla="*/ 486574 w 1605560"/>
                <a:gd name="connsiteY0" fmla="*/ 1826198 h 1944858"/>
                <a:gd name="connsiteX1" fmla="*/ 680063 w 1605560"/>
                <a:gd name="connsiteY1" fmla="*/ 1826550 h 1944858"/>
                <a:gd name="connsiteX2" fmla="*/ 713156 w 1605560"/>
                <a:gd name="connsiteY2" fmla="*/ 1851617 h 1944858"/>
                <a:gd name="connsiteX3" fmla="*/ 725267 w 1605560"/>
                <a:gd name="connsiteY3" fmla="*/ 1863587 h 1944858"/>
                <a:gd name="connsiteX4" fmla="*/ 1082390 w 1605560"/>
                <a:gd name="connsiteY4" fmla="*/ 1944840 h 1944858"/>
                <a:gd name="connsiteX5" fmla="*/ 1233139 w 1605560"/>
                <a:gd name="connsiteY5" fmla="*/ 1516251 h 1944858"/>
                <a:gd name="connsiteX6" fmla="*/ 1280455 w 1605560"/>
                <a:gd name="connsiteY6" fmla="*/ 1207288 h 1944858"/>
                <a:gd name="connsiteX7" fmla="*/ 1301367 w 1605560"/>
                <a:gd name="connsiteY7" fmla="*/ 970850 h 1944858"/>
                <a:gd name="connsiteX8" fmla="*/ 1313830 w 1605560"/>
                <a:gd name="connsiteY8" fmla="*/ 749760 h 1944858"/>
                <a:gd name="connsiteX9" fmla="*/ 1327278 w 1605560"/>
                <a:gd name="connsiteY9" fmla="*/ 722159 h 1944858"/>
                <a:gd name="connsiteX10" fmla="*/ 1408673 w 1605560"/>
                <a:gd name="connsiteY10" fmla="*/ 635765 h 1944858"/>
                <a:gd name="connsiteX11" fmla="*/ 1529991 w 1605560"/>
                <a:gd name="connsiteY11" fmla="*/ 492339 h 1944858"/>
                <a:gd name="connsiteX12" fmla="*/ 1575335 w 1605560"/>
                <a:gd name="connsiteY12" fmla="*/ 422843 h 1944858"/>
                <a:gd name="connsiteX13" fmla="*/ 1605471 w 1605560"/>
                <a:gd name="connsiteY13" fmla="*/ 329901 h 1944858"/>
                <a:gd name="connsiteX14" fmla="*/ 1580334 w 1605560"/>
                <a:gd name="connsiteY14" fmla="*/ 252309 h 1944858"/>
                <a:gd name="connsiteX15" fmla="*/ 1514289 w 1605560"/>
                <a:gd name="connsiteY15" fmla="*/ 187672 h 1944858"/>
                <a:gd name="connsiteX16" fmla="*/ 1330517 w 1605560"/>
                <a:gd name="connsiteY16" fmla="*/ 106418 h 1944858"/>
                <a:gd name="connsiteX17" fmla="*/ 1012331 w 1605560"/>
                <a:gd name="connsiteY17" fmla="*/ 89237 h 1944858"/>
                <a:gd name="connsiteX18" fmla="*/ 970155 w 1605560"/>
                <a:gd name="connsiteY18" fmla="*/ 98743 h 1944858"/>
                <a:gd name="connsiteX19" fmla="*/ 847359 w 1605560"/>
                <a:gd name="connsiteY19" fmla="*/ 153593 h 1944858"/>
                <a:gd name="connsiteX20" fmla="*/ 812224 w 1605560"/>
                <a:gd name="connsiteY20" fmla="*/ 146974 h 1944858"/>
                <a:gd name="connsiteX21" fmla="*/ 711185 w 1605560"/>
                <a:gd name="connsiteY21" fmla="*/ 67832 h 1944858"/>
                <a:gd name="connsiteX22" fmla="*/ 483265 w 1605560"/>
                <a:gd name="connsiteY22" fmla="*/ 27 h 1944858"/>
                <a:gd name="connsiteX23" fmla="*/ 168388 w 1605560"/>
                <a:gd name="connsiteY23" fmla="*/ 86984 h 1944858"/>
                <a:gd name="connsiteX24" fmla="*/ 48197 w 1605560"/>
                <a:gd name="connsiteY24" fmla="*/ 179222 h 1944858"/>
                <a:gd name="connsiteX25" fmla="*/ 13555 w 1605560"/>
                <a:gd name="connsiteY25" fmla="*/ 369049 h 1944858"/>
                <a:gd name="connsiteX26" fmla="*/ 103681 w 1605560"/>
                <a:gd name="connsiteY26" fmla="*/ 499943 h 1944858"/>
                <a:gd name="connsiteX27" fmla="*/ 213733 w 1605560"/>
                <a:gd name="connsiteY27" fmla="*/ 583028 h 1944858"/>
                <a:gd name="connsiteX28" fmla="*/ 320264 w 1605560"/>
                <a:gd name="connsiteY28" fmla="*/ 647735 h 1944858"/>
                <a:gd name="connsiteX29" fmla="*/ 382437 w 1605560"/>
                <a:gd name="connsiteY29" fmla="*/ 759477 h 1944858"/>
                <a:gd name="connsiteX30" fmla="*/ 375185 w 1605560"/>
                <a:gd name="connsiteY30" fmla="*/ 848053 h 1944858"/>
                <a:gd name="connsiteX31" fmla="*/ 348006 w 1605560"/>
                <a:gd name="connsiteY31" fmla="*/ 1024080 h 1944858"/>
                <a:gd name="connsiteX32" fmla="*/ 341669 w 1605560"/>
                <a:gd name="connsiteY32" fmla="*/ 1264814 h 1944858"/>
                <a:gd name="connsiteX33" fmla="*/ 380888 w 1605560"/>
                <a:gd name="connsiteY33" fmla="*/ 1500761 h 1944858"/>
                <a:gd name="connsiteX34" fmla="*/ 486574 w 1605560"/>
                <a:gd name="connsiteY34" fmla="*/ 1826198 h 1944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605560" h="1944858">
                  <a:moveTo>
                    <a:pt x="486574" y="1826198"/>
                  </a:moveTo>
                  <a:cubicBezTo>
                    <a:pt x="545931" y="1827184"/>
                    <a:pt x="620707" y="1826621"/>
                    <a:pt x="680063" y="1826550"/>
                  </a:cubicBezTo>
                  <a:cubicBezTo>
                    <a:pt x="697454" y="1826550"/>
                    <a:pt x="713508" y="1827959"/>
                    <a:pt x="713156" y="1851617"/>
                  </a:cubicBezTo>
                  <a:cubicBezTo>
                    <a:pt x="713015" y="1859432"/>
                    <a:pt x="717310" y="1861756"/>
                    <a:pt x="725267" y="1863587"/>
                  </a:cubicBezTo>
                  <a:cubicBezTo>
                    <a:pt x="839543" y="1889357"/>
                    <a:pt x="968043" y="1919352"/>
                    <a:pt x="1082390" y="1944840"/>
                  </a:cubicBezTo>
                  <a:cubicBezTo>
                    <a:pt x="1096824" y="1948079"/>
                    <a:pt x="1230393" y="1530192"/>
                    <a:pt x="1233139" y="1516251"/>
                  </a:cubicBezTo>
                  <a:cubicBezTo>
                    <a:pt x="1253558" y="1414015"/>
                    <a:pt x="1269471" y="1311004"/>
                    <a:pt x="1280455" y="1207288"/>
                  </a:cubicBezTo>
                  <a:cubicBezTo>
                    <a:pt x="1288834" y="1128569"/>
                    <a:pt x="1295734" y="1049780"/>
                    <a:pt x="1301367" y="970850"/>
                  </a:cubicBezTo>
                  <a:cubicBezTo>
                    <a:pt x="1306577" y="897200"/>
                    <a:pt x="1310802" y="823480"/>
                    <a:pt x="1313830" y="749760"/>
                  </a:cubicBezTo>
                  <a:cubicBezTo>
                    <a:pt x="1314323" y="738283"/>
                    <a:pt x="1319463" y="729623"/>
                    <a:pt x="1327278" y="722159"/>
                  </a:cubicBezTo>
                  <a:cubicBezTo>
                    <a:pt x="1356006" y="694910"/>
                    <a:pt x="1381635" y="664634"/>
                    <a:pt x="1408673" y="635765"/>
                  </a:cubicBezTo>
                  <a:cubicBezTo>
                    <a:pt x="1451412" y="590069"/>
                    <a:pt x="1494152" y="544090"/>
                    <a:pt x="1529991" y="492339"/>
                  </a:cubicBezTo>
                  <a:cubicBezTo>
                    <a:pt x="1546044" y="469737"/>
                    <a:pt x="1561605" y="446924"/>
                    <a:pt x="1575335" y="422843"/>
                  </a:cubicBezTo>
                  <a:cubicBezTo>
                    <a:pt x="1591811" y="393975"/>
                    <a:pt x="1604415" y="363769"/>
                    <a:pt x="1605471" y="329901"/>
                  </a:cubicBezTo>
                  <a:cubicBezTo>
                    <a:pt x="1606597" y="300962"/>
                    <a:pt x="1597022" y="275262"/>
                    <a:pt x="1580334" y="252309"/>
                  </a:cubicBezTo>
                  <a:cubicBezTo>
                    <a:pt x="1561957" y="227172"/>
                    <a:pt x="1540904" y="204570"/>
                    <a:pt x="1514289" y="187672"/>
                  </a:cubicBezTo>
                  <a:cubicBezTo>
                    <a:pt x="1457116" y="151269"/>
                    <a:pt x="1396069" y="123175"/>
                    <a:pt x="1330517" y="106418"/>
                  </a:cubicBezTo>
                  <a:cubicBezTo>
                    <a:pt x="1225816" y="79591"/>
                    <a:pt x="1119144" y="80295"/>
                    <a:pt x="1012331" y="89237"/>
                  </a:cubicBezTo>
                  <a:cubicBezTo>
                    <a:pt x="998038" y="90434"/>
                    <a:pt x="983815" y="92687"/>
                    <a:pt x="970155" y="98743"/>
                  </a:cubicBezTo>
                  <a:cubicBezTo>
                    <a:pt x="929176" y="116909"/>
                    <a:pt x="888197" y="135216"/>
                    <a:pt x="847359" y="153593"/>
                  </a:cubicBezTo>
                  <a:cubicBezTo>
                    <a:pt x="832995" y="160071"/>
                    <a:pt x="823349" y="157465"/>
                    <a:pt x="812224" y="146974"/>
                  </a:cubicBezTo>
                  <a:cubicBezTo>
                    <a:pt x="780962" y="117613"/>
                    <a:pt x="747869" y="90364"/>
                    <a:pt x="711185" y="67832"/>
                  </a:cubicBezTo>
                  <a:cubicBezTo>
                    <a:pt x="641196" y="24952"/>
                    <a:pt x="566772" y="-959"/>
                    <a:pt x="483265" y="27"/>
                  </a:cubicBezTo>
                  <a:cubicBezTo>
                    <a:pt x="370326" y="1365"/>
                    <a:pt x="266330" y="32557"/>
                    <a:pt x="168388" y="86984"/>
                  </a:cubicBezTo>
                  <a:cubicBezTo>
                    <a:pt x="123748" y="111769"/>
                    <a:pt x="81502" y="139792"/>
                    <a:pt x="48197" y="179222"/>
                  </a:cubicBezTo>
                  <a:cubicBezTo>
                    <a:pt x="459" y="235762"/>
                    <a:pt x="-13271" y="298216"/>
                    <a:pt x="13555" y="369049"/>
                  </a:cubicBezTo>
                  <a:cubicBezTo>
                    <a:pt x="32989" y="420379"/>
                    <a:pt x="65800" y="461780"/>
                    <a:pt x="103681" y="499943"/>
                  </a:cubicBezTo>
                  <a:cubicBezTo>
                    <a:pt x="135507" y="534092"/>
                    <a:pt x="173528" y="560074"/>
                    <a:pt x="213733" y="583028"/>
                  </a:cubicBezTo>
                  <a:cubicBezTo>
                    <a:pt x="249854" y="603658"/>
                    <a:pt x="285129" y="625555"/>
                    <a:pt x="320264" y="647735"/>
                  </a:cubicBezTo>
                  <a:cubicBezTo>
                    <a:pt x="360821" y="673365"/>
                    <a:pt x="383845" y="709274"/>
                    <a:pt x="382437" y="759477"/>
                  </a:cubicBezTo>
                  <a:cubicBezTo>
                    <a:pt x="381592" y="789190"/>
                    <a:pt x="379973" y="818622"/>
                    <a:pt x="375185" y="848053"/>
                  </a:cubicBezTo>
                  <a:cubicBezTo>
                    <a:pt x="365750" y="906635"/>
                    <a:pt x="356455" y="965287"/>
                    <a:pt x="348006" y="1024080"/>
                  </a:cubicBezTo>
                  <a:cubicBezTo>
                    <a:pt x="336529" y="1104137"/>
                    <a:pt x="335896" y="1184335"/>
                    <a:pt x="341669" y="1264814"/>
                  </a:cubicBezTo>
                  <a:cubicBezTo>
                    <a:pt x="347443" y="1344730"/>
                    <a:pt x="363637" y="1422816"/>
                    <a:pt x="380888" y="1500761"/>
                  </a:cubicBezTo>
                  <a:cubicBezTo>
                    <a:pt x="386591" y="1526953"/>
                    <a:pt x="471084" y="1825917"/>
                    <a:pt x="486574" y="1826198"/>
                  </a:cubicBezTo>
                  <a:close/>
                </a:path>
              </a:pathLst>
            </a:custGeom>
            <a:solidFill>
              <a:srgbClr val="010100"/>
            </a:solidFill>
            <a:ln w="70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9" name="Graphic 66">
            <a:extLst>
              <a:ext uri="{FF2B5EF4-FFF2-40B4-BE49-F238E27FC236}">
                <a16:creationId xmlns:a16="http://schemas.microsoft.com/office/drawing/2014/main" id="{A24FEC61-3D67-4C37-A543-ABD0CCAA160F}"/>
              </a:ext>
            </a:extLst>
          </p:cNvPr>
          <p:cNvGrpSpPr/>
          <p:nvPr/>
        </p:nvGrpSpPr>
        <p:grpSpPr>
          <a:xfrm flipH="1">
            <a:off x="4936018" y="3810785"/>
            <a:ext cx="661236" cy="1810584"/>
            <a:chOff x="7354684" y="1811872"/>
            <a:chExt cx="1908028" cy="5224528"/>
          </a:xfrm>
        </p:grpSpPr>
        <p:sp>
          <p:nvSpPr>
            <p:cNvPr id="1470" name="Freeform: Shape 268">
              <a:extLst>
                <a:ext uri="{FF2B5EF4-FFF2-40B4-BE49-F238E27FC236}">
                  <a16:creationId xmlns:a16="http://schemas.microsoft.com/office/drawing/2014/main" id="{6A656249-1706-4B8C-A464-4914CA76053C}"/>
                </a:ext>
              </a:extLst>
            </p:cNvPr>
            <p:cNvSpPr/>
            <p:nvPr/>
          </p:nvSpPr>
          <p:spPr>
            <a:xfrm>
              <a:off x="7354343" y="1810707"/>
              <a:ext cx="1901090" cy="5217590"/>
            </a:xfrm>
            <a:custGeom>
              <a:avLst/>
              <a:gdLst>
                <a:gd name="connsiteX0" fmla="*/ 1829966 w 1901089"/>
                <a:gd name="connsiteY0" fmla="*/ 1619173 h 5217589"/>
                <a:gd name="connsiteX1" fmla="*/ 1678712 w 1901089"/>
                <a:gd name="connsiteY1" fmla="*/ 1402699 h 5217589"/>
                <a:gd name="connsiteX2" fmla="*/ 1483052 w 1901089"/>
                <a:gd name="connsiteY2" fmla="*/ 1064805 h 5217589"/>
                <a:gd name="connsiteX3" fmla="*/ 1382447 w 1901089"/>
                <a:gd name="connsiteY3" fmla="*/ 976688 h 5217589"/>
                <a:gd name="connsiteX4" fmla="*/ 1198583 w 1901089"/>
                <a:gd name="connsiteY4" fmla="*/ 916325 h 5217589"/>
                <a:gd name="connsiteX5" fmla="*/ 1198583 w 1901089"/>
                <a:gd name="connsiteY5" fmla="*/ 916325 h 5217589"/>
                <a:gd name="connsiteX6" fmla="*/ 1183318 w 1901089"/>
                <a:gd name="connsiteY6" fmla="*/ 895510 h 5217589"/>
                <a:gd name="connsiteX7" fmla="*/ 1129894 w 1901089"/>
                <a:gd name="connsiteY7" fmla="*/ 633243 h 5217589"/>
                <a:gd name="connsiteX8" fmla="*/ 1007780 w 1901089"/>
                <a:gd name="connsiteY8" fmla="*/ 230129 h 5217589"/>
                <a:gd name="connsiteX9" fmla="*/ 898155 w 1901089"/>
                <a:gd name="connsiteY9" fmla="*/ 60141 h 5217589"/>
                <a:gd name="connsiteX10" fmla="*/ 724698 w 1901089"/>
                <a:gd name="connsiteY10" fmla="*/ 1165 h 5217589"/>
                <a:gd name="connsiteX11" fmla="*/ 369458 w 1901089"/>
                <a:gd name="connsiteY11" fmla="*/ 151032 h 5217589"/>
                <a:gd name="connsiteX12" fmla="*/ 357663 w 1901089"/>
                <a:gd name="connsiteY12" fmla="*/ 211395 h 5217589"/>
                <a:gd name="connsiteX13" fmla="*/ 420107 w 1901089"/>
                <a:gd name="connsiteY13" fmla="*/ 254413 h 5217589"/>
                <a:gd name="connsiteX14" fmla="*/ 420107 w 1901089"/>
                <a:gd name="connsiteY14" fmla="*/ 254413 h 5217589"/>
                <a:gd name="connsiteX15" fmla="*/ 375702 w 1901089"/>
                <a:gd name="connsiteY15" fmla="*/ 293267 h 5217589"/>
                <a:gd name="connsiteX16" fmla="*/ 372233 w 1901089"/>
                <a:gd name="connsiteY16" fmla="*/ 312694 h 5217589"/>
                <a:gd name="connsiteX17" fmla="*/ 382640 w 1901089"/>
                <a:gd name="connsiteY17" fmla="*/ 409137 h 5217589"/>
                <a:gd name="connsiteX18" fmla="*/ 388191 w 1901089"/>
                <a:gd name="connsiteY18" fmla="*/ 479213 h 5217589"/>
                <a:gd name="connsiteX19" fmla="*/ 375008 w 1901089"/>
                <a:gd name="connsiteY19" fmla="*/ 516680 h 5217589"/>
                <a:gd name="connsiteX20" fmla="*/ 397211 w 1901089"/>
                <a:gd name="connsiteY20" fmla="*/ 554147 h 5217589"/>
                <a:gd name="connsiteX21" fmla="*/ 425658 w 1901089"/>
                <a:gd name="connsiteY21" fmla="*/ 585369 h 5217589"/>
                <a:gd name="connsiteX22" fmla="*/ 462431 w 1901089"/>
                <a:gd name="connsiteY22" fmla="*/ 711646 h 5217589"/>
                <a:gd name="connsiteX23" fmla="*/ 539446 w 1901089"/>
                <a:gd name="connsiteY23" fmla="*/ 763683 h 5217589"/>
                <a:gd name="connsiteX24" fmla="*/ 526957 w 1901089"/>
                <a:gd name="connsiteY24" fmla="*/ 799762 h 5217589"/>
                <a:gd name="connsiteX25" fmla="*/ 549159 w 1901089"/>
                <a:gd name="connsiteY25" fmla="*/ 863594 h 5217589"/>
                <a:gd name="connsiteX26" fmla="*/ 549159 w 1901089"/>
                <a:gd name="connsiteY26" fmla="*/ 863594 h 5217589"/>
                <a:gd name="connsiteX27" fmla="*/ 472144 w 1901089"/>
                <a:gd name="connsiteY27" fmla="*/ 917019 h 5217589"/>
                <a:gd name="connsiteX28" fmla="*/ 472144 w 1901089"/>
                <a:gd name="connsiteY28" fmla="*/ 917019 h 5217589"/>
                <a:gd name="connsiteX29" fmla="*/ 380559 w 1901089"/>
                <a:gd name="connsiteY29" fmla="*/ 932977 h 5217589"/>
                <a:gd name="connsiteX30" fmla="*/ 249425 w 1901089"/>
                <a:gd name="connsiteY30" fmla="*/ 1050234 h 5217589"/>
                <a:gd name="connsiteX31" fmla="*/ 200857 w 1901089"/>
                <a:gd name="connsiteY31" fmla="*/ 1232711 h 5217589"/>
                <a:gd name="connsiteX32" fmla="*/ 131474 w 1901089"/>
                <a:gd name="connsiteY32" fmla="*/ 1475551 h 5217589"/>
                <a:gd name="connsiteX33" fmla="*/ 81519 w 1901089"/>
                <a:gd name="connsiteY33" fmla="*/ 1608072 h 5217589"/>
                <a:gd name="connsiteX34" fmla="*/ 73193 w 1901089"/>
                <a:gd name="connsiteY34" fmla="*/ 1848831 h 5217589"/>
                <a:gd name="connsiteX35" fmla="*/ 116210 w 1901089"/>
                <a:gd name="connsiteY35" fmla="*/ 2194357 h 5217589"/>
                <a:gd name="connsiteX36" fmla="*/ 160615 w 1901089"/>
                <a:gd name="connsiteY36" fmla="*/ 2343530 h 5217589"/>
                <a:gd name="connsiteX37" fmla="*/ 171717 w 1901089"/>
                <a:gd name="connsiteY37" fmla="*/ 2349081 h 5217589"/>
                <a:gd name="connsiteX38" fmla="*/ 250119 w 1901089"/>
                <a:gd name="connsiteY38" fmla="*/ 2436503 h 5217589"/>
                <a:gd name="connsiteX39" fmla="*/ 250119 w 1901089"/>
                <a:gd name="connsiteY39" fmla="*/ 2436503 h 5217589"/>
                <a:gd name="connsiteX40" fmla="*/ 243875 w 1901089"/>
                <a:gd name="connsiteY40" fmla="*/ 2454543 h 5217589"/>
                <a:gd name="connsiteX41" fmla="*/ 238324 w 1901089"/>
                <a:gd name="connsiteY41" fmla="*/ 2548904 h 5217589"/>
                <a:gd name="connsiteX42" fmla="*/ 265383 w 1901089"/>
                <a:gd name="connsiteY42" fmla="*/ 2584983 h 5217589"/>
                <a:gd name="connsiteX43" fmla="*/ 282035 w 1901089"/>
                <a:gd name="connsiteY43" fmla="*/ 2608573 h 5217589"/>
                <a:gd name="connsiteX44" fmla="*/ 273709 w 1901089"/>
                <a:gd name="connsiteY44" fmla="*/ 2642570 h 5217589"/>
                <a:gd name="connsiteX45" fmla="*/ 137719 w 1901089"/>
                <a:gd name="connsiteY45" fmla="*/ 3205265 h 5217589"/>
                <a:gd name="connsiteX46" fmla="*/ 87069 w 1901089"/>
                <a:gd name="connsiteY46" fmla="*/ 3546629 h 5217589"/>
                <a:gd name="connsiteX47" fmla="*/ 114129 w 1901089"/>
                <a:gd name="connsiteY47" fmla="*/ 3930316 h 5217589"/>
                <a:gd name="connsiteX48" fmla="*/ 158534 w 1901089"/>
                <a:gd name="connsiteY48" fmla="*/ 4220336 h 5217589"/>
                <a:gd name="connsiteX49" fmla="*/ 177267 w 1901089"/>
                <a:gd name="connsiteY49" fmla="*/ 4517989 h 5217589"/>
                <a:gd name="connsiteX50" fmla="*/ 288973 w 1901089"/>
                <a:gd name="connsiteY50" fmla="*/ 4745564 h 5217589"/>
                <a:gd name="connsiteX51" fmla="*/ 322971 w 1901089"/>
                <a:gd name="connsiteY51" fmla="*/ 4845476 h 5217589"/>
                <a:gd name="connsiteX52" fmla="*/ 252894 w 1901089"/>
                <a:gd name="connsiteY52" fmla="*/ 5036972 h 5217589"/>
                <a:gd name="connsiteX53" fmla="*/ 213346 w 1901089"/>
                <a:gd name="connsiteY53" fmla="*/ 5083459 h 5217589"/>
                <a:gd name="connsiteX54" fmla="*/ 26706 w 1901089"/>
                <a:gd name="connsiteY54" fmla="*/ 5171575 h 5217589"/>
                <a:gd name="connsiteX55" fmla="*/ 1035 w 1901089"/>
                <a:gd name="connsiteY55" fmla="*/ 5189615 h 5217589"/>
                <a:gd name="connsiteX56" fmla="*/ 16993 w 1901089"/>
                <a:gd name="connsiteY56" fmla="*/ 5218755 h 5217589"/>
                <a:gd name="connsiteX57" fmla="*/ 425658 w 1901089"/>
                <a:gd name="connsiteY57" fmla="*/ 5213205 h 5217589"/>
                <a:gd name="connsiteX58" fmla="*/ 506142 w 1901089"/>
                <a:gd name="connsiteY58" fmla="*/ 5113988 h 5217589"/>
                <a:gd name="connsiteX59" fmla="*/ 620623 w 1901089"/>
                <a:gd name="connsiteY59" fmla="*/ 5077908 h 5217589"/>
                <a:gd name="connsiteX60" fmla="*/ 633112 w 1901089"/>
                <a:gd name="connsiteY60" fmla="*/ 5098029 h 5217589"/>
                <a:gd name="connsiteX61" fmla="*/ 634500 w 1901089"/>
                <a:gd name="connsiteY61" fmla="*/ 5212511 h 5217589"/>
                <a:gd name="connsiteX62" fmla="*/ 678905 w 1901089"/>
                <a:gd name="connsiteY62" fmla="*/ 5215980 h 5217589"/>
                <a:gd name="connsiteX63" fmla="*/ 684456 w 1901089"/>
                <a:gd name="connsiteY63" fmla="*/ 5092479 h 5217589"/>
                <a:gd name="connsiteX64" fmla="*/ 708740 w 1901089"/>
                <a:gd name="connsiteY64" fmla="*/ 5061256 h 5217589"/>
                <a:gd name="connsiteX65" fmla="*/ 744819 w 1901089"/>
                <a:gd name="connsiteY65" fmla="*/ 5021708 h 5217589"/>
                <a:gd name="connsiteX66" fmla="*/ 761471 w 1901089"/>
                <a:gd name="connsiteY66" fmla="*/ 5049461 h 5217589"/>
                <a:gd name="connsiteX67" fmla="*/ 762164 w 1901089"/>
                <a:gd name="connsiteY67" fmla="*/ 5172963 h 5217589"/>
                <a:gd name="connsiteX68" fmla="*/ 785061 w 1901089"/>
                <a:gd name="connsiteY68" fmla="*/ 5221531 h 5217589"/>
                <a:gd name="connsiteX69" fmla="*/ 1077856 w 1901089"/>
                <a:gd name="connsiteY69" fmla="*/ 5213205 h 5217589"/>
                <a:gd name="connsiteX70" fmla="*/ 1209684 w 1901089"/>
                <a:gd name="connsiteY70" fmla="*/ 4932898 h 5217589"/>
                <a:gd name="connsiteX71" fmla="*/ 1237437 w 1901089"/>
                <a:gd name="connsiteY71" fmla="*/ 4703935 h 5217589"/>
                <a:gd name="connsiteX72" fmla="*/ 1243681 w 1901089"/>
                <a:gd name="connsiteY72" fmla="*/ 4418077 h 5217589"/>
                <a:gd name="connsiteX73" fmla="*/ 1201358 w 1901089"/>
                <a:gd name="connsiteY73" fmla="*/ 3833874 h 5217589"/>
                <a:gd name="connsiteX74" fmla="*/ 1185400 w 1901089"/>
                <a:gd name="connsiteY74" fmla="*/ 3616012 h 5217589"/>
                <a:gd name="connsiteX75" fmla="*/ 1215928 w 1901089"/>
                <a:gd name="connsiteY75" fmla="*/ 3369703 h 5217589"/>
                <a:gd name="connsiteX76" fmla="*/ 1295718 w 1901089"/>
                <a:gd name="connsiteY76" fmla="*/ 2929122 h 5217589"/>
                <a:gd name="connsiteX77" fmla="*/ 1319309 w 1901089"/>
                <a:gd name="connsiteY77" fmla="*/ 2696689 h 5217589"/>
                <a:gd name="connsiteX78" fmla="*/ 1222867 w 1901089"/>
                <a:gd name="connsiteY78" fmla="*/ 2435116 h 5217589"/>
                <a:gd name="connsiteX79" fmla="*/ 1202052 w 1901089"/>
                <a:gd name="connsiteY79" fmla="*/ 2407362 h 5217589"/>
                <a:gd name="connsiteX80" fmla="*/ 1236049 w 1901089"/>
                <a:gd name="connsiteY80" fmla="*/ 2401812 h 5217589"/>
                <a:gd name="connsiteX81" fmla="*/ 1258946 w 1901089"/>
                <a:gd name="connsiteY81" fmla="*/ 2382385 h 5217589"/>
                <a:gd name="connsiteX82" fmla="*/ 1712015 w 1901089"/>
                <a:gd name="connsiteY82" fmla="*/ 2057673 h 5217589"/>
                <a:gd name="connsiteX83" fmla="*/ 1850087 w 1901089"/>
                <a:gd name="connsiteY83" fmla="*/ 1952211 h 5217589"/>
                <a:gd name="connsiteX84" fmla="*/ 1895880 w 1901089"/>
                <a:gd name="connsiteY84" fmla="*/ 1755164 h 5217589"/>
                <a:gd name="connsiteX85" fmla="*/ 1829966 w 1901089"/>
                <a:gd name="connsiteY85" fmla="*/ 1619173 h 5217589"/>
                <a:gd name="connsiteX86" fmla="*/ 230692 w 1901089"/>
                <a:gd name="connsiteY86" fmla="*/ 2354632 h 5217589"/>
                <a:gd name="connsiteX87" fmla="*/ 230692 w 1901089"/>
                <a:gd name="connsiteY87" fmla="*/ 2354632 h 5217589"/>
                <a:gd name="connsiteX88" fmla="*/ 230692 w 1901089"/>
                <a:gd name="connsiteY88" fmla="*/ 2354632 h 5217589"/>
                <a:gd name="connsiteX89" fmla="*/ 230692 w 1901089"/>
                <a:gd name="connsiteY89" fmla="*/ 2354632 h 5217589"/>
                <a:gd name="connsiteX90" fmla="*/ 270240 w 1901089"/>
                <a:gd name="connsiteY90" fmla="*/ 2303288 h 5217589"/>
                <a:gd name="connsiteX91" fmla="*/ 271628 w 1901089"/>
                <a:gd name="connsiteY91" fmla="*/ 2303288 h 5217589"/>
                <a:gd name="connsiteX92" fmla="*/ 270934 w 1901089"/>
                <a:gd name="connsiteY92" fmla="*/ 2303982 h 5217589"/>
                <a:gd name="connsiteX93" fmla="*/ 270240 w 1901089"/>
                <a:gd name="connsiteY93" fmla="*/ 2303288 h 5217589"/>
                <a:gd name="connsiteX94" fmla="*/ 803794 w 1901089"/>
                <a:gd name="connsiteY94" fmla="*/ 4826049 h 5217589"/>
                <a:gd name="connsiteX95" fmla="*/ 776735 w 1901089"/>
                <a:gd name="connsiteY95" fmla="*/ 4904451 h 5217589"/>
                <a:gd name="connsiteX96" fmla="*/ 747594 w 1901089"/>
                <a:gd name="connsiteY96" fmla="*/ 4991873 h 5217589"/>
                <a:gd name="connsiteX97" fmla="*/ 750369 w 1901089"/>
                <a:gd name="connsiteY97" fmla="*/ 4834374 h 5217589"/>
                <a:gd name="connsiteX98" fmla="*/ 585238 w 1901089"/>
                <a:gd name="connsiteY98" fmla="*/ 4073938 h 5217589"/>
                <a:gd name="connsiteX99" fmla="*/ 544996 w 1901089"/>
                <a:gd name="connsiteY99" fmla="*/ 3892155 h 5217589"/>
                <a:gd name="connsiteX100" fmla="*/ 565117 w 1901089"/>
                <a:gd name="connsiteY100" fmla="*/ 3647234 h 5217589"/>
                <a:gd name="connsiteX101" fmla="*/ 653233 w 1901089"/>
                <a:gd name="connsiteY101" fmla="*/ 3355826 h 5217589"/>
                <a:gd name="connsiteX102" fmla="*/ 685843 w 1901089"/>
                <a:gd name="connsiteY102" fmla="*/ 3104660 h 5217589"/>
                <a:gd name="connsiteX103" fmla="*/ 738574 w 1901089"/>
                <a:gd name="connsiteY103" fmla="*/ 3575770 h 5217589"/>
                <a:gd name="connsiteX104" fmla="*/ 776735 w 1901089"/>
                <a:gd name="connsiteY104" fmla="*/ 3999005 h 5217589"/>
                <a:gd name="connsiteX105" fmla="*/ 807957 w 1901089"/>
                <a:gd name="connsiteY105" fmla="*/ 4313309 h 5217589"/>
                <a:gd name="connsiteX106" fmla="*/ 859994 w 1901089"/>
                <a:gd name="connsiteY106" fmla="*/ 4644266 h 5217589"/>
                <a:gd name="connsiteX107" fmla="*/ 803794 w 1901089"/>
                <a:gd name="connsiteY107" fmla="*/ 4826049 h 5217589"/>
                <a:gd name="connsiteX108" fmla="*/ 1515662 w 1901089"/>
                <a:gd name="connsiteY108" fmla="*/ 1842586 h 5217589"/>
                <a:gd name="connsiteX109" fmla="*/ 1210378 w 1901089"/>
                <a:gd name="connsiteY109" fmla="*/ 2003554 h 5217589"/>
                <a:gd name="connsiteX110" fmla="*/ 1063286 w 1901089"/>
                <a:gd name="connsiteY110" fmla="*/ 2081263 h 5217589"/>
                <a:gd name="connsiteX111" fmla="*/ 1111854 w 1901089"/>
                <a:gd name="connsiteY111" fmla="*/ 1924458 h 5217589"/>
                <a:gd name="connsiteX112" fmla="*/ 1327635 w 1901089"/>
                <a:gd name="connsiteY112" fmla="*/ 1547709 h 5217589"/>
                <a:gd name="connsiteX113" fmla="*/ 1347756 w 1901089"/>
                <a:gd name="connsiteY113" fmla="*/ 1548403 h 5217589"/>
                <a:gd name="connsiteX114" fmla="*/ 1526763 w 1901089"/>
                <a:gd name="connsiteY114" fmla="*/ 1814139 h 5217589"/>
                <a:gd name="connsiteX115" fmla="*/ 1515662 w 1901089"/>
                <a:gd name="connsiteY115" fmla="*/ 1842586 h 5217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901089" h="5217589">
                  <a:moveTo>
                    <a:pt x="1829966" y="1619173"/>
                  </a:moveTo>
                  <a:cubicBezTo>
                    <a:pt x="1780011" y="1547015"/>
                    <a:pt x="1730055" y="1474163"/>
                    <a:pt x="1678712" y="1402699"/>
                  </a:cubicBezTo>
                  <a:cubicBezTo>
                    <a:pt x="1603084" y="1295849"/>
                    <a:pt x="1517050" y="1195244"/>
                    <a:pt x="1483052" y="1064805"/>
                  </a:cubicBezTo>
                  <a:cubicBezTo>
                    <a:pt x="1469176" y="1012073"/>
                    <a:pt x="1431015" y="990565"/>
                    <a:pt x="1382447" y="976688"/>
                  </a:cubicBezTo>
                  <a:cubicBezTo>
                    <a:pt x="1320002" y="959343"/>
                    <a:pt x="1257558" y="943385"/>
                    <a:pt x="1198583" y="916325"/>
                  </a:cubicBezTo>
                  <a:lnTo>
                    <a:pt x="1198583" y="916325"/>
                  </a:lnTo>
                  <a:cubicBezTo>
                    <a:pt x="1192338" y="910081"/>
                    <a:pt x="1185400" y="906612"/>
                    <a:pt x="1183318" y="895510"/>
                  </a:cubicBezTo>
                  <a:cubicBezTo>
                    <a:pt x="1168748" y="807394"/>
                    <a:pt x="1150015" y="720666"/>
                    <a:pt x="1129894" y="633243"/>
                  </a:cubicBezTo>
                  <a:cubicBezTo>
                    <a:pt x="1098671" y="495865"/>
                    <a:pt x="1064674" y="359875"/>
                    <a:pt x="1007780" y="230129"/>
                  </a:cubicBezTo>
                  <a:cubicBezTo>
                    <a:pt x="980720" y="167684"/>
                    <a:pt x="948804" y="108015"/>
                    <a:pt x="898155" y="60141"/>
                  </a:cubicBezTo>
                  <a:cubicBezTo>
                    <a:pt x="848893" y="13654"/>
                    <a:pt x="789918" y="-5079"/>
                    <a:pt x="724698" y="1165"/>
                  </a:cubicBezTo>
                  <a:cubicBezTo>
                    <a:pt x="591483" y="15042"/>
                    <a:pt x="477695" y="77487"/>
                    <a:pt x="369458" y="151032"/>
                  </a:cubicBezTo>
                  <a:cubicBezTo>
                    <a:pt x="345867" y="166990"/>
                    <a:pt x="343786" y="186418"/>
                    <a:pt x="357663" y="211395"/>
                  </a:cubicBezTo>
                  <a:cubicBezTo>
                    <a:pt x="371539" y="235679"/>
                    <a:pt x="388885" y="255107"/>
                    <a:pt x="420107" y="254413"/>
                  </a:cubicBezTo>
                  <a:cubicBezTo>
                    <a:pt x="420107" y="254413"/>
                    <a:pt x="420107" y="254413"/>
                    <a:pt x="420107" y="254413"/>
                  </a:cubicBezTo>
                  <a:cubicBezTo>
                    <a:pt x="386803" y="255107"/>
                    <a:pt x="380559" y="260657"/>
                    <a:pt x="375702" y="293267"/>
                  </a:cubicBezTo>
                  <a:cubicBezTo>
                    <a:pt x="375008" y="299512"/>
                    <a:pt x="372927" y="306450"/>
                    <a:pt x="372233" y="312694"/>
                  </a:cubicBezTo>
                  <a:cubicBezTo>
                    <a:pt x="370845" y="345304"/>
                    <a:pt x="361825" y="382771"/>
                    <a:pt x="382640" y="409137"/>
                  </a:cubicBezTo>
                  <a:cubicBezTo>
                    <a:pt x="402068" y="434808"/>
                    <a:pt x="397905" y="454929"/>
                    <a:pt x="388191" y="479213"/>
                  </a:cubicBezTo>
                  <a:cubicBezTo>
                    <a:pt x="383334" y="491702"/>
                    <a:pt x="379865" y="504191"/>
                    <a:pt x="375008" y="516680"/>
                  </a:cubicBezTo>
                  <a:cubicBezTo>
                    <a:pt x="366682" y="538883"/>
                    <a:pt x="376396" y="550678"/>
                    <a:pt x="397211" y="554147"/>
                  </a:cubicBezTo>
                  <a:cubicBezTo>
                    <a:pt x="415944" y="556922"/>
                    <a:pt x="422189" y="568023"/>
                    <a:pt x="425658" y="585369"/>
                  </a:cubicBezTo>
                  <a:cubicBezTo>
                    <a:pt x="434677" y="628386"/>
                    <a:pt x="446473" y="670710"/>
                    <a:pt x="462431" y="711646"/>
                  </a:cubicBezTo>
                  <a:cubicBezTo>
                    <a:pt x="479776" y="756745"/>
                    <a:pt x="492265" y="764377"/>
                    <a:pt x="539446" y="763683"/>
                  </a:cubicBezTo>
                  <a:cubicBezTo>
                    <a:pt x="515162" y="768540"/>
                    <a:pt x="514468" y="780335"/>
                    <a:pt x="526957" y="799762"/>
                  </a:cubicBezTo>
                  <a:cubicBezTo>
                    <a:pt x="538752" y="819189"/>
                    <a:pt x="544996" y="841392"/>
                    <a:pt x="549159" y="863594"/>
                  </a:cubicBezTo>
                  <a:cubicBezTo>
                    <a:pt x="549159" y="863594"/>
                    <a:pt x="549159" y="863594"/>
                    <a:pt x="549159" y="863594"/>
                  </a:cubicBezTo>
                  <a:cubicBezTo>
                    <a:pt x="514468" y="868451"/>
                    <a:pt x="493653" y="893429"/>
                    <a:pt x="472144" y="917019"/>
                  </a:cubicBezTo>
                  <a:cubicBezTo>
                    <a:pt x="472144" y="917019"/>
                    <a:pt x="472144" y="917019"/>
                    <a:pt x="472144" y="917019"/>
                  </a:cubicBezTo>
                  <a:cubicBezTo>
                    <a:pt x="440228" y="913550"/>
                    <a:pt x="411087" y="926733"/>
                    <a:pt x="380559" y="932977"/>
                  </a:cubicBezTo>
                  <a:cubicBezTo>
                    <a:pt x="314645" y="946854"/>
                    <a:pt x="273709" y="989177"/>
                    <a:pt x="249425" y="1050234"/>
                  </a:cubicBezTo>
                  <a:cubicBezTo>
                    <a:pt x="225835" y="1109209"/>
                    <a:pt x="214734" y="1171654"/>
                    <a:pt x="200857" y="1232711"/>
                  </a:cubicBezTo>
                  <a:cubicBezTo>
                    <a:pt x="182124" y="1315277"/>
                    <a:pt x="168247" y="1398536"/>
                    <a:pt x="131474" y="1475551"/>
                  </a:cubicBezTo>
                  <a:cubicBezTo>
                    <a:pt x="111353" y="1517875"/>
                    <a:pt x="91232" y="1560892"/>
                    <a:pt x="81519" y="1608072"/>
                  </a:cubicBezTo>
                  <a:cubicBezTo>
                    <a:pt x="65561" y="1687862"/>
                    <a:pt x="68336" y="1768346"/>
                    <a:pt x="73193" y="1848831"/>
                  </a:cubicBezTo>
                  <a:cubicBezTo>
                    <a:pt x="80825" y="1964700"/>
                    <a:pt x="96089" y="2079876"/>
                    <a:pt x="116210" y="2194357"/>
                  </a:cubicBezTo>
                  <a:cubicBezTo>
                    <a:pt x="125230" y="2245701"/>
                    <a:pt x="134944" y="2297044"/>
                    <a:pt x="160615" y="2343530"/>
                  </a:cubicBezTo>
                  <a:cubicBezTo>
                    <a:pt x="162697" y="2347000"/>
                    <a:pt x="162697" y="2358794"/>
                    <a:pt x="171717" y="2349081"/>
                  </a:cubicBezTo>
                  <a:cubicBezTo>
                    <a:pt x="180736" y="2393486"/>
                    <a:pt x="209877" y="2420545"/>
                    <a:pt x="250119" y="2436503"/>
                  </a:cubicBezTo>
                  <a:lnTo>
                    <a:pt x="250119" y="2436503"/>
                  </a:lnTo>
                  <a:cubicBezTo>
                    <a:pt x="243181" y="2440666"/>
                    <a:pt x="244568" y="2447605"/>
                    <a:pt x="243875" y="2454543"/>
                  </a:cubicBezTo>
                  <a:cubicBezTo>
                    <a:pt x="242487" y="2485765"/>
                    <a:pt x="242487" y="2517681"/>
                    <a:pt x="238324" y="2548904"/>
                  </a:cubicBezTo>
                  <a:cubicBezTo>
                    <a:pt x="235549" y="2571800"/>
                    <a:pt x="237630" y="2585676"/>
                    <a:pt x="265383" y="2584983"/>
                  </a:cubicBezTo>
                  <a:cubicBezTo>
                    <a:pt x="279954" y="2584289"/>
                    <a:pt x="288973" y="2591227"/>
                    <a:pt x="282035" y="2608573"/>
                  </a:cubicBezTo>
                  <a:cubicBezTo>
                    <a:pt x="277872" y="2618980"/>
                    <a:pt x="276485" y="2631469"/>
                    <a:pt x="273709" y="2642570"/>
                  </a:cubicBezTo>
                  <a:cubicBezTo>
                    <a:pt x="227223" y="2829904"/>
                    <a:pt x="176573" y="3016544"/>
                    <a:pt x="137719" y="3205265"/>
                  </a:cubicBezTo>
                  <a:cubicBezTo>
                    <a:pt x="114823" y="3318359"/>
                    <a:pt x="94702" y="3431453"/>
                    <a:pt x="87069" y="3546629"/>
                  </a:cubicBezTo>
                  <a:cubicBezTo>
                    <a:pt x="78050" y="3675681"/>
                    <a:pt x="91232" y="3803345"/>
                    <a:pt x="114129" y="3930316"/>
                  </a:cubicBezTo>
                  <a:cubicBezTo>
                    <a:pt x="131474" y="4026758"/>
                    <a:pt x="154371" y="4121813"/>
                    <a:pt x="158534" y="4220336"/>
                  </a:cubicBezTo>
                  <a:cubicBezTo>
                    <a:pt x="162697" y="4319554"/>
                    <a:pt x="169635" y="4418771"/>
                    <a:pt x="177267" y="4517989"/>
                  </a:cubicBezTo>
                  <a:cubicBezTo>
                    <a:pt x="184205" y="4608186"/>
                    <a:pt x="243181" y="4706710"/>
                    <a:pt x="288973" y="4745564"/>
                  </a:cubicBezTo>
                  <a:cubicBezTo>
                    <a:pt x="323665" y="4774705"/>
                    <a:pt x="332685" y="4805234"/>
                    <a:pt x="322971" y="4845476"/>
                  </a:cubicBezTo>
                  <a:cubicBezTo>
                    <a:pt x="307013" y="4912083"/>
                    <a:pt x="279954" y="4974528"/>
                    <a:pt x="252894" y="5036972"/>
                  </a:cubicBezTo>
                  <a:cubicBezTo>
                    <a:pt x="243875" y="5057093"/>
                    <a:pt x="231386" y="5071664"/>
                    <a:pt x="213346" y="5083459"/>
                  </a:cubicBezTo>
                  <a:cubicBezTo>
                    <a:pt x="155065" y="5120232"/>
                    <a:pt x="90539" y="5145210"/>
                    <a:pt x="26706" y="5171575"/>
                  </a:cubicBezTo>
                  <a:cubicBezTo>
                    <a:pt x="16993" y="5175738"/>
                    <a:pt x="5198" y="5177126"/>
                    <a:pt x="1035" y="5189615"/>
                  </a:cubicBezTo>
                  <a:cubicBezTo>
                    <a:pt x="-3128" y="5203491"/>
                    <a:pt x="5892" y="5211817"/>
                    <a:pt x="16993" y="5218755"/>
                  </a:cubicBezTo>
                  <a:cubicBezTo>
                    <a:pt x="137719" y="5220837"/>
                    <a:pt x="415944" y="5226387"/>
                    <a:pt x="425658" y="5213205"/>
                  </a:cubicBezTo>
                  <a:cubicBezTo>
                    <a:pt x="450636" y="5175738"/>
                    <a:pt x="472144" y="5138272"/>
                    <a:pt x="506142" y="5113988"/>
                  </a:cubicBezTo>
                  <a:cubicBezTo>
                    <a:pt x="539446" y="5089704"/>
                    <a:pt x="581075" y="5084847"/>
                    <a:pt x="620623" y="5077908"/>
                  </a:cubicBezTo>
                  <a:cubicBezTo>
                    <a:pt x="633112" y="5075827"/>
                    <a:pt x="633112" y="5089009"/>
                    <a:pt x="633112" y="5098029"/>
                  </a:cubicBezTo>
                  <a:cubicBezTo>
                    <a:pt x="635194" y="5125089"/>
                    <a:pt x="631725" y="5185452"/>
                    <a:pt x="634500" y="5212511"/>
                  </a:cubicBezTo>
                  <a:cubicBezTo>
                    <a:pt x="635194" y="5219449"/>
                    <a:pt x="655315" y="5222918"/>
                    <a:pt x="678905" y="5215980"/>
                  </a:cubicBezTo>
                  <a:cubicBezTo>
                    <a:pt x="680987" y="5154923"/>
                    <a:pt x="685149" y="5120232"/>
                    <a:pt x="684456" y="5092479"/>
                  </a:cubicBezTo>
                  <a:cubicBezTo>
                    <a:pt x="683762" y="5077214"/>
                    <a:pt x="698332" y="5070970"/>
                    <a:pt x="708740" y="5061256"/>
                  </a:cubicBezTo>
                  <a:cubicBezTo>
                    <a:pt x="728167" y="5042523"/>
                    <a:pt x="725392" y="5023790"/>
                    <a:pt x="744819" y="5021708"/>
                  </a:cubicBezTo>
                  <a:cubicBezTo>
                    <a:pt x="758695" y="5020321"/>
                    <a:pt x="764246" y="5034891"/>
                    <a:pt x="761471" y="5049461"/>
                  </a:cubicBezTo>
                  <a:cubicBezTo>
                    <a:pt x="754532" y="5086234"/>
                    <a:pt x="763552" y="5136190"/>
                    <a:pt x="762164" y="5172963"/>
                  </a:cubicBezTo>
                  <a:cubicBezTo>
                    <a:pt x="760777" y="5215980"/>
                    <a:pt x="774653" y="5221531"/>
                    <a:pt x="785061" y="5221531"/>
                  </a:cubicBezTo>
                  <a:cubicBezTo>
                    <a:pt x="878728" y="5227081"/>
                    <a:pt x="934234" y="5223612"/>
                    <a:pt x="1077856" y="5213205"/>
                  </a:cubicBezTo>
                  <a:cubicBezTo>
                    <a:pt x="1096590" y="5218062"/>
                    <a:pt x="1229111" y="5041829"/>
                    <a:pt x="1209684" y="4932898"/>
                  </a:cubicBezTo>
                  <a:cubicBezTo>
                    <a:pt x="1197195" y="4862127"/>
                    <a:pt x="1235355" y="4776787"/>
                    <a:pt x="1237437" y="4703935"/>
                  </a:cubicBezTo>
                  <a:cubicBezTo>
                    <a:pt x="1240212" y="4603330"/>
                    <a:pt x="1238825" y="4518682"/>
                    <a:pt x="1243681" y="4418077"/>
                  </a:cubicBezTo>
                  <a:cubicBezTo>
                    <a:pt x="1252701" y="4221724"/>
                    <a:pt x="1240906" y="4026758"/>
                    <a:pt x="1201358" y="3833874"/>
                  </a:cubicBezTo>
                  <a:cubicBezTo>
                    <a:pt x="1186787" y="3762409"/>
                    <a:pt x="1181237" y="3689557"/>
                    <a:pt x="1185400" y="3616012"/>
                  </a:cubicBezTo>
                  <a:cubicBezTo>
                    <a:pt x="1189563" y="3532752"/>
                    <a:pt x="1202746" y="3451574"/>
                    <a:pt x="1215928" y="3369703"/>
                  </a:cubicBezTo>
                  <a:cubicBezTo>
                    <a:pt x="1240212" y="3222611"/>
                    <a:pt x="1266578" y="3075519"/>
                    <a:pt x="1295718" y="2929122"/>
                  </a:cubicBezTo>
                  <a:cubicBezTo>
                    <a:pt x="1310983" y="2852800"/>
                    <a:pt x="1319309" y="2775092"/>
                    <a:pt x="1319309" y="2696689"/>
                  </a:cubicBezTo>
                  <a:cubicBezTo>
                    <a:pt x="1319309" y="2598165"/>
                    <a:pt x="1280454" y="2512824"/>
                    <a:pt x="1222867" y="2435116"/>
                  </a:cubicBezTo>
                  <a:cubicBezTo>
                    <a:pt x="1215928" y="2426096"/>
                    <a:pt x="1208990" y="2416382"/>
                    <a:pt x="1202052" y="2407362"/>
                  </a:cubicBezTo>
                  <a:cubicBezTo>
                    <a:pt x="1217316" y="2417770"/>
                    <a:pt x="1226336" y="2412219"/>
                    <a:pt x="1236049" y="2401812"/>
                  </a:cubicBezTo>
                  <a:cubicBezTo>
                    <a:pt x="1242988" y="2394874"/>
                    <a:pt x="1250620" y="2388629"/>
                    <a:pt x="1258946" y="2382385"/>
                  </a:cubicBezTo>
                  <a:cubicBezTo>
                    <a:pt x="1407425" y="2270678"/>
                    <a:pt x="1561455" y="2166604"/>
                    <a:pt x="1712015" y="2057673"/>
                  </a:cubicBezTo>
                  <a:cubicBezTo>
                    <a:pt x="1759196" y="2023675"/>
                    <a:pt x="1809845" y="1994534"/>
                    <a:pt x="1850087" y="1952211"/>
                  </a:cubicBezTo>
                  <a:cubicBezTo>
                    <a:pt x="1903512" y="1895317"/>
                    <a:pt x="1922246" y="1830791"/>
                    <a:pt x="1895880" y="1755164"/>
                  </a:cubicBezTo>
                  <a:cubicBezTo>
                    <a:pt x="1879228" y="1707290"/>
                    <a:pt x="1859107" y="1660803"/>
                    <a:pt x="1829966" y="1619173"/>
                  </a:cubicBezTo>
                  <a:close/>
                  <a:moveTo>
                    <a:pt x="230692" y="2354632"/>
                  </a:moveTo>
                  <a:cubicBezTo>
                    <a:pt x="230692" y="2354632"/>
                    <a:pt x="230692" y="2354632"/>
                    <a:pt x="230692" y="2354632"/>
                  </a:cubicBezTo>
                  <a:cubicBezTo>
                    <a:pt x="230692" y="2354632"/>
                    <a:pt x="230692" y="2354632"/>
                    <a:pt x="230692" y="2354632"/>
                  </a:cubicBezTo>
                  <a:cubicBezTo>
                    <a:pt x="230692" y="2354632"/>
                    <a:pt x="230692" y="2354632"/>
                    <a:pt x="230692" y="2354632"/>
                  </a:cubicBezTo>
                  <a:close/>
                  <a:moveTo>
                    <a:pt x="270240" y="2303288"/>
                  </a:moveTo>
                  <a:cubicBezTo>
                    <a:pt x="270934" y="2303288"/>
                    <a:pt x="270934" y="2303288"/>
                    <a:pt x="271628" y="2303288"/>
                  </a:cubicBezTo>
                  <a:cubicBezTo>
                    <a:pt x="271628" y="2303288"/>
                    <a:pt x="271628" y="2303982"/>
                    <a:pt x="270934" y="2303982"/>
                  </a:cubicBezTo>
                  <a:cubicBezTo>
                    <a:pt x="270934" y="2303982"/>
                    <a:pt x="270240" y="2303982"/>
                    <a:pt x="270240" y="2303288"/>
                  </a:cubicBezTo>
                  <a:close/>
                  <a:moveTo>
                    <a:pt x="803794" y="4826049"/>
                  </a:moveTo>
                  <a:cubicBezTo>
                    <a:pt x="778816" y="4848945"/>
                    <a:pt x="769797" y="4871841"/>
                    <a:pt x="776735" y="4904451"/>
                  </a:cubicBezTo>
                  <a:cubicBezTo>
                    <a:pt x="780204" y="4920409"/>
                    <a:pt x="747594" y="4968977"/>
                    <a:pt x="747594" y="4991873"/>
                  </a:cubicBezTo>
                  <a:cubicBezTo>
                    <a:pt x="732330" y="4946775"/>
                    <a:pt x="758001" y="4873923"/>
                    <a:pt x="750369" y="4834374"/>
                  </a:cubicBezTo>
                  <a:cubicBezTo>
                    <a:pt x="702495" y="4579046"/>
                    <a:pt x="649764" y="4325798"/>
                    <a:pt x="585238" y="4073938"/>
                  </a:cubicBezTo>
                  <a:cubicBezTo>
                    <a:pt x="569974" y="4013575"/>
                    <a:pt x="550547" y="3953906"/>
                    <a:pt x="544996" y="3892155"/>
                  </a:cubicBezTo>
                  <a:cubicBezTo>
                    <a:pt x="539446" y="3824854"/>
                    <a:pt x="535283" y="3706903"/>
                    <a:pt x="565117" y="3647234"/>
                  </a:cubicBezTo>
                  <a:cubicBezTo>
                    <a:pt x="617848" y="3543854"/>
                    <a:pt x="631031" y="3468226"/>
                    <a:pt x="653233" y="3355826"/>
                  </a:cubicBezTo>
                  <a:cubicBezTo>
                    <a:pt x="655315" y="3345419"/>
                    <a:pt x="683068" y="3115761"/>
                    <a:pt x="685843" y="3104660"/>
                  </a:cubicBezTo>
                  <a:cubicBezTo>
                    <a:pt x="704577" y="3183063"/>
                    <a:pt x="731636" y="3495286"/>
                    <a:pt x="738574" y="3575770"/>
                  </a:cubicBezTo>
                  <a:cubicBezTo>
                    <a:pt x="750369" y="3717310"/>
                    <a:pt x="763552" y="3858158"/>
                    <a:pt x="776735" y="3999005"/>
                  </a:cubicBezTo>
                  <a:cubicBezTo>
                    <a:pt x="786448" y="4103773"/>
                    <a:pt x="794081" y="4208541"/>
                    <a:pt x="807957" y="4313309"/>
                  </a:cubicBezTo>
                  <a:cubicBezTo>
                    <a:pt x="822528" y="4424322"/>
                    <a:pt x="839179" y="4534641"/>
                    <a:pt x="859994" y="4644266"/>
                  </a:cubicBezTo>
                  <a:cubicBezTo>
                    <a:pt x="873871" y="4717118"/>
                    <a:pt x="856525" y="4778174"/>
                    <a:pt x="803794" y="4826049"/>
                  </a:cubicBezTo>
                  <a:close/>
                  <a:moveTo>
                    <a:pt x="1515662" y="1842586"/>
                  </a:moveTo>
                  <a:cubicBezTo>
                    <a:pt x="1413669" y="1896705"/>
                    <a:pt x="1312370" y="1950130"/>
                    <a:pt x="1210378" y="2003554"/>
                  </a:cubicBezTo>
                  <a:cubicBezTo>
                    <a:pt x="1163197" y="2028532"/>
                    <a:pt x="1115323" y="2053510"/>
                    <a:pt x="1063286" y="2081263"/>
                  </a:cubicBezTo>
                  <a:cubicBezTo>
                    <a:pt x="1070224" y="2021594"/>
                    <a:pt x="1090345" y="1972332"/>
                    <a:pt x="1111854" y="1924458"/>
                  </a:cubicBezTo>
                  <a:cubicBezTo>
                    <a:pt x="1171523" y="1791937"/>
                    <a:pt x="1249232" y="1669823"/>
                    <a:pt x="1327635" y="1547709"/>
                  </a:cubicBezTo>
                  <a:cubicBezTo>
                    <a:pt x="1335961" y="1534526"/>
                    <a:pt x="1340124" y="1536608"/>
                    <a:pt x="1347756" y="1548403"/>
                  </a:cubicBezTo>
                  <a:cubicBezTo>
                    <a:pt x="1406731" y="1637213"/>
                    <a:pt x="1465706" y="1726023"/>
                    <a:pt x="1526763" y="1814139"/>
                  </a:cubicBezTo>
                  <a:cubicBezTo>
                    <a:pt x="1539252" y="1832873"/>
                    <a:pt x="1526763" y="1836342"/>
                    <a:pt x="1515662" y="1842586"/>
                  </a:cubicBezTo>
                  <a:close/>
                </a:path>
              </a:pathLst>
            </a:custGeom>
            <a:solidFill>
              <a:srgbClr val="000000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1" name="Freeform: Shape 269">
              <a:extLst>
                <a:ext uri="{FF2B5EF4-FFF2-40B4-BE49-F238E27FC236}">
                  <a16:creationId xmlns:a16="http://schemas.microsoft.com/office/drawing/2014/main" id="{070F1419-1D22-4D63-A604-B20EEA394EEB}"/>
                </a:ext>
              </a:extLst>
            </p:cNvPr>
            <p:cNvSpPr/>
            <p:nvPr/>
          </p:nvSpPr>
          <p:spPr>
            <a:xfrm>
              <a:off x="7695937" y="1812094"/>
              <a:ext cx="846471" cy="1068496"/>
            </a:xfrm>
            <a:custGeom>
              <a:avLst/>
              <a:gdLst>
                <a:gd name="connsiteX0" fmla="*/ 849357 w 846470"/>
                <a:gd name="connsiteY0" fmla="*/ 915631 h 1068495"/>
                <a:gd name="connsiteX1" fmla="*/ 845888 w 846470"/>
                <a:gd name="connsiteY1" fmla="*/ 946854 h 1068495"/>
                <a:gd name="connsiteX2" fmla="*/ 827154 w 846470"/>
                <a:gd name="connsiteY2" fmla="*/ 963505 h 1068495"/>
                <a:gd name="connsiteX3" fmla="*/ 685613 w 846470"/>
                <a:gd name="connsiteY3" fmla="*/ 927426 h 1068495"/>
                <a:gd name="connsiteX4" fmla="*/ 659942 w 846470"/>
                <a:gd name="connsiteY4" fmla="*/ 939221 h 1068495"/>
                <a:gd name="connsiteX5" fmla="*/ 625944 w 846470"/>
                <a:gd name="connsiteY5" fmla="*/ 984320 h 1068495"/>
                <a:gd name="connsiteX6" fmla="*/ 514932 w 846470"/>
                <a:gd name="connsiteY6" fmla="*/ 1075212 h 1068495"/>
                <a:gd name="connsiteX7" fmla="*/ 517707 w 846470"/>
                <a:gd name="connsiteY7" fmla="*/ 1044683 h 1068495"/>
                <a:gd name="connsiteX8" fmla="*/ 541991 w 846470"/>
                <a:gd name="connsiteY8" fmla="*/ 878858 h 1068495"/>
                <a:gd name="connsiteX9" fmla="*/ 464282 w 846470"/>
                <a:gd name="connsiteY9" fmla="*/ 1029419 h 1068495"/>
                <a:gd name="connsiteX10" fmla="*/ 458732 w 846470"/>
                <a:gd name="connsiteY10" fmla="*/ 1040520 h 1068495"/>
                <a:gd name="connsiteX11" fmla="*/ 444161 w 846470"/>
                <a:gd name="connsiteY11" fmla="*/ 1055785 h 1068495"/>
                <a:gd name="connsiteX12" fmla="*/ 432366 w 846470"/>
                <a:gd name="connsiteY12" fmla="*/ 1036357 h 1068495"/>
                <a:gd name="connsiteX13" fmla="*/ 406001 w 846470"/>
                <a:gd name="connsiteY13" fmla="*/ 894817 h 1068495"/>
                <a:gd name="connsiteX14" fmla="*/ 361596 w 846470"/>
                <a:gd name="connsiteY14" fmla="*/ 714421 h 1068495"/>
                <a:gd name="connsiteX15" fmla="*/ 278336 w 846470"/>
                <a:gd name="connsiteY15" fmla="*/ 496559 h 1068495"/>
                <a:gd name="connsiteX16" fmla="*/ 90309 w 846470"/>
                <a:gd name="connsiteY16" fmla="*/ 271065 h 1068495"/>
                <a:gd name="connsiteX17" fmla="*/ 70882 w 846470"/>
                <a:gd name="connsiteY17" fmla="*/ 253025 h 1068495"/>
                <a:gd name="connsiteX18" fmla="*/ 8437 w 846470"/>
                <a:gd name="connsiteY18" fmla="*/ 210008 h 1068495"/>
                <a:gd name="connsiteX19" fmla="*/ 20232 w 846470"/>
                <a:gd name="connsiteY19" fmla="*/ 149645 h 1068495"/>
                <a:gd name="connsiteX20" fmla="*/ 376166 w 846470"/>
                <a:gd name="connsiteY20" fmla="*/ 1165 h 1068495"/>
                <a:gd name="connsiteX21" fmla="*/ 549623 w 846470"/>
                <a:gd name="connsiteY21" fmla="*/ 60141 h 1068495"/>
                <a:gd name="connsiteX22" fmla="*/ 659248 w 846470"/>
                <a:gd name="connsiteY22" fmla="*/ 230129 h 1068495"/>
                <a:gd name="connsiteX23" fmla="*/ 781362 w 846470"/>
                <a:gd name="connsiteY23" fmla="*/ 633243 h 1068495"/>
                <a:gd name="connsiteX24" fmla="*/ 834787 w 846470"/>
                <a:gd name="connsiteY24" fmla="*/ 895510 h 1068495"/>
                <a:gd name="connsiteX25" fmla="*/ 849357 w 846470"/>
                <a:gd name="connsiteY25" fmla="*/ 915631 h 1068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46470" h="1068495">
                  <a:moveTo>
                    <a:pt x="849357" y="915631"/>
                  </a:moveTo>
                  <a:cubicBezTo>
                    <a:pt x="829930" y="923264"/>
                    <a:pt x="843806" y="937834"/>
                    <a:pt x="845888" y="946854"/>
                  </a:cubicBezTo>
                  <a:cubicBezTo>
                    <a:pt x="850051" y="966975"/>
                    <a:pt x="844500" y="968362"/>
                    <a:pt x="827154" y="963505"/>
                  </a:cubicBezTo>
                  <a:cubicBezTo>
                    <a:pt x="779974" y="951017"/>
                    <a:pt x="732794" y="939221"/>
                    <a:pt x="685613" y="927426"/>
                  </a:cubicBezTo>
                  <a:cubicBezTo>
                    <a:pt x="673818" y="924651"/>
                    <a:pt x="664105" y="923264"/>
                    <a:pt x="659942" y="939221"/>
                  </a:cubicBezTo>
                  <a:cubicBezTo>
                    <a:pt x="655085" y="958649"/>
                    <a:pt x="639821" y="971832"/>
                    <a:pt x="625944" y="984320"/>
                  </a:cubicBezTo>
                  <a:cubicBezTo>
                    <a:pt x="590559" y="1016236"/>
                    <a:pt x="555868" y="1050234"/>
                    <a:pt x="514932" y="1075212"/>
                  </a:cubicBezTo>
                  <a:cubicBezTo>
                    <a:pt x="507300" y="1064111"/>
                    <a:pt x="514238" y="1054397"/>
                    <a:pt x="517707" y="1044683"/>
                  </a:cubicBezTo>
                  <a:cubicBezTo>
                    <a:pt x="537828" y="991259"/>
                    <a:pt x="549623" y="937140"/>
                    <a:pt x="541991" y="878858"/>
                  </a:cubicBezTo>
                  <a:cubicBezTo>
                    <a:pt x="516319" y="929508"/>
                    <a:pt x="491342" y="980157"/>
                    <a:pt x="464282" y="1029419"/>
                  </a:cubicBezTo>
                  <a:cubicBezTo>
                    <a:pt x="462201" y="1032888"/>
                    <a:pt x="460813" y="1037051"/>
                    <a:pt x="458732" y="1040520"/>
                  </a:cubicBezTo>
                  <a:cubicBezTo>
                    <a:pt x="454569" y="1046765"/>
                    <a:pt x="451793" y="1056479"/>
                    <a:pt x="444161" y="1055785"/>
                  </a:cubicBezTo>
                  <a:cubicBezTo>
                    <a:pt x="434448" y="1054397"/>
                    <a:pt x="433754" y="1043990"/>
                    <a:pt x="432366" y="1036357"/>
                  </a:cubicBezTo>
                  <a:cubicBezTo>
                    <a:pt x="424734" y="989177"/>
                    <a:pt x="418490" y="941303"/>
                    <a:pt x="406001" y="894817"/>
                  </a:cubicBezTo>
                  <a:cubicBezTo>
                    <a:pt x="400450" y="832372"/>
                    <a:pt x="381717" y="773397"/>
                    <a:pt x="361596" y="714421"/>
                  </a:cubicBezTo>
                  <a:cubicBezTo>
                    <a:pt x="335924" y="640875"/>
                    <a:pt x="308865" y="568023"/>
                    <a:pt x="278336" y="496559"/>
                  </a:cubicBezTo>
                  <a:cubicBezTo>
                    <a:pt x="237400" y="400811"/>
                    <a:pt x="172180" y="329346"/>
                    <a:pt x="90309" y="271065"/>
                  </a:cubicBezTo>
                  <a:cubicBezTo>
                    <a:pt x="83370" y="266208"/>
                    <a:pt x="73657" y="263433"/>
                    <a:pt x="70882" y="253025"/>
                  </a:cubicBezTo>
                  <a:cubicBezTo>
                    <a:pt x="39659" y="253719"/>
                    <a:pt x="23007" y="234292"/>
                    <a:pt x="8437" y="210008"/>
                  </a:cubicBezTo>
                  <a:cubicBezTo>
                    <a:pt x="-5440" y="185724"/>
                    <a:pt x="-2664" y="165603"/>
                    <a:pt x="20232" y="149645"/>
                  </a:cubicBezTo>
                  <a:cubicBezTo>
                    <a:pt x="129163" y="76099"/>
                    <a:pt x="242951" y="13654"/>
                    <a:pt x="376166" y="1165"/>
                  </a:cubicBezTo>
                  <a:cubicBezTo>
                    <a:pt x="441386" y="-5079"/>
                    <a:pt x="500361" y="13654"/>
                    <a:pt x="549623" y="60141"/>
                  </a:cubicBezTo>
                  <a:cubicBezTo>
                    <a:pt x="600273" y="108015"/>
                    <a:pt x="632189" y="167684"/>
                    <a:pt x="659248" y="230129"/>
                  </a:cubicBezTo>
                  <a:cubicBezTo>
                    <a:pt x="716142" y="359181"/>
                    <a:pt x="749446" y="495865"/>
                    <a:pt x="781362" y="633243"/>
                  </a:cubicBezTo>
                  <a:cubicBezTo>
                    <a:pt x="801483" y="719972"/>
                    <a:pt x="820216" y="807394"/>
                    <a:pt x="834787" y="895510"/>
                  </a:cubicBezTo>
                  <a:cubicBezTo>
                    <a:pt x="836174" y="905918"/>
                    <a:pt x="843806" y="909387"/>
                    <a:pt x="849357" y="915631"/>
                  </a:cubicBezTo>
                  <a:close/>
                </a:path>
              </a:pathLst>
            </a:custGeom>
            <a:solidFill>
              <a:srgbClr val="663515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2" name="Freeform: Shape 270">
              <a:extLst>
                <a:ext uri="{FF2B5EF4-FFF2-40B4-BE49-F238E27FC236}">
                  <a16:creationId xmlns:a16="http://schemas.microsoft.com/office/drawing/2014/main" id="{9D52C41E-B999-4834-9DBC-84D1B0FCC216}"/>
                </a:ext>
              </a:extLst>
            </p:cNvPr>
            <p:cNvSpPr/>
            <p:nvPr/>
          </p:nvSpPr>
          <p:spPr>
            <a:xfrm>
              <a:off x="7682420" y="2663893"/>
              <a:ext cx="562001" cy="881162"/>
            </a:xfrm>
            <a:custGeom>
              <a:avLst/>
              <a:gdLst>
                <a:gd name="connsiteX0" fmla="*/ 424374 w 562000"/>
                <a:gd name="connsiteY0" fmla="*/ 38854 h 881162"/>
                <a:gd name="connsiteX1" fmla="*/ 454903 w 562000"/>
                <a:gd name="connsiteY1" fmla="*/ 205373 h 881162"/>
                <a:gd name="connsiteX2" fmla="*/ 561752 w 562000"/>
                <a:gd name="connsiteY2" fmla="*/ 0 h 881162"/>
                <a:gd name="connsiteX3" fmla="*/ 536775 w 562000"/>
                <a:gd name="connsiteY3" fmla="*/ 194966 h 881162"/>
                <a:gd name="connsiteX4" fmla="*/ 527755 w 562000"/>
                <a:gd name="connsiteY4" fmla="*/ 222719 h 881162"/>
                <a:gd name="connsiteX5" fmla="*/ 469473 w 562000"/>
                <a:gd name="connsiteY5" fmla="*/ 308754 h 881162"/>
                <a:gd name="connsiteX6" fmla="*/ 334870 w 562000"/>
                <a:gd name="connsiteY6" fmla="*/ 543268 h 881162"/>
                <a:gd name="connsiteX7" fmla="*/ 205125 w 562000"/>
                <a:gd name="connsiteY7" fmla="*/ 786801 h 881162"/>
                <a:gd name="connsiteX8" fmla="*/ 142680 w 562000"/>
                <a:gd name="connsiteY8" fmla="*/ 881856 h 881162"/>
                <a:gd name="connsiteX9" fmla="*/ 126722 w 562000"/>
                <a:gd name="connsiteY9" fmla="*/ 879774 h 881162"/>
                <a:gd name="connsiteX10" fmla="*/ 7383 w 562000"/>
                <a:gd name="connsiteY10" fmla="*/ 615426 h 881162"/>
                <a:gd name="connsiteX11" fmla="*/ 42075 w 562000"/>
                <a:gd name="connsiteY11" fmla="*/ 430867 h 881162"/>
                <a:gd name="connsiteX12" fmla="*/ 114927 w 562000"/>
                <a:gd name="connsiteY12" fmla="*/ 299040 h 881162"/>
                <a:gd name="connsiteX13" fmla="*/ 123947 w 562000"/>
                <a:gd name="connsiteY13" fmla="*/ 104074 h 881162"/>
                <a:gd name="connsiteX14" fmla="*/ 135742 w 562000"/>
                <a:gd name="connsiteY14" fmla="*/ 63138 h 881162"/>
                <a:gd name="connsiteX15" fmla="*/ 212757 w 562000"/>
                <a:gd name="connsiteY15" fmla="*/ 9714 h 881162"/>
                <a:gd name="connsiteX16" fmla="*/ 212063 w 562000"/>
                <a:gd name="connsiteY16" fmla="*/ 115175 h 881162"/>
                <a:gd name="connsiteX17" fmla="*/ 173208 w 562000"/>
                <a:gd name="connsiteY17" fmla="*/ 202598 h 881162"/>
                <a:gd name="connsiteX18" fmla="*/ 260631 w 562000"/>
                <a:gd name="connsiteY18" fmla="*/ 158193 h 881162"/>
                <a:gd name="connsiteX19" fmla="*/ 286302 w 562000"/>
                <a:gd name="connsiteY19" fmla="*/ 149867 h 881162"/>
                <a:gd name="connsiteX20" fmla="*/ 295322 w 562000"/>
                <a:gd name="connsiteY20" fmla="*/ 178314 h 881162"/>
                <a:gd name="connsiteX21" fmla="*/ 282139 w 562000"/>
                <a:gd name="connsiteY21" fmla="*/ 297652 h 881162"/>
                <a:gd name="connsiteX22" fmla="*/ 338340 w 562000"/>
                <a:gd name="connsiteY22" fmla="*/ 104074 h 881162"/>
                <a:gd name="connsiteX23" fmla="*/ 424374 w 562000"/>
                <a:gd name="connsiteY23" fmla="*/ 38854 h 881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62000" h="881162">
                  <a:moveTo>
                    <a:pt x="424374" y="38854"/>
                  </a:moveTo>
                  <a:cubicBezTo>
                    <a:pt x="440332" y="91585"/>
                    <a:pt x="445189" y="146398"/>
                    <a:pt x="454903" y="205373"/>
                  </a:cubicBezTo>
                  <a:cubicBezTo>
                    <a:pt x="490982" y="136684"/>
                    <a:pt x="524979" y="71464"/>
                    <a:pt x="561752" y="0"/>
                  </a:cubicBezTo>
                  <a:cubicBezTo>
                    <a:pt x="569384" y="71464"/>
                    <a:pt x="561752" y="133909"/>
                    <a:pt x="536775" y="194966"/>
                  </a:cubicBezTo>
                  <a:cubicBezTo>
                    <a:pt x="533305" y="203986"/>
                    <a:pt x="527061" y="212311"/>
                    <a:pt x="527755" y="222719"/>
                  </a:cubicBezTo>
                  <a:cubicBezTo>
                    <a:pt x="503471" y="247697"/>
                    <a:pt x="484044" y="277531"/>
                    <a:pt x="469473" y="308754"/>
                  </a:cubicBezTo>
                  <a:cubicBezTo>
                    <a:pt x="431313" y="390625"/>
                    <a:pt x="388295" y="470416"/>
                    <a:pt x="334870" y="543268"/>
                  </a:cubicBezTo>
                  <a:cubicBezTo>
                    <a:pt x="280058" y="618201"/>
                    <a:pt x="243285" y="702154"/>
                    <a:pt x="205125" y="786801"/>
                  </a:cubicBezTo>
                  <a:cubicBezTo>
                    <a:pt x="189166" y="822187"/>
                    <a:pt x="162801" y="849940"/>
                    <a:pt x="142680" y="881856"/>
                  </a:cubicBezTo>
                  <a:cubicBezTo>
                    <a:pt x="135742" y="892263"/>
                    <a:pt x="131579" y="888100"/>
                    <a:pt x="126722" y="879774"/>
                  </a:cubicBezTo>
                  <a:cubicBezTo>
                    <a:pt x="77460" y="795821"/>
                    <a:pt x="31667" y="710480"/>
                    <a:pt x="7383" y="615426"/>
                  </a:cubicBezTo>
                  <a:cubicBezTo>
                    <a:pt x="-9962" y="548818"/>
                    <a:pt x="3914" y="487761"/>
                    <a:pt x="42075" y="430867"/>
                  </a:cubicBezTo>
                  <a:cubicBezTo>
                    <a:pt x="69828" y="389238"/>
                    <a:pt x="101050" y="348996"/>
                    <a:pt x="114927" y="299040"/>
                  </a:cubicBezTo>
                  <a:cubicBezTo>
                    <a:pt x="132966" y="234514"/>
                    <a:pt x="128803" y="169294"/>
                    <a:pt x="123947" y="104074"/>
                  </a:cubicBezTo>
                  <a:cubicBezTo>
                    <a:pt x="122559" y="88116"/>
                    <a:pt x="123947" y="74240"/>
                    <a:pt x="135742" y="63138"/>
                  </a:cubicBezTo>
                  <a:cubicBezTo>
                    <a:pt x="157250" y="39548"/>
                    <a:pt x="178065" y="13877"/>
                    <a:pt x="212757" y="9714"/>
                  </a:cubicBezTo>
                  <a:cubicBezTo>
                    <a:pt x="228021" y="45099"/>
                    <a:pt x="222470" y="80484"/>
                    <a:pt x="212063" y="115175"/>
                  </a:cubicBezTo>
                  <a:cubicBezTo>
                    <a:pt x="203043" y="144316"/>
                    <a:pt x="191248" y="172763"/>
                    <a:pt x="173208" y="202598"/>
                  </a:cubicBezTo>
                  <a:cubicBezTo>
                    <a:pt x="204431" y="185946"/>
                    <a:pt x="232878" y="172763"/>
                    <a:pt x="260631" y="158193"/>
                  </a:cubicBezTo>
                  <a:cubicBezTo>
                    <a:pt x="268263" y="154030"/>
                    <a:pt x="275895" y="148479"/>
                    <a:pt x="286302" y="149867"/>
                  </a:cubicBezTo>
                  <a:cubicBezTo>
                    <a:pt x="302954" y="154724"/>
                    <a:pt x="298098" y="167213"/>
                    <a:pt x="295322" y="178314"/>
                  </a:cubicBezTo>
                  <a:cubicBezTo>
                    <a:pt x="286302" y="217862"/>
                    <a:pt x="275895" y="256717"/>
                    <a:pt x="282139" y="297652"/>
                  </a:cubicBezTo>
                  <a:cubicBezTo>
                    <a:pt x="307811" y="235208"/>
                    <a:pt x="330707" y="172069"/>
                    <a:pt x="338340" y="104074"/>
                  </a:cubicBezTo>
                  <a:cubicBezTo>
                    <a:pt x="344584" y="49262"/>
                    <a:pt x="370256" y="31222"/>
                    <a:pt x="424374" y="38854"/>
                  </a:cubicBezTo>
                  <a:close/>
                </a:path>
              </a:pathLst>
            </a:custGeom>
            <a:solidFill>
              <a:srgbClr val="FEFEFE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3" name="Freeform: Shape 271">
              <a:extLst>
                <a:ext uri="{FF2B5EF4-FFF2-40B4-BE49-F238E27FC236}">
                  <a16:creationId xmlns:a16="http://schemas.microsoft.com/office/drawing/2014/main" id="{E9956416-7487-4BA0-80A8-4EC42D498A05}"/>
                </a:ext>
              </a:extLst>
            </p:cNvPr>
            <p:cNvSpPr/>
            <p:nvPr/>
          </p:nvSpPr>
          <p:spPr>
            <a:xfrm>
              <a:off x="7715120" y="2065119"/>
              <a:ext cx="388544" cy="915854"/>
            </a:xfrm>
            <a:custGeom>
              <a:avLst/>
              <a:gdLst>
                <a:gd name="connsiteX0" fmla="*/ 391674 w 388543"/>
                <a:gd name="connsiteY0" fmla="*/ 637628 h 915853"/>
                <a:gd name="connsiteX1" fmla="*/ 336862 w 388543"/>
                <a:gd name="connsiteY1" fmla="*/ 650811 h 915853"/>
                <a:gd name="connsiteX2" fmla="*/ 319516 w 388543"/>
                <a:gd name="connsiteY2" fmla="*/ 670932 h 915853"/>
                <a:gd name="connsiteX3" fmla="*/ 303558 w 388543"/>
                <a:gd name="connsiteY3" fmla="*/ 755579 h 915853"/>
                <a:gd name="connsiteX4" fmla="*/ 257072 w 388543"/>
                <a:gd name="connsiteY4" fmla="*/ 895733 h 915853"/>
                <a:gd name="connsiteX5" fmla="*/ 244583 w 388543"/>
                <a:gd name="connsiteY5" fmla="*/ 915854 h 915853"/>
                <a:gd name="connsiteX6" fmla="*/ 245277 w 388543"/>
                <a:gd name="connsiteY6" fmla="*/ 824268 h 915853"/>
                <a:gd name="connsiteX7" fmla="*/ 259153 w 388543"/>
                <a:gd name="connsiteY7" fmla="*/ 766680 h 915853"/>
                <a:gd name="connsiteX8" fmla="*/ 251521 w 388543"/>
                <a:gd name="connsiteY8" fmla="*/ 752110 h 915853"/>
                <a:gd name="connsiteX9" fmla="*/ 276499 w 388543"/>
                <a:gd name="connsiteY9" fmla="*/ 665381 h 915853"/>
                <a:gd name="connsiteX10" fmla="*/ 258459 w 388543"/>
                <a:gd name="connsiteY10" fmla="*/ 539799 h 915853"/>
                <a:gd name="connsiteX11" fmla="*/ 193933 w 388543"/>
                <a:gd name="connsiteY11" fmla="*/ 510658 h 915853"/>
                <a:gd name="connsiteX12" fmla="*/ 170343 w 388543"/>
                <a:gd name="connsiteY12" fmla="*/ 509270 h 915853"/>
                <a:gd name="connsiteX13" fmla="*/ 93328 w 388543"/>
                <a:gd name="connsiteY13" fmla="*/ 457233 h 915853"/>
                <a:gd name="connsiteX14" fmla="*/ 56555 w 388543"/>
                <a:gd name="connsiteY14" fmla="*/ 330956 h 915853"/>
                <a:gd name="connsiteX15" fmla="*/ 28108 w 388543"/>
                <a:gd name="connsiteY15" fmla="*/ 299734 h 915853"/>
                <a:gd name="connsiteX16" fmla="*/ 5906 w 388543"/>
                <a:gd name="connsiteY16" fmla="*/ 262267 h 915853"/>
                <a:gd name="connsiteX17" fmla="*/ 19089 w 388543"/>
                <a:gd name="connsiteY17" fmla="*/ 224800 h 915853"/>
                <a:gd name="connsiteX18" fmla="*/ 13538 w 388543"/>
                <a:gd name="connsiteY18" fmla="*/ 154724 h 915853"/>
                <a:gd name="connsiteX19" fmla="*/ 3131 w 388543"/>
                <a:gd name="connsiteY19" fmla="*/ 58282 h 915853"/>
                <a:gd name="connsiteX20" fmla="*/ 6600 w 388543"/>
                <a:gd name="connsiteY20" fmla="*/ 38854 h 915853"/>
                <a:gd name="connsiteX21" fmla="*/ 51005 w 388543"/>
                <a:gd name="connsiteY21" fmla="*/ 0 h 915853"/>
                <a:gd name="connsiteX22" fmla="*/ 244583 w 388543"/>
                <a:gd name="connsiteY22" fmla="*/ 204679 h 915853"/>
                <a:gd name="connsiteX23" fmla="*/ 388205 w 388543"/>
                <a:gd name="connsiteY23" fmla="*/ 614038 h 915853"/>
                <a:gd name="connsiteX24" fmla="*/ 391674 w 388543"/>
                <a:gd name="connsiteY24" fmla="*/ 637628 h 915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8543" h="915853">
                  <a:moveTo>
                    <a:pt x="391674" y="637628"/>
                  </a:moveTo>
                  <a:cubicBezTo>
                    <a:pt x="374329" y="646648"/>
                    <a:pt x="354901" y="643179"/>
                    <a:pt x="336862" y="650811"/>
                  </a:cubicBezTo>
                  <a:cubicBezTo>
                    <a:pt x="325761" y="655668"/>
                    <a:pt x="321598" y="659831"/>
                    <a:pt x="319516" y="670932"/>
                  </a:cubicBezTo>
                  <a:cubicBezTo>
                    <a:pt x="314659" y="699379"/>
                    <a:pt x="307721" y="727132"/>
                    <a:pt x="303558" y="755579"/>
                  </a:cubicBezTo>
                  <a:cubicBezTo>
                    <a:pt x="296620" y="804841"/>
                    <a:pt x="274417" y="849246"/>
                    <a:pt x="257072" y="895733"/>
                  </a:cubicBezTo>
                  <a:cubicBezTo>
                    <a:pt x="254990" y="900589"/>
                    <a:pt x="251521" y="904752"/>
                    <a:pt x="244583" y="915854"/>
                  </a:cubicBezTo>
                  <a:cubicBezTo>
                    <a:pt x="241114" y="880468"/>
                    <a:pt x="238338" y="852021"/>
                    <a:pt x="245277" y="824268"/>
                  </a:cubicBezTo>
                  <a:cubicBezTo>
                    <a:pt x="250133" y="804841"/>
                    <a:pt x="250133" y="784720"/>
                    <a:pt x="259153" y="766680"/>
                  </a:cubicBezTo>
                  <a:cubicBezTo>
                    <a:pt x="262622" y="759742"/>
                    <a:pt x="260541" y="753498"/>
                    <a:pt x="251521" y="752110"/>
                  </a:cubicBezTo>
                  <a:cubicBezTo>
                    <a:pt x="265398" y="725051"/>
                    <a:pt x="272336" y="695216"/>
                    <a:pt x="276499" y="665381"/>
                  </a:cubicBezTo>
                  <a:cubicBezTo>
                    <a:pt x="282743" y="621670"/>
                    <a:pt x="277887" y="579347"/>
                    <a:pt x="258459" y="539799"/>
                  </a:cubicBezTo>
                  <a:cubicBezTo>
                    <a:pt x="242501" y="508576"/>
                    <a:pt x="228625" y="503026"/>
                    <a:pt x="193933" y="510658"/>
                  </a:cubicBezTo>
                  <a:cubicBezTo>
                    <a:pt x="185607" y="512739"/>
                    <a:pt x="177975" y="515515"/>
                    <a:pt x="170343" y="509270"/>
                  </a:cubicBezTo>
                  <a:cubicBezTo>
                    <a:pt x="123163" y="509964"/>
                    <a:pt x="110674" y="501638"/>
                    <a:pt x="93328" y="457233"/>
                  </a:cubicBezTo>
                  <a:cubicBezTo>
                    <a:pt x="78064" y="416297"/>
                    <a:pt x="66269" y="373974"/>
                    <a:pt x="56555" y="330956"/>
                  </a:cubicBezTo>
                  <a:cubicBezTo>
                    <a:pt x="53086" y="313610"/>
                    <a:pt x="46842" y="303203"/>
                    <a:pt x="28108" y="299734"/>
                  </a:cubicBezTo>
                  <a:cubicBezTo>
                    <a:pt x="7293" y="296265"/>
                    <a:pt x="-2420" y="284470"/>
                    <a:pt x="5906" y="262267"/>
                  </a:cubicBezTo>
                  <a:cubicBezTo>
                    <a:pt x="10763" y="249778"/>
                    <a:pt x="14232" y="237289"/>
                    <a:pt x="19089" y="224800"/>
                  </a:cubicBezTo>
                  <a:cubicBezTo>
                    <a:pt x="29496" y="200516"/>
                    <a:pt x="33659" y="180395"/>
                    <a:pt x="13538" y="154724"/>
                  </a:cubicBezTo>
                  <a:cubicBezTo>
                    <a:pt x="-7277" y="127664"/>
                    <a:pt x="1743" y="90892"/>
                    <a:pt x="3131" y="58282"/>
                  </a:cubicBezTo>
                  <a:cubicBezTo>
                    <a:pt x="3131" y="52037"/>
                    <a:pt x="5212" y="45099"/>
                    <a:pt x="6600" y="38854"/>
                  </a:cubicBezTo>
                  <a:cubicBezTo>
                    <a:pt x="11456" y="5551"/>
                    <a:pt x="17701" y="0"/>
                    <a:pt x="51005" y="0"/>
                  </a:cubicBezTo>
                  <a:cubicBezTo>
                    <a:pt x="134958" y="49262"/>
                    <a:pt x="203647" y="115869"/>
                    <a:pt x="244583" y="204679"/>
                  </a:cubicBezTo>
                  <a:cubicBezTo>
                    <a:pt x="306333" y="335813"/>
                    <a:pt x="358371" y="471110"/>
                    <a:pt x="388205" y="614038"/>
                  </a:cubicBezTo>
                  <a:cubicBezTo>
                    <a:pt x="390981" y="621670"/>
                    <a:pt x="390981" y="629996"/>
                    <a:pt x="391674" y="637628"/>
                  </a:cubicBezTo>
                  <a:close/>
                </a:path>
              </a:pathLst>
            </a:custGeom>
            <a:solidFill>
              <a:srgbClr val="FCC791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4" name="Freeform: Shape 272">
              <a:extLst>
                <a:ext uri="{FF2B5EF4-FFF2-40B4-BE49-F238E27FC236}">
                  <a16:creationId xmlns:a16="http://schemas.microsoft.com/office/drawing/2014/main" id="{AEC030CC-8A73-4E42-A0F5-269C420456E6}"/>
                </a:ext>
              </a:extLst>
            </p:cNvPr>
            <p:cNvSpPr/>
            <p:nvPr/>
          </p:nvSpPr>
          <p:spPr>
            <a:xfrm>
              <a:off x="7841751" y="2565970"/>
              <a:ext cx="159581" cy="312223"/>
            </a:xfrm>
            <a:custGeom>
              <a:avLst/>
              <a:gdLst>
                <a:gd name="connsiteX0" fmla="*/ 45099 w 159580"/>
                <a:gd name="connsiteY0" fmla="*/ 8419 h 312222"/>
                <a:gd name="connsiteX1" fmla="*/ 61751 w 159580"/>
                <a:gd name="connsiteY1" fmla="*/ 4950 h 312222"/>
                <a:gd name="connsiteX2" fmla="*/ 144316 w 159580"/>
                <a:gd name="connsiteY2" fmla="*/ 45886 h 312222"/>
                <a:gd name="connsiteX3" fmla="*/ 142929 w 159580"/>
                <a:gd name="connsiteY3" fmla="*/ 234607 h 312222"/>
                <a:gd name="connsiteX4" fmla="*/ 126277 w 159580"/>
                <a:gd name="connsiteY4" fmla="*/ 251259 h 312222"/>
                <a:gd name="connsiteX5" fmla="*/ 0 w 159580"/>
                <a:gd name="connsiteY5" fmla="*/ 314398 h 312222"/>
                <a:gd name="connsiteX6" fmla="*/ 54812 w 159580"/>
                <a:gd name="connsiteY6" fmla="*/ 107637 h 312222"/>
                <a:gd name="connsiteX7" fmla="*/ 32610 w 159580"/>
                <a:gd name="connsiteY7" fmla="*/ 43805 h 312222"/>
                <a:gd name="connsiteX8" fmla="*/ 45099 w 159580"/>
                <a:gd name="connsiteY8" fmla="*/ 8419 h 31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580" h="312222">
                  <a:moveTo>
                    <a:pt x="45099" y="8419"/>
                  </a:moveTo>
                  <a:cubicBezTo>
                    <a:pt x="50649" y="7032"/>
                    <a:pt x="56200" y="6338"/>
                    <a:pt x="61751" y="4950"/>
                  </a:cubicBezTo>
                  <a:cubicBezTo>
                    <a:pt x="109625" y="-6845"/>
                    <a:pt x="126277" y="787"/>
                    <a:pt x="144316" y="45886"/>
                  </a:cubicBezTo>
                  <a:cubicBezTo>
                    <a:pt x="169294" y="109024"/>
                    <a:pt x="161662" y="172163"/>
                    <a:pt x="142929" y="234607"/>
                  </a:cubicBezTo>
                  <a:cubicBezTo>
                    <a:pt x="140153" y="244321"/>
                    <a:pt x="131134" y="245015"/>
                    <a:pt x="126277" y="251259"/>
                  </a:cubicBezTo>
                  <a:cubicBezTo>
                    <a:pt x="86035" y="271380"/>
                    <a:pt x="45793" y="291501"/>
                    <a:pt x="0" y="314398"/>
                  </a:cubicBezTo>
                  <a:cubicBezTo>
                    <a:pt x="37467" y="246402"/>
                    <a:pt x="69383" y="182570"/>
                    <a:pt x="54812" y="107637"/>
                  </a:cubicBezTo>
                  <a:cubicBezTo>
                    <a:pt x="50649" y="85434"/>
                    <a:pt x="45099" y="62538"/>
                    <a:pt x="32610" y="43805"/>
                  </a:cubicBezTo>
                  <a:cubicBezTo>
                    <a:pt x="20121" y="25071"/>
                    <a:pt x="20815" y="13276"/>
                    <a:pt x="45099" y="8419"/>
                  </a:cubicBezTo>
                  <a:close/>
                </a:path>
              </a:pathLst>
            </a:custGeom>
            <a:solidFill>
              <a:srgbClr val="653515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5" name="Freeform: Shape 273">
              <a:extLst>
                <a:ext uri="{FF2B5EF4-FFF2-40B4-BE49-F238E27FC236}">
                  <a16:creationId xmlns:a16="http://schemas.microsoft.com/office/drawing/2014/main" id="{372E0B4C-33D6-4DFF-B317-DD913E872CD1}"/>
                </a:ext>
              </a:extLst>
            </p:cNvPr>
            <p:cNvSpPr/>
            <p:nvPr/>
          </p:nvSpPr>
          <p:spPr>
            <a:xfrm>
              <a:off x="7517089" y="3909052"/>
              <a:ext cx="131827" cy="333038"/>
            </a:xfrm>
            <a:custGeom>
              <a:avLst/>
              <a:gdLst>
                <a:gd name="connsiteX0" fmla="*/ 2033 w 131827"/>
                <a:gd name="connsiteY0" fmla="*/ 250041 h 333037"/>
                <a:gd name="connsiteX1" fmla="*/ 9665 w 131827"/>
                <a:gd name="connsiteY1" fmla="*/ 189679 h 333037"/>
                <a:gd name="connsiteX2" fmla="*/ 43662 w 131827"/>
                <a:gd name="connsiteY2" fmla="*/ 110582 h 333037"/>
                <a:gd name="connsiteX3" fmla="*/ 64477 w 131827"/>
                <a:gd name="connsiteY3" fmla="*/ 96012 h 333037"/>
                <a:gd name="connsiteX4" fmla="*/ 83904 w 131827"/>
                <a:gd name="connsiteY4" fmla="*/ 64789 h 333037"/>
                <a:gd name="connsiteX5" fmla="*/ 77660 w 131827"/>
                <a:gd name="connsiteY5" fmla="*/ 30792 h 333037"/>
                <a:gd name="connsiteX6" fmla="*/ 89455 w 131827"/>
                <a:gd name="connsiteY6" fmla="*/ 3732 h 333037"/>
                <a:gd name="connsiteX7" fmla="*/ 132472 w 131827"/>
                <a:gd name="connsiteY7" fmla="*/ 7202 h 333037"/>
                <a:gd name="connsiteX8" fmla="*/ 124840 w 131827"/>
                <a:gd name="connsiteY8" fmla="*/ 63402 h 333037"/>
                <a:gd name="connsiteX9" fmla="*/ 104719 w 131827"/>
                <a:gd name="connsiteY9" fmla="*/ 73115 h 333037"/>
                <a:gd name="connsiteX10" fmla="*/ 110270 w 131827"/>
                <a:gd name="connsiteY10" fmla="*/ 121683 h 333037"/>
                <a:gd name="connsiteX11" fmla="*/ 115127 w 131827"/>
                <a:gd name="connsiteY11" fmla="*/ 137641 h 333037"/>
                <a:gd name="connsiteX12" fmla="*/ 131779 w 131827"/>
                <a:gd name="connsiteY12" fmla="*/ 177883 h 333037"/>
                <a:gd name="connsiteX13" fmla="*/ 101250 w 131827"/>
                <a:gd name="connsiteY13" fmla="*/ 204249 h 333037"/>
                <a:gd name="connsiteX14" fmla="*/ 117902 w 131827"/>
                <a:gd name="connsiteY14" fmla="*/ 269469 h 333037"/>
                <a:gd name="connsiteX15" fmla="*/ 61702 w 131827"/>
                <a:gd name="connsiteY15" fmla="*/ 254898 h 333037"/>
                <a:gd name="connsiteX16" fmla="*/ 95006 w 131827"/>
                <a:gd name="connsiteY16" fmla="*/ 318037 h 333037"/>
                <a:gd name="connsiteX17" fmla="*/ 81129 w 131827"/>
                <a:gd name="connsiteY17" fmla="*/ 336770 h 333037"/>
                <a:gd name="connsiteX18" fmla="*/ 2033 w 131827"/>
                <a:gd name="connsiteY18" fmla="*/ 250041 h 333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1827" h="333037">
                  <a:moveTo>
                    <a:pt x="2033" y="250041"/>
                  </a:moveTo>
                  <a:cubicBezTo>
                    <a:pt x="-2130" y="229227"/>
                    <a:pt x="-49" y="208412"/>
                    <a:pt x="9665" y="189679"/>
                  </a:cubicBezTo>
                  <a:cubicBezTo>
                    <a:pt x="22848" y="164007"/>
                    <a:pt x="38806" y="139723"/>
                    <a:pt x="43662" y="110582"/>
                  </a:cubicBezTo>
                  <a:cubicBezTo>
                    <a:pt x="45050" y="100175"/>
                    <a:pt x="54070" y="96706"/>
                    <a:pt x="64477" y="96012"/>
                  </a:cubicBezTo>
                  <a:cubicBezTo>
                    <a:pt x="85292" y="94624"/>
                    <a:pt x="88067" y="82135"/>
                    <a:pt x="83904" y="64789"/>
                  </a:cubicBezTo>
                  <a:cubicBezTo>
                    <a:pt x="81129" y="53688"/>
                    <a:pt x="79048" y="41893"/>
                    <a:pt x="77660" y="30792"/>
                  </a:cubicBezTo>
                  <a:cubicBezTo>
                    <a:pt x="76272" y="19691"/>
                    <a:pt x="75579" y="7895"/>
                    <a:pt x="89455" y="3732"/>
                  </a:cubicBezTo>
                  <a:cubicBezTo>
                    <a:pt x="104026" y="-430"/>
                    <a:pt x="119290" y="-3206"/>
                    <a:pt x="132472" y="7202"/>
                  </a:cubicBezTo>
                  <a:cubicBezTo>
                    <a:pt x="142880" y="15528"/>
                    <a:pt x="136635" y="55770"/>
                    <a:pt x="124840" y="63402"/>
                  </a:cubicBezTo>
                  <a:cubicBezTo>
                    <a:pt x="119290" y="66871"/>
                    <a:pt x="113045" y="69646"/>
                    <a:pt x="104719" y="73115"/>
                  </a:cubicBezTo>
                  <a:cubicBezTo>
                    <a:pt x="124840" y="87686"/>
                    <a:pt x="129003" y="103644"/>
                    <a:pt x="110270" y="121683"/>
                  </a:cubicBezTo>
                  <a:cubicBezTo>
                    <a:pt x="102638" y="128621"/>
                    <a:pt x="111658" y="133478"/>
                    <a:pt x="115127" y="137641"/>
                  </a:cubicBezTo>
                  <a:cubicBezTo>
                    <a:pt x="124147" y="149436"/>
                    <a:pt x="132472" y="161925"/>
                    <a:pt x="131779" y="177883"/>
                  </a:cubicBezTo>
                  <a:cubicBezTo>
                    <a:pt x="131085" y="196617"/>
                    <a:pt x="126922" y="211187"/>
                    <a:pt x="101250" y="204249"/>
                  </a:cubicBezTo>
                  <a:cubicBezTo>
                    <a:pt x="114433" y="225757"/>
                    <a:pt x="142880" y="243797"/>
                    <a:pt x="117902" y="269469"/>
                  </a:cubicBezTo>
                  <a:cubicBezTo>
                    <a:pt x="97781" y="290284"/>
                    <a:pt x="82517" y="268775"/>
                    <a:pt x="61702" y="254898"/>
                  </a:cubicBezTo>
                  <a:cubicBezTo>
                    <a:pt x="74885" y="279182"/>
                    <a:pt x="85986" y="297916"/>
                    <a:pt x="95006" y="318037"/>
                  </a:cubicBezTo>
                  <a:cubicBezTo>
                    <a:pt x="99863" y="329138"/>
                    <a:pt x="102638" y="343015"/>
                    <a:pt x="81129" y="336770"/>
                  </a:cubicBezTo>
                  <a:cubicBezTo>
                    <a:pt x="40193" y="321506"/>
                    <a:pt x="11053" y="294447"/>
                    <a:pt x="2033" y="250041"/>
                  </a:cubicBezTo>
                  <a:close/>
                </a:path>
              </a:pathLst>
            </a:custGeom>
            <a:solidFill>
              <a:srgbClr val="FBC792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6" name="Freeform: Shape 274">
              <a:extLst>
                <a:ext uri="{FF2B5EF4-FFF2-40B4-BE49-F238E27FC236}">
                  <a16:creationId xmlns:a16="http://schemas.microsoft.com/office/drawing/2014/main" id="{92564E60-5CE5-4919-BFE6-6D6DE411A1A0}"/>
                </a:ext>
              </a:extLst>
            </p:cNvPr>
            <p:cNvSpPr/>
            <p:nvPr/>
          </p:nvSpPr>
          <p:spPr>
            <a:xfrm>
              <a:off x="8031111" y="3840625"/>
              <a:ext cx="444050" cy="367729"/>
            </a:xfrm>
            <a:custGeom>
              <a:avLst/>
              <a:gdLst>
                <a:gd name="connsiteX0" fmla="*/ 161023 w 444050"/>
                <a:gd name="connsiteY0" fmla="*/ 74935 h 367729"/>
                <a:gd name="connsiteX1" fmla="*/ 82621 w 444050"/>
                <a:gd name="connsiteY1" fmla="*/ 92281 h 367729"/>
                <a:gd name="connsiteX2" fmla="*/ 49317 w 444050"/>
                <a:gd name="connsiteY2" fmla="*/ 108932 h 367729"/>
                <a:gd name="connsiteX3" fmla="*/ 18095 w 444050"/>
                <a:gd name="connsiteY3" fmla="*/ 100606 h 367729"/>
                <a:gd name="connsiteX4" fmla="*/ 20176 w 444050"/>
                <a:gd name="connsiteY4" fmla="*/ 72853 h 367729"/>
                <a:gd name="connsiteX5" fmla="*/ 156167 w 444050"/>
                <a:gd name="connsiteY5" fmla="*/ 695 h 367729"/>
                <a:gd name="connsiteX6" fmla="*/ 315053 w 444050"/>
                <a:gd name="connsiteY6" fmla="*/ 30530 h 367729"/>
                <a:gd name="connsiteX7" fmla="*/ 371253 w 444050"/>
                <a:gd name="connsiteY7" fmla="*/ 94362 h 367729"/>
                <a:gd name="connsiteX8" fmla="*/ 437861 w 444050"/>
                <a:gd name="connsiteY8" fmla="*/ 256024 h 367729"/>
                <a:gd name="connsiteX9" fmla="*/ 448962 w 444050"/>
                <a:gd name="connsiteY9" fmla="*/ 274064 h 367729"/>
                <a:gd name="connsiteX10" fmla="*/ 426760 w 444050"/>
                <a:gd name="connsiteY10" fmla="*/ 278920 h 367729"/>
                <a:gd name="connsiteX11" fmla="*/ 307421 w 444050"/>
                <a:gd name="connsiteY11" fmla="*/ 281696 h 367729"/>
                <a:gd name="connsiteX12" fmla="*/ 156860 w 444050"/>
                <a:gd name="connsiteY12" fmla="*/ 330264 h 367729"/>
                <a:gd name="connsiteX13" fmla="*/ 95804 w 444050"/>
                <a:gd name="connsiteY13" fmla="*/ 362874 h 367729"/>
                <a:gd name="connsiteX14" fmla="*/ 64581 w 444050"/>
                <a:gd name="connsiteY14" fmla="*/ 361486 h 367729"/>
                <a:gd name="connsiteX15" fmla="*/ 76376 w 444050"/>
                <a:gd name="connsiteY15" fmla="*/ 334427 h 367729"/>
                <a:gd name="connsiteX16" fmla="*/ 140902 w 444050"/>
                <a:gd name="connsiteY16" fmla="*/ 271982 h 367729"/>
                <a:gd name="connsiteX17" fmla="*/ 197796 w 444050"/>
                <a:gd name="connsiteY17" fmla="*/ 215088 h 367729"/>
                <a:gd name="connsiteX18" fmla="*/ 167962 w 444050"/>
                <a:gd name="connsiteY18" fmla="*/ 216476 h 367729"/>
                <a:gd name="connsiteX19" fmla="*/ 62500 w 444050"/>
                <a:gd name="connsiteY19" fmla="*/ 253943 h 367729"/>
                <a:gd name="connsiteX20" fmla="*/ 11850 w 444050"/>
                <a:gd name="connsiteY20" fmla="*/ 255330 h 367729"/>
                <a:gd name="connsiteX21" fmla="*/ 7687 w 444050"/>
                <a:gd name="connsiteY21" fmla="*/ 183866 h 367729"/>
                <a:gd name="connsiteX22" fmla="*/ 46542 w 444050"/>
                <a:gd name="connsiteY22" fmla="*/ 139461 h 367729"/>
                <a:gd name="connsiteX23" fmla="*/ 147147 w 444050"/>
                <a:gd name="connsiteY23" fmla="*/ 86730 h 367729"/>
                <a:gd name="connsiteX24" fmla="*/ 161023 w 444050"/>
                <a:gd name="connsiteY24" fmla="*/ 74935 h 36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4050" h="367729">
                  <a:moveTo>
                    <a:pt x="161023" y="74935"/>
                  </a:moveTo>
                  <a:cubicBezTo>
                    <a:pt x="132576" y="74241"/>
                    <a:pt x="106905" y="78404"/>
                    <a:pt x="82621" y="92281"/>
                  </a:cubicBezTo>
                  <a:cubicBezTo>
                    <a:pt x="71520" y="98525"/>
                    <a:pt x="61112" y="104769"/>
                    <a:pt x="49317" y="108932"/>
                  </a:cubicBezTo>
                  <a:cubicBezTo>
                    <a:pt x="37522" y="113095"/>
                    <a:pt x="25727" y="111014"/>
                    <a:pt x="18095" y="100606"/>
                  </a:cubicBezTo>
                  <a:cubicBezTo>
                    <a:pt x="10463" y="90893"/>
                    <a:pt x="15319" y="81873"/>
                    <a:pt x="20176" y="72853"/>
                  </a:cubicBezTo>
                  <a:cubicBezTo>
                    <a:pt x="42379" y="31224"/>
                    <a:pt x="110374" y="-5549"/>
                    <a:pt x="156167" y="695"/>
                  </a:cubicBezTo>
                  <a:cubicBezTo>
                    <a:pt x="209591" y="7633"/>
                    <a:pt x="262322" y="16653"/>
                    <a:pt x="315053" y="30530"/>
                  </a:cubicBezTo>
                  <a:cubicBezTo>
                    <a:pt x="355989" y="40937"/>
                    <a:pt x="361540" y="54120"/>
                    <a:pt x="371253" y="94362"/>
                  </a:cubicBezTo>
                  <a:cubicBezTo>
                    <a:pt x="385130" y="151256"/>
                    <a:pt x="399007" y="208844"/>
                    <a:pt x="437861" y="256024"/>
                  </a:cubicBezTo>
                  <a:cubicBezTo>
                    <a:pt x="442718" y="261575"/>
                    <a:pt x="451738" y="267125"/>
                    <a:pt x="448962" y="274064"/>
                  </a:cubicBezTo>
                  <a:cubicBezTo>
                    <a:pt x="445493" y="283083"/>
                    <a:pt x="434392" y="278920"/>
                    <a:pt x="426760" y="278920"/>
                  </a:cubicBezTo>
                  <a:cubicBezTo>
                    <a:pt x="387211" y="280308"/>
                    <a:pt x="346969" y="282390"/>
                    <a:pt x="307421" y="281696"/>
                  </a:cubicBezTo>
                  <a:cubicBezTo>
                    <a:pt x="251221" y="279614"/>
                    <a:pt x="201265" y="296266"/>
                    <a:pt x="156860" y="330264"/>
                  </a:cubicBezTo>
                  <a:cubicBezTo>
                    <a:pt x="138127" y="344140"/>
                    <a:pt x="118700" y="356629"/>
                    <a:pt x="95804" y="362874"/>
                  </a:cubicBezTo>
                  <a:cubicBezTo>
                    <a:pt x="85396" y="365649"/>
                    <a:pt x="72213" y="374669"/>
                    <a:pt x="64581" y="361486"/>
                  </a:cubicBezTo>
                  <a:cubicBezTo>
                    <a:pt x="58337" y="350385"/>
                    <a:pt x="68744" y="341365"/>
                    <a:pt x="76376" y="334427"/>
                  </a:cubicBezTo>
                  <a:cubicBezTo>
                    <a:pt x="97885" y="313612"/>
                    <a:pt x="118700" y="292797"/>
                    <a:pt x="140902" y="271982"/>
                  </a:cubicBezTo>
                  <a:cubicBezTo>
                    <a:pt x="159636" y="253943"/>
                    <a:pt x="180451" y="237291"/>
                    <a:pt x="197796" y="215088"/>
                  </a:cubicBezTo>
                  <a:cubicBezTo>
                    <a:pt x="185307" y="207456"/>
                    <a:pt x="176288" y="213701"/>
                    <a:pt x="167962" y="216476"/>
                  </a:cubicBezTo>
                  <a:cubicBezTo>
                    <a:pt x="132576" y="228271"/>
                    <a:pt x="97885" y="242147"/>
                    <a:pt x="62500" y="253943"/>
                  </a:cubicBezTo>
                  <a:cubicBezTo>
                    <a:pt x="45848" y="259493"/>
                    <a:pt x="23645" y="272676"/>
                    <a:pt x="11850" y="255330"/>
                  </a:cubicBezTo>
                  <a:cubicBezTo>
                    <a:pt x="-2026" y="235209"/>
                    <a:pt x="-4108" y="208150"/>
                    <a:pt x="7687" y="183866"/>
                  </a:cubicBezTo>
                  <a:cubicBezTo>
                    <a:pt x="16013" y="165826"/>
                    <a:pt x="31277" y="151950"/>
                    <a:pt x="46542" y="139461"/>
                  </a:cubicBezTo>
                  <a:cubicBezTo>
                    <a:pt x="76376" y="114483"/>
                    <a:pt x="109680" y="97137"/>
                    <a:pt x="147147" y="86730"/>
                  </a:cubicBezTo>
                  <a:cubicBezTo>
                    <a:pt x="151310" y="83955"/>
                    <a:pt x="158248" y="84648"/>
                    <a:pt x="161023" y="74935"/>
                  </a:cubicBezTo>
                  <a:close/>
                </a:path>
              </a:pathLst>
            </a:custGeom>
            <a:solidFill>
              <a:srgbClr val="FCC792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77" name="그룹 1476">
            <a:extLst>
              <a:ext uri="{FF2B5EF4-FFF2-40B4-BE49-F238E27FC236}">
                <a16:creationId xmlns:a16="http://schemas.microsoft.com/office/drawing/2014/main" id="{AAAD5A35-2B9E-445C-A70F-09D12D9E3E72}"/>
              </a:ext>
            </a:extLst>
          </p:cNvPr>
          <p:cNvGrpSpPr/>
          <p:nvPr/>
        </p:nvGrpSpPr>
        <p:grpSpPr>
          <a:xfrm>
            <a:off x="5668370" y="1916416"/>
            <a:ext cx="672043" cy="2061439"/>
            <a:chOff x="1290710" y="1665800"/>
            <a:chExt cx="1344021" cy="4122678"/>
          </a:xfrm>
        </p:grpSpPr>
        <p:sp>
          <p:nvSpPr>
            <p:cNvPr id="1478" name="자유형: 도형 1477">
              <a:extLst>
                <a:ext uri="{FF2B5EF4-FFF2-40B4-BE49-F238E27FC236}">
                  <a16:creationId xmlns:a16="http://schemas.microsoft.com/office/drawing/2014/main" id="{80DDD76B-A01A-42DF-93A5-B2CA57034AE5}"/>
                </a:ext>
              </a:extLst>
            </p:cNvPr>
            <p:cNvSpPr/>
            <p:nvPr/>
          </p:nvSpPr>
          <p:spPr>
            <a:xfrm>
              <a:off x="1290710" y="2177251"/>
              <a:ext cx="1123912" cy="3611227"/>
            </a:xfrm>
            <a:custGeom>
              <a:avLst/>
              <a:gdLst>
                <a:gd name="connsiteX0" fmla="*/ 437248 w 1123912"/>
                <a:gd name="connsiteY0" fmla="*/ 0 h 3611227"/>
                <a:gd name="connsiteX1" fmla="*/ 455901 w 1123912"/>
                <a:gd name="connsiteY1" fmla="*/ 29432 h 3611227"/>
                <a:gd name="connsiteX2" fmla="*/ 561911 w 1123912"/>
                <a:gd name="connsiteY2" fmla="*/ 102921 h 3611227"/>
                <a:gd name="connsiteX3" fmla="*/ 607180 w 1123912"/>
                <a:gd name="connsiteY3" fmla="*/ 134847 h 3611227"/>
                <a:gd name="connsiteX4" fmla="*/ 612330 w 1123912"/>
                <a:gd name="connsiteY4" fmla="*/ 137090 h 3611227"/>
                <a:gd name="connsiteX5" fmla="*/ 648994 w 1123912"/>
                <a:gd name="connsiteY5" fmla="*/ 128164 h 3611227"/>
                <a:gd name="connsiteX6" fmla="*/ 654738 w 1123912"/>
                <a:gd name="connsiteY6" fmla="*/ 149220 h 3611227"/>
                <a:gd name="connsiteX7" fmla="*/ 659247 w 1123912"/>
                <a:gd name="connsiteY7" fmla="*/ 171580 h 3611227"/>
                <a:gd name="connsiteX8" fmla="*/ 663778 w 1123912"/>
                <a:gd name="connsiteY8" fmla="*/ 171488 h 3611227"/>
                <a:gd name="connsiteX9" fmla="*/ 742553 w 1123912"/>
                <a:gd name="connsiteY9" fmla="*/ 224676 h 3611227"/>
                <a:gd name="connsiteX10" fmla="*/ 756629 w 1123912"/>
                <a:gd name="connsiteY10" fmla="*/ 251774 h 3611227"/>
                <a:gd name="connsiteX11" fmla="*/ 787342 w 1123912"/>
                <a:gd name="connsiteY11" fmla="*/ 343045 h 3611227"/>
                <a:gd name="connsiteX12" fmla="*/ 818170 w 1123912"/>
                <a:gd name="connsiteY12" fmla="*/ 435735 h 3611227"/>
                <a:gd name="connsiteX13" fmla="*/ 845794 w 1123912"/>
                <a:gd name="connsiteY13" fmla="*/ 517325 h 3611227"/>
                <a:gd name="connsiteX14" fmla="*/ 876165 w 1123912"/>
                <a:gd name="connsiteY14" fmla="*/ 608711 h 3611227"/>
                <a:gd name="connsiteX15" fmla="*/ 887425 w 1123912"/>
                <a:gd name="connsiteY15" fmla="*/ 614776 h 3611227"/>
                <a:gd name="connsiteX16" fmla="*/ 936859 w 1123912"/>
                <a:gd name="connsiteY16" fmla="*/ 604294 h 3611227"/>
                <a:gd name="connsiteX17" fmla="*/ 962859 w 1123912"/>
                <a:gd name="connsiteY17" fmla="*/ 598343 h 3611227"/>
                <a:gd name="connsiteX18" fmla="*/ 973249 w 1123912"/>
                <a:gd name="connsiteY18" fmla="*/ 593720 h 3611227"/>
                <a:gd name="connsiteX19" fmla="*/ 1037651 w 1123912"/>
                <a:gd name="connsiteY19" fmla="*/ 580080 h 3611227"/>
                <a:gd name="connsiteX20" fmla="*/ 1077451 w 1123912"/>
                <a:gd name="connsiteY20" fmla="*/ 572711 h 3611227"/>
                <a:gd name="connsiteX21" fmla="*/ 1090999 w 1123912"/>
                <a:gd name="connsiteY21" fmla="*/ 580217 h 3611227"/>
                <a:gd name="connsiteX22" fmla="*/ 1111117 w 1123912"/>
                <a:gd name="connsiteY22" fmla="*/ 676386 h 3611227"/>
                <a:gd name="connsiteX23" fmla="*/ 1118372 w 1123912"/>
                <a:gd name="connsiteY23" fmla="*/ 711768 h 3611227"/>
                <a:gd name="connsiteX24" fmla="*/ 1123681 w 1123912"/>
                <a:gd name="connsiteY24" fmla="*/ 741567 h 3611227"/>
                <a:gd name="connsiteX25" fmla="*/ 1116060 w 1123912"/>
                <a:gd name="connsiteY25" fmla="*/ 752872 h 3611227"/>
                <a:gd name="connsiteX26" fmla="*/ 1075597 w 1123912"/>
                <a:gd name="connsiteY26" fmla="*/ 765918 h 3611227"/>
                <a:gd name="connsiteX27" fmla="*/ 979771 w 1123912"/>
                <a:gd name="connsiteY27" fmla="*/ 796585 h 3611227"/>
                <a:gd name="connsiteX28" fmla="*/ 962149 w 1123912"/>
                <a:gd name="connsiteY28" fmla="*/ 800705 h 3611227"/>
                <a:gd name="connsiteX29" fmla="*/ 954162 w 1123912"/>
                <a:gd name="connsiteY29" fmla="*/ 803818 h 3611227"/>
                <a:gd name="connsiteX30" fmla="*/ 935692 w 1123912"/>
                <a:gd name="connsiteY30" fmla="*/ 810226 h 3611227"/>
                <a:gd name="connsiteX31" fmla="*/ 927728 w 1123912"/>
                <a:gd name="connsiteY31" fmla="*/ 821875 h 3611227"/>
                <a:gd name="connsiteX32" fmla="*/ 931481 w 1123912"/>
                <a:gd name="connsiteY32" fmla="*/ 851307 h 3611227"/>
                <a:gd name="connsiteX33" fmla="*/ 942123 w 1123912"/>
                <a:gd name="connsiteY33" fmla="*/ 933859 h 3611227"/>
                <a:gd name="connsiteX34" fmla="*/ 949905 w 1123912"/>
                <a:gd name="connsiteY34" fmla="*/ 991899 h 3611227"/>
                <a:gd name="connsiteX35" fmla="*/ 956702 w 1123912"/>
                <a:gd name="connsiteY35" fmla="*/ 1044308 h 3611227"/>
                <a:gd name="connsiteX36" fmla="*/ 962149 w 1123912"/>
                <a:gd name="connsiteY36" fmla="*/ 1089578 h 3611227"/>
                <a:gd name="connsiteX37" fmla="*/ 966932 w 1123912"/>
                <a:gd name="connsiteY37" fmla="*/ 1123038 h 3611227"/>
                <a:gd name="connsiteX38" fmla="*/ 973913 w 1123912"/>
                <a:gd name="connsiteY38" fmla="*/ 1175837 h 3611227"/>
                <a:gd name="connsiteX39" fmla="*/ 978307 w 1123912"/>
                <a:gd name="connsiteY39" fmla="*/ 1211654 h 3611227"/>
                <a:gd name="connsiteX40" fmla="*/ 985035 w 1123912"/>
                <a:gd name="connsiteY40" fmla="*/ 1263309 h 3611227"/>
                <a:gd name="connsiteX41" fmla="*/ 991879 w 1123912"/>
                <a:gd name="connsiteY41" fmla="*/ 1316360 h 3611227"/>
                <a:gd name="connsiteX42" fmla="*/ 1001079 w 1123912"/>
                <a:gd name="connsiteY42" fmla="*/ 1388864 h 3611227"/>
                <a:gd name="connsiteX43" fmla="*/ 1006526 w 1123912"/>
                <a:gd name="connsiteY43" fmla="*/ 1433378 h 3611227"/>
                <a:gd name="connsiteX44" fmla="*/ 1013049 w 1123912"/>
                <a:gd name="connsiteY44" fmla="*/ 1480638 h 3611227"/>
                <a:gd name="connsiteX45" fmla="*/ 1020601 w 1123912"/>
                <a:gd name="connsiteY45" fmla="*/ 1542477 h 3611227"/>
                <a:gd name="connsiteX46" fmla="*/ 1008769 w 1123912"/>
                <a:gd name="connsiteY46" fmla="*/ 1555225 h 3611227"/>
                <a:gd name="connsiteX47" fmla="*/ 973958 w 1123912"/>
                <a:gd name="connsiteY47" fmla="*/ 1555317 h 3611227"/>
                <a:gd name="connsiteX48" fmla="*/ 965605 w 1123912"/>
                <a:gd name="connsiteY48" fmla="*/ 1564494 h 3611227"/>
                <a:gd name="connsiteX49" fmla="*/ 964140 w 1123912"/>
                <a:gd name="connsiteY49" fmla="*/ 1576075 h 3611227"/>
                <a:gd name="connsiteX50" fmla="*/ 929985 w 1123912"/>
                <a:gd name="connsiteY50" fmla="*/ 1576124 h 3611227"/>
                <a:gd name="connsiteX51" fmla="*/ 924063 w 1123912"/>
                <a:gd name="connsiteY51" fmla="*/ 1617445 h 3611227"/>
                <a:gd name="connsiteX52" fmla="*/ 896838 w 1123912"/>
                <a:gd name="connsiteY52" fmla="*/ 1868388 h 3611227"/>
                <a:gd name="connsiteX53" fmla="*/ 859562 w 1123912"/>
                <a:gd name="connsiteY53" fmla="*/ 2110583 h 3611227"/>
                <a:gd name="connsiteX54" fmla="*/ 852023 w 1123912"/>
                <a:gd name="connsiteY54" fmla="*/ 2200370 h 3611227"/>
                <a:gd name="connsiteX55" fmla="*/ 836107 w 1123912"/>
                <a:gd name="connsiteY55" fmla="*/ 2270818 h 3611227"/>
                <a:gd name="connsiteX56" fmla="*/ 819772 w 1123912"/>
                <a:gd name="connsiteY56" fmla="*/ 2340806 h 3611227"/>
                <a:gd name="connsiteX57" fmla="*/ 803855 w 1123912"/>
                <a:gd name="connsiteY57" fmla="*/ 2415399 h 3611227"/>
                <a:gd name="connsiteX58" fmla="*/ 796735 w 1123912"/>
                <a:gd name="connsiteY58" fmla="*/ 2494595 h 3611227"/>
                <a:gd name="connsiteX59" fmla="*/ 784589 w 1123912"/>
                <a:gd name="connsiteY59" fmla="*/ 2628124 h 3611227"/>
                <a:gd name="connsiteX60" fmla="*/ 751919 w 1123912"/>
                <a:gd name="connsiteY60" fmla="*/ 2759351 h 3611227"/>
                <a:gd name="connsiteX61" fmla="*/ 746055 w 1123912"/>
                <a:gd name="connsiteY61" fmla="*/ 2821051 h 3611227"/>
                <a:gd name="connsiteX62" fmla="*/ 762809 w 1123912"/>
                <a:gd name="connsiteY62" fmla="*/ 2968393 h 3611227"/>
                <a:gd name="connsiteX63" fmla="*/ 795479 w 1123912"/>
                <a:gd name="connsiteY63" fmla="*/ 3014438 h 3611227"/>
                <a:gd name="connsiteX64" fmla="*/ 885949 w 1123912"/>
                <a:gd name="connsiteY64" fmla="*/ 3093635 h 3611227"/>
                <a:gd name="connsiteX65" fmla="*/ 893488 w 1123912"/>
                <a:gd name="connsiteY65" fmla="*/ 3098239 h 3611227"/>
                <a:gd name="connsiteX66" fmla="*/ 981028 w 1123912"/>
                <a:gd name="connsiteY66" fmla="*/ 3131852 h 3611227"/>
                <a:gd name="connsiteX67" fmla="*/ 1001550 w 1123912"/>
                <a:gd name="connsiteY67" fmla="*/ 3153032 h 3611227"/>
                <a:gd name="connsiteX68" fmla="*/ 994849 w 1123912"/>
                <a:gd name="connsiteY68" fmla="*/ 3182040 h 3611227"/>
                <a:gd name="connsiteX69" fmla="*/ 877572 w 1123912"/>
                <a:gd name="connsiteY69" fmla="*/ 3222100 h 3611227"/>
                <a:gd name="connsiteX70" fmla="*/ 809301 w 1123912"/>
                <a:gd name="connsiteY70" fmla="*/ 3220718 h 3611227"/>
                <a:gd name="connsiteX71" fmla="*/ 774537 w 1123912"/>
                <a:gd name="connsiteY71" fmla="*/ 3207826 h 3611227"/>
                <a:gd name="connsiteX72" fmla="*/ 703751 w 1123912"/>
                <a:gd name="connsiteY72" fmla="*/ 3155335 h 3611227"/>
                <a:gd name="connsiteX73" fmla="*/ 630034 w 1123912"/>
                <a:gd name="connsiteY73" fmla="*/ 3092254 h 3611227"/>
                <a:gd name="connsiteX74" fmla="*/ 623334 w 1123912"/>
                <a:gd name="connsiteY74" fmla="*/ 3128168 h 3611227"/>
                <a:gd name="connsiteX75" fmla="*/ 530350 w 1123912"/>
                <a:gd name="connsiteY75" fmla="*/ 3109750 h 3611227"/>
                <a:gd name="connsiteX76" fmla="*/ 527837 w 1123912"/>
                <a:gd name="connsiteY76" fmla="*/ 3148889 h 3611227"/>
                <a:gd name="connsiteX77" fmla="*/ 529931 w 1123912"/>
                <a:gd name="connsiteY77" fmla="*/ 3210128 h 3611227"/>
                <a:gd name="connsiteX78" fmla="*/ 527837 w 1123912"/>
                <a:gd name="connsiteY78" fmla="*/ 3221639 h 3611227"/>
                <a:gd name="connsiteX79" fmla="*/ 492235 w 1123912"/>
                <a:gd name="connsiteY79" fmla="*/ 3269065 h 3611227"/>
                <a:gd name="connsiteX80" fmla="*/ 485115 w 1123912"/>
                <a:gd name="connsiteY80" fmla="*/ 3272288 h 3611227"/>
                <a:gd name="connsiteX81" fmla="*/ 520297 w 1123912"/>
                <a:gd name="connsiteY81" fmla="*/ 3501590 h 3611227"/>
                <a:gd name="connsiteX82" fmla="*/ 512758 w 1123912"/>
                <a:gd name="connsiteY82" fmla="*/ 3548096 h 3611227"/>
                <a:gd name="connsiteX83" fmla="*/ 459984 w 1123912"/>
                <a:gd name="connsiteY83" fmla="*/ 3600586 h 3611227"/>
                <a:gd name="connsiteX84" fmla="*/ 387524 w 1123912"/>
                <a:gd name="connsiteY84" fmla="*/ 3611177 h 3611227"/>
                <a:gd name="connsiteX85" fmla="*/ 373703 w 1123912"/>
                <a:gd name="connsiteY85" fmla="*/ 3605190 h 3611227"/>
                <a:gd name="connsiteX86" fmla="*/ 319252 w 1123912"/>
                <a:gd name="connsiteY86" fmla="*/ 3524152 h 3611227"/>
                <a:gd name="connsiteX87" fmla="*/ 313388 w 1123912"/>
                <a:gd name="connsiteY87" fmla="*/ 3503432 h 3611227"/>
                <a:gd name="connsiteX88" fmla="*/ 310037 w 1123912"/>
                <a:gd name="connsiteY88" fmla="*/ 3367140 h 3611227"/>
                <a:gd name="connsiteX89" fmla="*/ 315064 w 1123912"/>
                <a:gd name="connsiteY89" fmla="*/ 3286102 h 3611227"/>
                <a:gd name="connsiteX90" fmla="*/ 308781 w 1123912"/>
                <a:gd name="connsiteY90" fmla="*/ 3263540 h 3611227"/>
                <a:gd name="connsiteX91" fmla="*/ 282813 w 1123912"/>
                <a:gd name="connsiteY91" fmla="*/ 3181580 h 3611227"/>
                <a:gd name="connsiteX92" fmla="*/ 276112 w 1123912"/>
                <a:gd name="connsiteY92" fmla="*/ 3105146 h 3611227"/>
                <a:gd name="connsiteX93" fmla="*/ 299566 w 1123912"/>
                <a:gd name="connsiteY93" fmla="*/ 2934781 h 3611227"/>
                <a:gd name="connsiteX94" fmla="*/ 299566 w 1123912"/>
                <a:gd name="connsiteY94" fmla="*/ 2872161 h 3611227"/>
                <a:gd name="connsiteX95" fmla="*/ 301660 w 1123912"/>
                <a:gd name="connsiteY95" fmla="*/ 2751063 h 3611227"/>
                <a:gd name="connsiteX96" fmla="*/ 302079 w 1123912"/>
                <a:gd name="connsiteY96" fmla="*/ 2633649 h 3611227"/>
                <a:gd name="connsiteX97" fmla="*/ 305011 w 1123912"/>
                <a:gd name="connsiteY97" fmla="*/ 2494135 h 3611227"/>
                <a:gd name="connsiteX98" fmla="*/ 326791 w 1123912"/>
                <a:gd name="connsiteY98" fmla="*/ 2396059 h 3611227"/>
                <a:gd name="connsiteX99" fmla="*/ 324697 w 1123912"/>
                <a:gd name="connsiteY99" fmla="*/ 2364749 h 3611227"/>
                <a:gd name="connsiteX100" fmla="*/ 317158 w 1123912"/>
                <a:gd name="connsiteY100" fmla="*/ 2327913 h 3611227"/>
                <a:gd name="connsiteX101" fmla="*/ 336006 w 1123912"/>
                <a:gd name="connsiteY101" fmla="*/ 2106899 h 3611227"/>
                <a:gd name="connsiteX102" fmla="*/ 327210 w 1123912"/>
                <a:gd name="connsiteY102" fmla="*/ 2027703 h 3611227"/>
                <a:gd name="connsiteX103" fmla="*/ 312131 w 1123912"/>
                <a:gd name="connsiteY103" fmla="*/ 1940678 h 3611227"/>
                <a:gd name="connsiteX104" fmla="*/ 305011 w 1123912"/>
                <a:gd name="connsiteY104" fmla="*/ 1913512 h 3611227"/>
                <a:gd name="connsiteX105" fmla="*/ 272760 w 1123912"/>
                <a:gd name="connsiteY105" fmla="*/ 1682368 h 3611227"/>
                <a:gd name="connsiteX106" fmla="*/ 261452 w 1123912"/>
                <a:gd name="connsiteY106" fmla="*/ 1596726 h 3611227"/>
                <a:gd name="connsiteX107" fmla="*/ 246373 w 1123912"/>
                <a:gd name="connsiteY107" fmla="*/ 1566797 h 3611227"/>
                <a:gd name="connsiteX108" fmla="*/ 237577 w 1123912"/>
                <a:gd name="connsiteY108" fmla="*/ 1551142 h 3611227"/>
                <a:gd name="connsiteX109" fmla="*/ 233749 w 1123912"/>
                <a:gd name="connsiteY109" fmla="*/ 1490414 h 3611227"/>
                <a:gd name="connsiteX110" fmla="*/ 175862 w 1123912"/>
                <a:gd name="connsiteY110" fmla="*/ 1473864 h 3611227"/>
                <a:gd name="connsiteX111" fmla="*/ 90175 w 1123912"/>
                <a:gd name="connsiteY111" fmla="*/ 1449376 h 3611227"/>
                <a:gd name="connsiteX112" fmla="*/ 71775 w 1123912"/>
                <a:gd name="connsiteY112" fmla="*/ 1443631 h 3611227"/>
                <a:gd name="connsiteX113" fmla="*/ 68891 w 1123912"/>
                <a:gd name="connsiteY113" fmla="*/ 1432852 h 3611227"/>
                <a:gd name="connsiteX114" fmla="*/ 89031 w 1123912"/>
                <a:gd name="connsiteY114" fmla="*/ 1357830 h 3611227"/>
                <a:gd name="connsiteX115" fmla="*/ 111208 w 1123912"/>
                <a:gd name="connsiteY115" fmla="*/ 1275805 h 3611227"/>
                <a:gd name="connsiteX116" fmla="*/ 123727 w 1123912"/>
                <a:gd name="connsiteY116" fmla="*/ 1226942 h 3611227"/>
                <a:gd name="connsiteX117" fmla="*/ 142906 w 1123912"/>
                <a:gd name="connsiteY117" fmla="*/ 1156063 h 3611227"/>
                <a:gd name="connsiteX118" fmla="*/ 157897 w 1123912"/>
                <a:gd name="connsiteY118" fmla="*/ 1101387 h 3611227"/>
                <a:gd name="connsiteX119" fmla="*/ 154876 w 1123912"/>
                <a:gd name="connsiteY119" fmla="*/ 1093720 h 3611227"/>
                <a:gd name="connsiteX120" fmla="*/ 76284 w 1123912"/>
                <a:gd name="connsiteY120" fmla="*/ 993478 h 3611227"/>
                <a:gd name="connsiteX121" fmla="*/ 2429 w 1123912"/>
                <a:gd name="connsiteY121" fmla="*/ 899666 h 3611227"/>
                <a:gd name="connsiteX122" fmla="*/ 140 w 1123912"/>
                <a:gd name="connsiteY122" fmla="*/ 890923 h 3611227"/>
                <a:gd name="connsiteX123" fmla="*/ 6365 w 1123912"/>
                <a:gd name="connsiteY123" fmla="*/ 832700 h 3611227"/>
                <a:gd name="connsiteX124" fmla="*/ 10577 w 1123912"/>
                <a:gd name="connsiteY124" fmla="*/ 787362 h 3611227"/>
                <a:gd name="connsiteX125" fmla="*/ 16573 w 1123912"/>
                <a:gd name="connsiteY125" fmla="*/ 734197 h 3611227"/>
                <a:gd name="connsiteX126" fmla="*/ 18976 w 1123912"/>
                <a:gd name="connsiteY126" fmla="*/ 712638 h 3611227"/>
                <a:gd name="connsiteX127" fmla="*/ 31060 w 1123912"/>
                <a:gd name="connsiteY127" fmla="*/ 613631 h 3611227"/>
                <a:gd name="connsiteX128" fmla="*/ 41359 w 1123912"/>
                <a:gd name="connsiteY128" fmla="*/ 545224 h 3611227"/>
                <a:gd name="connsiteX129" fmla="*/ 51063 w 1123912"/>
                <a:gd name="connsiteY129" fmla="*/ 482469 h 3611227"/>
                <a:gd name="connsiteX130" fmla="*/ 61797 w 1123912"/>
                <a:gd name="connsiteY130" fmla="*/ 426558 h 3611227"/>
                <a:gd name="connsiteX131" fmla="*/ 71592 w 1123912"/>
                <a:gd name="connsiteY131" fmla="*/ 377741 h 3611227"/>
                <a:gd name="connsiteX132" fmla="*/ 84912 w 1123912"/>
                <a:gd name="connsiteY132" fmla="*/ 325628 h 3611227"/>
                <a:gd name="connsiteX133" fmla="*/ 103427 w 1123912"/>
                <a:gd name="connsiteY133" fmla="*/ 268115 h 3611227"/>
                <a:gd name="connsiteX134" fmla="*/ 200328 w 1123912"/>
                <a:gd name="connsiteY134" fmla="*/ 132925 h 3611227"/>
                <a:gd name="connsiteX135" fmla="*/ 282559 w 1123912"/>
                <a:gd name="connsiteY135" fmla="*/ 98206 h 3611227"/>
                <a:gd name="connsiteX136" fmla="*/ 342796 w 1123912"/>
                <a:gd name="connsiteY136" fmla="*/ 87312 h 3611227"/>
                <a:gd name="connsiteX137" fmla="*/ 358725 w 1123912"/>
                <a:gd name="connsiteY137" fmla="*/ 78821 h 3611227"/>
                <a:gd name="connsiteX138" fmla="*/ 414957 w 1123912"/>
                <a:gd name="connsiteY138" fmla="*/ 10665 h 3611227"/>
                <a:gd name="connsiteX139" fmla="*/ 425301 w 1123912"/>
                <a:gd name="connsiteY139" fmla="*/ 11787 h 3611227"/>
                <a:gd name="connsiteX140" fmla="*/ 437248 w 1123912"/>
                <a:gd name="connsiteY140" fmla="*/ 0 h 361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</a:cxnLst>
              <a:rect l="l" t="t" r="r" b="b"/>
              <a:pathLst>
                <a:path w="1123912" h="3611227">
                  <a:moveTo>
                    <a:pt x="437248" y="0"/>
                  </a:moveTo>
                  <a:cubicBezTo>
                    <a:pt x="433266" y="16249"/>
                    <a:pt x="445556" y="22246"/>
                    <a:pt x="455901" y="29432"/>
                  </a:cubicBezTo>
                  <a:cubicBezTo>
                    <a:pt x="491237" y="53920"/>
                    <a:pt x="526597" y="78386"/>
                    <a:pt x="561911" y="102921"/>
                  </a:cubicBezTo>
                  <a:cubicBezTo>
                    <a:pt x="577062" y="113471"/>
                    <a:pt x="592121" y="124159"/>
                    <a:pt x="607180" y="134847"/>
                  </a:cubicBezTo>
                  <a:cubicBezTo>
                    <a:pt x="608805" y="135991"/>
                    <a:pt x="610293" y="137410"/>
                    <a:pt x="612330" y="137090"/>
                  </a:cubicBezTo>
                  <a:cubicBezTo>
                    <a:pt x="624780" y="135122"/>
                    <a:pt x="637596" y="134549"/>
                    <a:pt x="648994" y="128164"/>
                  </a:cubicBezTo>
                  <a:cubicBezTo>
                    <a:pt x="654212" y="134275"/>
                    <a:pt x="652267" y="142331"/>
                    <a:pt x="654738" y="149220"/>
                  </a:cubicBezTo>
                  <a:cubicBezTo>
                    <a:pt x="657302" y="156406"/>
                    <a:pt x="655951" y="164485"/>
                    <a:pt x="659247" y="171580"/>
                  </a:cubicBezTo>
                  <a:cubicBezTo>
                    <a:pt x="660711" y="168879"/>
                    <a:pt x="662085" y="170344"/>
                    <a:pt x="663778" y="171488"/>
                  </a:cubicBezTo>
                  <a:cubicBezTo>
                    <a:pt x="689961" y="189317"/>
                    <a:pt x="715936" y="207511"/>
                    <a:pt x="742553" y="224676"/>
                  </a:cubicBezTo>
                  <a:cubicBezTo>
                    <a:pt x="752990" y="231405"/>
                    <a:pt x="753265" y="242299"/>
                    <a:pt x="756629" y="251774"/>
                  </a:cubicBezTo>
                  <a:cubicBezTo>
                    <a:pt x="767339" y="282030"/>
                    <a:pt x="777204" y="312583"/>
                    <a:pt x="787342" y="343045"/>
                  </a:cubicBezTo>
                  <a:cubicBezTo>
                    <a:pt x="797641" y="373942"/>
                    <a:pt x="807826" y="404861"/>
                    <a:pt x="818170" y="435735"/>
                  </a:cubicBezTo>
                  <a:cubicBezTo>
                    <a:pt x="827302" y="462947"/>
                    <a:pt x="836663" y="490113"/>
                    <a:pt x="845794" y="517325"/>
                  </a:cubicBezTo>
                  <a:cubicBezTo>
                    <a:pt x="856002" y="547764"/>
                    <a:pt x="866140" y="578226"/>
                    <a:pt x="876165" y="608711"/>
                  </a:cubicBezTo>
                  <a:cubicBezTo>
                    <a:pt x="878087" y="614592"/>
                    <a:pt x="880238" y="616721"/>
                    <a:pt x="887425" y="614776"/>
                  </a:cubicBezTo>
                  <a:cubicBezTo>
                    <a:pt x="903651" y="610382"/>
                    <a:pt x="920381" y="607772"/>
                    <a:pt x="936859" y="604294"/>
                  </a:cubicBezTo>
                  <a:cubicBezTo>
                    <a:pt x="945556" y="602463"/>
                    <a:pt x="954184" y="600334"/>
                    <a:pt x="962859" y="598343"/>
                  </a:cubicBezTo>
                  <a:cubicBezTo>
                    <a:pt x="965788" y="595551"/>
                    <a:pt x="969358" y="594498"/>
                    <a:pt x="973249" y="593720"/>
                  </a:cubicBezTo>
                  <a:cubicBezTo>
                    <a:pt x="994762" y="589372"/>
                    <a:pt x="1016321" y="585298"/>
                    <a:pt x="1037651" y="580080"/>
                  </a:cubicBezTo>
                  <a:cubicBezTo>
                    <a:pt x="1050788" y="576853"/>
                    <a:pt x="1064223" y="575342"/>
                    <a:pt x="1077451" y="572711"/>
                  </a:cubicBezTo>
                  <a:cubicBezTo>
                    <a:pt x="1087246" y="570788"/>
                    <a:pt x="1087521" y="570925"/>
                    <a:pt x="1090999" y="580217"/>
                  </a:cubicBezTo>
                  <a:cubicBezTo>
                    <a:pt x="1098094" y="612189"/>
                    <a:pt x="1103908" y="644437"/>
                    <a:pt x="1111117" y="676386"/>
                  </a:cubicBezTo>
                  <a:cubicBezTo>
                    <a:pt x="1113749" y="688127"/>
                    <a:pt x="1115099" y="700142"/>
                    <a:pt x="1118372" y="711768"/>
                  </a:cubicBezTo>
                  <a:cubicBezTo>
                    <a:pt x="1119905" y="721747"/>
                    <a:pt x="1122651" y="731519"/>
                    <a:pt x="1123681" y="741567"/>
                  </a:cubicBezTo>
                  <a:cubicBezTo>
                    <a:pt x="1124460" y="749256"/>
                    <a:pt x="1123590" y="750607"/>
                    <a:pt x="1116060" y="752872"/>
                  </a:cubicBezTo>
                  <a:cubicBezTo>
                    <a:pt x="1102534" y="757129"/>
                    <a:pt x="1089123" y="761684"/>
                    <a:pt x="1075597" y="765918"/>
                  </a:cubicBezTo>
                  <a:cubicBezTo>
                    <a:pt x="1043487" y="775599"/>
                    <a:pt x="1011813" y="786630"/>
                    <a:pt x="979771" y="796585"/>
                  </a:cubicBezTo>
                  <a:cubicBezTo>
                    <a:pt x="973958" y="798394"/>
                    <a:pt x="968054" y="799538"/>
                    <a:pt x="962149" y="800705"/>
                  </a:cubicBezTo>
                  <a:cubicBezTo>
                    <a:pt x="959242" y="801277"/>
                    <a:pt x="956542" y="802010"/>
                    <a:pt x="954162" y="803818"/>
                  </a:cubicBezTo>
                  <a:cubicBezTo>
                    <a:pt x="948326" y="806884"/>
                    <a:pt x="941986" y="808601"/>
                    <a:pt x="935692" y="810226"/>
                  </a:cubicBezTo>
                  <a:cubicBezTo>
                    <a:pt x="929330" y="811874"/>
                    <a:pt x="926789" y="815696"/>
                    <a:pt x="927728" y="821875"/>
                  </a:cubicBezTo>
                  <a:cubicBezTo>
                    <a:pt x="929215" y="831670"/>
                    <a:pt x="929993" y="841557"/>
                    <a:pt x="931481" y="851307"/>
                  </a:cubicBezTo>
                  <a:cubicBezTo>
                    <a:pt x="935692" y="878748"/>
                    <a:pt x="938484" y="906349"/>
                    <a:pt x="942123" y="933859"/>
                  </a:cubicBezTo>
                  <a:cubicBezTo>
                    <a:pt x="944687" y="953220"/>
                    <a:pt x="947135" y="972582"/>
                    <a:pt x="949905" y="991899"/>
                  </a:cubicBezTo>
                  <a:cubicBezTo>
                    <a:pt x="952399" y="1009315"/>
                    <a:pt x="954665" y="1026800"/>
                    <a:pt x="956702" y="1044308"/>
                  </a:cubicBezTo>
                  <a:cubicBezTo>
                    <a:pt x="958442" y="1059413"/>
                    <a:pt x="960615" y="1074450"/>
                    <a:pt x="962149" y="1089578"/>
                  </a:cubicBezTo>
                  <a:cubicBezTo>
                    <a:pt x="961874" y="1100998"/>
                    <a:pt x="965239" y="1111892"/>
                    <a:pt x="966932" y="1123038"/>
                  </a:cubicBezTo>
                  <a:cubicBezTo>
                    <a:pt x="969610" y="1140592"/>
                    <a:pt x="971738" y="1158214"/>
                    <a:pt x="973913" y="1175837"/>
                  </a:cubicBezTo>
                  <a:cubicBezTo>
                    <a:pt x="975377" y="1187783"/>
                    <a:pt x="977529" y="1199639"/>
                    <a:pt x="978307" y="1211654"/>
                  </a:cubicBezTo>
                  <a:cubicBezTo>
                    <a:pt x="981190" y="1228796"/>
                    <a:pt x="982747" y="1246098"/>
                    <a:pt x="985035" y="1263309"/>
                  </a:cubicBezTo>
                  <a:cubicBezTo>
                    <a:pt x="987416" y="1280977"/>
                    <a:pt x="989338" y="1298737"/>
                    <a:pt x="991879" y="1316360"/>
                  </a:cubicBezTo>
                  <a:cubicBezTo>
                    <a:pt x="995357" y="1340482"/>
                    <a:pt x="997783" y="1364718"/>
                    <a:pt x="1001079" y="1388864"/>
                  </a:cubicBezTo>
                  <a:cubicBezTo>
                    <a:pt x="1003093" y="1403671"/>
                    <a:pt x="1004351" y="1418616"/>
                    <a:pt x="1006526" y="1433378"/>
                  </a:cubicBezTo>
                  <a:cubicBezTo>
                    <a:pt x="1008837" y="1449124"/>
                    <a:pt x="1011172" y="1464847"/>
                    <a:pt x="1013049" y="1480638"/>
                  </a:cubicBezTo>
                  <a:cubicBezTo>
                    <a:pt x="1015520" y="1501259"/>
                    <a:pt x="1018587" y="1521811"/>
                    <a:pt x="1020601" y="1542477"/>
                  </a:cubicBezTo>
                  <a:cubicBezTo>
                    <a:pt x="1021654" y="1553257"/>
                    <a:pt x="1019937" y="1555088"/>
                    <a:pt x="1008769" y="1555225"/>
                  </a:cubicBezTo>
                  <a:cubicBezTo>
                    <a:pt x="997165" y="1555363"/>
                    <a:pt x="985562" y="1555111"/>
                    <a:pt x="973958" y="1555317"/>
                  </a:cubicBezTo>
                  <a:cubicBezTo>
                    <a:pt x="966337" y="1555454"/>
                    <a:pt x="965284" y="1556850"/>
                    <a:pt x="965605" y="1564494"/>
                  </a:cubicBezTo>
                  <a:cubicBezTo>
                    <a:pt x="965765" y="1568408"/>
                    <a:pt x="968031" y="1572642"/>
                    <a:pt x="964140" y="1576075"/>
                  </a:cubicBezTo>
                  <a:lnTo>
                    <a:pt x="929985" y="1576124"/>
                  </a:lnTo>
                  <a:lnTo>
                    <a:pt x="924063" y="1617445"/>
                  </a:lnTo>
                  <a:cubicBezTo>
                    <a:pt x="914431" y="1700786"/>
                    <a:pt x="907729" y="1785048"/>
                    <a:pt x="896838" y="1868388"/>
                  </a:cubicBezTo>
                  <a:cubicBezTo>
                    <a:pt x="886368" y="1949427"/>
                    <a:pt x="871290" y="2029544"/>
                    <a:pt x="859562" y="2110583"/>
                  </a:cubicBezTo>
                  <a:cubicBezTo>
                    <a:pt x="855373" y="2140052"/>
                    <a:pt x="856211" y="2170901"/>
                    <a:pt x="852023" y="2200370"/>
                  </a:cubicBezTo>
                  <a:cubicBezTo>
                    <a:pt x="848672" y="2224313"/>
                    <a:pt x="842809" y="2247796"/>
                    <a:pt x="836107" y="2270818"/>
                  </a:cubicBezTo>
                  <a:cubicBezTo>
                    <a:pt x="829405" y="2293840"/>
                    <a:pt x="820609" y="2315482"/>
                    <a:pt x="819772" y="2340806"/>
                  </a:cubicBezTo>
                  <a:cubicBezTo>
                    <a:pt x="818934" y="2365671"/>
                    <a:pt x="810557" y="2390534"/>
                    <a:pt x="803855" y="2415399"/>
                  </a:cubicBezTo>
                  <a:cubicBezTo>
                    <a:pt x="796735" y="2441644"/>
                    <a:pt x="797573" y="2467889"/>
                    <a:pt x="796735" y="2494595"/>
                  </a:cubicBezTo>
                  <a:cubicBezTo>
                    <a:pt x="795060" y="2539258"/>
                    <a:pt x="792128" y="2584382"/>
                    <a:pt x="784589" y="2628124"/>
                  </a:cubicBezTo>
                  <a:cubicBezTo>
                    <a:pt x="777049" y="2672327"/>
                    <a:pt x="764066" y="2716069"/>
                    <a:pt x="751919" y="2759351"/>
                  </a:cubicBezTo>
                  <a:cubicBezTo>
                    <a:pt x="746474" y="2779611"/>
                    <a:pt x="743123" y="2799410"/>
                    <a:pt x="746055" y="2821051"/>
                  </a:cubicBezTo>
                  <a:cubicBezTo>
                    <a:pt x="752756" y="2869859"/>
                    <a:pt x="757783" y="2919126"/>
                    <a:pt x="762809" y="2968393"/>
                  </a:cubicBezTo>
                  <a:cubicBezTo>
                    <a:pt x="764903" y="2991876"/>
                    <a:pt x="781237" y="3003388"/>
                    <a:pt x="795479" y="3014438"/>
                  </a:cubicBezTo>
                  <a:cubicBezTo>
                    <a:pt x="827311" y="3038842"/>
                    <a:pt x="861656" y="3059101"/>
                    <a:pt x="885949" y="3093635"/>
                  </a:cubicBezTo>
                  <a:cubicBezTo>
                    <a:pt x="887625" y="3095937"/>
                    <a:pt x="891394" y="3098700"/>
                    <a:pt x="893488" y="3098239"/>
                  </a:cubicBezTo>
                  <a:cubicBezTo>
                    <a:pt x="927833" y="3093635"/>
                    <a:pt x="952964" y="3118038"/>
                    <a:pt x="981028" y="3131852"/>
                  </a:cubicBezTo>
                  <a:cubicBezTo>
                    <a:pt x="988985" y="3135996"/>
                    <a:pt x="995268" y="3145205"/>
                    <a:pt x="1001550" y="3153032"/>
                  </a:cubicBezTo>
                  <a:cubicBezTo>
                    <a:pt x="1012440" y="3165925"/>
                    <a:pt x="1004482" y="3176055"/>
                    <a:pt x="994849" y="3182040"/>
                  </a:cubicBezTo>
                  <a:cubicBezTo>
                    <a:pt x="958828" y="3205523"/>
                    <a:pt x="919875" y="3220718"/>
                    <a:pt x="877572" y="3222100"/>
                  </a:cubicBezTo>
                  <a:cubicBezTo>
                    <a:pt x="854954" y="3223020"/>
                    <a:pt x="831918" y="3223020"/>
                    <a:pt x="809301" y="3220718"/>
                  </a:cubicBezTo>
                  <a:cubicBezTo>
                    <a:pt x="797573" y="3219337"/>
                    <a:pt x="785846" y="3213351"/>
                    <a:pt x="774537" y="3207826"/>
                  </a:cubicBezTo>
                  <a:cubicBezTo>
                    <a:pt x="748149" y="3195393"/>
                    <a:pt x="723856" y="3181120"/>
                    <a:pt x="703751" y="3155335"/>
                  </a:cubicBezTo>
                  <a:cubicBezTo>
                    <a:pt x="684485" y="3130471"/>
                    <a:pt x="656004" y="3113895"/>
                    <a:pt x="630034" y="3092254"/>
                  </a:cubicBezTo>
                  <a:cubicBezTo>
                    <a:pt x="627522" y="3105146"/>
                    <a:pt x="625428" y="3115737"/>
                    <a:pt x="623334" y="3128168"/>
                  </a:cubicBezTo>
                  <a:cubicBezTo>
                    <a:pt x="592758" y="3122183"/>
                    <a:pt x="563020" y="3116197"/>
                    <a:pt x="530350" y="3109750"/>
                  </a:cubicBezTo>
                  <a:cubicBezTo>
                    <a:pt x="529512" y="3122643"/>
                    <a:pt x="527837" y="3135996"/>
                    <a:pt x="527837" y="3148889"/>
                  </a:cubicBezTo>
                  <a:cubicBezTo>
                    <a:pt x="527837" y="3169148"/>
                    <a:pt x="529093" y="3189868"/>
                    <a:pt x="529931" y="3210128"/>
                  </a:cubicBezTo>
                  <a:cubicBezTo>
                    <a:pt x="529931" y="3213811"/>
                    <a:pt x="529931" y="3218876"/>
                    <a:pt x="527837" y="3221639"/>
                  </a:cubicBezTo>
                  <a:cubicBezTo>
                    <a:pt x="516528" y="3237755"/>
                    <a:pt x="504381" y="3253410"/>
                    <a:pt x="492235" y="3269065"/>
                  </a:cubicBezTo>
                  <a:cubicBezTo>
                    <a:pt x="489721" y="3271828"/>
                    <a:pt x="485115" y="3272288"/>
                    <a:pt x="485115" y="3272288"/>
                  </a:cubicBezTo>
                  <a:cubicBezTo>
                    <a:pt x="497261" y="3349643"/>
                    <a:pt x="509826" y="3425156"/>
                    <a:pt x="520297" y="3501590"/>
                  </a:cubicBezTo>
                  <a:cubicBezTo>
                    <a:pt x="522392" y="3516324"/>
                    <a:pt x="516109" y="3532440"/>
                    <a:pt x="512758" y="3548096"/>
                  </a:cubicBezTo>
                  <a:cubicBezTo>
                    <a:pt x="503125" y="3594600"/>
                    <a:pt x="503125" y="3594600"/>
                    <a:pt x="459984" y="3600586"/>
                  </a:cubicBezTo>
                  <a:cubicBezTo>
                    <a:pt x="435692" y="3604270"/>
                    <a:pt x="411817" y="3608414"/>
                    <a:pt x="387524" y="3611177"/>
                  </a:cubicBezTo>
                  <a:cubicBezTo>
                    <a:pt x="382916" y="3611637"/>
                    <a:pt x="376634" y="3608874"/>
                    <a:pt x="373703" y="3605190"/>
                  </a:cubicBezTo>
                  <a:cubicBezTo>
                    <a:pt x="355273" y="3578485"/>
                    <a:pt x="336844" y="3551779"/>
                    <a:pt x="319252" y="3524152"/>
                  </a:cubicBezTo>
                  <a:cubicBezTo>
                    <a:pt x="315482" y="3518626"/>
                    <a:pt x="313808" y="3510799"/>
                    <a:pt x="313388" y="3503432"/>
                  </a:cubicBezTo>
                  <a:cubicBezTo>
                    <a:pt x="311714" y="3458308"/>
                    <a:pt x="310037" y="3412724"/>
                    <a:pt x="310037" y="3367140"/>
                  </a:cubicBezTo>
                  <a:cubicBezTo>
                    <a:pt x="310037" y="3340434"/>
                    <a:pt x="314226" y="3313268"/>
                    <a:pt x="315064" y="3286102"/>
                  </a:cubicBezTo>
                  <a:cubicBezTo>
                    <a:pt x="315482" y="3278734"/>
                    <a:pt x="311294" y="3270906"/>
                    <a:pt x="308781" y="3263540"/>
                  </a:cubicBezTo>
                  <a:cubicBezTo>
                    <a:pt x="300404" y="3235913"/>
                    <a:pt x="292865" y="3208286"/>
                    <a:pt x="282813" y="3181580"/>
                  </a:cubicBezTo>
                  <a:cubicBezTo>
                    <a:pt x="273179" y="3156256"/>
                    <a:pt x="272342" y="3131392"/>
                    <a:pt x="276112" y="3105146"/>
                  </a:cubicBezTo>
                  <a:cubicBezTo>
                    <a:pt x="284489" y="3048511"/>
                    <a:pt x="292865" y="2991876"/>
                    <a:pt x="299566" y="2934781"/>
                  </a:cubicBezTo>
                  <a:cubicBezTo>
                    <a:pt x="302079" y="2914061"/>
                    <a:pt x="299566" y="2892881"/>
                    <a:pt x="299566" y="2872161"/>
                  </a:cubicBezTo>
                  <a:cubicBezTo>
                    <a:pt x="299985" y="2831641"/>
                    <a:pt x="301242" y="2791582"/>
                    <a:pt x="301660" y="2751063"/>
                  </a:cubicBezTo>
                  <a:cubicBezTo>
                    <a:pt x="302079" y="2711925"/>
                    <a:pt x="301242" y="2672787"/>
                    <a:pt x="302079" y="2633649"/>
                  </a:cubicBezTo>
                  <a:cubicBezTo>
                    <a:pt x="302917" y="2587145"/>
                    <a:pt x="305431" y="2540640"/>
                    <a:pt x="305011" y="2494135"/>
                  </a:cubicBezTo>
                  <a:cubicBezTo>
                    <a:pt x="305011" y="2459140"/>
                    <a:pt x="311714" y="2426449"/>
                    <a:pt x="326791" y="2396059"/>
                  </a:cubicBezTo>
                  <a:cubicBezTo>
                    <a:pt x="332655" y="2384548"/>
                    <a:pt x="332236" y="2374879"/>
                    <a:pt x="324697" y="2364749"/>
                  </a:cubicBezTo>
                  <a:cubicBezTo>
                    <a:pt x="316320" y="2354159"/>
                    <a:pt x="315902" y="2341727"/>
                    <a:pt x="317158" y="2327913"/>
                  </a:cubicBezTo>
                  <a:cubicBezTo>
                    <a:pt x="324279" y="2254243"/>
                    <a:pt x="331818" y="2181032"/>
                    <a:pt x="336006" y="2106899"/>
                  </a:cubicBezTo>
                  <a:cubicBezTo>
                    <a:pt x="337681" y="2080654"/>
                    <a:pt x="331398" y="2053949"/>
                    <a:pt x="327210" y="2027703"/>
                  </a:cubicBezTo>
                  <a:cubicBezTo>
                    <a:pt x="323021" y="1998695"/>
                    <a:pt x="317577" y="1969687"/>
                    <a:pt x="312131" y="1940678"/>
                  </a:cubicBezTo>
                  <a:cubicBezTo>
                    <a:pt x="310456" y="1931469"/>
                    <a:pt x="304593" y="1922260"/>
                    <a:pt x="305011" y="1913512"/>
                  </a:cubicBezTo>
                  <a:cubicBezTo>
                    <a:pt x="311714" y="1833395"/>
                    <a:pt x="288677" y="1758342"/>
                    <a:pt x="272760" y="1682368"/>
                  </a:cubicBezTo>
                  <a:cubicBezTo>
                    <a:pt x="266896" y="1654281"/>
                    <a:pt x="264802" y="1625273"/>
                    <a:pt x="261452" y="1596726"/>
                  </a:cubicBezTo>
                  <a:cubicBezTo>
                    <a:pt x="260195" y="1583833"/>
                    <a:pt x="259358" y="1572322"/>
                    <a:pt x="246373" y="1566797"/>
                  </a:cubicBezTo>
                  <a:cubicBezTo>
                    <a:pt x="242184" y="1564955"/>
                    <a:pt x="237996" y="1556666"/>
                    <a:pt x="237577" y="1551142"/>
                  </a:cubicBezTo>
                  <a:lnTo>
                    <a:pt x="233749" y="1490414"/>
                  </a:lnTo>
                  <a:lnTo>
                    <a:pt x="175862" y="1473864"/>
                  </a:lnTo>
                  <a:cubicBezTo>
                    <a:pt x="147300" y="1465716"/>
                    <a:pt x="119012" y="1456585"/>
                    <a:pt x="90175" y="1449376"/>
                  </a:cubicBezTo>
                  <a:cubicBezTo>
                    <a:pt x="83951" y="1447819"/>
                    <a:pt x="77931" y="1445508"/>
                    <a:pt x="71775" y="1443631"/>
                  </a:cubicBezTo>
                  <a:cubicBezTo>
                    <a:pt x="65046" y="1441594"/>
                    <a:pt x="67953" y="1436261"/>
                    <a:pt x="68891" y="1432852"/>
                  </a:cubicBezTo>
                  <a:cubicBezTo>
                    <a:pt x="75826" y="1407905"/>
                    <a:pt x="82532" y="1382890"/>
                    <a:pt x="89031" y="1357830"/>
                  </a:cubicBezTo>
                  <a:cubicBezTo>
                    <a:pt x="96126" y="1330412"/>
                    <a:pt x="103907" y="1303177"/>
                    <a:pt x="111208" y="1275805"/>
                  </a:cubicBezTo>
                  <a:cubicBezTo>
                    <a:pt x="115557" y="1259555"/>
                    <a:pt x="119402" y="1243192"/>
                    <a:pt x="123727" y="1226942"/>
                  </a:cubicBezTo>
                  <a:cubicBezTo>
                    <a:pt x="129998" y="1203278"/>
                    <a:pt x="136475" y="1179682"/>
                    <a:pt x="142906" y="1156063"/>
                  </a:cubicBezTo>
                  <a:cubicBezTo>
                    <a:pt x="147872" y="1137822"/>
                    <a:pt x="152839" y="1119582"/>
                    <a:pt x="157897" y="1101387"/>
                  </a:cubicBezTo>
                  <a:cubicBezTo>
                    <a:pt x="158858" y="1097931"/>
                    <a:pt x="156569" y="1095895"/>
                    <a:pt x="154876" y="1093720"/>
                  </a:cubicBezTo>
                  <a:cubicBezTo>
                    <a:pt x="128716" y="1060283"/>
                    <a:pt x="102511" y="1026869"/>
                    <a:pt x="76284" y="993478"/>
                  </a:cubicBezTo>
                  <a:cubicBezTo>
                    <a:pt x="51703" y="962169"/>
                    <a:pt x="27123" y="930860"/>
                    <a:pt x="2429" y="899666"/>
                  </a:cubicBezTo>
                  <a:cubicBezTo>
                    <a:pt x="232" y="896897"/>
                    <a:pt x="-295" y="894082"/>
                    <a:pt x="140" y="890923"/>
                  </a:cubicBezTo>
                  <a:cubicBezTo>
                    <a:pt x="2795" y="871585"/>
                    <a:pt x="3459" y="852039"/>
                    <a:pt x="6365" y="832700"/>
                  </a:cubicBezTo>
                  <a:cubicBezTo>
                    <a:pt x="8608" y="817710"/>
                    <a:pt x="9020" y="802467"/>
                    <a:pt x="10577" y="787362"/>
                  </a:cubicBezTo>
                  <a:cubicBezTo>
                    <a:pt x="12408" y="769625"/>
                    <a:pt x="14582" y="751911"/>
                    <a:pt x="16573" y="734197"/>
                  </a:cubicBezTo>
                  <a:cubicBezTo>
                    <a:pt x="17397" y="727011"/>
                    <a:pt x="18129" y="719824"/>
                    <a:pt x="18976" y="712638"/>
                  </a:cubicBezTo>
                  <a:cubicBezTo>
                    <a:pt x="22889" y="679613"/>
                    <a:pt x="25979" y="646473"/>
                    <a:pt x="31060" y="613631"/>
                  </a:cubicBezTo>
                  <a:cubicBezTo>
                    <a:pt x="34607" y="590859"/>
                    <a:pt x="37216" y="567927"/>
                    <a:pt x="41359" y="545224"/>
                  </a:cubicBezTo>
                  <a:cubicBezTo>
                    <a:pt x="45158" y="524397"/>
                    <a:pt x="47515" y="503342"/>
                    <a:pt x="51063" y="482469"/>
                  </a:cubicBezTo>
                  <a:cubicBezTo>
                    <a:pt x="54244" y="463771"/>
                    <a:pt x="58157" y="445187"/>
                    <a:pt x="61797" y="426558"/>
                  </a:cubicBezTo>
                  <a:cubicBezTo>
                    <a:pt x="64978" y="410262"/>
                    <a:pt x="67426" y="393784"/>
                    <a:pt x="71592" y="377741"/>
                  </a:cubicBezTo>
                  <a:cubicBezTo>
                    <a:pt x="76100" y="360393"/>
                    <a:pt x="79854" y="342862"/>
                    <a:pt x="84912" y="325628"/>
                  </a:cubicBezTo>
                  <a:cubicBezTo>
                    <a:pt x="90610" y="306266"/>
                    <a:pt x="95737" y="286744"/>
                    <a:pt x="103427" y="268115"/>
                  </a:cubicBezTo>
                  <a:cubicBezTo>
                    <a:pt x="125146" y="215568"/>
                    <a:pt x="151923" y="166499"/>
                    <a:pt x="200328" y="132925"/>
                  </a:cubicBezTo>
                  <a:cubicBezTo>
                    <a:pt x="225343" y="115554"/>
                    <a:pt x="253425" y="105621"/>
                    <a:pt x="282559" y="98206"/>
                  </a:cubicBezTo>
                  <a:cubicBezTo>
                    <a:pt x="302379" y="93148"/>
                    <a:pt x="322427" y="89326"/>
                    <a:pt x="342796" y="87312"/>
                  </a:cubicBezTo>
                  <a:cubicBezTo>
                    <a:pt x="349113" y="86694"/>
                    <a:pt x="354422" y="84131"/>
                    <a:pt x="358725" y="78821"/>
                  </a:cubicBezTo>
                  <a:cubicBezTo>
                    <a:pt x="377286" y="55935"/>
                    <a:pt x="396190" y="33368"/>
                    <a:pt x="414957" y="10665"/>
                  </a:cubicBezTo>
                  <a:cubicBezTo>
                    <a:pt x="419786" y="4829"/>
                    <a:pt x="422258" y="5058"/>
                    <a:pt x="425301" y="11787"/>
                  </a:cubicBezTo>
                  <a:cubicBezTo>
                    <a:pt x="429719" y="8308"/>
                    <a:pt x="432213" y="2861"/>
                    <a:pt x="437248" y="0"/>
                  </a:cubicBezTo>
                  <a:close/>
                </a:path>
              </a:pathLst>
            </a:custGeom>
            <a:solidFill>
              <a:srgbClr val="000000"/>
            </a:solidFill>
            <a:ln w="551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79" name="Freeform: Shape 431">
              <a:extLst>
                <a:ext uri="{FF2B5EF4-FFF2-40B4-BE49-F238E27FC236}">
                  <a16:creationId xmlns:a16="http://schemas.microsoft.com/office/drawing/2014/main" id="{87E70F9E-8067-44C5-B203-7F14BA9483AA}"/>
                </a:ext>
              </a:extLst>
            </p:cNvPr>
            <p:cNvSpPr/>
            <p:nvPr/>
          </p:nvSpPr>
          <p:spPr>
            <a:xfrm>
              <a:off x="1708017" y="2177274"/>
              <a:ext cx="476587" cy="1178534"/>
            </a:xfrm>
            <a:custGeom>
              <a:avLst/>
              <a:gdLst>
                <a:gd name="connsiteX0" fmla="*/ 1150686 w 1150722"/>
                <a:gd name="connsiteY0" fmla="*/ 2531491 h 2845579"/>
                <a:gd name="connsiteX1" fmla="*/ 1142895 w 1150722"/>
                <a:gd name="connsiteY1" fmla="*/ 2440920 h 2845579"/>
                <a:gd name="connsiteX2" fmla="*/ 1132119 w 1150722"/>
                <a:gd name="connsiteY2" fmla="*/ 2306695 h 2845579"/>
                <a:gd name="connsiteX3" fmla="*/ 1115154 w 1150722"/>
                <a:gd name="connsiteY3" fmla="*/ 2132960 h 2845579"/>
                <a:gd name="connsiteX4" fmla="*/ 1105484 w 1150722"/>
                <a:gd name="connsiteY4" fmla="*/ 2048302 h 2845579"/>
                <a:gd name="connsiteX5" fmla="*/ 1086419 w 1150722"/>
                <a:gd name="connsiteY5" fmla="*/ 1914077 h 2845579"/>
                <a:gd name="connsiteX6" fmla="*/ 1056745 w 1150722"/>
                <a:gd name="connsiteY6" fmla="*/ 1737910 h 2845579"/>
                <a:gd name="connsiteX7" fmla="*/ 1023092 w 1150722"/>
                <a:gd name="connsiteY7" fmla="*/ 1560748 h 2845579"/>
                <a:gd name="connsiteX8" fmla="*/ 1016185 w 1150722"/>
                <a:gd name="connsiteY8" fmla="*/ 1549530 h 2845579"/>
                <a:gd name="connsiteX9" fmla="*/ 1013201 w 1150722"/>
                <a:gd name="connsiteY9" fmla="*/ 1528974 h 2845579"/>
                <a:gd name="connsiteX10" fmla="*/ 982753 w 1150722"/>
                <a:gd name="connsiteY10" fmla="*/ 1409448 h 2845579"/>
                <a:gd name="connsiteX11" fmla="*/ 861458 w 1150722"/>
                <a:gd name="connsiteY11" fmla="*/ 1032302 h 2845579"/>
                <a:gd name="connsiteX12" fmla="*/ 819571 w 1150722"/>
                <a:gd name="connsiteY12" fmla="*/ 925430 h 2845579"/>
                <a:gd name="connsiteX13" fmla="*/ 813327 w 1150722"/>
                <a:gd name="connsiteY13" fmla="*/ 913384 h 2845579"/>
                <a:gd name="connsiteX14" fmla="*/ 722978 w 1150722"/>
                <a:gd name="connsiteY14" fmla="*/ 713289 h 2845579"/>
                <a:gd name="connsiteX15" fmla="*/ 684573 w 1150722"/>
                <a:gd name="connsiteY15" fmla="*/ 639628 h 2845579"/>
                <a:gd name="connsiteX16" fmla="*/ 667276 w 1150722"/>
                <a:gd name="connsiteY16" fmla="*/ 615203 h 2845579"/>
                <a:gd name="connsiteX17" fmla="*/ 645504 w 1150722"/>
                <a:gd name="connsiteY17" fmla="*/ 581882 h 2845579"/>
                <a:gd name="connsiteX18" fmla="*/ 625998 w 1150722"/>
                <a:gd name="connsiteY18" fmla="*/ 545632 h 2845579"/>
                <a:gd name="connsiteX19" fmla="*/ 608978 w 1150722"/>
                <a:gd name="connsiteY19" fmla="*/ 491201 h 2845579"/>
                <a:gd name="connsiteX20" fmla="*/ 589692 w 1150722"/>
                <a:gd name="connsiteY20" fmla="*/ 450972 h 2845579"/>
                <a:gd name="connsiteX21" fmla="*/ 589692 w 1150722"/>
                <a:gd name="connsiteY21" fmla="*/ 450972 h 2845579"/>
                <a:gd name="connsiteX22" fmla="*/ 584111 w 1150722"/>
                <a:gd name="connsiteY22" fmla="*/ 414280 h 2845579"/>
                <a:gd name="connsiteX23" fmla="*/ 573225 w 1150722"/>
                <a:gd name="connsiteY23" fmla="*/ 360292 h 2845579"/>
                <a:gd name="connsiteX24" fmla="*/ 559355 w 1150722"/>
                <a:gd name="connsiteY24" fmla="*/ 309453 h 2845579"/>
                <a:gd name="connsiteX25" fmla="*/ 470829 w 1150722"/>
                <a:gd name="connsiteY25" fmla="*/ 331004 h 2845579"/>
                <a:gd name="connsiteX26" fmla="*/ 458396 w 1150722"/>
                <a:gd name="connsiteY26" fmla="*/ 325589 h 2845579"/>
                <a:gd name="connsiteX27" fmla="*/ 349092 w 1150722"/>
                <a:gd name="connsiteY27" fmla="*/ 248502 h 2845579"/>
                <a:gd name="connsiteX28" fmla="*/ 93131 w 1150722"/>
                <a:gd name="connsiteY28" fmla="*/ 71064 h 2845579"/>
                <a:gd name="connsiteX29" fmla="*/ 48094 w 1150722"/>
                <a:gd name="connsiteY29" fmla="*/ 0 h 2845579"/>
                <a:gd name="connsiteX30" fmla="*/ 19249 w 1150722"/>
                <a:gd name="connsiteY30" fmla="*/ 28459 h 2845579"/>
                <a:gd name="connsiteX31" fmla="*/ 13944 w 1150722"/>
                <a:gd name="connsiteY31" fmla="*/ 80955 h 2845579"/>
                <a:gd name="connsiteX32" fmla="*/ 16431 w 1150722"/>
                <a:gd name="connsiteY32" fmla="*/ 85486 h 2845579"/>
                <a:gd name="connsiteX33" fmla="*/ 155740 w 1150722"/>
                <a:gd name="connsiteY33" fmla="*/ 311111 h 2845579"/>
                <a:gd name="connsiteX34" fmla="*/ 381530 w 1150722"/>
                <a:gd name="connsiteY34" fmla="*/ 705498 h 2845579"/>
                <a:gd name="connsiteX35" fmla="*/ 552282 w 1150722"/>
                <a:gd name="connsiteY35" fmla="*/ 1087506 h 2845579"/>
                <a:gd name="connsiteX36" fmla="*/ 615111 w 1150722"/>
                <a:gd name="connsiteY36" fmla="*/ 1303570 h 2845579"/>
                <a:gd name="connsiteX37" fmla="*/ 635613 w 1150722"/>
                <a:gd name="connsiteY37" fmla="*/ 1418068 h 2845579"/>
                <a:gd name="connsiteX38" fmla="*/ 655119 w 1150722"/>
                <a:gd name="connsiteY38" fmla="*/ 1698068 h 2845579"/>
                <a:gd name="connsiteX39" fmla="*/ 647549 w 1150722"/>
                <a:gd name="connsiteY39" fmla="*/ 1860420 h 2845579"/>
                <a:gd name="connsiteX40" fmla="*/ 622240 w 1150722"/>
                <a:gd name="connsiteY40" fmla="*/ 2038024 h 2845579"/>
                <a:gd name="connsiteX41" fmla="*/ 587316 w 1150722"/>
                <a:gd name="connsiteY41" fmla="*/ 2206013 h 2845579"/>
                <a:gd name="connsiteX42" fmla="*/ 522883 w 1150722"/>
                <a:gd name="connsiteY42" fmla="*/ 2424951 h 2845579"/>
                <a:gd name="connsiteX43" fmla="*/ 435905 w 1150722"/>
                <a:gd name="connsiteY43" fmla="*/ 2675110 h 2845579"/>
                <a:gd name="connsiteX44" fmla="*/ 401147 w 1150722"/>
                <a:gd name="connsiteY44" fmla="*/ 2765459 h 2845579"/>
                <a:gd name="connsiteX45" fmla="*/ 404905 w 1150722"/>
                <a:gd name="connsiteY45" fmla="*/ 2784745 h 2845579"/>
                <a:gd name="connsiteX46" fmla="*/ 442371 w 1150722"/>
                <a:gd name="connsiteY46" fmla="*/ 2791929 h 2845579"/>
                <a:gd name="connsiteX47" fmla="*/ 552503 w 1150722"/>
                <a:gd name="connsiteY47" fmla="*/ 2809888 h 2845579"/>
                <a:gd name="connsiteX48" fmla="*/ 672471 w 1150722"/>
                <a:gd name="connsiteY48" fmla="*/ 2829063 h 2845579"/>
                <a:gd name="connsiteX49" fmla="*/ 809901 w 1150722"/>
                <a:gd name="connsiteY49" fmla="*/ 2843099 h 2845579"/>
                <a:gd name="connsiteX50" fmla="*/ 959710 w 1150722"/>
                <a:gd name="connsiteY50" fmla="*/ 2835805 h 2845579"/>
                <a:gd name="connsiteX51" fmla="*/ 1129522 w 1150722"/>
                <a:gd name="connsiteY51" fmla="*/ 2719428 h 2845579"/>
                <a:gd name="connsiteX52" fmla="*/ 1138750 w 1150722"/>
                <a:gd name="connsiteY52" fmla="*/ 2693898 h 2845579"/>
                <a:gd name="connsiteX53" fmla="*/ 1133998 w 1150722"/>
                <a:gd name="connsiteY53" fmla="*/ 2602941 h 2845579"/>
                <a:gd name="connsiteX54" fmla="*/ 1141016 w 1150722"/>
                <a:gd name="connsiteY54" fmla="*/ 2576638 h 2845579"/>
                <a:gd name="connsiteX55" fmla="*/ 1150686 w 1150722"/>
                <a:gd name="connsiteY55" fmla="*/ 2531491 h 2845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50722" h="2845579">
                  <a:moveTo>
                    <a:pt x="1150686" y="2531491"/>
                  </a:moveTo>
                  <a:cubicBezTo>
                    <a:pt x="1151294" y="2500932"/>
                    <a:pt x="1144110" y="2471313"/>
                    <a:pt x="1142895" y="2440920"/>
                  </a:cubicBezTo>
                  <a:cubicBezTo>
                    <a:pt x="1141126" y="2396105"/>
                    <a:pt x="1136816" y="2351345"/>
                    <a:pt x="1132119" y="2306695"/>
                  </a:cubicBezTo>
                  <a:cubicBezTo>
                    <a:pt x="1126040" y="2248839"/>
                    <a:pt x="1122338" y="2190761"/>
                    <a:pt x="1115154" y="2132960"/>
                  </a:cubicBezTo>
                  <a:cubicBezTo>
                    <a:pt x="1111673" y="2104943"/>
                    <a:pt x="1107860" y="2076650"/>
                    <a:pt x="1105484" y="2048302"/>
                  </a:cubicBezTo>
                  <a:cubicBezTo>
                    <a:pt x="1101671" y="2003321"/>
                    <a:pt x="1093493" y="1958727"/>
                    <a:pt x="1086419" y="1914077"/>
                  </a:cubicBezTo>
                  <a:cubicBezTo>
                    <a:pt x="1077081" y="1855226"/>
                    <a:pt x="1068902" y="1796153"/>
                    <a:pt x="1056745" y="1737910"/>
                  </a:cubicBezTo>
                  <a:cubicBezTo>
                    <a:pt x="1044478" y="1679003"/>
                    <a:pt x="1032210" y="1620207"/>
                    <a:pt x="1023092" y="1560748"/>
                  </a:cubicBezTo>
                  <a:cubicBezTo>
                    <a:pt x="1022318" y="1555664"/>
                    <a:pt x="1020605" y="1551962"/>
                    <a:pt x="1016185" y="1549530"/>
                  </a:cubicBezTo>
                  <a:cubicBezTo>
                    <a:pt x="1012538" y="1543065"/>
                    <a:pt x="1015079" y="1535771"/>
                    <a:pt x="1013201" y="1528974"/>
                  </a:cubicBezTo>
                  <a:cubicBezTo>
                    <a:pt x="1002149" y="1489353"/>
                    <a:pt x="993694" y="1449069"/>
                    <a:pt x="982753" y="1409448"/>
                  </a:cubicBezTo>
                  <a:cubicBezTo>
                    <a:pt x="947663" y="1282019"/>
                    <a:pt x="907545" y="1156194"/>
                    <a:pt x="861458" y="1032302"/>
                  </a:cubicBezTo>
                  <a:cubicBezTo>
                    <a:pt x="849246" y="995996"/>
                    <a:pt x="832226" y="961570"/>
                    <a:pt x="819571" y="925430"/>
                  </a:cubicBezTo>
                  <a:cubicBezTo>
                    <a:pt x="817472" y="921396"/>
                    <a:pt x="815040" y="917528"/>
                    <a:pt x="813327" y="913384"/>
                  </a:cubicBezTo>
                  <a:cubicBezTo>
                    <a:pt x="785421" y="845691"/>
                    <a:pt x="756355" y="778551"/>
                    <a:pt x="722978" y="713289"/>
                  </a:cubicBezTo>
                  <a:cubicBezTo>
                    <a:pt x="710379" y="688643"/>
                    <a:pt x="693746" y="666098"/>
                    <a:pt x="684573" y="639628"/>
                  </a:cubicBezTo>
                  <a:cubicBezTo>
                    <a:pt x="674018" y="634876"/>
                    <a:pt x="674515" y="622277"/>
                    <a:pt x="667276" y="615203"/>
                  </a:cubicBezTo>
                  <a:cubicBezTo>
                    <a:pt x="660701" y="603654"/>
                    <a:pt x="654014" y="592105"/>
                    <a:pt x="645504" y="581882"/>
                  </a:cubicBezTo>
                  <a:cubicBezTo>
                    <a:pt x="636442" y="571051"/>
                    <a:pt x="629092" y="559502"/>
                    <a:pt x="625998" y="545632"/>
                  </a:cubicBezTo>
                  <a:cubicBezTo>
                    <a:pt x="621853" y="527009"/>
                    <a:pt x="615111" y="509216"/>
                    <a:pt x="608978" y="491201"/>
                  </a:cubicBezTo>
                  <a:cubicBezTo>
                    <a:pt x="605496" y="476392"/>
                    <a:pt x="596489" y="464179"/>
                    <a:pt x="589692" y="450972"/>
                  </a:cubicBezTo>
                  <a:cubicBezTo>
                    <a:pt x="589692" y="450972"/>
                    <a:pt x="589692" y="450972"/>
                    <a:pt x="589692" y="450972"/>
                  </a:cubicBezTo>
                  <a:cubicBezTo>
                    <a:pt x="587813" y="438760"/>
                    <a:pt x="585990" y="426548"/>
                    <a:pt x="584111" y="414280"/>
                  </a:cubicBezTo>
                  <a:cubicBezTo>
                    <a:pt x="576154" y="397150"/>
                    <a:pt x="579414" y="377643"/>
                    <a:pt x="573225" y="360292"/>
                  </a:cubicBezTo>
                  <a:cubicBezTo>
                    <a:pt x="567257" y="343659"/>
                    <a:pt x="571954" y="324207"/>
                    <a:pt x="559355" y="309453"/>
                  </a:cubicBezTo>
                  <a:cubicBezTo>
                    <a:pt x="531835" y="324870"/>
                    <a:pt x="500890" y="326252"/>
                    <a:pt x="470829" y="331004"/>
                  </a:cubicBezTo>
                  <a:cubicBezTo>
                    <a:pt x="465911" y="331778"/>
                    <a:pt x="462319" y="328352"/>
                    <a:pt x="458396" y="325589"/>
                  </a:cubicBezTo>
                  <a:cubicBezTo>
                    <a:pt x="422035" y="299783"/>
                    <a:pt x="385674" y="273976"/>
                    <a:pt x="349092" y="248502"/>
                  </a:cubicBezTo>
                  <a:cubicBezTo>
                    <a:pt x="263827" y="189264"/>
                    <a:pt x="178451" y="130191"/>
                    <a:pt x="93131" y="71064"/>
                  </a:cubicBezTo>
                  <a:cubicBezTo>
                    <a:pt x="68153" y="53712"/>
                    <a:pt x="38479" y="39234"/>
                    <a:pt x="48094" y="0"/>
                  </a:cubicBezTo>
                  <a:cubicBezTo>
                    <a:pt x="35937" y="6907"/>
                    <a:pt x="29914" y="20059"/>
                    <a:pt x="19249" y="28459"/>
                  </a:cubicBezTo>
                  <a:cubicBezTo>
                    <a:pt x="-5452" y="52110"/>
                    <a:pt x="-5452" y="52110"/>
                    <a:pt x="13944" y="80955"/>
                  </a:cubicBezTo>
                  <a:cubicBezTo>
                    <a:pt x="14883" y="82392"/>
                    <a:pt x="15546" y="84050"/>
                    <a:pt x="16431" y="85486"/>
                  </a:cubicBezTo>
                  <a:cubicBezTo>
                    <a:pt x="62904" y="160695"/>
                    <a:pt x="109764" y="235626"/>
                    <a:pt x="155740" y="311111"/>
                  </a:cubicBezTo>
                  <a:cubicBezTo>
                    <a:pt x="234484" y="440584"/>
                    <a:pt x="311019" y="571383"/>
                    <a:pt x="381530" y="705498"/>
                  </a:cubicBezTo>
                  <a:cubicBezTo>
                    <a:pt x="446570" y="829168"/>
                    <a:pt x="505753" y="955381"/>
                    <a:pt x="552282" y="1087506"/>
                  </a:cubicBezTo>
                  <a:cubicBezTo>
                    <a:pt x="577259" y="1158459"/>
                    <a:pt x="598036" y="1230462"/>
                    <a:pt x="615111" y="1303570"/>
                  </a:cubicBezTo>
                  <a:cubicBezTo>
                    <a:pt x="623898" y="1341257"/>
                    <a:pt x="629424" y="1379718"/>
                    <a:pt x="635613" y="1418068"/>
                  </a:cubicBezTo>
                  <a:cubicBezTo>
                    <a:pt x="650533" y="1510959"/>
                    <a:pt x="655285" y="1604348"/>
                    <a:pt x="655119" y="1698068"/>
                  </a:cubicBezTo>
                  <a:cubicBezTo>
                    <a:pt x="655009" y="1752277"/>
                    <a:pt x="653738" y="1806597"/>
                    <a:pt x="647549" y="1860420"/>
                  </a:cubicBezTo>
                  <a:cubicBezTo>
                    <a:pt x="640752" y="1919769"/>
                    <a:pt x="633181" y="1979062"/>
                    <a:pt x="622240" y="2038024"/>
                  </a:cubicBezTo>
                  <a:cubicBezTo>
                    <a:pt x="611796" y="2094333"/>
                    <a:pt x="601683" y="2150698"/>
                    <a:pt x="587316" y="2206013"/>
                  </a:cubicBezTo>
                  <a:cubicBezTo>
                    <a:pt x="568196" y="2279618"/>
                    <a:pt x="546369" y="2352505"/>
                    <a:pt x="522883" y="2424951"/>
                  </a:cubicBezTo>
                  <a:cubicBezTo>
                    <a:pt x="495641" y="2509000"/>
                    <a:pt x="465856" y="2592055"/>
                    <a:pt x="435905" y="2675110"/>
                  </a:cubicBezTo>
                  <a:cubicBezTo>
                    <a:pt x="424964" y="2705448"/>
                    <a:pt x="412420" y="2735232"/>
                    <a:pt x="401147" y="2765459"/>
                  </a:cubicBezTo>
                  <a:cubicBezTo>
                    <a:pt x="398605" y="2772201"/>
                    <a:pt x="392029" y="2783750"/>
                    <a:pt x="404905" y="2784745"/>
                  </a:cubicBezTo>
                  <a:cubicBezTo>
                    <a:pt x="417890" y="2785684"/>
                    <a:pt x="429716" y="2790160"/>
                    <a:pt x="442371" y="2791929"/>
                  </a:cubicBezTo>
                  <a:cubicBezTo>
                    <a:pt x="479173" y="2797068"/>
                    <a:pt x="515810" y="2803865"/>
                    <a:pt x="552503" y="2809888"/>
                  </a:cubicBezTo>
                  <a:cubicBezTo>
                    <a:pt x="592455" y="2816464"/>
                    <a:pt x="632297" y="2823924"/>
                    <a:pt x="672471" y="2829063"/>
                  </a:cubicBezTo>
                  <a:cubicBezTo>
                    <a:pt x="718115" y="2834865"/>
                    <a:pt x="764091" y="2838623"/>
                    <a:pt x="809901" y="2843099"/>
                  </a:cubicBezTo>
                  <a:cubicBezTo>
                    <a:pt x="860187" y="2848017"/>
                    <a:pt x="910252" y="2845641"/>
                    <a:pt x="959710" y="2835805"/>
                  </a:cubicBezTo>
                  <a:cubicBezTo>
                    <a:pt x="1032707" y="2821271"/>
                    <a:pt x="1086585" y="2778169"/>
                    <a:pt x="1129522" y="2719428"/>
                  </a:cubicBezTo>
                  <a:cubicBezTo>
                    <a:pt x="1135048" y="2711858"/>
                    <a:pt x="1139524" y="2704453"/>
                    <a:pt x="1138750" y="2693898"/>
                  </a:cubicBezTo>
                  <a:cubicBezTo>
                    <a:pt x="1136485" y="2663616"/>
                    <a:pt x="1135490" y="2633279"/>
                    <a:pt x="1133998" y="2602941"/>
                  </a:cubicBezTo>
                  <a:cubicBezTo>
                    <a:pt x="1135379" y="2593934"/>
                    <a:pt x="1135545" y="2585203"/>
                    <a:pt x="1141016" y="2576638"/>
                  </a:cubicBezTo>
                  <a:cubicBezTo>
                    <a:pt x="1149471" y="2563265"/>
                    <a:pt x="1150355" y="2547571"/>
                    <a:pt x="1150686" y="2531491"/>
                  </a:cubicBezTo>
                  <a:close/>
                </a:path>
              </a:pathLst>
            </a:custGeom>
            <a:solidFill>
              <a:srgbClr val="FFFFFF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0" name="Freeform: Shape 432">
              <a:extLst>
                <a:ext uri="{FF2B5EF4-FFF2-40B4-BE49-F238E27FC236}">
                  <a16:creationId xmlns:a16="http://schemas.microsoft.com/office/drawing/2014/main" id="{B54D6440-F7F0-4163-857D-71FDE48C7E9F}"/>
                </a:ext>
              </a:extLst>
            </p:cNvPr>
            <p:cNvSpPr/>
            <p:nvPr/>
          </p:nvSpPr>
          <p:spPr>
            <a:xfrm>
              <a:off x="1698682" y="1796216"/>
              <a:ext cx="372968" cy="519920"/>
            </a:xfrm>
            <a:custGeom>
              <a:avLst/>
              <a:gdLst>
                <a:gd name="connsiteX0" fmla="*/ 895767 w 900533"/>
                <a:gd name="connsiteY0" fmla="*/ 304477 h 1255350"/>
                <a:gd name="connsiteX1" fmla="*/ 890628 w 900533"/>
                <a:gd name="connsiteY1" fmla="*/ 382779 h 1255350"/>
                <a:gd name="connsiteX2" fmla="*/ 879576 w 900533"/>
                <a:gd name="connsiteY2" fmla="*/ 446770 h 1255350"/>
                <a:gd name="connsiteX3" fmla="*/ 877974 w 900533"/>
                <a:gd name="connsiteY3" fmla="*/ 460529 h 1255350"/>
                <a:gd name="connsiteX4" fmla="*/ 876869 w 900533"/>
                <a:gd name="connsiteY4" fmla="*/ 542811 h 1255350"/>
                <a:gd name="connsiteX5" fmla="*/ 868580 w 900533"/>
                <a:gd name="connsiteY5" fmla="*/ 676981 h 1255350"/>
                <a:gd name="connsiteX6" fmla="*/ 820228 w 900533"/>
                <a:gd name="connsiteY6" fmla="*/ 838615 h 1255350"/>
                <a:gd name="connsiteX7" fmla="*/ 753585 w 900533"/>
                <a:gd name="connsiteY7" fmla="*/ 940679 h 1255350"/>
                <a:gd name="connsiteX8" fmla="*/ 695728 w 900533"/>
                <a:gd name="connsiteY8" fmla="*/ 1044456 h 1255350"/>
                <a:gd name="connsiteX9" fmla="*/ 624443 w 900533"/>
                <a:gd name="connsiteY9" fmla="*/ 1090598 h 1255350"/>
                <a:gd name="connsiteX10" fmla="*/ 592614 w 900533"/>
                <a:gd name="connsiteY10" fmla="*/ 1118614 h 1255350"/>
                <a:gd name="connsiteX11" fmla="*/ 581894 w 900533"/>
                <a:gd name="connsiteY11" fmla="*/ 1229520 h 1255350"/>
                <a:gd name="connsiteX12" fmla="*/ 571339 w 900533"/>
                <a:gd name="connsiteY12" fmla="*/ 1240406 h 1255350"/>
                <a:gd name="connsiteX13" fmla="*/ 497789 w 900533"/>
                <a:gd name="connsiteY13" fmla="*/ 1255216 h 1255350"/>
                <a:gd name="connsiteX14" fmla="*/ 475188 w 900533"/>
                <a:gd name="connsiteY14" fmla="*/ 1247258 h 1255350"/>
                <a:gd name="connsiteX15" fmla="*/ 208450 w 900533"/>
                <a:gd name="connsiteY15" fmla="*/ 1061200 h 1255350"/>
                <a:gd name="connsiteX16" fmla="*/ 84006 w 900533"/>
                <a:gd name="connsiteY16" fmla="*/ 973724 h 1255350"/>
                <a:gd name="connsiteX17" fmla="*/ 70633 w 900533"/>
                <a:gd name="connsiteY17" fmla="*/ 920067 h 1255350"/>
                <a:gd name="connsiteX18" fmla="*/ 71738 w 900533"/>
                <a:gd name="connsiteY18" fmla="*/ 723841 h 1255350"/>
                <a:gd name="connsiteX19" fmla="*/ 75717 w 900533"/>
                <a:gd name="connsiteY19" fmla="*/ 675157 h 1255350"/>
                <a:gd name="connsiteX20" fmla="*/ 59637 w 900533"/>
                <a:gd name="connsiteY20" fmla="*/ 607685 h 1255350"/>
                <a:gd name="connsiteX21" fmla="*/ 13053 w 900533"/>
                <a:gd name="connsiteY21" fmla="*/ 500206 h 1255350"/>
                <a:gd name="connsiteX22" fmla="*/ 398 w 900533"/>
                <a:gd name="connsiteY22" fmla="*/ 359405 h 1255350"/>
                <a:gd name="connsiteX23" fmla="*/ 35599 w 900533"/>
                <a:gd name="connsiteY23" fmla="*/ 296740 h 1255350"/>
                <a:gd name="connsiteX24" fmla="*/ 112962 w 900533"/>
                <a:gd name="connsiteY24" fmla="*/ 313153 h 1255350"/>
                <a:gd name="connsiteX25" fmla="*/ 162585 w 900533"/>
                <a:gd name="connsiteY25" fmla="*/ 422014 h 1255350"/>
                <a:gd name="connsiteX26" fmla="*/ 171150 w 900533"/>
                <a:gd name="connsiteY26" fmla="*/ 484346 h 1255350"/>
                <a:gd name="connsiteX27" fmla="*/ 179384 w 900533"/>
                <a:gd name="connsiteY27" fmla="*/ 495840 h 1255350"/>
                <a:gd name="connsiteX28" fmla="*/ 187120 w 900533"/>
                <a:gd name="connsiteY28" fmla="*/ 484070 h 1255350"/>
                <a:gd name="connsiteX29" fmla="*/ 213479 w 900533"/>
                <a:gd name="connsiteY29" fmla="*/ 328957 h 1255350"/>
                <a:gd name="connsiteX30" fmla="*/ 282553 w 900533"/>
                <a:gd name="connsiteY30" fmla="*/ 102061 h 1255350"/>
                <a:gd name="connsiteX31" fmla="*/ 445900 w 900533"/>
                <a:gd name="connsiteY31" fmla="*/ 329 h 1255350"/>
                <a:gd name="connsiteX32" fmla="*/ 641684 w 900533"/>
                <a:gd name="connsiteY32" fmla="*/ 24588 h 1255350"/>
                <a:gd name="connsiteX33" fmla="*/ 740323 w 900533"/>
                <a:gd name="connsiteY33" fmla="*/ 39342 h 1255350"/>
                <a:gd name="connsiteX34" fmla="*/ 803374 w 900533"/>
                <a:gd name="connsiteY34" fmla="*/ 53599 h 1255350"/>
                <a:gd name="connsiteX35" fmla="*/ 867254 w 900533"/>
                <a:gd name="connsiteY35" fmla="*/ 115158 h 1255350"/>
                <a:gd name="connsiteX36" fmla="*/ 895601 w 900533"/>
                <a:gd name="connsiteY36" fmla="*/ 219377 h 1255350"/>
                <a:gd name="connsiteX37" fmla="*/ 895767 w 900533"/>
                <a:gd name="connsiteY37" fmla="*/ 304477 h 125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900533" h="1255350">
                  <a:moveTo>
                    <a:pt x="895767" y="304477"/>
                  </a:moveTo>
                  <a:cubicBezTo>
                    <a:pt x="889081" y="330283"/>
                    <a:pt x="894165" y="356863"/>
                    <a:pt x="890628" y="382779"/>
                  </a:cubicBezTo>
                  <a:cubicBezTo>
                    <a:pt x="887699" y="404165"/>
                    <a:pt x="886484" y="425992"/>
                    <a:pt x="879576" y="446770"/>
                  </a:cubicBezTo>
                  <a:cubicBezTo>
                    <a:pt x="878140" y="451080"/>
                    <a:pt x="878084" y="455943"/>
                    <a:pt x="877974" y="460529"/>
                  </a:cubicBezTo>
                  <a:cubicBezTo>
                    <a:pt x="877421" y="487938"/>
                    <a:pt x="875598" y="515457"/>
                    <a:pt x="876869" y="542811"/>
                  </a:cubicBezTo>
                  <a:cubicBezTo>
                    <a:pt x="878913" y="587903"/>
                    <a:pt x="872669" y="632552"/>
                    <a:pt x="868580" y="676981"/>
                  </a:cubicBezTo>
                  <a:cubicBezTo>
                    <a:pt x="863441" y="733401"/>
                    <a:pt x="851615" y="789434"/>
                    <a:pt x="820228" y="838615"/>
                  </a:cubicBezTo>
                  <a:cubicBezTo>
                    <a:pt x="798400" y="872876"/>
                    <a:pt x="772704" y="904539"/>
                    <a:pt x="753585" y="940679"/>
                  </a:cubicBezTo>
                  <a:cubicBezTo>
                    <a:pt x="735018" y="975658"/>
                    <a:pt x="715622" y="1010251"/>
                    <a:pt x="695728" y="1044456"/>
                  </a:cubicBezTo>
                  <a:cubicBezTo>
                    <a:pt x="679979" y="1071533"/>
                    <a:pt x="659202" y="1091261"/>
                    <a:pt x="624443" y="1090598"/>
                  </a:cubicBezTo>
                  <a:cubicBezTo>
                    <a:pt x="598250" y="1090100"/>
                    <a:pt x="595156" y="1092753"/>
                    <a:pt x="592614" y="1118614"/>
                  </a:cubicBezTo>
                  <a:cubicBezTo>
                    <a:pt x="588967" y="1155583"/>
                    <a:pt x="580015" y="1192054"/>
                    <a:pt x="581894" y="1229520"/>
                  </a:cubicBezTo>
                  <a:cubicBezTo>
                    <a:pt x="579959" y="1234659"/>
                    <a:pt x="576755" y="1238748"/>
                    <a:pt x="571339" y="1240406"/>
                  </a:cubicBezTo>
                  <a:cubicBezTo>
                    <a:pt x="547301" y="1247645"/>
                    <a:pt x="522711" y="1252453"/>
                    <a:pt x="497789" y="1255216"/>
                  </a:cubicBezTo>
                  <a:cubicBezTo>
                    <a:pt x="489279" y="1256155"/>
                    <a:pt x="482040" y="1252066"/>
                    <a:pt x="475188" y="1247258"/>
                  </a:cubicBezTo>
                  <a:cubicBezTo>
                    <a:pt x="386275" y="1185202"/>
                    <a:pt x="297197" y="1123422"/>
                    <a:pt x="208450" y="1061200"/>
                  </a:cubicBezTo>
                  <a:cubicBezTo>
                    <a:pt x="166950" y="1032078"/>
                    <a:pt x="125119" y="1003454"/>
                    <a:pt x="84006" y="973724"/>
                  </a:cubicBezTo>
                  <a:cubicBezTo>
                    <a:pt x="64444" y="959578"/>
                    <a:pt x="61018" y="943276"/>
                    <a:pt x="70633" y="920067"/>
                  </a:cubicBezTo>
                  <a:cubicBezTo>
                    <a:pt x="70965" y="854640"/>
                    <a:pt x="70965" y="789268"/>
                    <a:pt x="71738" y="723841"/>
                  </a:cubicBezTo>
                  <a:cubicBezTo>
                    <a:pt x="71904" y="707595"/>
                    <a:pt x="74888" y="691403"/>
                    <a:pt x="75717" y="675157"/>
                  </a:cubicBezTo>
                  <a:cubicBezTo>
                    <a:pt x="76933" y="651340"/>
                    <a:pt x="80469" y="629237"/>
                    <a:pt x="59637" y="607685"/>
                  </a:cubicBezTo>
                  <a:cubicBezTo>
                    <a:pt x="31675" y="578840"/>
                    <a:pt x="22447" y="539330"/>
                    <a:pt x="13053" y="500206"/>
                  </a:cubicBezTo>
                  <a:cubicBezTo>
                    <a:pt x="1835" y="453512"/>
                    <a:pt x="-1204" y="406873"/>
                    <a:pt x="398" y="359405"/>
                  </a:cubicBezTo>
                  <a:cubicBezTo>
                    <a:pt x="1283" y="332383"/>
                    <a:pt x="11671" y="310776"/>
                    <a:pt x="35599" y="296740"/>
                  </a:cubicBezTo>
                  <a:cubicBezTo>
                    <a:pt x="65107" y="284528"/>
                    <a:pt x="90416" y="294143"/>
                    <a:pt x="112962" y="313153"/>
                  </a:cubicBezTo>
                  <a:cubicBezTo>
                    <a:pt x="146504" y="341390"/>
                    <a:pt x="157943" y="380790"/>
                    <a:pt x="162585" y="422014"/>
                  </a:cubicBezTo>
                  <a:cubicBezTo>
                    <a:pt x="164906" y="442902"/>
                    <a:pt x="171813" y="463071"/>
                    <a:pt x="171150" y="484346"/>
                  </a:cubicBezTo>
                  <a:cubicBezTo>
                    <a:pt x="170984" y="489596"/>
                    <a:pt x="172753" y="495840"/>
                    <a:pt x="179384" y="495840"/>
                  </a:cubicBezTo>
                  <a:cubicBezTo>
                    <a:pt x="186567" y="495896"/>
                    <a:pt x="186402" y="488878"/>
                    <a:pt x="187120" y="484070"/>
                  </a:cubicBezTo>
                  <a:cubicBezTo>
                    <a:pt x="194580" y="432126"/>
                    <a:pt x="203366" y="380403"/>
                    <a:pt x="213479" y="328957"/>
                  </a:cubicBezTo>
                  <a:cubicBezTo>
                    <a:pt x="228786" y="251041"/>
                    <a:pt x="245087" y="173457"/>
                    <a:pt x="282553" y="102061"/>
                  </a:cubicBezTo>
                  <a:cubicBezTo>
                    <a:pt x="317311" y="35861"/>
                    <a:pt x="371576" y="3644"/>
                    <a:pt x="445900" y="329"/>
                  </a:cubicBezTo>
                  <a:cubicBezTo>
                    <a:pt x="512819" y="-2655"/>
                    <a:pt x="576589" y="15415"/>
                    <a:pt x="641684" y="24588"/>
                  </a:cubicBezTo>
                  <a:cubicBezTo>
                    <a:pt x="674619" y="29229"/>
                    <a:pt x="707333" y="35087"/>
                    <a:pt x="740323" y="39342"/>
                  </a:cubicBezTo>
                  <a:cubicBezTo>
                    <a:pt x="761818" y="42105"/>
                    <a:pt x="782983" y="46305"/>
                    <a:pt x="803374" y="53599"/>
                  </a:cubicBezTo>
                  <a:cubicBezTo>
                    <a:pt x="833821" y="64485"/>
                    <a:pt x="853881" y="86644"/>
                    <a:pt x="867254" y="115158"/>
                  </a:cubicBezTo>
                  <a:cubicBezTo>
                    <a:pt x="882726" y="148203"/>
                    <a:pt x="892120" y="183403"/>
                    <a:pt x="895601" y="219377"/>
                  </a:cubicBezTo>
                  <a:cubicBezTo>
                    <a:pt x="898309" y="247560"/>
                    <a:pt x="905106" y="276184"/>
                    <a:pt x="895767" y="304477"/>
                  </a:cubicBezTo>
                  <a:close/>
                </a:path>
              </a:pathLst>
            </a:custGeom>
            <a:solidFill>
              <a:srgbClr val="F9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1" name="Freeform: Shape 433">
              <a:extLst>
                <a:ext uri="{FF2B5EF4-FFF2-40B4-BE49-F238E27FC236}">
                  <a16:creationId xmlns:a16="http://schemas.microsoft.com/office/drawing/2014/main" id="{5F15A73B-6DB7-4FC5-81EB-3B2596A089AD}"/>
                </a:ext>
              </a:extLst>
            </p:cNvPr>
            <p:cNvSpPr/>
            <p:nvPr/>
          </p:nvSpPr>
          <p:spPr>
            <a:xfrm>
              <a:off x="1711563" y="1665800"/>
              <a:ext cx="371782" cy="339891"/>
            </a:xfrm>
            <a:custGeom>
              <a:avLst/>
              <a:gdLst>
                <a:gd name="connsiteX0" fmla="*/ 864666 w 897671"/>
                <a:gd name="connsiteY0" fmla="*/ 619366 h 820668"/>
                <a:gd name="connsiteX1" fmla="*/ 852012 w 897671"/>
                <a:gd name="connsiteY1" fmla="*/ 492933 h 820668"/>
                <a:gd name="connsiteX2" fmla="*/ 819906 w 897671"/>
                <a:gd name="connsiteY2" fmla="*/ 411204 h 820668"/>
                <a:gd name="connsiteX3" fmla="*/ 744753 w 897671"/>
                <a:gd name="connsiteY3" fmla="*/ 365670 h 820668"/>
                <a:gd name="connsiteX4" fmla="*/ 625779 w 897671"/>
                <a:gd name="connsiteY4" fmla="*/ 348595 h 820668"/>
                <a:gd name="connsiteX5" fmla="*/ 487189 w 897671"/>
                <a:gd name="connsiteY5" fmla="*/ 323728 h 820668"/>
                <a:gd name="connsiteX6" fmla="*/ 288476 w 897671"/>
                <a:gd name="connsiteY6" fmla="*/ 372743 h 820668"/>
                <a:gd name="connsiteX7" fmla="*/ 225259 w 897671"/>
                <a:gd name="connsiteY7" fmla="*/ 491386 h 820668"/>
                <a:gd name="connsiteX8" fmla="*/ 179117 w 897671"/>
                <a:gd name="connsiteY8" fmla="*/ 692419 h 820668"/>
                <a:gd name="connsiteX9" fmla="*/ 159390 w 897671"/>
                <a:gd name="connsiteY9" fmla="*/ 808685 h 820668"/>
                <a:gd name="connsiteX10" fmla="*/ 150990 w 897671"/>
                <a:gd name="connsiteY10" fmla="*/ 820124 h 820668"/>
                <a:gd name="connsiteX11" fmla="*/ 133860 w 897671"/>
                <a:gd name="connsiteY11" fmla="*/ 805038 h 820668"/>
                <a:gd name="connsiteX12" fmla="*/ 111701 w 897671"/>
                <a:gd name="connsiteY12" fmla="*/ 680704 h 820668"/>
                <a:gd name="connsiteX13" fmla="*/ 4442 w 897671"/>
                <a:gd name="connsiteY13" fmla="*/ 611796 h 820668"/>
                <a:gd name="connsiteX14" fmla="*/ 1569 w 897671"/>
                <a:gd name="connsiteY14" fmla="*/ 528299 h 820668"/>
                <a:gd name="connsiteX15" fmla="*/ 59978 w 897671"/>
                <a:gd name="connsiteY15" fmla="*/ 299138 h 820668"/>
                <a:gd name="connsiteX16" fmla="*/ 187019 w 897671"/>
                <a:gd name="connsiteY16" fmla="*/ 120926 h 820668"/>
                <a:gd name="connsiteX17" fmla="*/ 296709 w 897671"/>
                <a:gd name="connsiteY17" fmla="*/ 58980 h 820668"/>
                <a:gd name="connsiteX18" fmla="*/ 490338 w 897671"/>
                <a:gd name="connsiteY18" fmla="*/ 3887 h 820668"/>
                <a:gd name="connsiteX19" fmla="*/ 670429 w 897671"/>
                <a:gd name="connsiteY19" fmla="*/ 28919 h 820668"/>
                <a:gd name="connsiteX20" fmla="*/ 769454 w 897671"/>
                <a:gd name="connsiteY20" fmla="*/ 134023 h 820668"/>
                <a:gd name="connsiteX21" fmla="*/ 874723 w 897671"/>
                <a:gd name="connsiteY21" fmla="*/ 359813 h 820668"/>
                <a:gd name="connsiteX22" fmla="*/ 893788 w 897671"/>
                <a:gd name="connsiteY22" fmla="*/ 502769 h 820668"/>
                <a:gd name="connsiteX23" fmla="*/ 869474 w 897671"/>
                <a:gd name="connsiteY23" fmla="*/ 614835 h 820668"/>
                <a:gd name="connsiteX24" fmla="*/ 864666 w 897671"/>
                <a:gd name="connsiteY24" fmla="*/ 619366 h 820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97671" h="820668">
                  <a:moveTo>
                    <a:pt x="864666" y="619366"/>
                  </a:moveTo>
                  <a:cubicBezTo>
                    <a:pt x="864777" y="576761"/>
                    <a:pt x="860301" y="534488"/>
                    <a:pt x="852012" y="492933"/>
                  </a:cubicBezTo>
                  <a:cubicBezTo>
                    <a:pt x="846265" y="464198"/>
                    <a:pt x="837202" y="435573"/>
                    <a:pt x="819906" y="411204"/>
                  </a:cubicBezTo>
                  <a:cubicBezTo>
                    <a:pt x="801670" y="385508"/>
                    <a:pt x="775643" y="371141"/>
                    <a:pt x="744753" y="365670"/>
                  </a:cubicBezTo>
                  <a:cubicBezTo>
                    <a:pt x="705298" y="358597"/>
                    <a:pt x="665400" y="354563"/>
                    <a:pt x="625779" y="348595"/>
                  </a:cubicBezTo>
                  <a:cubicBezTo>
                    <a:pt x="579361" y="341577"/>
                    <a:pt x="533717" y="328702"/>
                    <a:pt x="487189" y="323728"/>
                  </a:cubicBezTo>
                  <a:cubicBezTo>
                    <a:pt x="415793" y="316103"/>
                    <a:pt x="343901" y="313947"/>
                    <a:pt x="288476" y="372743"/>
                  </a:cubicBezTo>
                  <a:cubicBezTo>
                    <a:pt x="256757" y="406341"/>
                    <a:pt x="239074" y="448228"/>
                    <a:pt x="225259" y="491386"/>
                  </a:cubicBezTo>
                  <a:cubicBezTo>
                    <a:pt x="204260" y="557034"/>
                    <a:pt x="189616" y="624229"/>
                    <a:pt x="179117" y="692419"/>
                  </a:cubicBezTo>
                  <a:cubicBezTo>
                    <a:pt x="173149" y="731267"/>
                    <a:pt x="166242" y="770004"/>
                    <a:pt x="159390" y="808685"/>
                  </a:cubicBezTo>
                  <a:cubicBezTo>
                    <a:pt x="158561" y="813438"/>
                    <a:pt x="160495" y="823053"/>
                    <a:pt x="150990" y="820124"/>
                  </a:cubicBezTo>
                  <a:cubicBezTo>
                    <a:pt x="143917" y="817969"/>
                    <a:pt x="134523" y="818521"/>
                    <a:pt x="133860" y="805038"/>
                  </a:cubicBezTo>
                  <a:cubicBezTo>
                    <a:pt x="131870" y="762765"/>
                    <a:pt x="127836" y="720546"/>
                    <a:pt x="111701" y="680704"/>
                  </a:cubicBezTo>
                  <a:cubicBezTo>
                    <a:pt x="90536" y="628484"/>
                    <a:pt x="61801" y="610083"/>
                    <a:pt x="4442" y="611796"/>
                  </a:cubicBezTo>
                  <a:cubicBezTo>
                    <a:pt x="-1747" y="584166"/>
                    <a:pt x="-200" y="555984"/>
                    <a:pt x="1569" y="528299"/>
                  </a:cubicBezTo>
                  <a:cubicBezTo>
                    <a:pt x="6652" y="448449"/>
                    <a:pt x="25551" y="371804"/>
                    <a:pt x="59978" y="299138"/>
                  </a:cubicBezTo>
                  <a:cubicBezTo>
                    <a:pt x="91752" y="232053"/>
                    <a:pt x="131539" y="170936"/>
                    <a:pt x="187019" y="120926"/>
                  </a:cubicBezTo>
                  <a:cubicBezTo>
                    <a:pt x="218904" y="92136"/>
                    <a:pt x="257696" y="75392"/>
                    <a:pt x="296709" y="58980"/>
                  </a:cubicBezTo>
                  <a:cubicBezTo>
                    <a:pt x="359042" y="32732"/>
                    <a:pt x="422977" y="11181"/>
                    <a:pt x="490338" y="3887"/>
                  </a:cubicBezTo>
                  <a:cubicBezTo>
                    <a:pt x="552008" y="-2800"/>
                    <a:pt x="613788" y="-4402"/>
                    <a:pt x="670429" y="28919"/>
                  </a:cubicBezTo>
                  <a:cubicBezTo>
                    <a:pt x="713752" y="54394"/>
                    <a:pt x="743372" y="92523"/>
                    <a:pt x="769454" y="134023"/>
                  </a:cubicBezTo>
                  <a:cubicBezTo>
                    <a:pt x="814048" y="204865"/>
                    <a:pt x="841402" y="283720"/>
                    <a:pt x="874723" y="359813"/>
                  </a:cubicBezTo>
                  <a:cubicBezTo>
                    <a:pt x="894893" y="405954"/>
                    <a:pt x="903237" y="453256"/>
                    <a:pt x="893788" y="502769"/>
                  </a:cubicBezTo>
                  <a:cubicBezTo>
                    <a:pt x="886659" y="540290"/>
                    <a:pt x="877818" y="577535"/>
                    <a:pt x="869474" y="614835"/>
                  </a:cubicBezTo>
                  <a:cubicBezTo>
                    <a:pt x="869087" y="616603"/>
                    <a:pt x="866324" y="617874"/>
                    <a:pt x="864666" y="619366"/>
                  </a:cubicBezTo>
                  <a:close/>
                </a:path>
              </a:pathLst>
            </a:custGeom>
            <a:solidFill>
              <a:srgbClr val="130D0A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2" name="Freeform: Shape 434">
              <a:extLst>
                <a:ext uri="{FF2B5EF4-FFF2-40B4-BE49-F238E27FC236}">
                  <a16:creationId xmlns:a16="http://schemas.microsoft.com/office/drawing/2014/main" id="{CD1FAE6D-5934-4728-BE28-CC9A20FD7AA8}"/>
                </a:ext>
              </a:extLst>
            </p:cNvPr>
            <p:cNvSpPr/>
            <p:nvPr/>
          </p:nvSpPr>
          <p:spPr>
            <a:xfrm>
              <a:off x="1894737" y="2333316"/>
              <a:ext cx="289844" cy="959683"/>
            </a:xfrm>
            <a:custGeom>
              <a:avLst/>
              <a:gdLst>
                <a:gd name="connsiteX0" fmla="*/ 683050 w 699829"/>
                <a:gd name="connsiteY0" fmla="*/ 2226176 h 2317160"/>
                <a:gd name="connsiteX1" fmla="*/ 650170 w 699829"/>
                <a:gd name="connsiteY1" fmla="*/ 2288288 h 2317160"/>
                <a:gd name="connsiteX2" fmla="*/ 645086 w 699829"/>
                <a:gd name="connsiteY2" fmla="*/ 2299340 h 2317160"/>
                <a:gd name="connsiteX3" fmla="*/ 617622 w 699829"/>
                <a:gd name="connsiteY3" fmla="*/ 2304645 h 2317160"/>
                <a:gd name="connsiteX4" fmla="*/ 476877 w 699829"/>
                <a:gd name="connsiteY4" fmla="*/ 2162518 h 2317160"/>
                <a:gd name="connsiteX5" fmla="*/ 461128 w 699829"/>
                <a:gd name="connsiteY5" fmla="*/ 2130633 h 2317160"/>
                <a:gd name="connsiteX6" fmla="*/ 417031 w 699829"/>
                <a:gd name="connsiteY6" fmla="*/ 1888707 h 2317160"/>
                <a:gd name="connsiteX7" fmla="*/ 377023 w 699829"/>
                <a:gd name="connsiteY7" fmla="*/ 1681816 h 2317160"/>
                <a:gd name="connsiteX8" fmla="*/ 339999 w 699829"/>
                <a:gd name="connsiteY8" fmla="*/ 1477908 h 2317160"/>
                <a:gd name="connsiteX9" fmla="*/ 306512 w 699829"/>
                <a:gd name="connsiteY9" fmla="*/ 1306991 h 2317160"/>
                <a:gd name="connsiteX10" fmla="*/ 274019 w 699829"/>
                <a:gd name="connsiteY10" fmla="*/ 1129055 h 2317160"/>
                <a:gd name="connsiteX11" fmla="*/ 241361 w 699829"/>
                <a:gd name="connsiteY11" fmla="*/ 958525 h 2317160"/>
                <a:gd name="connsiteX12" fmla="*/ 220915 w 699829"/>
                <a:gd name="connsiteY12" fmla="*/ 847287 h 2317160"/>
                <a:gd name="connsiteX13" fmla="*/ 199971 w 699829"/>
                <a:gd name="connsiteY13" fmla="*/ 737873 h 2317160"/>
                <a:gd name="connsiteX14" fmla="*/ 178807 w 699829"/>
                <a:gd name="connsiteY14" fmla="*/ 623265 h 2317160"/>
                <a:gd name="connsiteX15" fmla="*/ 152669 w 699829"/>
                <a:gd name="connsiteY15" fmla="*/ 488322 h 2317160"/>
                <a:gd name="connsiteX16" fmla="*/ 130400 w 699829"/>
                <a:gd name="connsiteY16" fmla="*/ 366751 h 2317160"/>
                <a:gd name="connsiteX17" fmla="*/ 106417 w 699829"/>
                <a:gd name="connsiteY17" fmla="*/ 238162 h 2317160"/>
                <a:gd name="connsiteX18" fmla="*/ 95476 w 699829"/>
                <a:gd name="connsiteY18" fmla="*/ 220756 h 2317160"/>
                <a:gd name="connsiteX19" fmla="*/ 8940 w 699829"/>
                <a:gd name="connsiteY19" fmla="*/ 139690 h 2317160"/>
                <a:gd name="connsiteX20" fmla="*/ 2971 w 699829"/>
                <a:gd name="connsiteY20" fmla="*/ 113718 h 2317160"/>
                <a:gd name="connsiteX21" fmla="*/ 45466 w 699829"/>
                <a:gd name="connsiteY21" fmla="*/ 10991 h 2317160"/>
                <a:gd name="connsiteX22" fmla="*/ 65525 w 699829"/>
                <a:gd name="connsiteY22" fmla="*/ 7454 h 2317160"/>
                <a:gd name="connsiteX23" fmla="*/ 124984 w 699829"/>
                <a:gd name="connsiteY23" fmla="*/ 63874 h 2317160"/>
                <a:gd name="connsiteX24" fmla="*/ 138799 w 699829"/>
                <a:gd name="connsiteY24" fmla="*/ 74152 h 2317160"/>
                <a:gd name="connsiteX25" fmla="*/ 158085 w 699829"/>
                <a:gd name="connsiteY25" fmla="*/ 114381 h 2317160"/>
                <a:gd name="connsiteX26" fmla="*/ 175105 w 699829"/>
                <a:gd name="connsiteY26" fmla="*/ 168812 h 2317160"/>
                <a:gd name="connsiteX27" fmla="*/ 194611 w 699829"/>
                <a:gd name="connsiteY27" fmla="*/ 205062 h 2317160"/>
                <a:gd name="connsiteX28" fmla="*/ 216383 w 699829"/>
                <a:gd name="connsiteY28" fmla="*/ 238383 h 2317160"/>
                <a:gd name="connsiteX29" fmla="*/ 233680 w 699829"/>
                <a:gd name="connsiteY29" fmla="*/ 262808 h 2317160"/>
                <a:gd name="connsiteX30" fmla="*/ 272085 w 699829"/>
                <a:gd name="connsiteY30" fmla="*/ 336469 h 2317160"/>
                <a:gd name="connsiteX31" fmla="*/ 362434 w 699829"/>
                <a:gd name="connsiteY31" fmla="*/ 536563 h 2317160"/>
                <a:gd name="connsiteX32" fmla="*/ 368679 w 699829"/>
                <a:gd name="connsiteY32" fmla="*/ 548610 h 2317160"/>
                <a:gd name="connsiteX33" fmla="*/ 410565 w 699829"/>
                <a:gd name="connsiteY33" fmla="*/ 655482 h 2317160"/>
                <a:gd name="connsiteX34" fmla="*/ 531860 w 699829"/>
                <a:gd name="connsiteY34" fmla="*/ 1032627 h 2317160"/>
                <a:gd name="connsiteX35" fmla="*/ 562308 w 699829"/>
                <a:gd name="connsiteY35" fmla="*/ 1152154 h 2317160"/>
                <a:gd name="connsiteX36" fmla="*/ 565292 w 699829"/>
                <a:gd name="connsiteY36" fmla="*/ 1172710 h 2317160"/>
                <a:gd name="connsiteX37" fmla="*/ 572199 w 699829"/>
                <a:gd name="connsiteY37" fmla="*/ 1183928 h 2317160"/>
                <a:gd name="connsiteX38" fmla="*/ 605852 w 699829"/>
                <a:gd name="connsiteY38" fmla="*/ 1361090 h 2317160"/>
                <a:gd name="connsiteX39" fmla="*/ 635526 w 699829"/>
                <a:gd name="connsiteY39" fmla="*/ 1537257 h 2317160"/>
                <a:gd name="connsiteX40" fmla="*/ 654591 w 699829"/>
                <a:gd name="connsiteY40" fmla="*/ 1671482 h 2317160"/>
                <a:gd name="connsiteX41" fmla="*/ 664261 w 699829"/>
                <a:gd name="connsiteY41" fmla="*/ 1756139 h 2317160"/>
                <a:gd name="connsiteX42" fmla="*/ 681226 w 699829"/>
                <a:gd name="connsiteY42" fmla="*/ 1929875 h 2317160"/>
                <a:gd name="connsiteX43" fmla="*/ 692002 w 699829"/>
                <a:gd name="connsiteY43" fmla="*/ 2064101 h 2317160"/>
                <a:gd name="connsiteX44" fmla="*/ 699793 w 699829"/>
                <a:gd name="connsiteY44" fmla="*/ 2154671 h 2317160"/>
                <a:gd name="connsiteX45" fmla="*/ 690012 w 699829"/>
                <a:gd name="connsiteY45" fmla="*/ 2199818 h 2317160"/>
                <a:gd name="connsiteX46" fmla="*/ 683050 w 699829"/>
                <a:gd name="connsiteY46" fmla="*/ 2226176 h 231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99829" h="2317160">
                  <a:moveTo>
                    <a:pt x="683050" y="2226176"/>
                  </a:moveTo>
                  <a:cubicBezTo>
                    <a:pt x="665477" y="2243362"/>
                    <a:pt x="661554" y="2267842"/>
                    <a:pt x="650170" y="2288288"/>
                  </a:cubicBezTo>
                  <a:cubicBezTo>
                    <a:pt x="648181" y="2291825"/>
                    <a:pt x="646799" y="2295693"/>
                    <a:pt x="645086" y="2299340"/>
                  </a:cubicBezTo>
                  <a:cubicBezTo>
                    <a:pt x="634587" y="2322217"/>
                    <a:pt x="634753" y="2322052"/>
                    <a:pt x="617622" y="2304645"/>
                  </a:cubicBezTo>
                  <a:cubicBezTo>
                    <a:pt x="570873" y="2257066"/>
                    <a:pt x="524344" y="2209378"/>
                    <a:pt x="476877" y="2162518"/>
                  </a:cubicBezTo>
                  <a:cubicBezTo>
                    <a:pt x="467427" y="2153179"/>
                    <a:pt x="463283" y="2142016"/>
                    <a:pt x="461128" y="2130633"/>
                  </a:cubicBezTo>
                  <a:cubicBezTo>
                    <a:pt x="445931" y="2050120"/>
                    <a:pt x="432061" y="1969275"/>
                    <a:pt x="417031" y="1888707"/>
                  </a:cubicBezTo>
                  <a:cubicBezTo>
                    <a:pt x="404155" y="1819632"/>
                    <a:pt x="389953" y="1750835"/>
                    <a:pt x="377023" y="1681816"/>
                  </a:cubicBezTo>
                  <a:cubicBezTo>
                    <a:pt x="364258" y="1613902"/>
                    <a:pt x="352709" y="1545822"/>
                    <a:pt x="339999" y="1477908"/>
                  </a:cubicBezTo>
                  <a:cubicBezTo>
                    <a:pt x="329279" y="1420880"/>
                    <a:pt x="317343" y="1364074"/>
                    <a:pt x="306512" y="1306991"/>
                  </a:cubicBezTo>
                  <a:cubicBezTo>
                    <a:pt x="295294" y="1247752"/>
                    <a:pt x="285071" y="1188349"/>
                    <a:pt x="274019" y="1129055"/>
                  </a:cubicBezTo>
                  <a:cubicBezTo>
                    <a:pt x="263409" y="1072193"/>
                    <a:pt x="252136" y="1015386"/>
                    <a:pt x="241361" y="958525"/>
                  </a:cubicBezTo>
                  <a:cubicBezTo>
                    <a:pt x="234343" y="921501"/>
                    <a:pt x="227878" y="884366"/>
                    <a:pt x="220915" y="847287"/>
                  </a:cubicBezTo>
                  <a:cubicBezTo>
                    <a:pt x="214063" y="810816"/>
                    <a:pt x="206824" y="774345"/>
                    <a:pt x="199971" y="737873"/>
                  </a:cubicBezTo>
                  <a:cubicBezTo>
                    <a:pt x="192788" y="699689"/>
                    <a:pt x="186046" y="661394"/>
                    <a:pt x="178807" y="623265"/>
                  </a:cubicBezTo>
                  <a:cubicBezTo>
                    <a:pt x="170242" y="578229"/>
                    <a:pt x="161179" y="533303"/>
                    <a:pt x="152669" y="488322"/>
                  </a:cubicBezTo>
                  <a:cubicBezTo>
                    <a:pt x="144988" y="447817"/>
                    <a:pt x="137860" y="407256"/>
                    <a:pt x="130400" y="366751"/>
                  </a:cubicBezTo>
                  <a:cubicBezTo>
                    <a:pt x="122498" y="323870"/>
                    <a:pt x="114540" y="280988"/>
                    <a:pt x="106417" y="238162"/>
                  </a:cubicBezTo>
                  <a:cubicBezTo>
                    <a:pt x="105091" y="231144"/>
                    <a:pt x="100836" y="225729"/>
                    <a:pt x="95476" y="220756"/>
                  </a:cubicBezTo>
                  <a:cubicBezTo>
                    <a:pt x="66520" y="193844"/>
                    <a:pt x="38227" y="166215"/>
                    <a:pt x="8940" y="139690"/>
                  </a:cubicBezTo>
                  <a:cubicBezTo>
                    <a:pt x="-68" y="131567"/>
                    <a:pt x="-2665" y="125930"/>
                    <a:pt x="2971" y="113718"/>
                  </a:cubicBezTo>
                  <a:cubicBezTo>
                    <a:pt x="18499" y="80065"/>
                    <a:pt x="32646" y="45694"/>
                    <a:pt x="45466" y="10991"/>
                  </a:cubicBezTo>
                  <a:cubicBezTo>
                    <a:pt x="51434" y="-5090"/>
                    <a:pt x="56794" y="-1056"/>
                    <a:pt x="65525" y="7454"/>
                  </a:cubicBezTo>
                  <a:cubicBezTo>
                    <a:pt x="85142" y="26463"/>
                    <a:pt x="105091" y="45196"/>
                    <a:pt x="124984" y="63874"/>
                  </a:cubicBezTo>
                  <a:cubicBezTo>
                    <a:pt x="129184" y="67797"/>
                    <a:pt x="132831" y="72605"/>
                    <a:pt x="138799" y="74152"/>
                  </a:cubicBezTo>
                  <a:cubicBezTo>
                    <a:pt x="145596" y="87414"/>
                    <a:pt x="154603" y="99572"/>
                    <a:pt x="158085" y="114381"/>
                  </a:cubicBezTo>
                  <a:cubicBezTo>
                    <a:pt x="164219" y="132396"/>
                    <a:pt x="170960" y="150189"/>
                    <a:pt x="175105" y="168812"/>
                  </a:cubicBezTo>
                  <a:cubicBezTo>
                    <a:pt x="178199" y="182682"/>
                    <a:pt x="185549" y="194231"/>
                    <a:pt x="194611" y="205062"/>
                  </a:cubicBezTo>
                  <a:cubicBezTo>
                    <a:pt x="203121" y="215230"/>
                    <a:pt x="209808" y="226834"/>
                    <a:pt x="216383" y="238383"/>
                  </a:cubicBezTo>
                  <a:cubicBezTo>
                    <a:pt x="223623" y="245457"/>
                    <a:pt x="223125" y="258056"/>
                    <a:pt x="233680" y="262808"/>
                  </a:cubicBezTo>
                  <a:cubicBezTo>
                    <a:pt x="242853" y="289222"/>
                    <a:pt x="259486" y="311768"/>
                    <a:pt x="272085" y="336469"/>
                  </a:cubicBezTo>
                  <a:cubicBezTo>
                    <a:pt x="305517" y="401730"/>
                    <a:pt x="334528" y="468870"/>
                    <a:pt x="362434" y="536563"/>
                  </a:cubicBezTo>
                  <a:cubicBezTo>
                    <a:pt x="364147" y="540763"/>
                    <a:pt x="366579" y="544631"/>
                    <a:pt x="368679" y="548610"/>
                  </a:cubicBezTo>
                  <a:cubicBezTo>
                    <a:pt x="381333" y="584750"/>
                    <a:pt x="398353" y="619176"/>
                    <a:pt x="410565" y="655482"/>
                  </a:cubicBezTo>
                  <a:cubicBezTo>
                    <a:pt x="456707" y="779373"/>
                    <a:pt x="496825" y="905144"/>
                    <a:pt x="531860" y="1032627"/>
                  </a:cubicBezTo>
                  <a:cubicBezTo>
                    <a:pt x="542746" y="1072304"/>
                    <a:pt x="551201" y="1112588"/>
                    <a:pt x="562308" y="1152154"/>
                  </a:cubicBezTo>
                  <a:cubicBezTo>
                    <a:pt x="564187" y="1158951"/>
                    <a:pt x="561645" y="1166245"/>
                    <a:pt x="565292" y="1172710"/>
                  </a:cubicBezTo>
                  <a:cubicBezTo>
                    <a:pt x="569712" y="1175197"/>
                    <a:pt x="571425" y="1178844"/>
                    <a:pt x="572199" y="1183928"/>
                  </a:cubicBezTo>
                  <a:cubicBezTo>
                    <a:pt x="581317" y="1243387"/>
                    <a:pt x="593585" y="1302238"/>
                    <a:pt x="605852" y="1361090"/>
                  </a:cubicBezTo>
                  <a:cubicBezTo>
                    <a:pt x="618009" y="1419333"/>
                    <a:pt x="626188" y="1478461"/>
                    <a:pt x="635526" y="1537257"/>
                  </a:cubicBezTo>
                  <a:cubicBezTo>
                    <a:pt x="642600" y="1581906"/>
                    <a:pt x="650778" y="1626556"/>
                    <a:pt x="654591" y="1671482"/>
                  </a:cubicBezTo>
                  <a:cubicBezTo>
                    <a:pt x="657022" y="1699830"/>
                    <a:pt x="660780" y="1728068"/>
                    <a:pt x="664261" y="1756139"/>
                  </a:cubicBezTo>
                  <a:cubicBezTo>
                    <a:pt x="671390" y="1813941"/>
                    <a:pt x="675092" y="1872019"/>
                    <a:pt x="681226" y="1929875"/>
                  </a:cubicBezTo>
                  <a:cubicBezTo>
                    <a:pt x="685923" y="1974525"/>
                    <a:pt x="690233" y="2019285"/>
                    <a:pt x="692002" y="2064101"/>
                  </a:cubicBezTo>
                  <a:cubicBezTo>
                    <a:pt x="693162" y="2094493"/>
                    <a:pt x="700401" y="2124112"/>
                    <a:pt x="699793" y="2154671"/>
                  </a:cubicBezTo>
                  <a:cubicBezTo>
                    <a:pt x="699462" y="2170696"/>
                    <a:pt x="698578" y="2186445"/>
                    <a:pt x="690012" y="2199818"/>
                  </a:cubicBezTo>
                  <a:cubicBezTo>
                    <a:pt x="684542" y="2208438"/>
                    <a:pt x="684376" y="2217224"/>
                    <a:pt x="683050" y="2226176"/>
                  </a:cubicBezTo>
                  <a:close/>
                </a:path>
              </a:pathLst>
            </a:custGeom>
            <a:solidFill>
              <a:srgbClr val="ED222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3" name="Freeform: Shape 435">
              <a:extLst>
                <a:ext uri="{FF2B5EF4-FFF2-40B4-BE49-F238E27FC236}">
                  <a16:creationId xmlns:a16="http://schemas.microsoft.com/office/drawing/2014/main" id="{DBE93A9B-2E72-40FB-AB5F-13F77A328BF8}"/>
                </a:ext>
              </a:extLst>
            </p:cNvPr>
            <p:cNvSpPr/>
            <p:nvPr/>
          </p:nvSpPr>
          <p:spPr>
            <a:xfrm>
              <a:off x="1701956" y="3392987"/>
              <a:ext cx="225856" cy="181644"/>
            </a:xfrm>
            <a:custGeom>
              <a:avLst/>
              <a:gdLst>
                <a:gd name="connsiteX0" fmla="*/ 214360 w 545331"/>
                <a:gd name="connsiteY0" fmla="*/ 643 h 438581"/>
                <a:gd name="connsiteX1" fmla="*/ 297746 w 545331"/>
                <a:gd name="connsiteY1" fmla="*/ 74249 h 438581"/>
                <a:gd name="connsiteX2" fmla="*/ 367152 w 545331"/>
                <a:gd name="connsiteY2" fmla="*/ 108399 h 438581"/>
                <a:gd name="connsiteX3" fmla="*/ 445731 w 545331"/>
                <a:gd name="connsiteY3" fmla="*/ 141831 h 438581"/>
                <a:gd name="connsiteX4" fmla="*/ 541385 w 545331"/>
                <a:gd name="connsiteY4" fmla="*/ 228699 h 438581"/>
                <a:gd name="connsiteX5" fmla="*/ 543264 w 545331"/>
                <a:gd name="connsiteY5" fmla="*/ 241630 h 438581"/>
                <a:gd name="connsiteX6" fmla="*/ 409094 w 545331"/>
                <a:gd name="connsiteY6" fmla="*/ 397406 h 438581"/>
                <a:gd name="connsiteX7" fmla="*/ 301780 w 545331"/>
                <a:gd name="connsiteY7" fmla="*/ 433877 h 438581"/>
                <a:gd name="connsiteX8" fmla="*/ 85218 w 545331"/>
                <a:gd name="connsiteY8" fmla="*/ 432385 h 438581"/>
                <a:gd name="connsiteX9" fmla="*/ 68309 w 545331"/>
                <a:gd name="connsiteY9" fmla="*/ 420449 h 438581"/>
                <a:gd name="connsiteX10" fmla="*/ 64441 w 545331"/>
                <a:gd name="connsiteY10" fmla="*/ 352259 h 438581"/>
                <a:gd name="connsiteX11" fmla="*/ 62009 w 545331"/>
                <a:gd name="connsiteY11" fmla="*/ 291474 h 438581"/>
                <a:gd name="connsiteX12" fmla="*/ 13381 w 545331"/>
                <a:gd name="connsiteY12" fmla="*/ 219636 h 438581"/>
                <a:gd name="connsiteX13" fmla="*/ 8 w 545331"/>
                <a:gd name="connsiteY13" fmla="*/ 213668 h 438581"/>
                <a:gd name="connsiteX14" fmla="*/ 14818 w 545331"/>
                <a:gd name="connsiteY14" fmla="*/ 195764 h 438581"/>
                <a:gd name="connsiteX15" fmla="*/ 194632 w 545331"/>
                <a:gd name="connsiteY15" fmla="*/ 11806 h 438581"/>
                <a:gd name="connsiteX16" fmla="*/ 214360 w 545331"/>
                <a:gd name="connsiteY16" fmla="*/ 643 h 43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5331" h="438581">
                  <a:moveTo>
                    <a:pt x="214360" y="643"/>
                  </a:moveTo>
                  <a:cubicBezTo>
                    <a:pt x="242266" y="25068"/>
                    <a:pt x="271222" y="48443"/>
                    <a:pt x="297746" y="74249"/>
                  </a:cubicBezTo>
                  <a:cubicBezTo>
                    <a:pt x="317640" y="93590"/>
                    <a:pt x="338472" y="107570"/>
                    <a:pt x="367152" y="108399"/>
                  </a:cubicBezTo>
                  <a:cubicBezTo>
                    <a:pt x="397434" y="109283"/>
                    <a:pt x="422301" y="124756"/>
                    <a:pt x="445731" y="141831"/>
                  </a:cubicBezTo>
                  <a:cubicBezTo>
                    <a:pt x="480710" y="167251"/>
                    <a:pt x="510164" y="199025"/>
                    <a:pt x="541385" y="228699"/>
                  </a:cubicBezTo>
                  <a:cubicBezTo>
                    <a:pt x="545474" y="232622"/>
                    <a:pt x="546856" y="235385"/>
                    <a:pt x="543264" y="241630"/>
                  </a:cubicBezTo>
                  <a:cubicBezTo>
                    <a:pt x="508285" y="302028"/>
                    <a:pt x="468498" y="358172"/>
                    <a:pt x="409094" y="397406"/>
                  </a:cubicBezTo>
                  <a:cubicBezTo>
                    <a:pt x="376546" y="418902"/>
                    <a:pt x="339799" y="429954"/>
                    <a:pt x="301780" y="433877"/>
                  </a:cubicBezTo>
                  <a:cubicBezTo>
                    <a:pt x="229722" y="441337"/>
                    <a:pt x="157387" y="439238"/>
                    <a:pt x="85218" y="432385"/>
                  </a:cubicBezTo>
                  <a:cubicBezTo>
                    <a:pt x="76487" y="431556"/>
                    <a:pt x="72564" y="427965"/>
                    <a:pt x="68309" y="420449"/>
                  </a:cubicBezTo>
                  <a:cubicBezTo>
                    <a:pt x="55654" y="397959"/>
                    <a:pt x="52394" y="373755"/>
                    <a:pt x="64441" y="352259"/>
                  </a:cubicBezTo>
                  <a:cubicBezTo>
                    <a:pt x="77040" y="329769"/>
                    <a:pt x="71017" y="310925"/>
                    <a:pt x="62009" y="291474"/>
                  </a:cubicBezTo>
                  <a:cubicBezTo>
                    <a:pt x="49742" y="265005"/>
                    <a:pt x="31451" y="242348"/>
                    <a:pt x="13381" y="219636"/>
                  </a:cubicBezTo>
                  <a:cubicBezTo>
                    <a:pt x="9844" y="215160"/>
                    <a:pt x="5921" y="212453"/>
                    <a:pt x="8" y="213668"/>
                  </a:cubicBezTo>
                  <a:cubicBezTo>
                    <a:pt x="-323" y="203446"/>
                    <a:pt x="9513" y="201069"/>
                    <a:pt x="14818" y="195764"/>
                  </a:cubicBezTo>
                  <a:cubicBezTo>
                    <a:pt x="75548" y="135200"/>
                    <a:pt x="132465" y="70933"/>
                    <a:pt x="194632" y="11806"/>
                  </a:cubicBezTo>
                  <a:cubicBezTo>
                    <a:pt x="200103" y="6667"/>
                    <a:pt x="203916" y="-2507"/>
                    <a:pt x="214360" y="643"/>
                  </a:cubicBezTo>
                  <a:close/>
                </a:path>
              </a:pathLst>
            </a:custGeom>
            <a:solidFill>
              <a:srgbClr val="FA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4" name="Freeform: Shape 436">
              <a:extLst>
                <a:ext uri="{FF2B5EF4-FFF2-40B4-BE49-F238E27FC236}">
                  <a16:creationId xmlns:a16="http://schemas.microsoft.com/office/drawing/2014/main" id="{8B1E9E00-DE70-4123-B52A-ABDBC9EB88F5}"/>
                </a:ext>
              </a:extLst>
            </p:cNvPr>
            <p:cNvSpPr/>
            <p:nvPr/>
          </p:nvSpPr>
          <p:spPr>
            <a:xfrm>
              <a:off x="1643405" y="3363942"/>
              <a:ext cx="148696" cy="130266"/>
            </a:xfrm>
            <a:custGeom>
              <a:avLst/>
              <a:gdLst>
                <a:gd name="connsiteX0" fmla="*/ 355732 w 359027"/>
                <a:gd name="connsiteY0" fmla="*/ 70772 h 314527"/>
                <a:gd name="connsiteX1" fmla="*/ 241566 w 359027"/>
                <a:gd name="connsiteY1" fmla="*/ 183556 h 314527"/>
                <a:gd name="connsiteX2" fmla="*/ 141436 w 359027"/>
                <a:gd name="connsiteY2" fmla="*/ 283852 h 314527"/>
                <a:gd name="connsiteX3" fmla="*/ 66946 w 359027"/>
                <a:gd name="connsiteY3" fmla="*/ 289267 h 314527"/>
                <a:gd name="connsiteX4" fmla="*/ 5111 w 359027"/>
                <a:gd name="connsiteY4" fmla="*/ 237987 h 314527"/>
                <a:gd name="connsiteX5" fmla="*/ 4061 w 359027"/>
                <a:gd name="connsiteY5" fmla="*/ 225443 h 314527"/>
                <a:gd name="connsiteX6" fmla="*/ 265272 w 359027"/>
                <a:gd name="connsiteY6" fmla="*/ 3797 h 314527"/>
                <a:gd name="connsiteX7" fmla="*/ 281353 w 359027"/>
                <a:gd name="connsiteY7" fmla="*/ 3466 h 314527"/>
                <a:gd name="connsiteX8" fmla="*/ 349156 w 359027"/>
                <a:gd name="connsiteY8" fmla="*/ 49497 h 314527"/>
                <a:gd name="connsiteX9" fmla="*/ 355732 w 359027"/>
                <a:gd name="connsiteY9" fmla="*/ 70772 h 314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9027" h="314527">
                  <a:moveTo>
                    <a:pt x="355732" y="70772"/>
                  </a:moveTo>
                  <a:cubicBezTo>
                    <a:pt x="315448" y="106082"/>
                    <a:pt x="278479" y="144874"/>
                    <a:pt x="241566" y="183556"/>
                  </a:cubicBezTo>
                  <a:cubicBezTo>
                    <a:pt x="208908" y="217762"/>
                    <a:pt x="176802" y="252354"/>
                    <a:pt x="141436" y="283852"/>
                  </a:cubicBezTo>
                  <a:cubicBezTo>
                    <a:pt x="106457" y="323915"/>
                    <a:pt x="106622" y="323694"/>
                    <a:pt x="66946" y="289267"/>
                  </a:cubicBezTo>
                  <a:cubicBezTo>
                    <a:pt x="46721" y="271750"/>
                    <a:pt x="25833" y="254951"/>
                    <a:pt x="5111" y="237987"/>
                  </a:cubicBezTo>
                  <a:cubicBezTo>
                    <a:pt x="193" y="233953"/>
                    <a:pt x="-2902" y="231356"/>
                    <a:pt x="4061" y="225443"/>
                  </a:cubicBezTo>
                  <a:cubicBezTo>
                    <a:pt x="91316" y="151837"/>
                    <a:pt x="178460" y="77955"/>
                    <a:pt x="265272" y="3797"/>
                  </a:cubicBezTo>
                  <a:cubicBezTo>
                    <a:pt x="271738" y="-1729"/>
                    <a:pt x="275440" y="-679"/>
                    <a:pt x="281353" y="3466"/>
                  </a:cubicBezTo>
                  <a:cubicBezTo>
                    <a:pt x="303733" y="19104"/>
                    <a:pt x="326113" y="34798"/>
                    <a:pt x="349156" y="49497"/>
                  </a:cubicBezTo>
                  <a:cubicBezTo>
                    <a:pt x="358385" y="55410"/>
                    <a:pt x="362363" y="60936"/>
                    <a:pt x="355732" y="70772"/>
                  </a:cubicBezTo>
                  <a:close/>
                </a:path>
              </a:pathLst>
            </a:custGeom>
            <a:solidFill>
              <a:srgbClr val="FFFEFE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5" name="Freeform: Shape 437">
              <a:extLst>
                <a:ext uri="{FF2B5EF4-FFF2-40B4-BE49-F238E27FC236}">
                  <a16:creationId xmlns:a16="http://schemas.microsoft.com/office/drawing/2014/main" id="{0A945051-6097-4FBC-9B6D-4145AE0BEE34}"/>
                </a:ext>
              </a:extLst>
            </p:cNvPr>
            <p:cNvSpPr/>
            <p:nvPr/>
          </p:nvSpPr>
          <p:spPr>
            <a:xfrm>
              <a:off x="2378917" y="2748396"/>
              <a:ext cx="33676" cy="141195"/>
            </a:xfrm>
            <a:custGeom>
              <a:avLst/>
              <a:gdLst>
                <a:gd name="connsiteX0" fmla="*/ 61172 w 81312"/>
                <a:gd name="connsiteY0" fmla="*/ 230785 h 340916"/>
                <a:gd name="connsiteX1" fmla="*/ 78247 w 81312"/>
                <a:gd name="connsiteY1" fmla="*/ 312513 h 340916"/>
                <a:gd name="connsiteX2" fmla="*/ 69185 w 81312"/>
                <a:gd name="connsiteY2" fmla="*/ 340917 h 340916"/>
                <a:gd name="connsiteX3" fmla="*/ 56917 w 81312"/>
                <a:gd name="connsiteY3" fmla="*/ 293062 h 340916"/>
                <a:gd name="connsiteX4" fmla="*/ 23098 w 81312"/>
                <a:gd name="connsiteY4" fmla="*/ 126842 h 340916"/>
                <a:gd name="connsiteX5" fmla="*/ 2652 w 81312"/>
                <a:gd name="connsiteY5" fmla="*/ 21628 h 340916"/>
                <a:gd name="connsiteX6" fmla="*/ 0 w 81312"/>
                <a:gd name="connsiteY6" fmla="*/ 3724 h 340916"/>
                <a:gd name="connsiteX7" fmla="*/ 15694 w 81312"/>
                <a:gd name="connsiteY7" fmla="*/ 12399 h 340916"/>
                <a:gd name="connsiteX8" fmla="*/ 32327 w 81312"/>
                <a:gd name="connsiteY8" fmla="*/ 80203 h 340916"/>
                <a:gd name="connsiteX9" fmla="*/ 58243 w 81312"/>
                <a:gd name="connsiteY9" fmla="*/ 197961 h 340916"/>
                <a:gd name="connsiteX10" fmla="*/ 61172 w 81312"/>
                <a:gd name="connsiteY10" fmla="*/ 230785 h 340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312" h="340916">
                  <a:moveTo>
                    <a:pt x="61172" y="230785"/>
                  </a:moveTo>
                  <a:cubicBezTo>
                    <a:pt x="64653" y="258470"/>
                    <a:pt x="72003" y="285381"/>
                    <a:pt x="78247" y="312513"/>
                  </a:cubicBezTo>
                  <a:cubicBezTo>
                    <a:pt x="80568" y="322571"/>
                    <a:pt x="87034" y="336275"/>
                    <a:pt x="69185" y="340917"/>
                  </a:cubicBezTo>
                  <a:cubicBezTo>
                    <a:pt x="58188" y="326826"/>
                    <a:pt x="60620" y="308977"/>
                    <a:pt x="56917" y="293062"/>
                  </a:cubicBezTo>
                  <a:cubicBezTo>
                    <a:pt x="44097" y="238024"/>
                    <a:pt x="34095" y="182322"/>
                    <a:pt x="23098" y="126842"/>
                  </a:cubicBezTo>
                  <a:cubicBezTo>
                    <a:pt x="16191" y="91807"/>
                    <a:pt x="9505" y="56717"/>
                    <a:pt x="2652" y="21628"/>
                  </a:cubicBezTo>
                  <a:cubicBezTo>
                    <a:pt x="4918" y="15217"/>
                    <a:pt x="1492" y="9581"/>
                    <a:pt x="0" y="3724"/>
                  </a:cubicBezTo>
                  <a:cubicBezTo>
                    <a:pt x="12212" y="-6278"/>
                    <a:pt x="14036" y="6376"/>
                    <a:pt x="15694" y="12399"/>
                  </a:cubicBezTo>
                  <a:cubicBezTo>
                    <a:pt x="21938" y="34779"/>
                    <a:pt x="27188" y="57491"/>
                    <a:pt x="32327" y="80203"/>
                  </a:cubicBezTo>
                  <a:cubicBezTo>
                    <a:pt x="41224" y="119382"/>
                    <a:pt x="48131" y="159058"/>
                    <a:pt x="58243" y="197961"/>
                  </a:cubicBezTo>
                  <a:cubicBezTo>
                    <a:pt x="61117" y="208902"/>
                    <a:pt x="59514" y="219899"/>
                    <a:pt x="61172" y="230785"/>
                  </a:cubicBezTo>
                  <a:close/>
                </a:path>
              </a:pathLst>
            </a:custGeom>
            <a:solidFill>
              <a:srgbClr val="F4F1EE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6" name="Freeform: Shape 438">
              <a:extLst>
                <a:ext uri="{FF2B5EF4-FFF2-40B4-BE49-F238E27FC236}">
                  <a16:creationId xmlns:a16="http://schemas.microsoft.com/office/drawing/2014/main" id="{83368122-F2B8-48EA-B077-8542EA05B713}"/>
                </a:ext>
              </a:extLst>
            </p:cNvPr>
            <p:cNvSpPr/>
            <p:nvPr/>
          </p:nvSpPr>
          <p:spPr>
            <a:xfrm>
              <a:off x="1960233" y="2380711"/>
              <a:ext cx="26502" cy="54374"/>
            </a:xfrm>
            <a:custGeom>
              <a:avLst/>
              <a:gdLst>
                <a:gd name="connsiteX0" fmla="*/ 56365 w 63990"/>
                <a:gd name="connsiteY0" fmla="*/ 127483 h 131287"/>
                <a:gd name="connsiteX1" fmla="*/ 29509 w 63990"/>
                <a:gd name="connsiteY1" fmla="*/ 90294 h 131287"/>
                <a:gd name="connsiteX2" fmla="*/ 0 w 63990"/>
                <a:gd name="connsiteY2" fmla="*/ 0 h 131287"/>
                <a:gd name="connsiteX3" fmla="*/ 44815 w 63990"/>
                <a:gd name="connsiteY3" fmla="*/ 85597 h 131287"/>
                <a:gd name="connsiteX4" fmla="*/ 63990 w 63990"/>
                <a:gd name="connsiteY4" fmla="*/ 127263 h 131287"/>
                <a:gd name="connsiteX5" fmla="*/ 56365 w 63990"/>
                <a:gd name="connsiteY5" fmla="*/ 127483 h 131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990" h="131287">
                  <a:moveTo>
                    <a:pt x="56365" y="127483"/>
                  </a:moveTo>
                  <a:cubicBezTo>
                    <a:pt x="47413" y="115105"/>
                    <a:pt x="38516" y="102672"/>
                    <a:pt x="29509" y="90294"/>
                  </a:cubicBezTo>
                  <a:cubicBezTo>
                    <a:pt x="9947" y="63382"/>
                    <a:pt x="5471" y="31498"/>
                    <a:pt x="0" y="0"/>
                  </a:cubicBezTo>
                  <a:cubicBezTo>
                    <a:pt x="17628" y="27132"/>
                    <a:pt x="29509" y="57249"/>
                    <a:pt x="44815" y="85597"/>
                  </a:cubicBezTo>
                  <a:cubicBezTo>
                    <a:pt x="52054" y="99025"/>
                    <a:pt x="57691" y="113337"/>
                    <a:pt x="63990" y="127263"/>
                  </a:cubicBezTo>
                  <a:cubicBezTo>
                    <a:pt x="61670" y="134888"/>
                    <a:pt x="58962" y="129749"/>
                    <a:pt x="56365" y="127483"/>
                  </a:cubicBezTo>
                  <a:close/>
                </a:path>
              </a:pathLst>
            </a:custGeom>
            <a:solidFill>
              <a:srgbClr val="ECDEDB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7" name="Freeform: Shape 439">
              <a:extLst>
                <a:ext uri="{FF2B5EF4-FFF2-40B4-BE49-F238E27FC236}">
                  <a16:creationId xmlns:a16="http://schemas.microsoft.com/office/drawing/2014/main" id="{31436105-5DD1-48D4-942C-A5299430B7E6}"/>
                </a:ext>
              </a:extLst>
            </p:cNvPr>
            <p:cNvSpPr/>
            <p:nvPr/>
          </p:nvSpPr>
          <p:spPr>
            <a:xfrm>
              <a:off x="1983577" y="2433419"/>
              <a:ext cx="7964" cy="8765"/>
            </a:xfrm>
            <a:custGeom>
              <a:avLst/>
              <a:gdLst>
                <a:gd name="connsiteX0" fmla="*/ 0 w 19230"/>
                <a:gd name="connsiteY0" fmla="*/ 221 h 21164"/>
                <a:gd name="connsiteX1" fmla="*/ 7626 w 19230"/>
                <a:gd name="connsiteY1" fmla="*/ 0 h 21164"/>
                <a:gd name="connsiteX2" fmla="*/ 19230 w 19230"/>
                <a:gd name="connsiteY2" fmla="*/ 21164 h 21164"/>
                <a:gd name="connsiteX3" fmla="*/ 0 w 19230"/>
                <a:gd name="connsiteY3" fmla="*/ 221 h 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30" h="21164">
                  <a:moveTo>
                    <a:pt x="0" y="221"/>
                  </a:moveTo>
                  <a:cubicBezTo>
                    <a:pt x="2542" y="110"/>
                    <a:pt x="5084" y="55"/>
                    <a:pt x="7626" y="0"/>
                  </a:cubicBezTo>
                  <a:cubicBezTo>
                    <a:pt x="15196" y="5028"/>
                    <a:pt x="15859" y="13815"/>
                    <a:pt x="19230" y="21164"/>
                  </a:cubicBezTo>
                  <a:cubicBezTo>
                    <a:pt x="5526" y="20833"/>
                    <a:pt x="6852" y="6742"/>
                    <a:pt x="0" y="221"/>
                  </a:cubicBezTo>
                  <a:close/>
                </a:path>
              </a:pathLst>
            </a:custGeom>
            <a:solidFill>
              <a:srgbClr val="CD8580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8" name="Freeform: Shape 440">
              <a:extLst>
                <a:ext uri="{FF2B5EF4-FFF2-40B4-BE49-F238E27FC236}">
                  <a16:creationId xmlns:a16="http://schemas.microsoft.com/office/drawing/2014/main" id="{CE1AACEB-95C1-4FEC-AC47-213F91E89A05}"/>
                </a:ext>
              </a:extLst>
            </p:cNvPr>
            <p:cNvSpPr/>
            <p:nvPr/>
          </p:nvSpPr>
          <p:spPr>
            <a:xfrm>
              <a:off x="2378935" y="2611882"/>
              <a:ext cx="255796" cy="234055"/>
            </a:xfrm>
            <a:custGeom>
              <a:avLst/>
              <a:gdLst>
                <a:gd name="connsiteX0" fmla="*/ 476458 w 617622"/>
                <a:gd name="connsiteY0" fmla="*/ 431809 h 565128"/>
                <a:gd name="connsiteX1" fmla="*/ 392409 w 617622"/>
                <a:gd name="connsiteY1" fmla="*/ 494032 h 565128"/>
                <a:gd name="connsiteX2" fmla="*/ 297252 w 617622"/>
                <a:gd name="connsiteY2" fmla="*/ 543047 h 565128"/>
                <a:gd name="connsiteX3" fmla="*/ 143133 w 617622"/>
                <a:gd name="connsiteY3" fmla="*/ 562056 h 565128"/>
                <a:gd name="connsiteX4" fmla="*/ 77595 w 617622"/>
                <a:gd name="connsiteY4" fmla="*/ 554264 h 565128"/>
                <a:gd name="connsiteX5" fmla="*/ 61128 w 617622"/>
                <a:gd name="connsiteY5" fmla="*/ 560453 h 565128"/>
                <a:gd name="connsiteX6" fmla="*/ 49855 w 617622"/>
                <a:gd name="connsiteY6" fmla="*/ 516135 h 565128"/>
                <a:gd name="connsiteX7" fmla="*/ 26480 w 617622"/>
                <a:gd name="connsiteY7" fmla="*/ 404677 h 565128"/>
                <a:gd name="connsiteX8" fmla="*/ 12334 w 617622"/>
                <a:gd name="connsiteY8" fmla="*/ 346820 h 565128"/>
                <a:gd name="connsiteX9" fmla="*/ 11 w 617622"/>
                <a:gd name="connsiteY9" fmla="*/ 333337 h 565128"/>
                <a:gd name="connsiteX10" fmla="*/ 17086 w 617622"/>
                <a:gd name="connsiteY10" fmla="*/ 259566 h 565128"/>
                <a:gd name="connsiteX11" fmla="*/ 72843 w 617622"/>
                <a:gd name="connsiteY11" fmla="*/ 147334 h 565128"/>
                <a:gd name="connsiteX12" fmla="*/ 108099 w 617622"/>
                <a:gd name="connsiteY12" fmla="*/ 40407 h 565128"/>
                <a:gd name="connsiteX13" fmla="*/ 152804 w 617622"/>
                <a:gd name="connsiteY13" fmla="*/ 12 h 565128"/>
                <a:gd name="connsiteX14" fmla="*/ 176841 w 617622"/>
                <a:gd name="connsiteY14" fmla="*/ 34660 h 565128"/>
                <a:gd name="connsiteX15" fmla="*/ 155843 w 617622"/>
                <a:gd name="connsiteY15" fmla="*/ 163470 h 565128"/>
                <a:gd name="connsiteX16" fmla="*/ 163137 w 617622"/>
                <a:gd name="connsiteY16" fmla="*/ 207567 h 565128"/>
                <a:gd name="connsiteX17" fmla="*/ 215081 w 617622"/>
                <a:gd name="connsiteY17" fmla="*/ 223923 h 565128"/>
                <a:gd name="connsiteX18" fmla="*/ 281061 w 617622"/>
                <a:gd name="connsiteY18" fmla="*/ 198283 h 565128"/>
                <a:gd name="connsiteX19" fmla="*/ 385280 w 617622"/>
                <a:gd name="connsiteY19" fmla="*/ 134679 h 565128"/>
                <a:gd name="connsiteX20" fmla="*/ 415728 w 617622"/>
                <a:gd name="connsiteY20" fmla="*/ 134956 h 565128"/>
                <a:gd name="connsiteX21" fmla="*/ 416115 w 617622"/>
                <a:gd name="connsiteY21" fmla="*/ 164022 h 565128"/>
                <a:gd name="connsiteX22" fmla="*/ 365166 w 617622"/>
                <a:gd name="connsiteY22" fmla="*/ 213811 h 565128"/>
                <a:gd name="connsiteX23" fmla="*/ 304988 w 617622"/>
                <a:gd name="connsiteY23" fmla="*/ 274099 h 565128"/>
                <a:gd name="connsiteX24" fmla="*/ 300125 w 617622"/>
                <a:gd name="connsiteY24" fmla="*/ 286477 h 565128"/>
                <a:gd name="connsiteX25" fmla="*/ 358645 w 617622"/>
                <a:gd name="connsiteY25" fmla="*/ 252935 h 565128"/>
                <a:gd name="connsiteX26" fmla="*/ 531110 w 617622"/>
                <a:gd name="connsiteY26" fmla="*/ 134016 h 565128"/>
                <a:gd name="connsiteX27" fmla="*/ 571118 w 617622"/>
                <a:gd name="connsiteY27" fmla="*/ 128601 h 565128"/>
                <a:gd name="connsiteX28" fmla="*/ 579075 w 617622"/>
                <a:gd name="connsiteY28" fmla="*/ 171095 h 565128"/>
                <a:gd name="connsiteX29" fmla="*/ 495136 w 617622"/>
                <a:gd name="connsiteY29" fmla="*/ 252161 h 565128"/>
                <a:gd name="connsiteX30" fmla="*/ 377433 w 617622"/>
                <a:gd name="connsiteY30" fmla="*/ 350965 h 565128"/>
                <a:gd name="connsiteX31" fmla="*/ 368316 w 617622"/>
                <a:gd name="connsiteY31" fmla="*/ 367487 h 565128"/>
                <a:gd name="connsiteX32" fmla="*/ 460599 w 617622"/>
                <a:gd name="connsiteY32" fmla="*/ 312615 h 565128"/>
                <a:gd name="connsiteX33" fmla="*/ 537409 w 617622"/>
                <a:gd name="connsiteY33" fmla="*/ 241496 h 565128"/>
                <a:gd name="connsiteX34" fmla="*/ 594769 w 617622"/>
                <a:gd name="connsiteY34" fmla="*/ 217845 h 565128"/>
                <a:gd name="connsiteX35" fmla="*/ 615436 w 617622"/>
                <a:gd name="connsiteY35" fmla="*/ 249122 h 565128"/>
                <a:gd name="connsiteX36" fmla="*/ 600847 w 617622"/>
                <a:gd name="connsiteY36" fmla="*/ 270783 h 565128"/>
                <a:gd name="connsiteX37" fmla="*/ 513095 w 617622"/>
                <a:gd name="connsiteY37" fmla="*/ 347207 h 565128"/>
                <a:gd name="connsiteX38" fmla="*/ 522158 w 617622"/>
                <a:gd name="connsiteY38" fmla="*/ 348423 h 565128"/>
                <a:gd name="connsiteX39" fmla="*/ 536691 w 617622"/>
                <a:gd name="connsiteY39" fmla="*/ 345770 h 565128"/>
                <a:gd name="connsiteX40" fmla="*/ 539233 w 617622"/>
                <a:gd name="connsiteY40" fmla="*/ 361961 h 565128"/>
                <a:gd name="connsiteX41" fmla="*/ 517958 w 617622"/>
                <a:gd name="connsiteY41" fmla="*/ 394730 h 565128"/>
                <a:gd name="connsiteX42" fmla="*/ 476458 w 617622"/>
                <a:gd name="connsiteY42" fmla="*/ 431809 h 565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617622" h="565128">
                  <a:moveTo>
                    <a:pt x="476458" y="431809"/>
                  </a:moveTo>
                  <a:cubicBezTo>
                    <a:pt x="447557" y="451371"/>
                    <a:pt x="418988" y="471375"/>
                    <a:pt x="392409" y="494032"/>
                  </a:cubicBezTo>
                  <a:cubicBezTo>
                    <a:pt x="359750" y="508565"/>
                    <a:pt x="330905" y="530171"/>
                    <a:pt x="297252" y="543047"/>
                  </a:cubicBezTo>
                  <a:cubicBezTo>
                    <a:pt x="247242" y="562111"/>
                    <a:pt x="196348" y="570013"/>
                    <a:pt x="143133" y="562056"/>
                  </a:cubicBezTo>
                  <a:cubicBezTo>
                    <a:pt x="121361" y="558796"/>
                    <a:pt x="99478" y="556530"/>
                    <a:pt x="77595" y="554264"/>
                  </a:cubicBezTo>
                  <a:cubicBezTo>
                    <a:pt x="71462" y="553657"/>
                    <a:pt x="64389" y="552551"/>
                    <a:pt x="61128" y="560453"/>
                  </a:cubicBezTo>
                  <a:cubicBezTo>
                    <a:pt x="51679" y="547246"/>
                    <a:pt x="53723" y="530834"/>
                    <a:pt x="49855" y="516135"/>
                  </a:cubicBezTo>
                  <a:cubicBezTo>
                    <a:pt x="40185" y="479498"/>
                    <a:pt x="35488" y="441535"/>
                    <a:pt x="26480" y="404677"/>
                  </a:cubicBezTo>
                  <a:cubicBezTo>
                    <a:pt x="21783" y="385392"/>
                    <a:pt x="16920" y="366161"/>
                    <a:pt x="12334" y="346820"/>
                  </a:cubicBezTo>
                  <a:cubicBezTo>
                    <a:pt x="11118" y="341736"/>
                    <a:pt x="13384" y="329027"/>
                    <a:pt x="11" y="333337"/>
                  </a:cubicBezTo>
                  <a:cubicBezTo>
                    <a:pt x="-376" y="307310"/>
                    <a:pt x="9405" y="283769"/>
                    <a:pt x="17086" y="259566"/>
                  </a:cubicBezTo>
                  <a:cubicBezTo>
                    <a:pt x="29851" y="219171"/>
                    <a:pt x="52508" y="183805"/>
                    <a:pt x="72843" y="147334"/>
                  </a:cubicBezTo>
                  <a:cubicBezTo>
                    <a:pt x="91521" y="113736"/>
                    <a:pt x="101246" y="77541"/>
                    <a:pt x="108099" y="40407"/>
                  </a:cubicBezTo>
                  <a:cubicBezTo>
                    <a:pt x="112519" y="16369"/>
                    <a:pt x="128545" y="730"/>
                    <a:pt x="152804" y="12"/>
                  </a:cubicBezTo>
                  <a:cubicBezTo>
                    <a:pt x="169437" y="-485"/>
                    <a:pt x="180047" y="14490"/>
                    <a:pt x="176841" y="34660"/>
                  </a:cubicBezTo>
                  <a:cubicBezTo>
                    <a:pt x="170045" y="77652"/>
                    <a:pt x="163413" y="120644"/>
                    <a:pt x="155843" y="163470"/>
                  </a:cubicBezTo>
                  <a:cubicBezTo>
                    <a:pt x="153025" y="179439"/>
                    <a:pt x="157224" y="193697"/>
                    <a:pt x="163137" y="207567"/>
                  </a:cubicBezTo>
                  <a:cubicBezTo>
                    <a:pt x="168497" y="220111"/>
                    <a:pt x="195022" y="227128"/>
                    <a:pt x="215081" y="223923"/>
                  </a:cubicBezTo>
                  <a:cubicBezTo>
                    <a:pt x="239008" y="220111"/>
                    <a:pt x="260560" y="210385"/>
                    <a:pt x="281061" y="198283"/>
                  </a:cubicBezTo>
                  <a:cubicBezTo>
                    <a:pt x="316095" y="177561"/>
                    <a:pt x="350632" y="156065"/>
                    <a:pt x="385280" y="134679"/>
                  </a:cubicBezTo>
                  <a:cubicBezTo>
                    <a:pt x="395724" y="128214"/>
                    <a:pt x="406279" y="126004"/>
                    <a:pt x="415728" y="134956"/>
                  </a:cubicBezTo>
                  <a:cubicBezTo>
                    <a:pt x="425012" y="143797"/>
                    <a:pt x="421309" y="154517"/>
                    <a:pt x="416115" y="164022"/>
                  </a:cubicBezTo>
                  <a:cubicBezTo>
                    <a:pt x="404234" y="185739"/>
                    <a:pt x="383180" y="198228"/>
                    <a:pt x="365166" y="213811"/>
                  </a:cubicBezTo>
                  <a:cubicBezTo>
                    <a:pt x="343614" y="232433"/>
                    <a:pt x="319356" y="248293"/>
                    <a:pt x="304988" y="274099"/>
                  </a:cubicBezTo>
                  <a:cubicBezTo>
                    <a:pt x="303330" y="277028"/>
                    <a:pt x="302446" y="280399"/>
                    <a:pt x="300125" y="286477"/>
                  </a:cubicBezTo>
                  <a:cubicBezTo>
                    <a:pt x="323279" y="278022"/>
                    <a:pt x="340575" y="264429"/>
                    <a:pt x="358645" y="252935"/>
                  </a:cubicBezTo>
                  <a:cubicBezTo>
                    <a:pt x="417607" y="215469"/>
                    <a:pt x="476071" y="177229"/>
                    <a:pt x="531110" y="134016"/>
                  </a:cubicBezTo>
                  <a:cubicBezTo>
                    <a:pt x="543433" y="124346"/>
                    <a:pt x="557579" y="124512"/>
                    <a:pt x="571118" y="128601"/>
                  </a:cubicBezTo>
                  <a:cubicBezTo>
                    <a:pt x="587530" y="133574"/>
                    <a:pt x="590845" y="153302"/>
                    <a:pt x="579075" y="171095"/>
                  </a:cubicBezTo>
                  <a:cubicBezTo>
                    <a:pt x="557137" y="204306"/>
                    <a:pt x="524921" y="227018"/>
                    <a:pt x="495136" y="252161"/>
                  </a:cubicBezTo>
                  <a:cubicBezTo>
                    <a:pt x="455957" y="285151"/>
                    <a:pt x="416612" y="317975"/>
                    <a:pt x="377433" y="350965"/>
                  </a:cubicBezTo>
                  <a:cubicBezTo>
                    <a:pt x="373012" y="354667"/>
                    <a:pt x="369807" y="359309"/>
                    <a:pt x="368316" y="367487"/>
                  </a:cubicBezTo>
                  <a:cubicBezTo>
                    <a:pt x="403571" y="354059"/>
                    <a:pt x="431477" y="332232"/>
                    <a:pt x="460599" y="312615"/>
                  </a:cubicBezTo>
                  <a:cubicBezTo>
                    <a:pt x="489886" y="292887"/>
                    <a:pt x="513869" y="267468"/>
                    <a:pt x="537409" y="241496"/>
                  </a:cubicBezTo>
                  <a:cubicBezTo>
                    <a:pt x="552716" y="224587"/>
                    <a:pt x="570952" y="215303"/>
                    <a:pt x="594769" y="217845"/>
                  </a:cubicBezTo>
                  <a:cubicBezTo>
                    <a:pt x="613170" y="219834"/>
                    <a:pt x="622067" y="231991"/>
                    <a:pt x="615436" y="249122"/>
                  </a:cubicBezTo>
                  <a:cubicBezTo>
                    <a:pt x="612231" y="257355"/>
                    <a:pt x="606871" y="264207"/>
                    <a:pt x="600847" y="270783"/>
                  </a:cubicBezTo>
                  <a:cubicBezTo>
                    <a:pt x="574489" y="299573"/>
                    <a:pt x="543543" y="323114"/>
                    <a:pt x="513095" y="347207"/>
                  </a:cubicBezTo>
                  <a:cubicBezTo>
                    <a:pt x="516079" y="352457"/>
                    <a:pt x="519395" y="350302"/>
                    <a:pt x="522158" y="348423"/>
                  </a:cubicBezTo>
                  <a:cubicBezTo>
                    <a:pt x="526744" y="345328"/>
                    <a:pt x="531883" y="342455"/>
                    <a:pt x="536691" y="345770"/>
                  </a:cubicBezTo>
                  <a:cubicBezTo>
                    <a:pt x="542383" y="349694"/>
                    <a:pt x="540117" y="356325"/>
                    <a:pt x="539233" y="361961"/>
                  </a:cubicBezTo>
                  <a:cubicBezTo>
                    <a:pt x="537078" y="376053"/>
                    <a:pt x="527960" y="385668"/>
                    <a:pt x="517958" y="394730"/>
                  </a:cubicBezTo>
                  <a:cubicBezTo>
                    <a:pt x="504088" y="406998"/>
                    <a:pt x="490273" y="419376"/>
                    <a:pt x="476458" y="431809"/>
                  </a:cubicBezTo>
                  <a:close/>
                </a:path>
              </a:pathLst>
            </a:custGeom>
            <a:solidFill>
              <a:srgbClr val="F9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89" name="Group 6">
            <a:extLst>
              <a:ext uri="{FF2B5EF4-FFF2-40B4-BE49-F238E27FC236}">
                <a16:creationId xmlns:a16="http://schemas.microsoft.com/office/drawing/2014/main" id="{8E22EDC6-2619-4123-A437-7096357A7435}"/>
              </a:ext>
            </a:extLst>
          </p:cNvPr>
          <p:cNvGrpSpPr/>
          <p:nvPr/>
        </p:nvGrpSpPr>
        <p:grpSpPr>
          <a:xfrm>
            <a:off x="778852" y="4639528"/>
            <a:ext cx="3024573" cy="1412048"/>
            <a:chOff x="-941768" y="3137575"/>
            <a:chExt cx="3024573" cy="1412048"/>
          </a:xfrm>
        </p:grpSpPr>
        <p:sp>
          <p:nvSpPr>
            <p:cNvPr id="1490" name="TextBox 1489">
              <a:extLst>
                <a:ext uri="{FF2B5EF4-FFF2-40B4-BE49-F238E27FC236}">
                  <a16:creationId xmlns:a16="http://schemas.microsoft.com/office/drawing/2014/main" id="{A162F4C0-9816-49F4-9C21-1ED99208F912}"/>
                </a:ext>
              </a:extLst>
            </p:cNvPr>
            <p:cNvSpPr txBox="1"/>
            <p:nvPr/>
          </p:nvSpPr>
          <p:spPr>
            <a:xfrm>
              <a:off x="-758716" y="3163978"/>
              <a:ext cx="24762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491" name="TextBox 1490">
              <a:extLst>
                <a:ext uri="{FF2B5EF4-FFF2-40B4-BE49-F238E27FC236}">
                  <a16:creationId xmlns:a16="http://schemas.microsoft.com/office/drawing/2014/main" id="{7C697FD7-276B-4D6E-B2B0-FC0A317B6971}"/>
                </a:ext>
              </a:extLst>
            </p:cNvPr>
            <p:cNvSpPr txBox="1"/>
            <p:nvPr/>
          </p:nvSpPr>
          <p:spPr>
            <a:xfrm>
              <a:off x="-941768" y="3533960"/>
              <a:ext cx="28421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2" name="Oval 49">
              <a:extLst>
                <a:ext uri="{FF2B5EF4-FFF2-40B4-BE49-F238E27FC236}">
                  <a16:creationId xmlns:a16="http://schemas.microsoft.com/office/drawing/2014/main" id="{F4587FB0-E037-4289-BC84-6CEB971E153C}"/>
                </a:ext>
              </a:extLst>
            </p:cNvPr>
            <p:cNvSpPr/>
            <p:nvPr/>
          </p:nvSpPr>
          <p:spPr>
            <a:xfrm>
              <a:off x="1723216" y="3137575"/>
              <a:ext cx="359589" cy="36000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 sz="2700"/>
            </a:p>
          </p:txBody>
        </p:sp>
        <p:sp>
          <p:nvSpPr>
            <p:cNvPr id="1493" name="TextBox 1492">
              <a:extLst>
                <a:ext uri="{FF2B5EF4-FFF2-40B4-BE49-F238E27FC236}">
                  <a16:creationId xmlns:a16="http://schemas.microsoft.com/office/drawing/2014/main" id="{5D6FC6A6-E24F-48F8-A4DF-72FEC1F5B97A}"/>
                </a:ext>
              </a:extLst>
            </p:cNvPr>
            <p:cNvSpPr txBox="1"/>
            <p:nvPr/>
          </p:nvSpPr>
          <p:spPr>
            <a:xfrm>
              <a:off x="1737207" y="3152454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4" name="Group 10">
            <a:extLst>
              <a:ext uri="{FF2B5EF4-FFF2-40B4-BE49-F238E27FC236}">
                <a16:creationId xmlns:a16="http://schemas.microsoft.com/office/drawing/2014/main" id="{91AAEC8B-0B3C-47B7-AC9C-C3D35F3A741A}"/>
              </a:ext>
            </a:extLst>
          </p:cNvPr>
          <p:cNvGrpSpPr/>
          <p:nvPr/>
        </p:nvGrpSpPr>
        <p:grpSpPr>
          <a:xfrm>
            <a:off x="778852" y="1980678"/>
            <a:ext cx="3024574" cy="1412048"/>
            <a:chOff x="625290" y="4653887"/>
            <a:chExt cx="3024574" cy="1412048"/>
          </a:xfrm>
        </p:grpSpPr>
        <p:sp>
          <p:nvSpPr>
            <p:cNvPr id="1495" name="TextBox 1494">
              <a:extLst>
                <a:ext uri="{FF2B5EF4-FFF2-40B4-BE49-F238E27FC236}">
                  <a16:creationId xmlns:a16="http://schemas.microsoft.com/office/drawing/2014/main" id="{FD094892-8C7D-42AC-AD94-7B2616FBC4F0}"/>
                </a:ext>
              </a:extLst>
            </p:cNvPr>
            <p:cNvSpPr txBox="1"/>
            <p:nvPr/>
          </p:nvSpPr>
          <p:spPr>
            <a:xfrm>
              <a:off x="808179" y="4680290"/>
              <a:ext cx="24764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496" name="TextBox 1495">
              <a:extLst>
                <a:ext uri="{FF2B5EF4-FFF2-40B4-BE49-F238E27FC236}">
                  <a16:creationId xmlns:a16="http://schemas.microsoft.com/office/drawing/2014/main" id="{09ED196A-F732-4147-BCF3-D316F14FCC7A}"/>
                </a:ext>
              </a:extLst>
            </p:cNvPr>
            <p:cNvSpPr txBox="1"/>
            <p:nvPr/>
          </p:nvSpPr>
          <p:spPr>
            <a:xfrm>
              <a:off x="625290" y="5050272"/>
              <a:ext cx="28421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7" name="Oval 54">
              <a:extLst>
                <a:ext uri="{FF2B5EF4-FFF2-40B4-BE49-F238E27FC236}">
                  <a16:creationId xmlns:a16="http://schemas.microsoft.com/office/drawing/2014/main" id="{6E4CBE08-479E-4BD3-BB7C-CD062BEF6DB4}"/>
                </a:ext>
              </a:extLst>
            </p:cNvPr>
            <p:cNvSpPr/>
            <p:nvPr/>
          </p:nvSpPr>
          <p:spPr>
            <a:xfrm>
              <a:off x="3290275" y="4653887"/>
              <a:ext cx="359589" cy="36000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ko-KR" altLang="en-US" sz="2700"/>
            </a:p>
          </p:txBody>
        </p:sp>
        <p:sp>
          <p:nvSpPr>
            <p:cNvPr id="1498" name="TextBox 1497">
              <a:extLst>
                <a:ext uri="{FF2B5EF4-FFF2-40B4-BE49-F238E27FC236}">
                  <a16:creationId xmlns:a16="http://schemas.microsoft.com/office/drawing/2014/main" id="{86B2C5EF-91B8-41DA-8CAE-3CA1C88FD512}"/>
                </a:ext>
              </a:extLst>
            </p:cNvPr>
            <p:cNvSpPr txBox="1"/>
            <p:nvPr/>
          </p:nvSpPr>
          <p:spPr>
            <a:xfrm>
              <a:off x="3302599" y="4671830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1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9" name="Group 11">
            <a:extLst>
              <a:ext uri="{FF2B5EF4-FFF2-40B4-BE49-F238E27FC236}">
                <a16:creationId xmlns:a16="http://schemas.microsoft.com/office/drawing/2014/main" id="{310D4645-F2A9-49EF-93BA-75C30D80C0B4}"/>
              </a:ext>
            </a:extLst>
          </p:cNvPr>
          <p:cNvGrpSpPr/>
          <p:nvPr/>
        </p:nvGrpSpPr>
        <p:grpSpPr>
          <a:xfrm flipH="1">
            <a:off x="8379869" y="4639528"/>
            <a:ext cx="3033280" cy="1412048"/>
            <a:chOff x="596366" y="1553975"/>
            <a:chExt cx="3033280" cy="1412048"/>
          </a:xfrm>
        </p:grpSpPr>
        <p:sp>
          <p:nvSpPr>
            <p:cNvPr id="1500" name="TextBox 1499">
              <a:extLst>
                <a:ext uri="{FF2B5EF4-FFF2-40B4-BE49-F238E27FC236}">
                  <a16:creationId xmlns:a16="http://schemas.microsoft.com/office/drawing/2014/main" id="{43BF8A6A-67BF-4435-B4CC-AC9F19C260FF}"/>
                </a:ext>
              </a:extLst>
            </p:cNvPr>
            <p:cNvSpPr txBox="1"/>
            <p:nvPr/>
          </p:nvSpPr>
          <p:spPr>
            <a:xfrm>
              <a:off x="785123" y="1580378"/>
              <a:ext cx="24792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501" name="TextBox 1500">
              <a:extLst>
                <a:ext uri="{FF2B5EF4-FFF2-40B4-BE49-F238E27FC236}">
                  <a16:creationId xmlns:a16="http://schemas.microsoft.com/office/drawing/2014/main" id="{D106782F-A46A-42AA-A4DD-E2C656DA37A6}"/>
                </a:ext>
              </a:extLst>
            </p:cNvPr>
            <p:cNvSpPr txBox="1"/>
            <p:nvPr/>
          </p:nvSpPr>
          <p:spPr>
            <a:xfrm>
              <a:off x="596366" y="1950360"/>
              <a:ext cx="284218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2" name="Oval 59">
              <a:extLst>
                <a:ext uri="{FF2B5EF4-FFF2-40B4-BE49-F238E27FC236}">
                  <a16:creationId xmlns:a16="http://schemas.microsoft.com/office/drawing/2014/main" id="{C14E48A0-D5E5-4097-BA3A-34E9ED0483F9}"/>
                </a:ext>
              </a:extLst>
            </p:cNvPr>
            <p:cNvSpPr/>
            <p:nvPr/>
          </p:nvSpPr>
          <p:spPr>
            <a:xfrm>
              <a:off x="3270057" y="1553975"/>
              <a:ext cx="359589" cy="36000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0"/>
            </a:p>
          </p:txBody>
        </p:sp>
        <p:sp>
          <p:nvSpPr>
            <p:cNvPr id="1503" name="TextBox 1502">
              <a:extLst>
                <a:ext uri="{FF2B5EF4-FFF2-40B4-BE49-F238E27FC236}">
                  <a16:creationId xmlns:a16="http://schemas.microsoft.com/office/drawing/2014/main" id="{261152C1-31F8-4C99-89D6-85367598F37A}"/>
                </a:ext>
              </a:extLst>
            </p:cNvPr>
            <p:cNvSpPr txBox="1"/>
            <p:nvPr/>
          </p:nvSpPr>
          <p:spPr>
            <a:xfrm>
              <a:off x="3282381" y="1580086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3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04" name="Group 12">
            <a:extLst>
              <a:ext uri="{FF2B5EF4-FFF2-40B4-BE49-F238E27FC236}">
                <a16:creationId xmlns:a16="http://schemas.microsoft.com/office/drawing/2014/main" id="{94069E4A-1A96-4281-A547-50A468F86B14}"/>
              </a:ext>
            </a:extLst>
          </p:cNvPr>
          <p:cNvGrpSpPr/>
          <p:nvPr/>
        </p:nvGrpSpPr>
        <p:grpSpPr>
          <a:xfrm flipH="1">
            <a:off x="8279506" y="1980678"/>
            <a:ext cx="3133643" cy="1412048"/>
            <a:chOff x="2328507" y="3202670"/>
            <a:chExt cx="3133643" cy="1412048"/>
          </a:xfrm>
        </p:grpSpPr>
        <p:sp>
          <p:nvSpPr>
            <p:cNvPr id="1505" name="TextBox 1504">
              <a:extLst>
                <a:ext uri="{FF2B5EF4-FFF2-40B4-BE49-F238E27FC236}">
                  <a16:creationId xmlns:a16="http://schemas.microsoft.com/office/drawing/2014/main" id="{07884403-5316-4908-96EE-F256A9216394}"/>
                </a:ext>
              </a:extLst>
            </p:cNvPr>
            <p:cNvSpPr txBox="1"/>
            <p:nvPr/>
          </p:nvSpPr>
          <p:spPr>
            <a:xfrm>
              <a:off x="2520105" y="3229073"/>
              <a:ext cx="257681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06" name="TextBox 1505">
              <a:extLst>
                <a:ext uri="{FF2B5EF4-FFF2-40B4-BE49-F238E27FC236}">
                  <a16:creationId xmlns:a16="http://schemas.microsoft.com/office/drawing/2014/main" id="{73F555B6-8DD3-417C-9A58-6FAC1D462509}"/>
                </a:ext>
              </a:extLst>
            </p:cNvPr>
            <p:cNvSpPr txBox="1"/>
            <p:nvPr/>
          </p:nvSpPr>
          <p:spPr>
            <a:xfrm>
              <a:off x="2328507" y="3599055"/>
              <a:ext cx="294254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7" name="Oval 65">
              <a:extLst>
                <a:ext uri="{FF2B5EF4-FFF2-40B4-BE49-F238E27FC236}">
                  <a16:creationId xmlns:a16="http://schemas.microsoft.com/office/drawing/2014/main" id="{E72C07F1-03C1-4E23-97CF-F404FEC954F1}"/>
                </a:ext>
              </a:extLst>
            </p:cNvPr>
            <p:cNvSpPr/>
            <p:nvPr/>
          </p:nvSpPr>
          <p:spPr>
            <a:xfrm>
              <a:off x="5102561" y="3202670"/>
              <a:ext cx="359589" cy="36000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0"/>
            </a:p>
          </p:txBody>
        </p:sp>
        <p:sp>
          <p:nvSpPr>
            <p:cNvPr id="1508" name="TextBox 1507">
              <a:extLst>
                <a:ext uri="{FF2B5EF4-FFF2-40B4-BE49-F238E27FC236}">
                  <a16:creationId xmlns:a16="http://schemas.microsoft.com/office/drawing/2014/main" id="{1226454B-78D7-481B-BC98-49856809B067}"/>
                </a:ext>
              </a:extLst>
            </p:cNvPr>
            <p:cNvSpPr txBox="1"/>
            <p:nvPr/>
          </p:nvSpPr>
          <p:spPr>
            <a:xfrm>
              <a:off x="5114885" y="3228783"/>
              <a:ext cx="3349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4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11410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53</cp:revision>
  <dcterms:created xsi:type="dcterms:W3CDTF">2018-02-18T19:39:47Z</dcterms:created>
  <dcterms:modified xsi:type="dcterms:W3CDTF">2022-10-31T06:12:02Z</dcterms:modified>
</cp:coreProperties>
</file>