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" name="그룹 306">
            <a:extLst>
              <a:ext uri="{FF2B5EF4-FFF2-40B4-BE49-F238E27FC236}">
                <a16:creationId xmlns:a16="http://schemas.microsoft.com/office/drawing/2014/main" id="{2728BDBD-86D2-4E48-892C-56417344F921}"/>
              </a:ext>
            </a:extLst>
          </p:cNvPr>
          <p:cNvGrpSpPr/>
          <p:nvPr/>
        </p:nvGrpSpPr>
        <p:grpSpPr>
          <a:xfrm rot="5400000">
            <a:off x="6707295" y="3328995"/>
            <a:ext cx="2208771" cy="1724115"/>
            <a:chOff x="1367246" y="2546418"/>
            <a:chExt cx="2510246" cy="1959438"/>
          </a:xfrm>
        </p:grpSpPr>
        <p:sp>
          <p:nvSpPr>
            <p:cNvPr id="308" name="화살표: 위쪽 307">
              <a:extLst>
                <a:ext uri="{FF2B5EF4-FFF2-40B4-BE49-F238E27FC236}">
                  <a16:creationId xmlns:a16="http://schemas.microsoft.com/office/drawing/2014/main" id="{E5B88BAF-5601-48EB-A58F-795FE3EE8FB9}"/>
                </a:ext>
              </a:extLst>
            </p:cNvPr>
            <p:cNvSpPr/>
            <p:nvPr/>
          </p:nvSpPr>
          <p:spPr>
            <a:xfrm rot="5400000">
              <a:off x="1851728" y="2480091"/>
              <a:ext cx="1959438" cy="2092091"/>
            </a:xfrm>
            <a:prstGeom prst="upArrow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9" name="타원 308">
              <a:extLst>
                <a:ext uri="{FF2B5EF4-FFF2-40B4-BE49-F238E27FC236}">
                  <a16:creationId xmlns:a16="http://schemas.microsoft.com/office/drawing/2014/main" id="{5B31956E-8C52-4F45-ADA1-DC539518E1A5}"/>
                </a:ext>
              </a:extLst>
            </p:cNvPr>
            <p:cNvSpPr/>
            <p:nvPr/>
          </p:nvSpPr>
          <p:spPr>
            <a:xfrm>
              <a:off x="1367246" y="3012330"/>
              <a:ext cx="1027611" cy="102761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0" name="그룹 309">
            <a:extLst>
              <a:ext uri="{FF2B5EF4-FFF2-40B4-BE49-F238E27FC236}">
                <a16:creationId xmlns:a16="http://schemas.microsoft.com/office/drawing/2014/main" id="{A875C915-CE6A-4F24-BB4A-3A5E320C5E93}"/>
              </a:ext>
            </a:extLst>
          </p:cNvPr>
          <p:cNvGrpSpPr/>
          <p:nvPr/>
        </p:nvGrpSpPr>
        <p:grpSpPr>
          <a:xfrm rot="16200000">
            <a:off x="3347990" y="2791937"/>
            <a:ext cx="2039131" cy="1724115"/>
            <a:chOff x="1367246" y="2546417"/>
            <a:chExt cx="2317452" cy="1959438"/>
          </a:xfrm>
        </p:grpSpPr>
        <p:sp>
          <p:nvSpPr>
            <p:cNvPr id="311" name="화살표: 위쪽 310">
              <a:extLst>
                <a:ext uri="{FF2B5EF4-FFF2-40B4-BE49-F238E27FC236}">
                  <a16:creationId xmlns:a16="http://schemas.microsoft.com/office/drawing/2014/main" id="{409EBEBE-FE1B-431F-A5D0-9A07530F717D}"/>
                </a:ext>
              </a:extLst>
            </p:cNvPr>
            <p:cNvSpPr/>
            <p:nvPr/>
          </p:nvSpPr>
          <p:spPr>
            <a:xfrm rot="5400000">
              <a:off x="1755331" y="2576488"/>
              <a:ext cx="1959438" cy="1899296"/>
            </a:xfrm>
            <a:prstGeom prst="upArrow">
              <a:avLst/>
            </a:prstGeom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2" name="타원 311">
              <a:extLst>
                <a:ext uri="{FF2B5EF4-FFF2-40B4-BE49-F238E27FC236}">
                  <a16:creationId xmlns:a16="http://schemas.microsoft.com/office/drawing/2014/main" id="{2F3EB2DA-1A60-4170-AC55-CBBA8DB954B7}"/>
                </a:ext>
              </a:extLst>
            </p:cNvPr>
            <p:cNvSpPr/>
            <p:nvPr/>
          </p:nvSpPr>
          <p:spPr>
            <a:xfrm>
              <a:off x="1367246" y="3012330"/>
              <a:ext cx="1027611" cy="102761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3" name="그룹 312">
            <a:extLst>
              <a:ext uri="{FF2B5EF4-FFF2-40B4-BE49-F238E27FC236}">
                <a16:creationId xmlns:a16="http://schemas.microsoft.com/office/drawing/2014/main" id="{1FCED402-D9D2-4F49-977F-A5705ABA6DB3}"/>
              </a:ext>
            </a:extLst>
          </p:cNvPr>
          <p:cNvGrpSpPr/>
          <p:nvPr/>
        </p:nvGrpSpPr>
        <p:grpSpPr>
          <a:xfrm rot="5400000">
            <a:off x="4357572" y="4004512"/>
            <a:ext cx="2316049" cy="1724115"/>
            <a:chOff x="1367246" y="2546417"/>
            <a:chExt cx="2632166" cy="1959438"/>
          </a:xfrm>
        </p:grpSpPr>
        <p:sp>
          <p:nvSpPr>
            <p:cNvPr id="314" name="화살표: 위쪽 313">
              <a:extLst>
                <a:ext uri="{FF2B5EF4-FFF2-40B4-BE49-F238E27FC236}">
                  <a16:creationId xmlns:a16="http://schemas.microsoft.com/office/drawing/2014/main" id="{A334C276-E6AF-4BC7-84AF-1B9CB945BF4A}"/>
                </a:ext>
              </a:extLst>
            </p:cNvPr>
            <p:cNvSpPr/>
            <p:nvPr/>
          </p:nvSpPr>
          <p:spPr>
            <a:xfrm rot="5400000">
              <a:off x="1912688" y="2419131"/>
              <a:ext cx="1959438" cy="2214010"/>
            </a:xfrm>
            <a:prstGeom prst="upArrow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5" name="타원 314">
              <a:extLst>
                <a:ext uri="{FF2B5EF4-FFF2-40B4-BE49-F238E27FC236}">
                  <a16:creationId xmlns:a16="http://schemas.microsoft.com/office/drawing/2014/main" id="{E80A3933-13FB-4E11-A34E-1B61922FD3ED}"/>
                </a:ext>
              </a:extLst>
            </p:cNvPr>
            <p:cNvSpPr/>
            <p:nvPr/>
          </p:nvSpPr>
          <p:spPr>
            <a:xfrm>
              <a:off x="1367246" y="3012330"/>
              <a:ext cx="1027611" cy="102761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6" name="그룹 315">
            <a:extLst>
              <a:ext uri="{FF2B5EF4-FFF2-40B4-BE49-F238E27FC236}">
                <a16:creationId xmlns:a16="http://schemas.microsoft.com/office/drawing/2014/main" id="{27549C34-F4EA-4625-A8CA-019ADBC70D50}"/>
              </a:ext>
            </a:extLst>
          </p:cNvPr>
          <p:cNvGrpSpPr/>
          <p:nvPr/>
        </p:nvGrpSpPr>
        <p:grpSpPr>
          <a:xfrm rot="16200000">
            <a:off x="5391203" y="2086830"/>
            <a:ext cx="2544870" cy="1724115"/>
            <a:chOff x="1367246" y="2546417"/>
            <a:chExt cx="2892219" cy="1959438"/>
          </a:xfrm>
        </p:grpSpPr>
        <p:sp>
          <p:nvSpPr>
            <p:cNvPr id="317" name="화살표: 위쪽 316">
              <a:extLst>
                <a:ext uri="{FF2B5EF4-FFF2-40B4-BE49-F238E27FC236}">
                  <a16:creationId xmlns:a16="http://schemas.microsoft.com/office/drawing/2014/main" id="{74B842C8-30AC-43B3-8224-B62732403899}"/>
                </a:ext>
              </a:extLst>
            </p:cNvPr>
            <p:cNvSpPr/>
            <p:nvPr/>
          </p:nvSpPr>
          <p:spPr>
            <a:xfrm rot="5400000">
              <a:off x="2042715" y="2289104"/>
              <a:ext cx="1959438" cy="2474063"/>
            </a:xfrm>
            <a:prstGeom prst="upArrow">
              <a:avLst/>
            </a:prstGeom>
            <a:solidFill>
              <a:schemeClr val="accent3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8" name="타원 317">
              <a:extLst>
                <a:ext uri="{FF2B5EF4-FFF2-40B4-BE49-F238E27FC236}">
                  <a16:creationId xmlns:a16="http://schemas.microsoft.com/office/drawing/2014/main" id="{2429D21B-6858-4C9A-878C-70B0FA7C4948}"/>
                </a:ext>
              </a:extLst>
            </p:cNvPr>
            <p:cNvSpPr/>
            <p:nvPr/>
          </p:nvSpPr>
          <p:spPr>
            <a:xfrm>
              <a:off x="1367246" y="3012330"/>
              <a:ext cx="1027611" cy="102761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9" name="Group 80">
            <a:extLst>
              <a:ext uri="{FF2B5EF4-FFF2-40B4-BE49-F238E27FC236}">
                <a16:creationId xmlns:a16="http://schemas.microsoft.com/office/drawing/2014/main" id="{E0B995AD-5D59-4C16-998E-73B65B4F597B}"/>
              </a:ext>
            </a:extLst>
          </p:cNvPr>
          <p:cNvGrpSpPr/>
          <p:nvPr/>
        </p:nvGrpSpPr>
        <p:grpSpPr>
          <a:xfrm>
            <a:off x="730448" y="2325544"/>
            <a:ext cx="2218686" cy="1077218"/>
            <a:chOff x="1715369" y="1766707"/>
            <a:chExt cx="1783314" cy="1077218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8B670605-0820-4A92-8335-7381AEC235A9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910E3341-0B4B-443B-A929-DFB1E03907FF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2" name="Group 80">
            <a:extLst>
              <a:ext uri="{FF2B5EF4-FFF2-40B4-BE49-F238E27FC236}">
                <a16:creationId xmlns:a16="http://schemas.microsoft.com/office/drawing/2014/main" id="{7234BFF6-A862-4DA3-A678-BCD077AE895A}"/>
              </a:ext>
            </a:extLst>
          </p:cNvPr>
          <p:cNvGrpSpPr/>
          <p:nvPr/>
        </p:nvGrpSpPr>
        <p:grpSpPr>
          <a:xfrm>
            <a:off x="730448" y="5081795"/>
            <a:ext cx="2218686" cy="1077218"/>
            <a:chOff x="1715369" y="1766707"/>
            <a:chExt cx="1783314" cy="1077218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838EFB35-A113-478E-AD36-CA6532D416C0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7DB594EC-1AF3-4823-BA0E-271541B11D3A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5" name="Group 80">
            <a:extLst>
              <a:ext uri="{FF2B5EF4-FFF2-40B4-BE49-F238E27FC236}">
                <a16:creationId xmlns:a16="http://schemas.microsoft.com/office/drawing/2014/main" id="{AC0478B2-1213-4640-A267-2ACB81B1B2E1}"/>
              </a:ext>
            </a:extLst>
          </p:cNvPr>
          <p:cNvGrpSpPr/>
          <p:nvPr/>
        </p:nvGrpSpPr>
        <p:grpSpPr>
          <a:xfrm>
            <a:off x="9242867" y="2320156"/>
            <a:ext cx="2218686" cy="1077218"/>
            <a:chOff x="1715369" y="1766707"/>
            <a:chExt cx="1783314" cy="1077218"/>
          </a:xfrm>
        </p:grpSpPr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117E0A92-8587-406A-8090-06E807E40D78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15FF06B7-E15F-480D-8528-A5BD873F6852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" name="Group 80">
            <a:extLst>
              <a:ext uri="{FF2B5EF4-FFF2-40B4-BE49-F238E27FC236}">
                <a16:creationId xmlns:a16="http://schemas.microsoft.com/office/drawing/2014/main" id="{369A84CD-6A10-4EA1-97AD-D39BE97DC6E4}"/>
              </a:ext>
            </a:extLst>
          </p:cNvPr>
          <p:cNvGrpSpPr/>
          <p:nvPr/>
        </p:nvGrpSpPr>
        <p:grpSpPr>
          <a:xfrm>
            <a:off x="9242867" y="5076407"/>
            <a:ext cx="2218686" cy="1077218"/>
            <a:chOff x="1715369" y="1766707"/>
            <a:chExt cx="1783314" cy="1077218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D5F8006A-DB68-46CE-A4CB-DE0499EE3FAF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08EDF5EE-F925-406A-96A4-DAF0E7AD9A82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1" name="Isosceles Triangle 51">
            <a:extLst>
              <a:ext uri="{FF2B5EF4-FFF2-40B4-BE49-F238E27FC236}">
                <a16:creationId xmlns:a16="http://schemas.microsoft.com/office/drawing/2014/main" id="{E5753C02-5689-476C-A08D-899148D26BC2}"/>
              </a:ext>
            </a:extLst>
          </p:cNvPr>
          <p:cNvSpPr/>
          <p:nvPr/>
        </p:nvSpPr>
        <p:spPr>
          <a:xfrm>
            <a:off x="2376275" y="1930588"/>
            <a:ext cx="429935" cy="31527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ectangle 130">
            <a:extLst>
              <a:ext uri="{FF2B5EF4-FFF2-40B4-BE49-F238E27FC236}">
                <a16:creationId xmlns:a16="http://schemas.microsoft.com/office/drawing/2014/main" id="{A8493EC1-32C9-4FFC-820C-ADDFED6B6BB1}"/>
              </a:ext>
            </a:extLst>
          </p:cNvPr>
          <p:cNvSpPr/>
          <p:nvPr/>
        </p:nvSpPr>
        <p:spPr>
          <a:xfrm>
            <a:off x="2351817" y="4541444"/>
            <a:ext cx="454393" cy="45645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3" name="Rectangle 36">
            <a:extLst>
              <a:ext uri="{FF2B5EF4-FFF2-40B4-BE49-F238E27FC236}">
                <a16:creationId xmlns:a16="http://schemas.microsoft.com/office/drawing/2014/main" id="{C2BEF16D-00C6-48B1-8712-8BE3DDB0D412}"/>
              </a:ext>
            </a:extLst>
          </p:cNvPr>
          <p:cNvSpPr/>
          <p:nvPr/>
        </p:nvSpPr>
        <p:spPr>
          <a:xfrm>
            <a:off x="9411823" y="4559583"/>
            <a:ext cx="502650" cy="42017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4" name="Rectangle 16">
            <a:extLst>
              <a:ext uri="{FF2B5EF4-FFF2-40B4-BE49-F238E27FC236}">
                <a16:creationId xmlns:a16="http://schemas.microsoft.com/office/drawing/2014/main" id="{DF050A6A-B794-49C6-A371-D9DC869FD5BA}"/>
              </a:ext>
            </a:extLst>
          </p:cNvPr>
          <p:cNvSpPr/>
          <p:nvPr/>
        </p:nvSpPr>
        <p:spPr>
          <a:xfrm>
            <a:off x="9405696" y="1921037"/>
            <a:ext cx="508777" cy="334377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5" name="Isosceles Triangle 51">
            <a:extLst>
              <a:ext uri="{FF2B5EF4-FFF2-40B4-BE49-F238E27FC236}">
                <a16:creationId xmlns:a16="http://schemas.microsoft.com/office/drawing/2014/main" id="{79EBAEE6-F101-4462-AC5C-6B9F9B7ECABE}"/>
              </a:ext>
            </a:extLst>
          </p:cNvPr>
          <p:cNvSpPr/>
          <p:nvPr/>
        </p:nvSpPr>
        <p:spPr>
          <a:xfrm>
            <a:off x="4152586" y="4076481"/>
            <a:ext cx="429935" cy="31527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6" name="Rectangle 130">
            <a:extLst>
              <a:ext uri="{FF2B5EF4-FFF2-40B4-BE49-F238E27FC236}">
                <a16:creationId xmlns:a16="http://schemas.microsoft.com/office/drawing/2014/main" id="{30B39008-C0D1-4092-8AC8-0C9ECA79C4BC}"/>
              </a:ext>
            </a:extLst>
          </p:cNvPr>
          <p:cNvSpPr/>
          <p:nvPr/>
        </p:nvSpPr>
        <p:spPr>
          <a:xfrm>
            <a:off x="5286981" y="3918566"/>
            <a:ext cx="454393" cy="45645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7" name="Rectangle 36">
            <a:extLst>
              <a:ext uri="{FF2B5EF4-FFF2-40B4-BE49-F238E27FC236}">
                <a16:creationId xmlns:a16="http://schemas.microsoft.com/office/drawing/2014/main" id="{91FAC99F-C9F7-4B7A-973B-B677E75E29BB}"/>
              </a:ext>
            </a:extLst>
          </p:cNvPr>
          <p:cNvSpPr/>
          <p:nvPr/>
        </p:nvSpPr>
        <p:spPr>
          <a:xfrm>
            <a:off x="7560355" y="3344073"/>
            <a:ext cx="502650" cy="42017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8" name="Rectangle 16">
            <a:extLst>
              <a:ext uri="{FF2B5EF4-FFF2-40B4-BE49-F238E27FC236}">
                <a16:creationId xmlns:a16="http://schemas.microsoft.com/office/drawing/2014/main" id="{B4069F7B-D7EC-4ECB-95F7-6FED22647649}"/>
              </a:ext>
            </a:extLst>
          </p:cNvPr>
          <p:cNvSpPr/>
          <p:nvPr/>
        </p:nvSpPr>
        <p:spPr>
          <a:xfrm>
            <a:off x="6409248" y="3630556"/>
            <a:ext cx="508777" cy="334377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2024-02-21T16:20:04Z</dcterms:modified>
</cp:coreProperties>
</file>