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46" name="사다리꼴 1645">
            <a:extLst>
              <a:ext uri="{FF2B5EF4-FFF2-40B4-BE49-F238E27FC236}">
                <a16:creationId xmlns:a16="http://schemas.microsoft.com/office/drawing/2014/main" id="{CC320A8D-76CB-4075-9AEE-2F155A3A5033}"/>
              </a:ext>
            </a:extLst>
          </p:cNvPr>
          <p:cNvSpPr/>
          <p:nvPr/>
        </p:nvSpPr>
        <p:spPr>
          <a:xfrm rot="14400000">
            <a:off x="3648482" y="3984402"/>
            <a:ext cx="1819757" cy="663012"/>
          </a:xfrm>
          <a:prstGeom prst="trapezoid">
            <a:avLst>
              <a:gd name="adj" fmla="val 5642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47" name="Group 13">
            <a:extLst>
              <a:ext uri="{FF2B5EF4-FFF2-40B4-BE49-F238E27FC236}">
                <a16:creationId xmlns:a16="http://schemas.microsoft.com/office/drawing/2014/main" id="{93D442C4-CAF7-4DA6-8857-13C8F6F9C3CF}"/>
              </a:ext>
            </a:extLst>
          </p:cNvPr>
          <p:cNvGrpSpPr/>
          <p:nvPr/>
        </p:nvGrpSpPr>
        <p:grpSpPr>
          <a:xfrm>
            <a:off x="9182410" y="3539197"/>
            <a:ext cx="2207354" cy="893296"/>
            <a:chOff x="9023213" y="2973444"/>
            <a:chExt cx="2207354" cy="893296"/>
          </a:xfrm>
        </p:grpSpPr>
        <p:grpSp>
          <p:nvGrpSpPr>
            <p:cNvPr id="1648" name="Group 66">
              <a:extLst>
                <a:ext uri="{FF2B5EF4-FFF2-40B4-BE49-F238E27FC236}">
                  <a16:creationId xmlns:a16="http://schemas.microsoft.com/office/drawing/2014/main" id="{7224686B-FBCD-48E9-9ED1-617B5C94777B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53" name="Oval 72">
                <a:extLst>
                  <a:ext uri="{FF2B5EF4-FFF2-40B4-BE49-F238E27FC236}">
                    <a16:creationId xmlns:a16="http://schemas.microsoft.com/office/drawing/2014/main" id="{E884CD28-9AF7-4A23-843F-63C0265308D3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54" name="Chevron 60">
                <a:extLst>
                  <a:ext uri="{FF2B5EF4-FFF2-40B4-BE49-F238E27FC236}">
                    <a16:creationId xmlns:a16="http://schemas.microsoft.com/office/drawing/2014/main" id="{12ED728E-8022-40FE-B497-AFE782F1DC3A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649" name="Group 67">
              <a:extLst>
                <a:ext uri="{FF2B5EF4-FFF2-40B4-BE49-F238E27FC236}">
                  <a16:creationId xmlns:a16="http://schemas.microsoft.com/office/drawing/2014/main" id="{B3D0B6C9-FBDA-449D-9F23-1847F1CD3C55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650" name="TextBox 1649">
                <a:extLst>
                  <a:ext uri="{FF2B5EF4-FFF2-40B4-BE49-F238E27FC236}">
                    <a16:creationId xmlns:a16="http://schemas.microsoft.com/office/drawing/2014/main" id="{26780AF5-9C2C-4D7B-8E1C-DD5AC202C5DB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51" name="TextBox 1650">
                <a:extLst>
                  <a:ext uri="{FF2B5EF4-FFF2-40B4-BE49-F238E27FC236}">
                    <a16:creationId xmlns:a16="http://schemas.microsoft.com/office/drawing/2014/main" id="{BE2E4EFE-BBB8-45D1-9103-283604BD80FA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52" name="TextBox 1651">
                <a:extLst>
                  <a:ext uri="{FF2B5EF4-FFF2-40B4-BE49-F238E27FC236}">
                    <a16:creationId xmlns:a16="http://schemas.microsoft.com/office/drawing/2014/main" id="{F963B64B-157A-4E66-8ABC-85161DE2D89A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55" name="Group 74">
            <a:extLst>
              <a:ext uri="{FF2B5EF4-FFF2-40B4-BE49-F238E27FC236}">
                <a16:creationId xmlns:a16="http://schemas.microsoft.com/office/drawing/2014/main" id="{B324F722-F767-45EF-B7DE-F3A5DA4AFA16}"/>
              </a:ext>
            </a:extLst>
          </p:cNvPr>
          <p:cNvGrpSpPr/>
          <p:nvPr/>
        </p:nvGrpSpPr>
        <p:grpSpPr>
          <a:xfrm>
            <a:off x="8078734" y="1799855"/>
            <a:ext cx="2207354" cy="893296"/>
            <a:chOff x="9023213" y="2973444"/>
            <a:chExt cx="2207354" cy="893296"/>
          </a:xfrm>
        </p:grpSpPr>
        <p:grpSp>
          <p:nvGrpSpPr>
            <p:cNvPr id="1656" name="Group 75">
              <a:extLst>
                <a:ext uri="{FF2B5EF4-FFF2-40B4-BE49-F238E27FC236}">
                  <a16:creationId xmlns:a16="http://schemas.microsoft.com/office/drawing/2014/main" id="{EBACA195-3A56-47E8-BDC5-7E140E6892D1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61" name="Oval 80">
                <a:extLst>
                  <a:ext uri="{FF2B5EF4-FFF2-40B4-BE49-F238E27FC236}">
                    <a16:creationId xmlns:a16="http://schemas.microsoft.com/office/drawing/2014/main" id="{308336AC-8974-4776-8F66-97DC85E6D965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62" name="Chevron 60">
                <a:extLst>
                  <a:ext uri="{FF2B5EF4-FFF2-40B4-BE49-F238E27FC236}">
                    <a16:creationId xmlns:a16="http://schemas.microsoft.com/office/drawing/2014/main" id="{C6FB1000-A1B0-4CAC-B160-BDD664D5C6D8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657" name="Group 76">
              <a:extLst>
                <a:ext uri="{FF2B5EF4-FFF2-40B4-BE49-F238E27FC236}">
                  <a16:creationId xmlns:a16="http://schemas.microsoft.com/office/drawing/2014/main" id="{317D768B-EC18-4582-8BA5-FD724C630F04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658" name="TextBox 1657">
                <a:extLst>
                  <a:ext uri="{FF2B5EF4-FFF2-40B4-BE49-F238E27FC236}">
                    <a16:creationId xmlns:a16="http://schemas.microsoft.com/office/drawing/2014/main" id="{B3102194-0573-4909-A84A-83BD572A8E30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59" name="TextBox 1658">
                <a:extLst>
                  <a:ext uri="{FF2B5EF4-FFF2-40B4-BE49-F238E27FC236}">
                    <a16:creationId xmlns:a16="http://schemas.microsoft.com/office/drawing/2014/main" id="{9154C9ED-2C5E-4112-8496-773850DF00E8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60" name="TextBox 1659">
                <a:extLst>
                  <a:ext uri="{FF2B5EF4-FFF2-40B4-BE49-F238E27FC236}">
                    <a16:creationId xmlns:a16="http://schemas.microsoft.com/office/drawing/2014/main" id="{25B7DBCC-4852-46FD-9790-C5128C3496F1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63" name="Group 82">
            <a:extLst>
              <a:ext uri="{FF2B5EF4-FFF2-40B4-BE49-F238E27FC236}">
                <a16:creationId xmlns:a16="http://schemas.microsoft.com/office/drawing/2014/main" id="{AC893A2B-16C4-48C9-A087-D3C29D46A270}"/>
              </a:ext>
            </a:extLst>
          </p:cNvPr>
          <p:cNvGrpSpPr/>
          <p:nvPr/>
        </p:nvGrpSpPr>
        <p:grpSpPr>
          <a:xfrm>
            <a:off x="8078734" y="5278538"/>
            <a:ext cx="2207354" cy="893296"/>
            <a:chOff x="9023213" y="2973444"/>
            <a:chExt cx="2207354" cy="893296"/>
          </a:xfrm>
        </p:grpSpPr>
        <p:grpSp>
          <p:nvGrpSpPr>
            <p:cNvPr id="1664" name="Group 83">
              <a:extLst>
                <a:ext uri="{FF2B5EF4-FFF2-40B4-BE49-F238E27FC236}">
                  <a16:creationId xmlns:a16="http://schemas.microsoft.com/office/drawing/2014/main" id="{DBE69625-6068-4081-828A-1D6FD64CF0E2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69" name="Oval 88">
                <a:extLst>
                  <a:ext uri="{FF2B5EF4-FFF2-40B4-BE49-F238E27FC236}">
                    <a16:creationId xmlns:a16="http://schemas.microsoft.com/office/drawing/2014/main" id="{84DDFE16-417A-45C4-ACCA-6183BF73972C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70" name="Chevron 60">
                <a:extLst>
                  <a:ext uri="{FF2B5EF4-FFF2-40B4-BE49-F238E27FC236}">
                    <a16:creationId xmlns:a16="http://schemas.microsoft.com/office/drawing/2014/main" id="{C38E5B58-0D81-434F-8557-E9528F8C8FCC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665" name="Group 84">
              <a:extLst>
                <a:ext uri="{FF2B5EF4-FFF2-40B4-BE49-F238E27FC236}">
                  <a16:creationId xmlns:a16="http://schemas.microsoft.com/office/drawing/2014/main" id="{7E6FEB34-2749-4B6B-A98D-148E38E8E0EC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666" name="TextBox 1665">
                <a:extLst>
                  <a:ext uri="{FF2B5EF4-FFF2-40B4-BE49-F238E27FC236}">
                    <a16:creationId xmlns:a16="http://schemas.microsoft.com/office/drawing/2014/main" id="{A2CC9CEB-D784-4C45-B5F9-06B1ED273E1C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67" name="TextBox 1666">
                <a:extLst>
                  <a:ext uri="{FF2B5EF4-FFF2-40B4-BE49-F238E27FC236}">
                    <a16:creationId xmlns:a16="http://schemas.microsoft.com/office/drawing/2014/main" id="{5F3AF391-7B6F-4A6A-BE1E-EDDE5D46935E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68" name="TextBox 1667">
                <a:extLst>
                  <a:ext uri="{FF2B5EF4-FFF2-40B4-BE49-F238E27FC236}">
                    <a16:creationId xmlns:a16="http://schemas.microsoft.com/office/drawing/2014/main" id="{2C26D817-A71C-4652-A035-0AC6316C2E4C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71" name="Group 91">
            <a:extLst>
              <a:ext uri="{FF2B5EF4-FFF2-40B4-BE49-F238E27FC236}">
                <a16:creationId xmlns:a16="http://schemas.microsoft.com/office/drawing/2014/main" id="{9741C261-FA51-4526-ACE6-A2F1578C4DD3}"/>
              </a:ext>
            </a:extLst>
          </p:cNvPr>
          <p:cNvGrpSpPr/>
          <p:nvPr/>
        </p:nvGrpSpPr>
        <p:grpSpPr>
          <a:xfrm flipH="1">
            <a:off x="802236" y="3539197"/>
            <a:ext cx="2207354" cy="893296"/>
            <a:chOff x="9023213" y="2973444"/>
            <a:chExt cx="2207354" cy="893296"/>
          </a:xfrm>
        </p:grpSpPr>
        <p:grpSp>
          <p:nvGrpSpPr>
            <p:cNvPr id="1672" name="Group 108">
              <a:extLst>
                <a:ext uri="{FF2B5EF4-FFF2-40B4-BE49-F238E27FC236}">
                  <a16:creationId xmlns:a16="http://schemas.microsoft.com/office/drawing/2014/main" id="{C7E68637-42BA-4D10-A65D-9D31F88546A1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77" name="Oval 113">
                <a:extLst>
                  <a:ext uri="{FF2B5EF4-FFF2-40B4-BE49-F238E27FC236}">
                    <a16:creationId xmlns:a16="http://schemas.microsoft.com/office/drawing/2014/main" id="{CE46F1E3-352F-4966-90BE-0FB421454F87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78" name="Chevron 60">
                <a:extLst>
                  <a:ext uri="{FF2B5EF4-FFF2-40B4-BE49-F238E27FC236}">
                    <a16:creationId xmlns:a16="http://schemas.microsoft.com/office/drawing/2014/main" id="{CB3C15ED-56AA-4AF5-9D89-D8771A74AE7B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673" name="Group 109">
              <a:extLst>
                <a:ext uri="{FF2B5EF4-FFF2-40B4-BE49-F238E27FC236}">
                  <a16:creationId xmlns:a16="http://schemas.microsoft.com/office/drawing/2014/main" id="{2705ED85-39D3-456B-94BB-E1A527FA1A74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674" name="TextBox 1673">
                <a:extLst>
                  <a:ext uri="{FF2B5EF4-FFF2-40B4-BE49-F238E27FC236}">
                    <a16:creationId xmlns:a16="http://schemas.microsoft.com/office/drawing/2014/main" id="{8934F1B6-8BD0-4BF0-8113-CCF04C3C3B7B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75" name="TextBox 1674">
                <a:extLst>
                  <a:ext uri="{FF2B5EF4-FFF2-40B4-BE49-F238E27FC236}">
                    <a16:creationId xmlns:a16="http://schemas.microsoft.com/office/drawing/2014/main" id="{6E3C62EF-81A1-4CA1-8514-21FC06BFD144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76" name="TextBox 1675">
                <a:extLst>
                  <a:ext uri="{FF2B5EF4-FFF2-40B4-BE49-F238E27FC236}">
                    <a16:creationId xmlns:a16="http://schemas.microsoft.com/office/drawing/2014/main" id="{90CC972A-8855-4E61-9028-D4D37D8F87B9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79" name="Group 92">
            <a:extLst>
              <a:ext uri="{FF2B5EF4-FFF2-40B4-BE49-F238E27FC236}">
                <a16:creationId xmlns:a16="http://schemas.microsoft.com/office/drawing/2014/main" id="{A7B7267C-22FA-40A3-8A0F-CD865BD0B8CE}"/>
              </a:ext>
            </a:extLst>
          </p:cNvPr>
          <p:cNvGrpSpPr/>
          <p:nvPr/>
        </p:nvGrpSpPr>
        <p:grpSpPr>
          <a:xfrm flipH="1">
            <a:off x="1905912" y="1799855"/>
            <a:ext cx="2207354" cy="893296"/>
            <a:chOff x="9023213" y="2973444"/>
            <a:chExt cx="2207354" cy="893296"/>
          </a:xfrm>
        </p:grpSpPr>
        <p:grpSp>
          <p:nvGrpSpPr>
            <p:cNvPr id="1680" name="Group 101">
              <a:extLst>
                <a:ext uri="{FF2B5EF4-FFF2-40B4-BE49-F238E27FC236}">
                  <a16:creationId xmlns:a16="http://schemas.microsoft.com/office/drawing/2014/main" id="{FE8B327C-8CD6-4C36-B88A-42490818D89A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85" name="Oval 106">
                <a:extLst>
                  <a:ext uri="{FF2B5EF4-FFF2-40B4-BE49-F238E27FC236}">
                    <a16:creationId xmlns:a16="http://schemas.microsoft.com/office/drawing/2014/main" id="{3ADDAFB5-0BC5-4070-8F74-DE815276EB2D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86" name="Chevron 60">
                <a:extLst>
                  <a:ext uri="{FF2B5EF4-FFF2-40B4-BE49-F238E27FC236}">
                    <a16:creationId xmlns:a16="http://schemas.microsoft.com/office/drawing/2014/main" id="{AAF9DB28-4482-4142-8133-18AA8B154AC2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681" name="Group 102">
              <a:extLst>
                <a:ext uri="{FF2B5EF4-FFF2-40B4-BE49-F238E27FC236}">
                  <a16:creationId xmlns:a16="http://schemas.microsoft.com/office/drawing/2014/main" id="{05090681-4637-4A39-9669-1F253557C9A4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682" name="TextBox 1681">
                <a:extLst>
                  <a:ext uri="{FF2B5EF4-FFF2-40B4-BE49-F238E27FC236}">
                    <a16:creationId xmlns:a16="http://schemas.microsoft.com/office/drawing/2014/main" id="{4F6CA5F3-199B-4A10-B4A7-64ACC6080A93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83" name="TextBox 1682">
                <a:extLst>
                  <a:ext uri="{FF2B5EF4-FFF2-40B4-BE49-F238E27FC236}">
                    <a16:creationId xmlns:a16="http://schemas.microsoft.com/office/drawing/2014/main" id="{D5661B29-C0B7-4931-BAFE-9328AAC0F4F2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84" name="TextBox 1683">
                <a:extLst>
                  <a:ext uri="{FF2B5EF4-FFF2-40B4-BE49-F238E27FC236}">
                    <a16:creationId xmlns:a16="http://schemas.microsoft.com/office/drawing/2014/main" id="{9938BD41-A5A6-4E56-8C0D-43A6AFB0E8A0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87" name="Group 93">
            <a:extLst>
              <a:ext uri="{FF2B5EF4-FFF2-40B4-BE49-F238E27FC236}">
                <a16:creationId xmlns:a16="http://schemas.microsoft.com/office/drawing/2014/main" id="{337183C2-248A-45EB-95F5-0415A922FFEE}"/>
              </a:ext>
            </a:extLst>
          </p:cNvPr>
          <p:cNvGrpSpPr/>
          <p:nvPr/>
        </p:nvGrpSpPr>
        <p:grpSpPr>
          <a:xfrm flipH="1">
            <a:off x="1905912" y="5278538"/>
            <a:ext cx="2207354" cy="893296"/>
            <a:chOff x="9023213" y="2973444"/>
            <a:chExt cx="2207354" cy="893296"/>
          </a:xfrm>
        </p:grpSpPr>
        <p:grpSp>
          <p:nvGrpSpPr>
            <p:cNvPr id="1688" name="Group 94">
              <a:extLst>
                <a:ext uri="{FF2B5EF4-FFF2-40B4-BE49-F238E27FC236}">
                  <a16:creationId xmlns:a16="http://schemas.microsoft.com/office/drawing/2014/main" id="{C99B9E9F-F19D-45F0-85F8-DBE0960F21F0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93" name="Oval 99">
                <a:extLst>
                  <a:ext uri="{FF2B5EF4-FFF2-40B4-BE49-F238E27FC236}">
                    <a16:creationId xmlns:a16="http://schemas.microsoft.com/office/drawing/2014/main" id="{4E7D4EB5-6F14-4B93-ADE3-FE150FDB1EF7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94" name="Chevron 60">
                <a:extLst>
                  <a:ext uri="{FF2B5EF4-FFF2-40B4-BE49-F238E27FC236}">
                    <a16:creationId xmlns:a16="http://schemas.microsoft.com/office/drawing/2014/main" id="{7AFB4653-CBB8-4574-A560-0A1584DAF8D8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689" name="Group 95">
              <a:extLst>
                <a:ext uri="{FF2B5EF4-FFF2-40B4-BE49-F238E27FC236}">
                  <a16:creationId xmlns:a16="http://schemas.microsoft.com/office/drawing/2014/main" id="{AA13D638-99CB-49B9-BB0E-193964EF25E1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690" name="TextBox 1689">
                <a:extLst>
                  <a:ext uri="{FF2B5EF4-FFF2-40B4-BE49-F238E27FC236}">
                    <a16:creationId xmlns:a16="http://schemas.microsoft.com/office/drawing/2014/main" id="{DFF982E0-2B4A-4E3C-AB93-BEEA7C43F271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91" name="TextBox 1690">
                <a:extLst>
                  <a:ext uri="{FF2B5EF4-FFF2-40B4-BE49-F238E27FC236}">
                    <a16:creationId xmlns:a16="http://schemas.microsoft.com/office/drawing/2014/main" id="{D3C58B6D-7432-4BC5-9A4E-0054C1DEF9B7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92" name="TextBox 1691">
                <a:extLst>
                  <a:ext uri="{FF2B5EF4-FFF2-40B4-BE49-F238E27FC236}">
                    <a16:creationId xmlns:a16="http://schemas.microsoft.com/office/drawing/2014/main" id="{0BFF7D32-A318-44FA-A352-D3A6F231C2B9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95" name="그룹 1694">
            <a:extLst>
              <a:ext uri="{FF2B5EF4-FFF2-40B4-BE49-F238E27FC236}">
                <a16:creationId xmlns:a16="http://schemas.microsoft.com/office/drawing/2014/main" id="{7A9EE8F2-EBF6-44A8-93E5-208B34F5F37D}"/>
              </a:ext>
            </a:extLst>
          </p:cNvPr>
          <p:cNvGrpSpPr/>
          <p:nvPr/>
        </p:nvGrpSpPr>
        <p:grpSpPr>
          <a:xfrm>
            <a:off x="4468979" y="1972976"/>
            <a:ext cx="3362270" cy="4043246"/>
            <a:chOff x="4450873" y="1864335"/>
            <a:chExt cx="3362270" cy="4043246"/>
          </a:xfrm>
        </p:grpSpPr>
        <p:sp>
          <p:nvSpPr>
            <p:cNvPr id="1696" name="사다리꼴 1695">
              <a:extLst>
                <a:ext uri="{FF2B5EF4-FFF2-40B4-BE49-F238E27FC236}">
                  <a16:creationId xmlns:a16="http://schemas.microsoft.com/office/drawing/2014/main" id="{266ECB39-7421-46E4-A924-97C4D1ECB57D}"/>
                </a:ext>
              </a:extLst>
            </p:cNvPr>
            <p:cNvSpPr/>
            <p:nvPr/>
          </p:nvSpPr>
          <p:spPr>
            <a:xfrm>
              <a:off x="5584688" y="2144279"/>
              <a:ext cx="1819757" cy="663012"/>
            </a:xfrm>
            <a:prstGeom prst="trapezoid">
              <a:avLst>
                <a:gd name="adj" fmla="val 5642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97" name="사다리꼴 1696">
              <a:extLst>
                <a:ext uri="{FF2B5EF4-FFF2-40B4-BE49-F238E27FC236}">
                  <a16:creationId xmlns:a16="http://schemas.microsoft.com/office/drawing/2014/main" id="{8A42D1AF-9187-4FCD-BCE9-25495D4DFB58}"/>
                </a:ext>
              </a:extLst>
            </p:cNvPr>
            <p:cNvSpPr/>
            <p:nvPr/>
          </p:nvSpPr>
          <p:spPr>
            <a:xfrm rot="3600000">
              <a:off x="6571758" y="3264486"/>
              <a:ext cx="1819757" cy="663012"/>
            </a:xfrm>
            <a:prstGeom prst="trapezoid">
              <a:avLst>
                <a:gd name="adj" fmla="val 56421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98" name="사다리꼴 1697">
              <a:extLst>
                <a:ext uri="{FF2B5EF4-FFF2-40B4-BE49-F238E27FC236}">
                  <a16:creationId xmlns:a16="http://schemas.microsoft.com/office/drawing/2014/main" id="{1CB6C304-F592-4E31-B6DC-AF28606CB34D}"/>
                </a:ext>
              </a:extLst>
            </p:cNvPr>
            <p:cNvSpPr/>
            <p:nvPr/>
          </p:nvSpPr>
          <p:spPr>
            <a:xfrm rot="7200000">
              <a:off x="6118486" y="4666197"/>
              <a:ext cx="1819757" cy="663012"/>
            </a:xfrm>
            <a:prstGeom prst="trapezoid">
              <a:avLst>
                <a:gd name="adj" fmla="val 5642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99" name="사다리꼴 1698">
              <a:extLst>
                <a:ext uri="{FF2B5EF4-FFF2-40B4-BE49-F238E27FC236}">
                  <a16:creationId xmlns:a16="http://schemas.microsoft.com/office/drawing/2014/main" id="{8680A213-9225-4552-832D-FB66523F011D}"/>
                </a:ext>
              </a:extLst>
            </p:cNvPr>
            <p:cNvSpPr/>
            <p:nvPr/>
          </p:nvSpPr>
          <p:spPr>
            <a:xfrm rot="10800000">
              <a:off x="4626830" y="4977584"/>
              <a:ext cx="1819757" cy="663012"/>
            </a:xfrm>
            <a:prstGeom prst="trapezoid">
              <a:avLst>
                <a:gd name="adj" fmla="val 564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0" name="사다리꼴 1699">
              <a:extLst>
                <a:ext uri="{FF2B5EF4-FFF2-40B4-BE49-F238E27FC236}">
                  <a16:creationId xmlns:a16="http://schemas.microsoft.com/office/drawing/2014/main" id="{BFE5E1AA-A9B9-480B-A29D-3D993FA25961}"/>
                </a:ext>
              </a:extLst>
            </p:cNvPr>
            <p:cNvSpPr/>
            <p:nvPr/>
          </p:nvSpPr>
          <p:spPr>
            <a:xfrm rot="17979950">
              <a:off x="4106735" y="2442708"/>
              <a:ext cx="1819757" cy="663012"/>
            </a:xfrm>
            <a:prstGeom prst="trapezoid">
              <a:avLst>
                <a:gd name="adj" fmla="val 5642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01" name="TextBox 1700">
              <a:extLst>
                <a:ext uri="{FF2B5EF4-FFF2-40B4-BE49-F238E27FC236}">
                  <a16:creationId xmlns:a16="http://schemas.microsoft.com/office/drawing/2014/main" id="{0E2C9E33-9B86-444B-BF85-0980B0B64C16}"/>
                </a:ext>
              </a:extLst>
            </p:cNvPr>
            <p:cNvSpPr txBox="1"/>
            <p:nvPr/>
          </p:nvSpPr>
          <p:spPr>
            <a:xfrm>
              <a:off x="5867246" y="2341382"/>
              <a:ext cx="1254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2" name="TextBox 1701">
              <a:extLst>
                <a:ext uri="{FF2B5EF4-FFF2-40B4-BE49-F238E27FC236}">
                  <a16:creationId xmlns:a16="http://schemas.microsoft.com/office/drawing/2014/main" id="{706D68A3-0885-4AB1-8F51-35D7921459F7}"/>
                </a:ext>
              </a:extLst>
            </p:cNvPr>
            <p:cNvSpPr txBox="1"/>
            <p:nvPr/>
          </p:nvSpPr>
          <p:spPr>
            <a:xfrm rot="3600000">
              <a:off x="6854316" y="3438142"/>
              <a:ext cx="1254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3" name="TextBox 1702">
              <a:extLst>
                <a:ext uri="{FF2B5EF4-FFF2-40B4-BE49-F238E27FC236}">
                  <a16:creationId xmlns:a16="http://schemas.microsoft.com/office/drawing/2014/main" id="{8749CEBA-60D4-4D4B-917C-043564C3701F}"/>
                </a:ext>
              </a:extLst>
            </p:cNvPr>
            <p:cNvSpPr txBox="1"/>
            <p:nvPr/>
          </p:nvSpPr>
          <p:spPr>
            <a:xfrm rot="7200000">
              <a:off x="6397718" y="4843007"/>
              <a:ext cx="1254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4" name="TextBox 1703">
              <a:extLst>
                <a:ext uri="{FF2B5EF4-FFF2-40B4-BE49-F238E27FC236}">
                  <a16:creationId xmlns:a16="http://schemas.microsoft.com/office/drawing/2014/main" id="{46447985-1F8A-47CC-A1C2-A3F4D0FEA89E}"/>
                </a:ext>
              </a:extLst>
            </p:cNvPr>
            <p:cNvSpPr txBox="1"/>
            <p:nvPr/>
          </p:nvSpPr>
          <p:spPr>
            <a:xfrm>
              <a:off x="4909357" y="5159816"/>
              <a:ext cx="1254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5" name="TextBox 1704">
              <a:extLst>
                <a:ext uri="{FF2B5EF4-FFF2-40B4-BE49-F238E27FC236}">
                  <a16:creationId xmlns:a16="http://schemas.microsoft.com/office/drawing/2014/main" id="{46DDCDFE-53CD-4C43-8DA8-42537E886535}"/>
                </a:ext>
              </a:extLst>
            </p:cNvPr>
            <p:cNvSpPr txBox="1"/>
            <p:nvPr/>
          </p:nvSpPr>
          <p:spPr>
            <a:xfrm rot="3600000">
              <a:off x="3962053" y="4068041"/>
              <a:ext cx="1254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6" name="TextBox 1705">
              <a:extLst>
                <a:ext uri="{FF2B5EF4-FFF2-40B4-BE49-F238E27FC236}">
                  <a16:creationId xmlns:a16="http://schemas.microsoft.com/office/drawing/2014/main" id="{394FEE1B-93B9-4D8A-94AC-369495584F90}"/>
                </a:ext>
              </a:extLst>
            </p:cNvPr>
            <p:cNvSpPr txBox="1"/>
            <p:nvPr/>
          </p:nvSpPr>
          <p:spPr>
            <a:xfrm rot="18000000">
              <a:off x="4389293" y="2614210"/>
              <a:ext cx="12546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7" name="육각형 1706">
              <a:extLst>
                <a:ext uri="{FF2B5EF4-FFF2-40B4-BE49-F238E27FC236}">
                  <a16:creationId xmlns:a16="http://schemas.microsoft.com/office/drawing/2014/main" id="{7CC5E63C-6064-4FE4-818B-AE3460C00D57}"/>
                </a:ext>
              </a:extLst>
            </p:cNvPr>
            <p:cNvSpPr/>
            <p:nvPr/>
          </p:nvSpPr>
          <p:spPr>
            <a:xfrm>
              <a:off x="5016613" y="3010102"/>
              <a:ext cx="2008425" cy="1731401"/>
            </a:xfrm>
            <a:prstGeom prst="hexagon">
              <a:avLst>
                <a:gd name="adj" fmla="val 29706"/>
                <a:gd name="vf" fmla="val 115470"/>
              </a:avLst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708" name="Donut 24">
              <a:extLst>
                <a:ext uri="{FF2B5EF4-FFF2-40B4-BE49-F238E27FC236}">
                  <a16:creationId xmlns:a16="http://schemas.microsoft.com/office/drawing/2014/main" id="{C2242C1A-979D-4D3E-87FC-9EE4BA87E003}"/>
                </a:ext>
              </a:extLst>
            </p:cNvPr>
            <p:cNvSpPr/>
            <p:nvPr/>
          </p:nvSpPr>
          <p:spPr>
            <a:xfrm>
              <a:off x="5608754" y="3409984"/>
              <a:ext cx="904214" cy="911574"/>
            </a:xfrm>
            <a:custGeom>
              <a:avLst/>
              <a:gdLst/>
              <a:ahLst/>
              <a:cxnLst/>
              <a:rect l="l" t="t" r="r" b="b"/>
              <a:pathLst>
                <a:path w="3208412" h="3234532">
                  <a:moveTo>
                    <a:pt x="1561445" y="1065858"/>
                  </a:moveTo>
                  <a:cubicBezTo>
                    <a:pt x="1654998" y="1065858"/>
                    <a:pt x="1743610" y="1087015"/>
                    <a:pt x="1821879" y="1126644"/>
                  </a:cubicBezTo>
                  <a:lnTo>
                    <a:pt x="1611352" y="1337172"/>
                  </a:lnTo>
                  <a:cubicBezTo>
                    <a:pt x="1595200" y="1333388"/>
                    <a:pt x="1578468" y="1332141"/>
                    <a:pt x="1561445" y="1332141"/>
                  </a:cubicBezTo>
                  <a:cubicBezTo>
                    <a:pt x="1373145" y="1332141"/>
                    <a:pt x="1220499" y="1484787"/>
                    <a:pt x="1220499" y="1673087"/>
                  </a:cubicBezTo>
                  <a:cubicBezTo>
                    <a:pt x="1220499" y="1861387"/>
                    <a:pt x="1373145" y="2014033"/>
                    <a:pt x="1561445" y="2014033"/>
                  </a:cubicBezTo>
                  <a:cubicBezTo>
                    <a:pt x="1749745" y="2014033"/>
                    <a:pt x="1902391" y="1861387"/>
                    <a:pt x="1902391" y="1673087"/>
                  </a:cubicBezTo>
                  <a:cubicBezTo>
                    <a:pt x="1902391" y="1643675"/>
                    <a:pt x="1898667" y="1615133"/>
                    <a:pt x="1890450" y="1588219"/>
                  </a:cubicBezTo>
                  <a:lnTo>
                    <a:pt x="2093156" y="1385512"/>
                  </a:lnTo>
                  <a:cubicBezTo>
                    <a:pt x="2142229" y="1470075"/>
                    <a:pt x="2168674" y="1568493"/>
                    <a:pt x="2168674" y="1673087"/>
                  </a:cubicBezTo>
                  <a:cubicBezTo>
                    <a:pt x="2168674" y="2008450"/>
                    <a:pt x="1896808" y="2280316"/>
                    <a:pt x="1561445" y="2280316"/>
                  </a:cubicBezTo>
                  <a:cubicBezTo>
                    <a:pt x="1226082" y="2280316"/>
                    <a:pt x="954217" y="2008450"/>
                    <a:pt x="954217" y="1673087"/>
                  </a:cubicBezTo>
                  <a:cubicBezTo>
                    <a:pt x="954217" y="1337724"/>
                    <a:pt x="1226082" y="1065858"/>
                    <a:pt x="1561445" y="1065858"/>
                  </a:cubicBezTo>
                  <a:close/>
                  <a:moveTo>
                    <a:pt x="1561445" y="580076"/>
                  </a:moveTo>
                  <a:cubicBezTo>
                    <a:pt x="1790175" y="580076"/>
                    <a:pt x="2002494" y="650333"/>
                    <a:pt x="2177834" y="770690"/>
                  </a:cubicBezTo>
                  <a:lnTo>
                    <a:pt x="1968030" y="980494"/>
                  </a:lnTo>
                  <a:cubicBezTo>
                    <a:pt x="1849962" y="907198"/>
                    <a:pt x="1710422" y="866794"/>
                    <a:pt x="1561445" y="866794"/>
                  </a:cubicBezTo>
                  <a:cubicBezTo>
                    <a:pt x="1116142" y="866794"/>
                    <a:pt x="755153" y="1227784"/>
                    <a:pt x="755153" y="1673087"/>
                  </a:cubicBezTo>
                  <a:cubicBezTo>
                    <a:pt x="755153" y="2118390"/>
                    <a:pt x="1116142" y="2479380"/>
                    <a:pt x="1561445" y="2479380"/>
                  </a:cubicBezTo>
                  <a:cubicBezTo>
                    <a:pt x="2006748" y="2479380"/>
                    <a:pt x="2367738" y="2118390"/>
                    <a:pt x="2367738" y="1673087"/>
                  </a:cubicBezTo>
                  <a:cubicBezTo>
                    <a:pt x="2367738" y="1513043"/>
                    <a:pt x="2321108" y="1363890"/>
                    <a:pt x="2239307" y="1239362"/>
                  </a:cubicBezTo>
                  <a:lnTo>
                    <a:pt x="2445928" y="1032741"/>
                  </a:lnTo>
                  <a:cubicBezTo>
                    <a:pt x="2577451" y="1212149"/>
                    <a:pt x="2654457" y="1433625"/>
                    <a:pt x="2654457" y="1673087"/>
                  </a:cubicBezTo>
                  <a:cubicBezTo>
                    <a:pt x="2654457" y="2276741"/>
                    <a:pt x="2165099" y="2766099"/>
                    <a:pt x="1561445" y="2766099"/>
                  </a:cubicBezTo>
                  <a:cubicBezTo>
                    <a:pt x="957792" y="2766099"/>
                    <a:pt x="468434" y="2276741"/>
                    <a:pt x="468434" y="1673087"/>
                  </a:cubicBezTo>
                  <a:cubicBezTo>
                    <a:pt x="468434" y="1069433"/>
                    <a:pt x="957792" y="580076"/>
                    <a:pt x="1561445" y="580076"/>
                  </a:cubicBezTo>
                  <a:close/>
                  <a:moveTo>
                    <a:pt x="1561445" y="111642"/>
                  </a:moveTo>
                  <a:cubicBezTo>
                    <a:pt x="1890473" y="111642"/>
                    <a:pt x="2195731" y="213411"/>
                    <a:pt x="2447076" y="387744"/>
                  </a:cubicBezTo>
                  <a:lnTo>
                    <a:pt x="2453780" y="494744"/>
                  </a:lnTo>
                  <a:lnTo>
                    <a:pt x="2309436" y="639088"/>
                  </a:lnTo>
                  <a:cubicBezTo>
                    <a:pt x="2099826" y="485554"/>
                    <a:pt x="1841132" y="395669"/>
                    <a:pt x="1561445" y="395669"/>
                  </a:cubicBezTo>
                  <a:cubicBezTo>
                    <a:pt x="855947" y="395669"/>
                    <a:pt x="284027" y="967589"/>
                    <a:pt x="284027" y="1673087"/>
                  </a:cubicBezTo>
                  <a:cubicBezTo>
                    <a:pt x="284027" y="2378585"/>
                    <a:pt x="855947" y="2950505"/>
                    <a:pt x="1561445" y="2950505"/>
                  </a:cubicBezTo>
                  <a:cubicBezTo>
                    <a:pt x="2266943" y="2950505"/>
                    <a:pt x="2838863" y="2378585"/>
                    <a:pt x="2838863" y="1673087"/>
                  </a:cubicBezTo>
                  <a:cubicBezTo>
                    <a:pt x="2838863" y="1382650"/>
                    <a:pt x="2741936" y="1114852"/>
                    <a:pt x="2577529" y="901139"/>
                  </a:cubicBezTo>
                  <a:lnTo>
                    <a:pt x="2706681" y="771988"/>
                  </a:lnTo>
                  <a:lnTo>
                    <a:pt x="2841540" y="780437"/>
                  </a:lnTo>
                  <a:cubicBezTo>
                    <a:pt x="3019168" y="1032973"/>
                    <a:pt x="3122890" y="1340917"/>
                    <a:pt x="3122890" y="1673087"/>
                  </a:cubicBezTo>
                  <a:cubicBezTo>
                    <a:pt x="3122890" y="2535449"/>
                    <a:pt x="2423807" y="3234532"/>
                    <a:pt x="1561445" y="3234532"/>
                  </a:cubicBezTo>
                  <a:cubicBezTo>
                    <a:pt x="699083" y="3234532"/>
                    <a:pt x="0" y="2535449"/>
                    <a:pt x="0" y="1673087"/>
                  </a:cubicBezTo>
                  <a:cubicBezTo>
                    <a:pt x="0" y="810725"/>
                    <a:pt x="699083" y="111642"/>
                    <a:pt x="1561445" y="111642"/>
                  </a:cubicBezTo>
                  <a:close/>
                  <a:moveTo>
                    <a:pt x="2909110" y="0"/>
                  </a:moveTo>
                  <a:lnTo>
                    <a:pt x="2926757" y="281655"/>
                  </a:lnTo>
                  <a:lnTo>
                    <a:pt x="3208412" y="299301"/>
                  </a:lnTo>
                  <a:lnTo>
                    <a:pt x="2863230" y="644483"/>
                  </a:lnTo>
                  <a:lnTo>
                    <a:pt x="2685547" y="633351"/>
                  </a:lnTo>
                  <a:lnTo>
                    <a:pt x="1718098" y="1600799"/>
                  </a:lnTo>
                  <a:cubicBezTo>
                    <a:pt x="1729236" y="1622491"/>
                    <a:pt x="1734939" y="1647123"/>
                    <a:pt x="1734939" y="1673087"/>
                  </a:cubicBezTo>
                  <a:cubicBezTo>
                    <a:pt x="1734939" y="1768905"/>
                    <a:pt x="1657263" y="1846581"/>
                    <a:pt x="1561445" y="1846581"/>
                  </a:cubicBezTo>
                  <a:cubicBezTo>
                    <a:pt x="1465627" y="1846581"/>
                    <a:pt x="1387951" y="1768905"/>
                    <a:pt x="1387951" y="1673087"/>
                  </a:cubicBezTo>
                  <a:cubicBezTo>
                    <a:pt x="1387951" y="1577269"/>
                    <a:pt x="1465627" y="1499593"/>
                    <a:pt x="1561445" y="1499593"/>
                  </a:cubicBezTo>
                  <a:lnTo>
                    <a:pt x="1591006" y="1505561"/>
                  </a:lnTo>
                  <a:lnTo>
                    <a:pt x="2574981" y="521587"/>
                  </a:lnTo>
                  <a:lnTo>
                    <a:pt x="2563928" y="34518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12492</TotalTime>
  <Words>68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102</cp:revision>
  <dcterms:created xsi:type="dcterms:W3CDTF">2018-02-18T19:39:47Z</dcterms:created>
  <dcterms:modified xsi:type="dcterms:W3CDTF">2022-10-25T03:50:33Z</dcterms:modified>
</cp:coreProperties>
</file>