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88" name="원형: 비어 있음 1487">
            <a:extLst>
              <a:ext uri="{FF2B5EF4-FFF2-40B4-BE49-F238E27FC236}">
                <a16:creationId xmlns:a16="http://schemas.microsoft.com/office/drawing/2014/main" id="{5723D6B2-0EE2-4E22-911F-05224C81B8CA}"/>
              </a:ext>
            </a:extLst>
          </p:cNvPr>
          <p:cNvSpPr/>
          <p:nvPr/>
        </p:nvSpPr>
        <p:spPr>
          <a:xfrm>
            <a:off x="784697" y="2198454"/>
            <a:ext cx="3618690" cy="3618690"/>
          </a:xfrm>
          <a:prstGeom prst="donut">
            <a:avLst>
              <a:gd name="adj" fmla="val 833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489" name="그룹 1488">
            <a:extLst>
              <a:ext uri="{FF2B5EF4-FFF2-40B4-BE49-F238E27FC236}">
                <a16:creationId xmlns:a16="http://schemas.microsoft.com/office/drawing/2014/main" id="{2DF3A1FD-68D7-4732-8441-E445EADD7E5C}"/>
              </a:ext>
            </a:extLst>
          </p:cNvPr>
          <p:cNvGrpSpPr/>
          <p:nvPr/>
        </p:nvGrpSpPr>
        <p:grpSpPr>
          <a:xfrm>
            <a:off x="2593136" y="2198454"/>
            <a:ext cx="1572481" cy="1040845"/>
            <a:chOff x="2897936" y="2198454"/>
            <a:chExt cx="1572481" cy="1040845"/>
          </a:xfrm>
        </p:grpSpPr>
        <p:sp>
          <p:nvSpPr>
            <p:cNvPr id="1490" name="자유형: 도형 1489">
              <a:extLst>
                <a:ext uri="{FF2B5EF4-FFF2-40B4-BE49-F238E27FC236}">
                  <a16:creationId xmlns:a16="http://schemas.microsoft.com/office/drawing/2014/main" id="{5A468496-7481-48C7-9B15-91E64856027C}"/>
                </a:ext>
              </a:extLst>
            </p:cNvPr>
            <p:cNvSpPr/>
            <p:nvPr/>
          </p:nvSpPr>
          <p:spPr>
            <a:xfrm>
              <a:off x="3443132" y="2316164"/>
              <a:ext cx="617404" cy="523913"/>
            </a:xfrm>
            <a:custGeom>
              <a:avLst/>
              <a:gdLst>
                <a:gd name="connsiteX0" fmla="*/ 100120 w 617404"/>
                <a:gd name="connsiteY0" fmla="*/ 0 h 523913"/>
                <a:gd name="connsiteX1" fmla="*/ 132089 w 617404"/>
                <a:gd name="connsiteY1" fmla="*/ 10706 h 523913"/>
                <a:gd name="connsiteX2" fmla="*/ 176921 w 617404"/>
                <a:gd name="connsiteY2" fmla="*/ 29753 h 523913"/>
                <a:gd name="connsiteX3" fmla="*/ 339767 w 617404"/>
                <a:gd name="connsiteY3" fmla="*/ 109008 h 523913"/>
                <a:gd name="connsiteX4" fmla="*/ 368196 w 617404"/>
                <a:gd name="connsiteY4" fmla="*/ 124075 h 523913"/>
                <a:gd name="connsiteX5" fmla="*/ 539501 w 617404"/>
                <a:gd name="connsiteY5" fmla="*/ 236895 h 523913"/>
                <a:gd name="connsiteX6" fmla="*/ 578204 w 617404"/>
                <a:gd name="connsiteY6" fmla="*/ 266785 h 523913"/>
                <a:gd name="connsiteX7" fmla="*/ 617404 w 617404"/>
                <a:gd name="connsiteY7" fmla="*/ 300628 h 523913"/>
                <a:gd name="connsiteX8" fmla="*/ 436063 w 617404"/>
                <a:gd name="connsiteY8" fmla="*/ 519642 h 523913"/>
                <a:gd name="connsiteX9" fmla="*/ 440785 w 617404"/>
                <a:gd name="connsiteY9" fmla="*/ 523913 h 523913"/>
                <a:gd name="connsiteX10" fmla="*/ 401278 w 617404"/>
                <a:gd name="connsiteY10" fmla="*/ 493402 h 523913"/>
                <a:gd name="connsiteX11" fmla="*/ 383193 w 617404"/>
                <a:gd name="connsiteY11" fmla="*/ 477789 h 523913"/>
                <a:gd name="connsiteX12" fmla="*/ 368713 w 617404"/>
                <a:gd name="connsiteY12" fmla="*/ 468252 h 523913"/>
                <a:gd name="connsiteX13" fmla="*/ 343741 w 617404"/>
                <a:gd name="connsiteY13" fmla="*/ 448967 h 523913"/>
                <a:gd name="connsiteX14" fmla="*/ 234963 w 617404"/>
                <a:gd name="connsiteY14" fmla="*/ 378842 h 523913"/>
                <a:gd name="connsiteX15" fmla="*/ 224663 w 617404"/>
                <a:gd name="connsiteY15" fmla="*/ 373383 h 523913"/>
                <a:gd name="connsiteX16" fmla="*/ 218635 w 617404"/>
                <a:gd name="connsiteY16" fmla="*/ 369413 h 523913"/>
                <a:gd name="connsiteX17" fmla="*/ 200741 w 617404"/>
                <a:gd name="connsiteY17" fmla="*/ 360704 h 523913"/>
                <a:gd name="connsiteX18" fmla="*/ 120202 w 617404"/>
                <a:gd name="connsiteY18" fmla="*/ 318018 h 523913"/>
                <a:gd name="connsiteX19" fmla="*/ 63811 w 617404"/>
                <a:gd name="connsiteY19" fmla="*/ 294062 h 523913"/>
                <a:gd name="connsiteX20" fmla="*/ 41465 w 617404"/>
                <a:gd name="connsiteY20" fmla="*/ 283186 h 523913"/>
                <a:gd name="connsiteX21" fmla="*/ 26095 w 617404"/>
                <a:gd name="connsiteY21" fmla="*/ 278039 h 523913"/>
                <a:gd name="connsiteX22" fmla="*/ 0 w 617404"/>
                <a:gd name="connsiteY22" fmla="*/ 266953 h 523913"/>
                <a:gd name="connsiteX23" fmla="*/ 100120 w 617404"/>
                <a:gd name="connsiteY23" fmla="*/ 0 h 5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17404" h="523913">
                  <a:moveTo>
                    <a:pt x="100120" y="0"/>
                  </a:moveTo>
                  <a:lnTo>
                    <a:pt x="132089" y="10706"/>
                  </a:lnTo>
                  <a:lnTo>
                    <a:pt x="176921" y="29753"/>
                  </a:lnTo>
                  <a:lnTo>
                    <a:pt x="339767" y="109008"/>
                  </a:lnTo>
                  <a:lnTo>
                    <a:pt x="368196" y="124075"/>
                  </a:lnTo>
                  <a:lnTo>
                    <a:pt x="539501" y="236895"/>
                  </a:lnTo>
                  <a:lnTo>
                    <a:pt x="578204" y="266785"/>
                  </a:lnTo>
                  <a:lnTo>
                    <a:pt x="617404" y="300628"/>
                  </a:lnTo>
                  <a:lnTo>
                    <a:pt x="436063" y="519642"/>
                  </a:lnTo>
                  <a:lnTo>
                    <a:pt x="440785" y="523913"/>
                  </a:lnTo>
                  <a:lnTo>
                    <a:pt x="401278" y="493402"/>
                  </a:lnTo>
                  <a:lnTo>
                    <a:pt x="383193" y="477789"/>
                  </a:lnTo>
                  <a:lnTo>
                    <a:pt x="368713" y="468252"/>
                  </a:lnTo>
                  <a:lnTo>
                    <a:pt x="343741" y="448967"/>
                  </a:lnTo>
                  <a:cubicBezTo>
                    <a:pt x="308539" y="424092"/>
                    <a:pt x="272250" y="400692"/>
                    <a:pt x="234963" y="378842"/>
                  </a:cubicBezTo>
                  <a:lnTo>
                    <a:pt x="224663" y="373383"/>
                  </a:lnTo>
                  <a:lnTo>
                    <a:pt x="218635" y="369413"/>
                  </a:lnTo>
                  <a:lnTo>
                    <a:pt x="200741" y="360704"/>
                  </a:lnTo>
                  <a:lnTo>
                    <a:pt x="120202" y="318018"/>
                  </a:lnTo>
                  <a:lnTo>
                    <a:pt x="63811" y="294062"/>
                  </a:lnTo>
                  <a:lnTo>
                    <a:pt x="41465" y="283186"/>
                  </a:lnTo>
                  <a:lnTo>
                    <a:pt x="26095" y="278039"/>
                  </a:lnTo>
                  <a:lnTo>
                    <a:pt x="0" y="266953"/>
                  </a:lnTo>
                  <a:lnTo>
                    <a:pt x="10012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91" name="자유형: 도형 1490">
              <a:extLst>
                <a:ext uri="{FF2B5EF4-FFF2-40B4-BE49-F238E27FC236}">
                  <a16:creationId xmlns:a16="http://schemas.microsoft.com/office/drawing/2014/main" id="{2246D8F7-1D15-442A-8CA2-12852D77A70D}"/>
                </a:ext>
              </a:extLst>
            </p:cNvPr>
            <p:cNvSpPr/>
            <p:nvPr/>
          </p:nvSpPr>
          <p:spPr>
            <a:xfrm>
              <a:off x="2897936" y="2198454"/>
              <a:ext cx="645316" cy="395749"/>
            </a:xfrm>
            <a:custGeom>
              <a:avLst/>
              <a:gdLst>
                <a:gd name="connsiteX0" fmla="*/ 0 w 645316"/>
                <a:gd name="connsiteY0" fmla="*/ 33 h 395749"/>
                <a:gd name="connsiteX1" fmla="*/ 472524 w 645316"/>
                <a:gd name="connsiteY1" fmla="*/ 59845 h 395749"/>
                <a:gd name="connsiteX2" fmla="*/ 645316 w 645316"/>
                <a:gd name="connsiteY2" fmla="*/ 117710 h 395749"/>
                <a:gd name="connsiteX3" fmla="*/ 545196 w 645316"/>
                <a:gd name="connsiteY3" fmla="*/ 384663 h 395749"/>
                <a:gd name="connsiteX4" fmla="*/ 571291 w 645316"/>
                <a:gd name="connsiteY4" fmla="*/ 395749 h 395749"/>
                <a:gd name="connsiteX5" fmla="*/ 399103 w 645316"/>
                <a:gd name="connsiteY5" fmla="*/ 338086 h 395749"/>
                <a:gd name="connsiteX6" fmla="*/ 1729 w 645316"/>
                <a:gd name="connsiteY6" fmla="*/ 287786 h 395749"/>
                <a:gd name="connsiteX7" fmla="*/ 0 w 645316"/>
                <a:gd name="connsiteY7" fmla="*/ 33 h 395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5316" h="395749">
                  <a:moveTo>
                    <a:pt x="0" y="33"/>
                  </a:moveTo>
                  <a:cubicBezTo>
                    <a:pt x="161625" y="-938"/>
                    <a:pt x="320310" y="19670"/>
                    <a:pt x="472524" y="59845"/>
                  </a:cubicBezTo>
                  <a:lnTo>
                    <a:pt x="645316" y="117710"/>
                  </a:lnTo>
                  <a:lnTo>
                    <a:pt x="545196" y="384663"/>
                  </a:lnTo>
                  <a:lnTo>
                    <a:pt x="571291" y="395749"/>
                  </a:lnTo>
                  <a:lnTo>
                    <a:pt x="399103" y="338086"/>
                  </a:lnTo>
                  <a:cubicBezTo>
                    <a:pt x="271097" y="304300"/>
                    <a:pt x="137649" y="286970"/>
                    <a:pt x="1729" y="287786"/>
                  </a:cubicBezTo>
                  <a:cubicBezTo>
                    <a:pt x="1153" y="191868"/>
                    <a:pt x="576" y="95951"/>
                    <a:pt x="0" y="3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92" name="자유형: 도형 1491">
              <a:extLst>
                <a:ext uri="{FF2B5EF4-FFF2-40B4-BE49-F238E27FC236}">
                  <a16:creationId xmlns:a16="http://schemas.microsoft.com/office/drawing/2014/main" id="{67572392-0DCC-47E7-8CDC-D5C4EB8D4B27}"/>
                </a:ext>
              </a:extLst>
            </p:cNvPr>
            <p:cNvSpPr/>
            <p:nvPr/>
          </p:nvSpPr>
          <p:spPr>
            <a:xfrm>
              <a:off x="3879195" y="2616791"/>
              <a:ext cx="591222" cy="622508"/>
            </a:xfrm>
            <a:custGeom>
              <a:avLst/>
              <a:gdLst>
                <a:gd name="connsiteX0" fmla="*/ 181341 w 591222"/>
                <a:gd name="connsiteY0" fmla="*/ 0 h 622508"/>
                <a:gd name="connsiteX1" fmla="*/ 284326 w 591222"/>
                <a:gd name="connsiteY1" fmla="*/ 88912 h 622508"/>
                <a:gd name="connsiteX2" fmla="*/ 302499 w 591222"/>
                <a:gd name="connsiteY2" fmla="*/ 105590 h 622508"/>
                <a:gd name="connsiteX3" fmla="*/ 439042 w 591222"/>
                <a:gd name="connsiteY3" fmla="*/ 258826 h 622508"/>
                <a:gd name="connsiteX4" fmla="*/ 471594 w 591222"/>
                <a:gd name="connsiteY4" fmla="*/ 300711 h 622508"/>
                <a:gd name="connsiteX5" fmla="*/ 591221 w 591222"/>
                <a:gd name="connsiteY5" fmla="*/ 477171 h 622508"/>
                <a:gd name="connsiteX6" fmla="*/ 590685 w 591222"/>
                <a:gd name="connsiteY6" fmla="*/ 476338 h 622508"/>
                <a:gd name="connsiteX7" fmla="*/ 591222 w 591222"/>
                <a:gd name="connsiteY7" fmla="*/ 477171 h 622508"/>
                <a:gd name="connsiteX8" fmla="*/ 342863 w 591222"/>
                <a:gd name="connsiteY8" fmla="*/ 622508 h 622508"/>
                <a:gd name="connsiteX9" fmla="*/ 272127 w 591222"/>
                <a:gd name="connsiteY9" fmla="*/ 512724 h 622508"/>
                <a:gd name="connsiteX10" fmla="*/ 271328 w 591222"/>
                <a:gd name="connsiteY10" fmla="*/ 511690 h 622508"/>
                <a:gd name="connsiteX11" fmla="*/ 270659 w 591222"/>
                <a:gd name="connsiteY11" fmla="*/ 510654 h 622508"/>
                <a:gd name="connsiteX12" fmla="*/ 246618 w 591222"/>
                <a:gd name="connsiteY12" fmla="*/ 479720 h 622508"/>
                <a:gd name="connsiteX13" fmla="*/ 242099 w 591222"/>
                <a:gd name="connsiteY13" fmla="*/ 473873 h 622508"/>
                <a:gd name="connsiteX14" fmla="*/ 229501 w 591222"/>
                <a:gd name="connsiteY14" fmla="*/ 455290 h 622508"/>
                <a:gd name="connsiteX15" fmla="*/ 216192 w 591222"/>
                <a:gd name="connsiteY15" fmla="*/ 440353 h 622508"/>
                <a:gd name="connsiteX16" fmla="*/ 192699 w 591222"/>
                <a:gd name="connsiteY16" fmla="*/ 409958 h 622508"/>
                <a:gd name="connsiteX17" fmla="*/ 190773 w 591222"/>
                <a:gd name="connsiteY17" fmla="*/ 407862 h 622508"/>
                <a:gd name="connsiteX18" fmla="*/ 189118 w 591222"/>
                <a:gd name="connsiteY18" fmla="*/ 405733 h 622508"/>
                <a:gd name="connsiteX19" fmla="*/ 157378 w 591222"/>
                <a:gd name="connsiteY19" fmla="*/ 371528 h 622508"/>
                <a:gd name="connsiteX20" fmla="*/ 105120 w 591222"/>
                <a:gd name="connsiteY20" fmla="*/ 314668 h 622508"/>
                <a:gd name="connsiteX21" fmla="*/ 101736 w 591222"/>
                <a:gd name="connsiteY21" fmla="*/ 311563 h 622508"/>
                <a:gd name="connsiteX22" fmla="*/ 98733 w 591222"/>
                <a:gd name="connsiteY22" fmla="*/ 308326 h 622508"/>
                <a:gd name="connsiteX23" fmla="*/ 97780 w 591222"/>
                <a:gd name="connsiteY23" fmla="*/ 307464 h 622508"/>
                <a:gd name="connsiteX24" fmla="*/ 96848 w 591222"/>
                <a:gd name="connsiteY24" fmla="*/ 306418 h 622508"/>
                <a:gd name="connsiteX25" fmla="*/ 91930 w 591222"/>
                <a:gd name="connsiteY25" fmla="*/ 302172 h 622508"/>
                <a:gd name="connsiteX26" fmla="*/ 62266 w 591222"/>
                <a:gd name="connsiteY26" fmla="*/ 275339 h 622508"/>
                <a:gd name="connsiteX27" fmla="*/ 9932 w 591222"/>
                <a:gd name="connsiteY27" fmla="*/ 227309 h 622508"/>
                <a:gd name="connsiteX28" fmla="*/ 4722 w 591222"/>
                <a:gd name="connsiteY28" fmla="*/ 223285 h 622508"/>
                <a:gd name="connsiteX29" fmla="*/ 0 w 591222"/>
                <a:gd name="connsiteY29" fmla="*/ 219014 h 622508"/>
                <a:gd name="connsiteX30" fmla="*/ 181341 w 591222"/>
                <a:gd name="connsiteY30" fmla="*/ 0 h 622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91222" h="622508">
                  <a:moveTo>
                    <a:pt x="181341" y="0"/>
                  </a:moveTo>
                  <a:lnTo>
                    <a:pt x="284326" y="88912"/>
                  </a:lnTo>
                  <a:lnTo>
                    <a:pt x="302499" y="105590"/>
                  </a:lnTo>
                  <a:lnTo>
                    <a:pt x="439042" y="258826"/>
                  </a:lnTo>
                  <a:lnTo>
                    <a:pt x="471594" y="300711"/>
                  </a:lnTo>
                  <a:lnTo>
                    <a:pt x="591221" y="477171"/>
                  </a:lnTo>
                  <a:lnTo>
                    <a:pt x="590685" y="476338"/>
                  </a:lnTo>
                  <a:lnTo>
                    <a:pt x="591222" y="477171"/>
                  </a:lnTo>
                  <a:lnTo>
                    <a:pt x="342863" y="622508"/>
                  </a:lnTo>
                  <a:cubicBezTo>
                    <a:pt x="320794" y="584794"/>
                    <a:pt x="297185" y="548174"/>
                    <a:pt x="272127" y="512724"/>
                  </a:cubicBezTo>
                  <a:lnTo>
                    <a:pt x="271328" y="511690"/>
                  </a:lnTo>
                  <a:lnTo>
                    <a:pt x="270659" y="510654"/>
                  </a:lnTo>
                  <a:lnTo>
                    <a:pt x="246618" y="479720"/>
                  </a:lnTo>
                  <a:lnTo>
                    <a:pt x="242099" y="473873"/>
                  </a:lnTo>
                  <a:lnTo>
                    <a:pt x="229501" y="455290"/>
                  </a:lnTo>
                  <a:lnTo>
                    <a:pt x="216192" y="440353"/>
                  </a:lnTo>
                  <a:lnTo>
                    <a:pt x="192699" y="409958"/>
                  </a:lnTo>
                  <a:lnTo>
                    <a:pt x="190773" y="407862"/>
                  </a:lnTo>
                  <a:lnTo>
                    <a:pt x="189118" y="405733"/>
                  </a:lnTo>
                  <a:lnTo>
                    <a:pt x="157378" y="371528"/>
                  </a:lnTo>
                  <a:lnTo>
                    <a:pt x="105120" y="314668"/>
                  </a:lnTo>
                  <a:lnTo>
                    <a:pt x="101736" y="311563"/>
                  </a:lnTo>
                  <a:lnTo>
                    <a:pt x="98733" y="308326"/>
                  </a:lnTo>
                  <a:lnTo>
                    <a:pt x="97780" y="307464"/>
                  </a:lnTo>
                  <a:lnTo>
                    <a:pt x="96848" y="306418"/>
                  </a:lnTo>
                  <a:lnTo>
                    <a:pt x="91930" y="302172"/>
                  </a:lnTo>
                  <a:lnTo>
                    <a:pt x="62266" y="275339"/>
                  </a:lnTo>
                  <a:lnTo>
                    <a:pt x="9932" y="227309"/>
                  </a:lnTo>
                  <a:lnTo>
                    <a:pt x="4722" y="223285"/>
                  </a:lnTo>
                  <a:lnTo>
                    <a:pt x="0" y="219014"/>
                  </a:lnTo>
                  <a:lnTo>
                    <a:pt x="18134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93" name="그룹 1492">
            <a:extLst>
              <a:ext uri="{FF2B5EF4-FFF2-40B4-BE49-F238E27FC236}">
                <a16:creationId xmlns:a16="http://schemas.microsoft.com/office/drawing/2014/main" id="{F26D8D7B-DFE9-4A14-A692-9420D6FC0F5A}"/>
              </a:ext>
            </a:extLst>
          </p:cNvPr>
          <p:cNvGrpSpPr/>
          <p:nvPr/>
        </p:nvGrpSpPr>
        <p:grpSpPr>
          <a:xfrm rot="3622449">
            <a:off x="3312723" y="3528492"/>
            <a:ext cx="1572481" cy="1040845"/>
            <a:chOff x="2897936" y="2198454"/>
            <a:chExt cx="1572481" cy="1040845"/>
          </a:xfrm>
        </p:grpSpPr>
        <p:sp>
          <p:nvSpPr>
            <p:cNvPr id="1494" name="자유형: 도형 1493">
              <a:extLst>
                <a:ext uri="{FF2B5EF4-FFF2-40B4-BE49-F238E27FC236}">
                  <a16:creationId xmlns:a16="http://schemas.microsoft.com/office/drawing/2014/main" id="{BF8F1351-0320-4F6F-8273-05AC4AFE3A86}"/>
                </a:ext>
              </a:extLst>
            </p:cNvPr>
            <p:cNvSpPr/>
            <p:nvPr/>
          </p:nvSpPr>
          <p:spPr>
            <a:xfrm>
              <a:off x="3443132" y="2316164"/>
              <a:ext cx="617404" cy="523913"/>
            </a:xfrm>
            <a:custGeom>
              <a:avLst/>
              <a:gdLst>
                <a:gd name="connsiteX0" fmla="*/ 100120 w 617404"/>
                <a:gd name="connsiteY0" fmla="*/ 0 h 523913"/>
                <a:gd name="connsiteX1" fmla="*/ 132089 w 617404"/>
                <a:gd name="connsiteY1" fmla="*/ 10706 h 523913"/>
                <a:gd name="connsiteX2" fmla="*/ 176921 w 617404"/>
                <a:gd name="connsiteY2" fmla="*/ 29753 h 523913"/>
                <a:gd name="connsiteX3" fmla="*/ 339767 w 617404"/>
                <a:gd name="connsiteY3" fmla="*/ 109008 h 523913"/>
                <a:gd name="connsiteX4" fmla="*/ 368196 w 617404"/>
                <a:gd name="connsiteY4" fmla="*/ 124075 h 523913"/>
                <a:gd name="connsiteX5" fmla="*/ 539501 w 617404"/>
                <a:gd name="connsiteY5" fmla="*/ 236895 h 523913"/>
                <a:gd name="connsiteX6" fmla="*/ 578204 w 617404"/>
                <a:gd name="connsiteY6" fmla="*/ 266785 h 523913"/>
                <a:gd name="connsiteX7" fmla="*/ 617404 w 617404"/>
                <a:gd name="connsiteY7" fmla="*/ 300628 h 523913"/>
                <a:gd name="connsiteX8" fmla="*/ 436063 w 617404"/>
                <a:gd name="connsiteY8" fmla="*/ 519642 h 523913"/>
                <a:gd name="connsiteX9" fmla="*/ 440785 w 617404"/>
                <a:gd name="connsiteY9" fmla="*/ 523913 h 523913"/>
                <a:gd name="connsiteX10" fmla="*/ 401278 w 617404"/>
                <a:gd name="connsiteY10" fmla="*/ 493402 h 523913"/>
                <a:gd name="connsiteX11" fmla="*/ 383193 w 617404"/>
                <a:gd name="connsiteY11" fmla="*/ 477789 h 523913"/>
                <a:gd name="connsiteX12" fmla="*/ 368713 w 617404"/>
                <a:gd name="connsiteY12" fmla="*/ 468252 h 523913"/>
                <a:gd name="connsiteX13" fmla="*/ 343741 w 617404"/>
                <a:gd name="connsiteY13" fmla="*/ 448967 h 523913"/>
                <a:gd name="connsiteX14" fmla="*/ 234963 w 617404"/>
                <a:gd name="connsiteY14" fmla="*/ 378842 h 523913"/>
                <a:gd name="connsiteX15" fmla="*/ 224663 w 617404"/>
                <a:gd name="connsiteY15" fmla="*/ 373383 h 523913"/>
                <a:gd name="connsiteX16" fmla="*/ 218635 w 617404"/>
                <a:gd name="connsiteY16" fmla="*/ 369413 h 523913"/>
                <a:gd name="connsiteX17" fmla="*/ 200741 w 617404"/>
                <a:gd name="connsiteY17" fmla="*/ 360704 h 523913"/>
                <a:gd name="connsiteX18" fmla="*/ 120202 w 617404"/>
                <a:gd name="connsiteY18" fmla="*/ 318018 h 523913"/>
                <a:gd name="connsiteX19" fmla="*/ 63811 w 617404"/>
                <a:gd name="connsiteY19" fmla="*/ 294062 h 523913"/>
                <a:gd name="connsiteX20" fmla="*/ 41465 w 617404"/>
                <a:gd name="connsiteY20" fmla="*/ 283186 h 523913"/>
                <a:gd name="connsiteX21" fmla="*/ 26095 w 617404"/>
                <a:gd name="connsiteY21" fmla="*/ 278039 h 523913"/>
                <a:gd name="connsiteX22" fmla="*/ 0 w 617404"/>
                <a:gd name="connsiteY22" fmla="*/ 266953 h 523913"/>
                <a:gd name="connsiteX23" fmla="*/ 100120 w 617404"/>
                <a:gd name="connsiteY23" fmla="*/ 0 h 5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17404" h="523913">
                  <a:moveTo>
                    <a:pt x="100120" y="0"/>
                  </a:moveTo>
                  <a:lnTo>
                    <a:pt x="132089" y="10706"/>
                  </a:lnTo>
                  <a:lnTo>
                    <a:pt x="176921" y="29753"/>
                  </a:lnTo>
                  <a:lnTo>
                    <a:pt x="339767" y="109008"/>
                  </a:lnTo>
                  <a:lnTo>
                    <a:pt x="368196" y="124075"/>
                  </a:lnTo>
                  <a:lnTo>
                    <a:pt x="539501" y="236895"/>
                  </a:lnTo>
                  <a:lnTo>
                    <a:pt x="578204" y="266785"/>
                  </a:lnTo>
                  <a:lnTo>
                    <a:pt x="617404" y="300628"/>
                  </a:lnTo>
                  <a:lnTo>
                    <a:pt x="436063" y="519642"/>
                  </a:lnTo>
                  <a:lnTo>
                    <a:pt x="440785" y="523913"/>
                  </a:lnTo>
                  <a:lnTo>
                    <a:pt x="401278" y="493402"/>
                  </a:lnTo>
                  <a:lnTo>
                    <a:pt x="383193" y="477789"/>
                  </a:lnTo>
                  <a:lnTo>
                    <a:pt x="368713" y="468252"/>
                  </a:lnTo>
                  <a:lnTo>
                    <a:pt x="343741" y="448967"/>
                  </a:lnTo>
                  <a:cubicBezTo>
                    <a:pt x="308539" y="424092"/>
                    <a:pt x="272250" y="400692"/>
                    <a:pt x="234963" y="378842"/>
                  </a:cubicBezTo>
                  <a:lnTo>
                    <a:pt x="224663" y="373383"/>
                  </a:lnTo>
                  <a:lnTo>
                    <a:pt x="218635" y="369413"/>
                  </a:lnTo>
                  <a:lnTo>
                    <a:pt x="200741" y="360704"/>
                  </a:lnTo>
                  <a:lnTo>
                    <a:pt x="120202" y="318018"/>
                  </a:lnTo>
                  <a:lnTo>
                    <a:pt x="63811" y="294062"/>
                  </a:lnTo>
                  <a:lnTo>
                    <a:pt x="41465" y="283186"/>
                  </a:lnTo>
                  <a:lnTo>
                    <a:pt x="26095" y="278039"/>
                  </a:lnTo>
                  <a:lnTo>
                    <a:pt x="0" y="266953"/>
                  </a:lnTo>
                  <a:lnTo>
                    <a:pt x="10012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95" name="자유형: 도형 1494">
              <a:extLst>
                <a:ext uri="{FF2B5EF4-FFF2-40B4-BE49-F238E27FC236}">
                  <a16:creationId xmlns:a16="http://schemas.microsoft.com/office/drawing/2014/main" id="{6A073D78-3D8B-4F23-8D31-C0F5D124D855}"/>
                </a:ext>
              </a:extLst>
            </p:cNvPr>
            <p:cNvSpPr/>
            <p:nvPr/>
          </p:nvSpPr>
          <p:spPr>
            <a:xfrm>
              <a:off x="2897936" y="2198454"/>
              <a:ext cx="645316" cy="395749"/>
            </a:xfrm>
            <a:custGeom>
              <a:avLst/>
              <a:gdLst>
                <a:gd name="connsiteX0" fmla="*/ 0 w 645316"/>
                <a:gd name="connsiteY0" fmla="*/ 33 h 395749"/>
                <a:gd name="connsiteX1" fmla="*/ 472524 w 645316"/>
                <a:gd name="connsiteY1" fmla="*/ 59845 h 395749"/>
                <a:gd name="connsiteX2" fmla="*/ 645316 w 645316"/>
                <a:gd name="connsiteY2" fmla="*/ 117710 h 395749"/>
                <a:gd name="connsiteX3" fmla="*/ 545196 w 645316"/>
                <a:gd name="connsiteY3" fmla="*/ 384663 h 395749"/>
                <a:gd name="connsiteX4" fmla="*/ 571291 w 645316"/>
                <a:gd name="connsiteY4" fmla="*/ 395749 h 395749"/>
                <a:gd name="connsiteX5" fmla="*/ 399103 w 645316"/>
                <a:gd name="connsiteY5" fmla="*/ 338086 h 395749"/>
                <a:gd name="connsiteX6" fmla="*/ 1729 w 645316"/>
                <a:gd name="connsiteY6" fmla="*/ 287786 h 395749"/>
                <a:gd name="connsiteX7" fmla="*/ 0 w 645316"/>
                <a:gd name="connsiteY7" fmla="*/ 33 h 395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5316" h="395749">
                  <a:moveTo>
                    <a:pt x="0" y="33"/>
                  </a:moveTo>
                  <a:cubicBezTo>
                    <a:pt x="161625" y="-938"/>
                    <a:pt x="320310" y="19670"/>
                    <a:pt x="472524" y="59845"/>
                  </a:cubicBezTo>
                  <a:lnTo>
                    <a:pt x="645316" y="117710"/>
                  </a:lnTo>
                  <a:lnTo>
                    <a:pt x="545196" y="384663"/>
                  </a:lnTo>
                  <a:lnTo>
                    <a:pt x="571291" y="395749"/>
                  </a:lnTo>
                  <a:lnTo>
                    <a:pt x="399103" y="338086"/>
                  </a:lnTo>
                  <a:cubicBezTo>
                    <a:pt x="271097" y="304300"/>
                    <a:pt x="137649" y="286970"/>
                    <a:pt x="1729" y="287786"/>
                  </a:cubicBezTo>
                  <a:cubicBezTo>
                    <a:pt x="1153" y="191868"/>
                    <a:pt x="576" y="95951"/>
                    <a:pt x="0" y="33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96" name="자유형: 도형 1495">
              <a:extLst>
                <a:ext uri="{FF2B5EF4-FFF2-40B4-BE49-F238E27FC236}">
                  <a16:creationId xmlns:a16="http://schemas.microsoft.com/office/drawing/2014/main" id="{83C16447-B022-48D1-8CBD-5BC82A94621E}"/>
                </a:ext>
              </a:extLst>
            </p:cNvPr>
            <p:cNvSpPr/>
            <p:nvPr/>
          </p:nvSpPr>
          <p:spPr>
            <a:xfrm>
              <a:off x="3879195" y="2616791"/>
              <a:ext cx="591222" cy="622508"/>
            </a:xfrm>
            <a:custGeom>
              <a:avLst/>
              <a:gdLst>
                <a:gd name="connsiteX0" fmla="*/ 181341 w 591222"/>
                <a:gd name="connsiteY0" fmla="*/ 0 h 622508"/>
                <a:gd name="connsiteX1" fmla="*/ 284326 w 591222"/>
                <a:gd name="connsiteY1" fmla="*/ 88912 h 622508"/>
                <a:gd name="connsiteX2" fmla="*/ 302499 w 591222"/>
                <a:gd name="connsiteY2" fmla="*/ 105590 h 622508"/>
                <a:gd name="connsiteX3" fmla="*/ 439042 w 591222"/>
                <a:gd name="connsiteY3" fmla="*/ 258826 h 622508"/>
                <a:gd name="connsiteX4" fmla="*/ 471594 w 591222"/>
                <a:gd name="connsiteY4" fmla="*/ 300711 h 622508"/>
                <a:gd name="connsiteX5" fmla="*/ 591221 w 591222"/>
                <a:gd name="connsiteY5" fmla="*/ 477171 h 622508"/>
                <a:gd name="connsiteX6" fmla="*/ 590685 w 591222"/>
                <a:gd name="connsiteY6" fmla="*/ 476338 h 622508"/>
                <a:gd name="connsiteX7" fmla="*/ 591222 w 591222"/>
                <a:gd name="connsiteY7" fmla="*/ 477171 h 622508"/>
                <a:gd name="connsiteX8" fmla="*/ 342863 w 591222"/>
                <a:gd name="connsiteY8" fmla="*/ 622508 h 622508"/>
                <a:gd name="connsiteX9" fmla="*/ 272127 w 591222"/>
                <a:gd name="connsiteY9" fmla="*/ 512724 h 622508"/>
                <a:gd name="connsiteX10" fmla="*/ 271328 w 591222"/>
                <a:gd name="connsiteY10" fmla="*/ 511690 h 622508"/>
                <a:gd name="connsiteX11" fmla="*/ 270659 w 591222"/>
                <a:gd name="connsiteY11" fmla="*/ 510654 h 622508"/>
                <a:gd name="connsiteX12" fmla="*/ 246618 w 591222"/>
                <a:gd name="connsiteY12" fmla="*/ 479720 h 622508"/>
                <a:gd name="connsiteX13" fmla="*/ 242099 w 591222"/>
                <a:gd name="connsiteY13" fmla="*/ 473873 h 622508"/>
                <a:gd name="connsiteX14" fmla="*/ 229501 w 591222"/>
                <a:gd name="connsiteY14" fmla="*/ 455290 h 622508"/>
                <a:gd name="connsiteX15" fmla="*/ 216192 w 591222"/>
                <a:gd name="connsiteY15" fmla="*/ 440353 h 622508"/>
                <a:gd name="connsiteX16" fmla="*/ 192699 w 591222"/>
                <a:gd name="connsiteY16" fmla="*/ 409958 h 622508"/>
                <a:gd name="connsiteX17" fmla="*/ 190773 w 591222"/>
                <a:gd name="connsiteY17" fmla="*/ 407862 h 622508"/>
                <a:gd name="connsiteX18" fmla="*/ 189118 w 591222"/>
                <a:gd name="connsiteY18" fmla="*/ 405733 h 622508"/>
                <a:gd name="connsiteX19" fmla="*/ 157378 w 591222"/>
                <a:gd name="connsiteY19" fmla="*/ 371528 h 622508"/>
                <a:gd name="connsiteX20" fmla="*/ 105120 w 591222"/>
                <a:gd name="connsiteY20" fmla="*/ 314668 h 622508"/>
                <a:gd name="connsiteX21" fmla="*/ 101736 w 591222"/>
                <a:gd name="connsiteY21" fmla="*/ 311563 h 622508"/>
                <a:gd name="connsiteX22" fmla="*/ 98733 w 591222"/>
                <a:gd name="connsiteY22" fmla="*/ 308326 h 622508"/>
                <a:gd name="connsiteX23" fmla="*/ 97780 w 591222"/>
                <a:gd name="connsiteY23" fmla="*/ 307464 h 622508"/>
                <a:gd name="connsiteX24" fmla="*/ 96848 w 591222"/>
                <a:gd name="connsiteY24" fmla="*/ 306418 h 622508"/>
                <a:gd name="connsiteX25" fmla="*/ 91930 w 591222"/>
                <a:gd name="connsiteY25" fmla="*/ 302172 h 622508"/>
                <a:gd name="connsiteX26" fmla="*/ 62266 w 591222"/>
                <a:gd name="connsiteY26" fmla="*/ 275339 h 622508"/>
                <a:gd name="connsiteX27" fmla="*/ 9932 w 591222"/>
                <a:gd name="connsiteY27" fmla="*/ 227309 h 622508"/>
                <a:gd name="connsiteX28" fmla="*/ 4722 w 591222"/>
                <a:gd name="connsiteY28" fmla="*/ 223285 h 622508"/>
                <a:gd name="connsiteX29" fmla="*/ 0 w 591222"/>
                <a:gd name="connsiteY29" fmla="*/ 219014 h 622508"/>
                <a:gd name="connsiteX30" fmla="*/ 181341 w 591222"/>
                <a:gd name="connsiteY30" fmla="*/ 0 h 622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91222" h="622508">
                  <a:moveTo>
                    <a:pt x="181341" y="0"/>
                  </a:moveTo>
                  <a:lnTo>
                    <a:pt x="284326" y="88912"/>
                  </a:lnTo>
                  <a:lnTo>
                    <a:pt x="302499" y="105590"/>
                  </a:lnTo>
                  <a:lnTo>
                    <a:pt x="439042" y="258826"/>
                  </a:lnTo>
                  <a:lnTo>
                    <a:pt x="471594" y="300711"/>
                  </a:lnTo>
                  <a:lnTo>
                    <a:pt x="591221" y="477171"/>
                  </a:lnTo>
                  <a:lnTo>
                    <a:pt x="590685" y="476338"/>
                  </a:lnTo>
                  <a:lnTo>
                    <a:pt x="591222" y="477171"/>
                  </a:lnTo>
                  <a:lnTo>
                    <a:pt x="342863" y="622508"/>
                  </a:lnTo>
                  <a:cubicBezTo>
                    <a:pt x="320794" y="584794"/>
                    <a:pt x="297185" y="548174"/>
                    <a:pt x="272127" y="512724"/>
                  </a:cubicBezTo>
                  <a:lnTo>
                    <a:pt x="271328" y="511690"/>
                  </a:lnTo>
                  <a:lnTo>
                    <a:pt x="270659" y="510654"/>
                  </a:lnTo>
                  <a:lnTo>
                    <a:pt x="246618" y="479720"/>
                  </a:lnTo>
                  <a:lnTo>
                    <a:pt x="242099" y="473873"/>
                  </a:lnTo>
                  <a:lnTo>
                    <a:pt x="229501" y="455290"/>
                  </a:lnTo>
                  <a:lnTo>
                    <a:pt x="216192" y="440353"/>
                  </a:lnTo>
                  <a:lnTo>
                    <a:pt x="192699" y="409958"/>
                  </a:lnTo>
                  <a:lnTo>
                    <a:pt x="190773" y="407862"/>
                  </a:lnTo>
                  <a:lnTo>
                    <a:pt x="189118" y="405733"/>
                  </a:lnTo>
                  <a:lnTo>
                    <a:pt x="157378" y="371528"/>
                  </a:lnTo>
                  <a:lnTo>
                    <a:pt x="105120" y="314668"/>
                  </a:lnTo>
                  <a:lnTo>
                    <a:pt x="101736" y="311563"/>
                  </a:lnTo>
                  <a:lnTo>
                    <a:pt x="98733" y="308326"/>
                  </a:lnTo>
                  <a:lnTo>
                    <a:pt x="97780" y="307464"/>
                  </a:lnTo>
                  <a:lnTo>
                    <a:pt x="96848" y="306418"/>
                  </a:lnTo>
                  <a:lnTo>
                    <a:pt x="91930" y="302172"/>
                  </a:lnTo>
                  <a:lnTo>
                    <a:pt x="62266" y="275339"/>
                  </a:lnTo>
                  <a:lnTo>
                    <a:pt x="9932" y="227309"/>
                  </a:lnTo>
                  <a:lnTo>
                    <a:pt x="4722" y="223285"/>
                  </a:lnTo>
                  <a:lnTo>
                    <a:pt x="0" y="219014"/>
                  </a:lnTo>
                  <a:lnTo>
                    <a:pt x="1813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97" name="그룹 1496">
            <a:extLst>
              <a:ext uri="{FF2B5EF4-FFF2-40B4-BE49-F238E27FC236}">
                <a16:creationId xmlns:a16="http://schemas.microsoft.com/office/drawing/2014/main" id="{687E40BC-CA5F-41FD-9DFA-981D09EBD2A5}"/>
              </a:ext>
            </a:extLst>
          </p:cNvPr>
          <p:cNvGrpSpPr/>
          <p:nvPr/>
        </p:nvGrpSpPr>
        <p:grpSpPr>
          <a:xfrm flipV="1">
            <a:off x="2588833" y="4772402"/>
            <a:ext cx="1572481" cy="1040845"/>
            <a:chOff x="2897936" y="2198454"/>
            <a:chExt cx="1572481" cy="1040845"/>
          </a:xfrm>
        </p:grpSpPr>
        <p:sp>
          <p:nvSpPr>
            <p:cNvPr id="1498" name="자유형: 도형 1497">
              <a:extLst>
                <a:ext uri="{FF2B5EF4-FFF2-40B4-BE49-F238E27FC236}">
                  <a16:creationId xmlns:a16="http://schemas.microsoft.com/office/drawing/2014/main" id="{53733A54-3E20-4844-A3A6-3B0970D6C066}"/>
                </a:ext>
              </a:extLst>
            </p:cNvPr>
            <p:cNvSpPr/>
            <p:nvPr/>
          </p:nvSpPr>
          <p:spPr>
            <a:xfrm>
              <a:off x="3443132" y="2316164"/>
              <a:ext cx="617404" cy="523913"/>
            </a:xfrm>
            <a:custGeom>
              <a:avLst/>
              <a:gdLst>
                <a:gd name="connsiteX0" fmla="*/ 100120 w 617404"/>
                <a:gd name="connsiteY0" fmla="*/ 0 h 523913"/>
                <a:gd name="connsiteX1" fmla="*/ 132089 w 617404"/>
                <a:gd name="connsiteY1" fmla="*/ 10706 h 523913"/>
                <a:gd name="connsiteX2" fmla="*/ 176921 w 617404"/>
                <a:gd name="connsiteY2" fmla="*/ 29753 h 523913"/>
                <a:gd name="connsiteX3" fmla="*/ 339767 w 617404"/>
                <a:gd name="connsiteY3" fmla="*/ 109008 h 523913"/>
                <a:gd name="connsiteX4" fmla="*/ 368196 w 617404"/>
                <a:gd name="connsiteY4" fmla="*/ 124075 h 523913"/>
                <a:gd name="connsiteX5" fmla="*/ 539501 w 617404"/>
                <a:gd name="connsiteY5" fmla="*/ 236895 h 523913"/>
                <a:gd name="connsiteX6" fmla="*/ 578204 w 617404"/>
                <a:gd name="connsiteY6" fmla="*/ 266785 h 523913"/>
                <a:gd name="connsiteX7" fmla="*/ 617404 w 617404"/>
                <a:gd name="connsiteY7" fmla="*/ 300628 h 523913"/>
                <a:gd name="connsiteX8" fmla="*/ 436063 w 617404"/>
                <a:gd name="connsiteY8" fmla="*/ 519642 h 523913"/>
                <a:gd name="connsiteX9" fmla="*/ 440785 w 617404"/>
                <a:gd name="connsiteY9" fmla="*/ 523913 h 523913"/>
                <a:gd name="connsiteX10" fmla="*/ 401278 w 617404"/>
                <a:gd name="connsiteY10" fmla="*/ 493402 h 523913"/>
                <a:gd name="connsiteX11" fmla="*/ 383193 w 617404"/>
                <a:gd name="connsiteY11" fmla="*/ 477789 h 523913"/>
                <a:gd name="connsiteX12" fmla="*/ 368713 w 617404"/>
                <a:gd name="connsiteY12" fmla="*/ 468252 h 523913"/>
                <a:gd name="connsiteX13" fmla="*/ 343741 w 617404"/>
                <a:gd name="connsiteY13" fmla="*/ 448967 h 523913"/>
                <a:gd name="connsiteX14" fmla="*/ 234963 w 617404"/>
                <a:gd name="connsiteY14" fmla="*/ 378842 h 523913"/>
                <a:gd name="connsiteX15" fmla="*/ 224663 w 617404"/>
                <a:gd name="connsiteY15" fmla="*/ 373383 h 523913"/>
                <a:gd name="connsiteX16" fmla="*/ 218635 w 617404"/>
                <a:gd name="connsiteY16" fmla="*/ 369413 h 523913"/>
                <a:gd name="connsiteX17" fmla="*/ 200741 w 617404"/>
                <a:gd name="connsiteY17" fmla="*/ 360704 h 523913"/>
                <a:gd name="connsiteX18" fmla="*/ 120202 w 617404"/>
                <a:gd name="connsiteY18" fmla="*/ 318018 h 523913"/>
                <a:gd name="connsiteX19" fmla="*/ 63811 w 617404"/>
                <a:gd name="connsiteY19" fmla="*/ 294062 h 523913"/>
                <a:gd name="connsiteX20" fmla="*/ 41465 w 617404"/>
                <a:gd name="connsiteY20" fmla="*/ 283186 h 523913"/>
                <a:gd name="connsiteX21" fmla="*/ 26095 w 617404"/>
                <a:gd name="connsiteY21" fmla="*/ 278039 h 523913"/>
                <a:gd name="connsiteX22" fmla="*/ 0 w 617404"/>
                <a:gd name="connsiteY22" fmla="*/ 266953 h 523913"/>
                <a:gd name="connsiteX23" fmla="*/ 100120 w 617404"/>
                <a:gd name="connsiteY23" fmla="*/ 0 h 5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17404" h="523913">
                  <a:moveTo>
                    <a:pt x="100120" y="0"/>
                  </a:moveTo>
                  <a:lnTo>
                    <a:pt x="132089" y="10706"/>
                  </a:lnTo>
                  <a:lnTo>
                    <a:pt x="176921" y="29753"/>
                  </a:lnTo>
                  <a:lnTo>
                    <a:pt x="339767" y="109008"/>
                  </a:lnTo>
                  <a:lnTo>
                    <a:pt x="368196" y="124075"/>
                  </a:lnTo>
                  <a:lnTo>
                    <a:pt x="539501" y="236895"/>
                  </a:lnTo>
                  <a:lnTo>
                    <a:pt x="578204" y="266785"/>
                  </a:lnTo>
                  <a:lnTo>
                    <a:pt x="617404" y="300628"/>
                  </a:lnTo>
                  <a:lnTo>
                    <a:pt x="436063" y="519642"/>
                  </a:lnTo>
                  <a:lnTo>
                    <a:pt x="440785" y="523913"/>
                  </a:lnTo>
                  <a:lnTo>
                    <a:pt x="401278" y="493402"/>
                  </a:lnTo>
                  <a:lnTo>
                    <a:pt x="383193" y="477789"/>
                  </a:lnTo>
                  <a:lnTo>
                    <a:pt x="368713" y="468252"/>
                  </a:lnTo>
                  <a:lnTo>
                    <a:pt x="343741" y="448967"/>
                  </a:lnTo>
                  <a:cubicBezTo>
                    <a:pt x="308539" y="424092"/>
                    <a:pt x="272250" y="400692"/>
                    <a:pt x="234963" y="378842"/>
                  </a:cubicBezTo>
                  <a:lnTo>
                    <a:pt x="224663" y="373383"/>
                  </a:lnTo>
                  <a:lnTo>
                    <a:pt x="218635" y="369413"/>
                  </a:lnTo>
                  <a:lnTo>
                    <a:pt x="200741" y="360704"/>
                  </a:lnTo>
                  <a:lnTo>
                    <a:pt x="120202" y="318018"/>
                  </a:lnTo>
                  <a:lnTo>
                    <a:pt x="63811" y="294062"/>
                  </a:lnTo>
                  <a:lnTo>
                    <a:pt x="41465" y="283186"/>
                  </a:lnTo>
                  <a:lnTo>
                    <a:pt x="26095" y="278039"/>
                  </a:lnTo>
                  <a:lnTo>
                    <a:pt x="0" y="266953"/>
                  </a:lnTo>
                  <a:lnTo>
                    <a:pt x="10012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99" name="자유형: 도형 1498">
              <a:extLst>
                <a:ext uri="{FF2B5EF4-FFF2-40B4-BE49-F238E27FC236}">
                  <a16:creationId xmlns:a16="http://schemas.microsoft.com/office/drawing/2014/main" id="{406ADD61-A3AA-48BD-A2F9-E9B4B41650BF}"/>
                </a:ext>
              </a:extLst>
            </p:cNvPr>
            <p:cNvSpPr/>
            <p:nvPr/>
          </p:nvSpPr>
          <p:spPr>
            <a:xfrm>
              <a:off x="2897936" y="2198454"/>
              <a:ext cx="645316" cy="395749"/>
            </a:xfrm>
            <a:custGeom>
              <a:avLst/>
              <a:gdLst>
                <a:gd name="connsiteX0" fmla="*/ 0 w 645316"/>
                <a:gd name="connsiteY0" fmla="*/ 33 h 395749"/>
                <a:gd name="connsiteX1" fmla="*/ 472524 w 645316"/>
                <a:gd name="connsiteY1" fmla="*/ 59845 h 395749"/>
                <a:gd name="connsiteX2" fmla="*/ 645316 w 645316"/>
                <a:gd name="connsiteY2" fmla="*/ 117710 h 395749"/>
                <a:gd name="connsiteX3" fmla="*/ 545196 w 645316"/>
                <a:gd name="connsiteY3" fmla="*/ 384663 h 395749"/>
                <a:gd name="connsiteX4" fmla="*/ 571291 w 645316"/>
                <a:gd name="connsiteY4" fmla="*/ 395749 h 395749"/>
                <a:gd name="connsiteX5" fmla="*/ 399103 w 645316"/>
                <a:gd name="connsiteY5" fmla="*/ 338086 h 395749"/>
                <a:gd name="connsiteX6" fmla="*/ 1729 w 645316"/>
                <a:gd name="connsiteY6" fmla="*/ 287786 h 395749"/>
                <a:gd name="connsiteX7" fmla="*/ 0 w 645316"/>
                <a:gd name="connsiteY7" fmla="*/ 33 h 395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5316" h="395749">
                  <a:moveTo>
                    <a:pt x="0" y="33"/>
                  </a:moveTo>
                  <a:cubicBezTo>
                    <a:pt x="161625" y="-938"/>
                    <a:pt x="320310" y="19670"/>
                    <a:pt x="472524" y="59845"/>
                  </a:cubicBezTo>
                  <a:lnTo>
                    <a:pt x="645316" y="117710"/>
                  </a:lnTo>
                  <a:lnTo>
                    <a:pt x="545196" y="384663"/>
                  </a:lnTo>
                  <a:lnTo>
                    <a:pt x="571291" y="395749"/>
                  </a:lnTo>
                  <a:lnTo>
                    <a:pt x="399103" y="338086"/>
                  </a:lnTo>
                  <a:cubicBezTo>
                    <a:pt x="271097" y="304300"/>
                    <a:pt x="137649" y="286970"/>
                    <a:pt x="1729" y="287786"/>
                  </a:cubicBezTo>
                  <a:cubicBezTo>
                    <a:pt x="1153" y="191868"/>
                    <a:pt x="576" y="95951"/>
                    <a:pt x="0" y="3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00" name="자유형: 도형 1499">
              <a:extLst>
                <a:ext uri="{FF2B5EF4-FFF2-40B4-BE49-F238E27FC236}">
                  <a16:creationId xmlns:a16="http://schemas.microsoft.com/office/drawing/2014/main" id="{DE2B77B8-47C8-4ED5-825E-C142BCBA0983}"/>
                </a:ext>
              </a:extLst>
            </p:cNvPr>
            <p:cNvSpPr/>
            <p:nvPr/>
          </p:nvSpPr>
          <p:spPr>
            <a:xfrm>
              <a:off x="3879195" y="2616791"/>
              <a:ext cx="591222" cy="622508"/>
            </a:xfrm>
            <a:custGeom>
              <a:avLst/>
              <a:gdLst>
                <a:gd name="connsiteX0" fmla="*/ 181341 w 591222"/>
                <a:gd name="connsiteY0" fmla="*/ 0 h 622508"/>
                <a:gd name="connsiteX1" fmla="*/ 284326 w 591222"/>
                <a:gd name="connsiteY1" fmla="*/ 88912 h 622508"/>
                <a:gd name="connsiteX2" fmla="*/ 302499 w 591222"/>
                <a:gd name="connsiteY2" fmla="*/ 105590 h 622508"/>
                <a:gd name="connsiteX3" fmla="*/ 439042 w 591222"/>
                <a:gd name="connsiteY3" fmla="*/ 258826 h 622508"/>
                <a:gd name="connsiteX4" fmla="*/ 471594 w 591222"/>
                <a:gd name="connsiteY4" fmla="*/ 300711 h 622508"/>
                <a:gd name="connsiteX5" fmla="*/ 591221 w 591222"/>
                <a:gd name="connsiteY5" fmla="*/ 477171 h 622508"/>
                <a:gd name="connsiteX6" fmla="*/ 590685 w 591222"/>
                <a:gd name="connsiteY6" fmla="*/ 476338 h 622508"/>
                <a:gd name="connsiteX7" fmla="*/ 591222 w 591222"/>
                <a:gd name="connsiteY7" fmla="*/ 477171 h 622508"/>
                <a:gd name="connsiteX8" fmla="*/ 342863 w 591222"/>
                <a:gd name="connsiteY8" fmla="*/ 622508 h 622508"/>
                <a:gd name="connsiteX9" fmla="*/ 272127 w 591222"/>
                <a:gd name="connsiteY9" fmla="*/ 512724 h 622508"/>
                <a:gd name="connsiteX10" fmla="*/ 271328 w 591222"/>
                <a:gd name="connsiteY10" fmla="*/ 511690 h 622508"/>
                <a:gd name="connsiteX11" fmla="*/ 270659 w 591222"/>
                <a:gd name="connsiteY11" fmla="*/ 510654 h 622508"/>
                <a:gd name="connsiteX12" fmla="*/ 246618 w 591222"/>
                <a:gd name="connsiteY12" fmla="*/ 479720 h 622508"/>
                <a:gd name="connsiteX13" fmla="*/ 242099 w 591222"/>
                <a:gd name="connsiteY13" fmla="*/ 473873 h 622508"/>
                <a:gd name="connsiteX14" fmla="*/ 229501 w 591222"/>
                <a:gd name="connsiteY14" fmla="*/ 455290 h 622508"/>
                <a:gd name="connsiteX15" fmla="*/ 216192 w 591222"/>
                <a:gd name="connsiteY15" fmla="*/ 440353 h 622508"/>
                <a:gd name="connsiteX16" fmla="*/ 192699 w 591222"/>
                <a:gd name="connsiteY16" fmla="*/ 409958 h 622508"/>
                <a:gd name="connsiteX17" fmla="*/ 190773 w 591222"/>
                <a:gd name="connsiteY17" fmla="*/ 407862 h 622508"/>
                <a:gd name="connsiteX18" fmla="*/ 189118 w 591222"/>
                <a:gd name="connsiteY18" fmla="*/ 405733 h 622508"/>
                <a:gd name="connsiteX19" fmla="*/ 157378 w 591222"/>
                <a:gd name="connsiteY19" fmla="*/ 371528 h 622508"/>
                <a:gd name="connsiteX20" fmla="*/ 105120 w 591222"/>
                <a:gd name="connsiteY20" fmla="*/ 314668 h 622508"/>
                <a:gd name="connsiteX21" fmla="*/ 101736 w 591222"/>
                <a:gd name="connsiteY21" fmla="*/ 311563 h 622508"/>
                <a:gd name="connsiteX22" fmla="*/ 98733 w 591222"/>
                <a:gd name="connsiteY22" fmla="*/ 308326 h 622508"/>
                <a:gd name="connsiteX23" fmla="*/ 97780 w 591222"/>
                <a:gd name="connsiteY23" fmla="*/ 307464 h 622508"/>
                <a:gd name="connsiteX24" fmla="*/ 96848 w 591222"/>
                <a:gd name="connsiteY24" fmla="*/ 306418 h 622508"/>
                <a:gd name="connsiteX25" fmla="*/ 91930 w 591222"/>
                <a:gd name="connsiteY25" fmla="*/ 302172 h 622508"/>
                <a:gd name="connsiteX26" fmla="*/ 62266 w 591222"/>
                <a:gd name="connsiteY26" fmla="*/ 275339 h 622508"/>
                <a:gd name="connsiteX27" fmla="*/ 9932 w 591222"/>
                <a:gd name="connsiteY27" fmla="*/ 227309 h 622508"/>
                <a:gd name="connsiteX28" fmla="*/ 4722 w 591222"/>
                <a:gd name="connsiteY28" fmla="*/ 223285 h 622508"/>
                <a:gd name="connsiteX29" fmla="*/ 0 w 591222"/>
                <a:gd name="connsiteY29" fmla="*/ 219014 h 622508"/>
                <a:gd name="connsiteX30" fmla="*/ 181341 w 591222"/>
                <a:gd name="connsiteY30" fmla="*/ 0 h 622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91222" h="622508">
                  <a:moveTo>
                    <a:pt x="181341" y="0"/>
                  </a:moveTo>
                  <a:lnTo>
                    <a:pt x="284326" y="88912"/>
                  </a:lnTo>
                  <a:lnTo>
                    <a:pt x="302499" y="105590"/>
                  </a:lnTo>
                  <a:lnTo>
                    <a:pt x="439042" y="258826"/>
                  </a:lnTo>
                  <a:lnTo>
                    <a:pt x="471594" y="300711"/>
                  </a:lnTo>
                  <a:lnTo>
                    <a:pt x="591221" y="477171"/>
                  </a:lnTo>
                  <a:lnTo>
                    <a:pt x="590685" y="476338"/>
                  </a:lnTo>
                  <a:lnTo>
                    <a:pt x="591222" y="477171"/>
                  </a:lnTo>
                  <a:lnTo>
                    <a:pt x="342863" y="622508"/>
                  </a:lnTo>
                  <a:cubicBezTo>
                    <a:pt x="320794" y="584794"/>
                    <a:pt x="297185" y="548174"/>
                    <a:pt x="272127" y="512724"/>
                  </a:cubicBezTo>
                  <a:lnTo>
                    <a:pt x="271328" y="511690"/>
                  </a:lnTo>
                  <a:lnTo>
                    <a:pt x="270659" y="510654"/>
                  </a:lnTo>
                  <a:lnTo>
                    <a:pt x="246618" y="479720"/>
                  </a:lnTo>
                  <a:lnTo>
                    <a:pt x="242099" y="473873"/>
                  </a:lnTo>
                  <a:lnTo>
                    <a:pt x="229501" y="455290"/>
                  </a:lnTo>
                  <a:lnTo>
                    <a:pt x="216192" y="440353"/>
                  </a:lnTo>
                  <a:lnTo>
                    <a:pt x="192699" y="409958"/>
                  </a:lnTo>
                  <a:lnTo>
                    <a:pt x="190773" y="407862"/>
                  </a:lnTo>
                  <a:lnTo>
                    <a:pt x="189118" y="405733"/>
                  </a:lnTo>
                  <a:lnTo>
                    <a:pt x="157378" y="371528"/>
                  </a:lnTo>
                  <a:lnTo>
                    <a:pt x="105120" y="314668"/>
                  </a:lnTo>
                  <a:lnTo>
                    <a:pt x="101736" y="311563"/>
                  </a:lnTo>
                  <a:lnTo>
                    <a:pt x="98733" y="308326"/>
                  </a:lnTo>
                  <a:lnTo>
                    <a:pt x="97780" y="307464"/>
                  </a:lnTo>
                  <a:lnTo>
                    <a:pt x="96848" y="306418"/>
                  </a:lnTo>
                  <a:lnTo>
                    <a:pt x="91930" y="302172"/>
                  </a:lnTo>
                  <a:lnTo>
                    <a:pt x="62266" y="275339"/>
                  </a:lnTo>
                  <a:lnTo>
                    <a:pt x="9932" y="227309"/>
                  </a:lnTo>
                  <a:lnTo>
                    <a:pt x="4722" y="223285"/>
                  </a:lnTo>
                  <a:lnTo>
                    <a:pt x="0" y="219014"/>
                  </a:lnTo>
                  <a:lnTo>
                    <a:pt x="181341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501" name="타원 1500">
            <a:extLst>
              <a:ext uri="{FF2B5EF4-FFF2-40B4-BE49-F238E27FC236}">
                <a16:creationId xmlns:a16="http://schemas.microsoft.com/office/drawing/2014/main" id="{0994B271-E80F-48DA-B575-A05B47B18D23}"/>
              </a:ext>
            </a:extLst>
          </p:cNvPr>
          <p:cNvSpPr/>
          <p:nvPr/>
        </p:nvSpPr>
        <p:spPr>
          <a:xfrm>
            <a:off x="4336772" y="1890021"/>
            <a:ext cx="848232" cy="848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2" name="타원 1501">
            <a:extLst>
              <a:ext uri="{FF2B5EF4-FFF2-40B4-BE49-F238E27FC236}">
                <a16:creationId xmlns:a16="http://schemas.microsoft.com/office/drawing/2014/main" id="{53F45DB1-489A-4ABA-8548-CBDC45017051}"/>
              </a:ext>
            </a:extLst>
          </p:cNvPr>
          <p:cNvSpPr/>
          <p:nvPr/>
        </p:nvSpPr>
        <p:spPr>
          <a:xfrm>
            <a:off x="4942968" y="3582318"/>
            <a:ext cx="848232" cy="848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3" name="타원 1502">
            <a:extLst>
              <a:ext uri="{FF2B5EF4-FFF2-40B4-BE49-F238E27FC236}">
                <a16:creationId xmlns:a16="http://schemas.microsoft.com/office/drawing/2014/main" id="{D09367D4-E072-47DE-A3DE-51EC1FEA2CB8}"/>
              </a:ext>
            </a:extLst>
          </p:cNvPr>
          <p:cNvSpPr/>
          <p:nvPr/>
        </p:nvSpPr>
        <p:spPr>
          <a:xfrm>
            <a:off x="4336772" y="5274616"/>
            <a:ext cx="848232" cy="84823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04" name="Graphic 26">
            <a:extLst>
              <a:ext uri="{FF2B5EF4-FFF2-40B4-BE49-F238E27FC236}">
                <a16:creationId xmlns:a16="http://schemas.microsoft.com/office/drawing/2014/main" id="{05268BF0-0F6C-4E35-BAB5-4BD557D55FCC}"/>
              </a:ext>
            </a:extLst>
          </p:cNvPr>
          <p:cNvGrpSpPr/>
          <p:nvPr/>
        </p:nvGrpSpPr>
        <p:grpSpPr>
          <a:xfrm>
            <a:off x="1740981" y="2574321"/>
            <a:ext cx="1843654" cy="2952936"/>
            <a:chOff x="3888950" y="1818430"/>
            <a:chExt cx="3245149" cy="5197673"/>
          </a:xfrm>
        </p:grpSpPr>
        <p:sp>
          <p:nvSpPr>
            <p:cNvPr id="1505" name="Freeform: Shape 430">
              <a:extLst>
                <a:ext uri="{FF2B5EF4-FFF2-40B4-BE49-F238E27FC236}">
                  <a16:creationId xmlns:a16="http://schemas.microsoft.com/office/drawing/2014/main" id="{FD480987-7586-4294-AEE9-DF07E89FF3B4}"/>
                </a:ext>
              </a:extLst>
            </p:cNvPr>
            <p:cNvSpPr/>
            <p:nvPr/>
          </p:nvSpPr>
          <p:spPr>
            <a:xfrm>
              <a:off x="3888950" y="3053329"/>
              <a:ext cx="2713693" cy="3962774"/>
            </a:xfrm>
            <a:custGeom>
              <a:avLst/>
              <a:gdLst>
                <a:gd name="connsiteX0" fmla="*/ 2713136 w 2713693"/>
                <a:gd name="connsiteY0" fmla="*/ 1790517 h 3805687"/>
                <a:gd name="connsiteX1" fmla="*/ 2700316 w 2713693"/>
                <a:gd name="connsiteY1" fmla="*/ 1718569 h 3805687"/>
                <a:gd name="connsiteX2" fmla="*/ 2682798 w 2713693"/>
                <a:gd name="connsiteY2" fmla="*/ 1633138 h 3805687"/>
                <a:gd name="connsiteX3" fmla="*/ 2634225 w 2713693"/>
                <a:gd name="connsiteY3" fmla="*/ 1400938 h 3805687"/>
                <a:gd name="connsiteX4" fmla="*/ 2601512 w 2713693"/>
                <a:gd name="connsiteY4" fmla="*/ 1382813 h 3805687"/>
                <a:gd name="connsiteX5" fmla="*/ 2505416 w 2713693"/>
                <a:gd name="connsiteY5" fmla="*/ 1400606 h 3805687"/>
                <a:gd name="connsiteX6" fmla="*/ 2349915 w 2713693"/>
                <a:gd name="connsiteY6" fmla="*/ 1433541 h 3805687"/>
                <a:gd name="connsiteX7" fmla="*/ 2324828 w 2713693"/>
                <a:gd name="connsiteY7" fmla="*/ 1444703 h 3805687"/>
                <a:gd name="connsiteX8" fmla="*/ 2262053 w 2713693"/>
                <a:gd name="connsiteY8" fmla="*/ 1459071 h 3805687"/>
                <a:gd name="connsiteX9" fmla="*/ 2142692 w 2713693"/>
                <a:gd name="connsiteY9" fmla="*/ 1484379 h 3805687"/>
                <a:gd name="connsiteX10" fmla="*/ 2115505 w 2713693"/>
                <a:gd name="connsiteY10" fmla="*/ 1469736 h 3805687"/>
                <a:gd name="connsiteX11" fmla="*/ 2042175 w 2713693"/>
                <a:gd name="connsiteY11" fmla="*/ 1249085 h 3805687"/>
                <a:gd name="connsiteX12" fmla="*/ 1975477 w 2713693"/>
                <a:gd name="connsiteY12" fmla="*/ 1052085 h 3805687"/>
                <a:gd name="connsiteX13" fmla="*/ 1901043 w 2713693"/>
                <a:gd name="connsiteY13" fmla="*/ 828284 h 3805687"/>
                <a:gd name="connsiteX14" fmla="*/ 1826885 w 2713693"/>
                <a:gd name="connsiteY14" fmla="*/ 607909 h 3805687"/>
                <a:gd name="connsiteX15" fmla="*/ 1792900 w 2713693"/>
                <a:gd name="connsiteY15" fmla="*/ 542482 h 3805687"/>
                <a:gd name="connsiteX16" fmla="*/ 1602697 w 2713693"/>
                <a:gd name="connsiteY16" fmla="*/ 414059 h 3805687"/>
                <a:gd name="connsiteX17" fmla="*/ 1591756 w 2713693"/>
                <a:gd name="connsiteY17" fmla="*/ 414280 h 3805687"/>
                <a:gd name="connsiteX18" fmla="*/ 1591756 w 2713693"/>
                <a:gd name="connsiteY18" fmla="*/ 414280 h 3805687"/>
                <a:gd name="connsiteX19" fmla="*/ 1580869 w 2713693"/>
                <a:gd name="connsiteY19" fmla="*/ 360292 h 3805687"/>
                <a:gd name="connsiteX20" fmla="*/ 1566999 w 2713693"/>
                <a:gd name="connsiteY20" fmla="*/ 309453 h 3805687"/>
                <a:gd name="connsiteX21" fmla="*/ 1478474 w 2713693"/>
                <a:gd name="connsiteY21" fmla="*/ 331004 h 3805687"/>
                <a:gd name="connsiteX22" fmla="*/ 1466040 w 2713693"/>
                <a:gd name="connsiteY22" fmla="*/ 325589 h 3805687"/>
                <a:gd name="connsiteX23" fmla="*/ 1356737 w 2713693"/>
                <a:gd name="connsiteY23" fmla="*/ 248502 h 3805687"/>
                <a:gd name="connsiteX24" fmla="*/ 1100775 w 2713693"/>
                <a:gd name="connsiteY24" fmla="*/ 71064 h 3805687"/>
                <a:gd name="connsiteX25" fmla="*/ 1055739 w 2713693"/>
                <a:gd name="connsiteY25" fmla="*/ 0 h 3805687"/>
                <a:gd name="connsiteX26" fmla="*/ 1026893 w 2713693"/>
                <a:gd name="connsiteY26" fmla="*/ 28459 h 3805687"/>
                <a:gd name="connsiteX27" fmla="*/ 1026893 w 2713693"/>
                <a:gd name="connsiteY27" fmla="*/ 28459 h 3805687"/>
                <a:gd name="connsiteX28" fmla="*/ 1001916 w 2713693"/>
                <a:gd name="connsiteY28" fmla="*/ 25751 h 3805687"/>
                <a:gd name="connsiteX29" fmla="*/ 866144 w 2713693"/>
                <a:gd name="connsiteY29" fmla="*/ 190313 h 3805687"/>
                <a:gd name="connsiteX30" fmla="*/ 827683 w 2713693"/>
                <a:gd name="connsiteY30" fmla="*/ 210815 h 3805687"/>
                <a:gd name="connsiteX31" fmla="*/ 682240 w 2713693"/>
                <a:gd name="connsiteY31" fmla="*/ 237118 h 3805687"/>
                <a:gd name="connsiteX32" fmla="*/ 483693 w 2713693"/>
                <a:gd name="connsiteY32" fmla="*/ 320947 h 3805687"/>
                <a:gd name="connsiteX33" fmla="*/ 249724 w 2713693"/>
                <a:gd name="connsiteY33" fmla="*/ 647365 h 3805687"/>
                <a:gd name="connsiteX34" fmla="*/ 205020 w 2713693"/>
                <a:gd name="connsiteY34" fmla="*/ 786231 h 3805687"/>
                <a:gd name="connsiteX35" fmla="*/ 172859 w 2713693"/>
                <a:gd name="connsiteY35" fmla="*/ 912057 h 3805687"/>
                <a:gd name="connsiteX36" fmla="*/ 149208 w 2713693"/>
                <a:gd name="connsiteY36" fmla="*/ 1029926 h 3805687"/>
                <a:gd name="connsiteX37" fmla="*/ 123291 w 2713693"/>
                <a:gd name="connsiteY37" fmla="*/ 1164924 h 3805687"/>
                <a:gd name="connsiteX38" fmla="*/ 99861 w 2713693"/>
                <a:gd name="connsiteY38" fmla="*/ 1316446 h 3805687"/>
                <a:gd name="connsiteX39" fmla="*/ 74994 w 2713693"/>
                <a:gd name="connsiteY39" fmla="*/ 1481616 h 3805687"/>
                <a:gd name="connsiteX40" fmla="*/ 45817 w 2713693"/>
                <a:gd name="connsiteY40" fmla="*/ 1720669 h 3805687"/>
                <a:gd name="connsiteX41" fmla="*/ 40015 w 2713693"/>
                <a:gd name="connsiteY41" fmla="*/ 1772723 h 3805687"/>
                <a:gd name="connsiteX42" fmla="*/ 25537 w 2713693"/>
                <a:gd name="connsiteY42" fmla="*/ 1901091 h 3805687"/>
                <a:gd name="connsiteX43" fmla="*/ 15369 w 2713693"/>
                <a:gd name="connsiteY43" fmla="*/ 2010560 h 3805687"/>
                <a:gd name="connsiteX44" fmla="*/ 339 w 2713693"/>
                <a:gd name="connsiteY44" fmla="*/ 2151140 h 3805687"/>
                <a:gd name="connsiteX45" fmla="*/ 5864 w 2713693"/>
                <a:gd name="connsiteY45" fmla="*/ 2172249 h 3805687"/>
                <a:gd name="connsiteX46" fmla="*/ 184187 w 2713693"/>
                <a:gd name="connsiteY46" fmla="*/ 2398758 h 3805687"/>
                <a:gd name="connsiteX47" fmla="*/ 373948 w 2713693"/>
                <a:gd name="connsiteY47" fmla="*/ 2640794 h 3805687"/>
                <a:gd name="connsiteX48" fmla="*/ 381242 w 2713693"/>
                <a:gd name="connsiteY48" fmla="*/ 2659306 h 3805687"/>
                <a:gd name="connsiteX49" fmla="*/ 345047 w 2713693"/>
                <a:gd name="connsiteY49" fmla="*/ 2791321 h 3805687"/>
                <a:gd name="connsiteX50" fmla="*/ 298740 w 2713693"/>
                <a:gd name="connsiteY50" fmla="*/ 2962459 h 3805687"/>
                <a:gd name="connsiteX51" fmla="*/ 268513 w 2713693"/>
                <a:gd name="connsiteY51" fmla="*/ 3080438 h 3805687"/>
                <a:gd name="connsiteX52" fmla="*/ 214966 w 2713693"/>
                <a:gd name="connsiteY52" fmla="*/ 3278488 h 3805687"/>
                <a:gd name="connsiteX53" fmla="*/ 166338 w 2713693"/>
                <a:gd name="connsiteY53" fmla="*/ 3459629 h 3805687"/>
                <a:gd name="connsiteX54" fmla="*/ 173301 w 2713693"/>
                <a:gd name="connsiteY54" fmla="*/ 3485656 h 3805687"/>
                <a:gd name="connsiteX55" fmla="*/ 217729 w 2713693"/>
                <a:gd name="connsiteY55" fmla="*/ 3499526 h 3805687"/>
                <a:gd name="connsiteX56" fmla="*/ 424621 w 2713693"/>
                <a:gd name="connsiteY56" fmla="*/ 3558653 h 3805687"/>
                <a:gd name="connsiteX57" fmla="*/ 665441 w 2713693"/>
                <a:gd name="connsiteY57" fmla="*/ 3627507 h 3805687"/>
                <a:gd name="connsiteX58" fmla="*/ 683953 w 2713693"/>
                <a:gd name="connsiteY58" fmla="*/ 3647234 h 3805687"/>
                <a:gd name="connsiteX59" fmla="*/ 699371 w 2713693"/>
                <a:gd name="connsiteY59" fmla="*/ 3805221 h 3805687"/>
                <a:gd name="connsiteX60" fmla="*/ 722138 w 2713693"/>
                <a:gd name="connsiteY60" fmla="*/ 3805663 h 3805687"/>
                <a:gd name="connsiteX61" fmla="*/ 2173638 w 2713693"/>
                <a:gd name="connsiteY61" fmla="*/ 3805663 h 3805687"/>
                <a:gd name="connsiteX62" fmla="*/ 2327922 w 2713693"/>
                <a:gd name="connsiteY62" fmla="*/ 3805442 h 3805687"/>
                <a:gd name="connsiteX63" fmla="*/ 2331459 w 2713693"/>
                <a:gd name="connsiteY63" fmla="*/ 3777481 h 3805687"/>
                <a:gd name="connsiteX64" fmla="*/ 2351628 w 2713693"/>
                <a:gd name="connsiteY64" fmla="*/ 3755322 h 3805687"/>
                <a:gd name="connsiteX65" fmla="*/ 2435678 w 2713693"/>
                <a:gd name="connsiteY65" fmla="*/ 3755101 h 3805687"/>
                <a:gd name="connsiteX66" fmla="*/ 2464247 w 2713693"/>
                <a:gd name="connsiteY66" fmla="*/ 3724321 h 3805687"/>
                <a:gd name="connsiteX67" fmla="*/ 2446012 w 2713693"/>
                <a:gd name="connsiteY67" fmla="*/ 3575010 h 3805687"/>
                <a:gd name="connsiteX68" fmla="*/ 2430263 w 2713693"/>
                <a:gd name="connsiteY68" fmla="*/ 3460899 h 3805687"/>
                <a:gd name="connsiteX69" fmla="*/ 2417111 w 2713693"/>
                <a:gd name="connsiteY69" fmla="*/ 3353420 h 3805687"/>
                <a:gd name="connsiteX70" fmla="*/ 2394897 w 2713693"/>
                <a:gd name="connsiteY70" fmla="*/ 3178358 h 3805687"/>
                <a:gd name="connsiteX71" fmla="*/ 2378374 w 2713693"/>
                <a:gd name="connsiteY71" fmla="*/ 3050266 h 3805687"/>
                <a:gd name="connsiteX72" fmla="*/ 2362128 w 2713693"/>
                <a:gd name="connsiteY72" fmla="*/ 2925546 h 3805687"/>
                <a:gd name="connsiteX73" fmla="*/ 2351518 w 2713693"/>
                <a:gd name="connsiteY73" fmla="*/ 2839065 h 3805687"/>
                <a:gd name="connsiteX74" fmla="*/ 2334664 w 2713693"/>
                <a:gd name="connsiteY74" fmla="*/ 2711581 h 3805687"/>
                <a:gd name="connsiteX75" fmla="*/ 2323115 w 2713693"/>
                <a:gd name="connsiteY75" fmla="*/ 2630792 h 3805687"/>
                <a:gd name="connsiteX76" fmla="*/ 2309963 w 2713693"/>
                <a:gd name="connsiteY76" fmla="*/ 2521489 h 3805687"/>
                <a:gd name="connsiteX77" fmla="*/ 2293551 w 2713693"/>
                <a:gd name="connsiteY77" fmla="*/ 2394945 h 3805687"/>
                <a:gd name="connsiteX78" fmla="*/ 2274763 w 2713693"/>
                <a:gd name="connsiteY78" fmla="*/ 2254807 h 3805687"/>
                <a:gd name="connsiteX79" fmla="*/ 2249067 w 2713693"/>
                <a:gd name="connsiteY79" fmla="*/ 2055486 h 3805687"/>
                <a:gd name="connsiteX80" fmla="*/ 2240004 w 2713693"/>
                <a:gd name="connsiteY80" fmla="*/ 1984422 h 3805687"/>
                <a:gd name="connsiteX81" fmla="*/ 2259235 w 2713693"/>
                <a:gd name="connsiteY81" fmla="*/ 1956295 h 3805687"/>
                <a:gd name="connsiteX82" fmla="*/ 2303829 w 2713693"/>
                <a:gd name="connsiteY82" fmla="*/ 1940823 h 3805687"/>
                <a:gd name="connsiteX83" fmla="*/ 2323115 w 2713693"/>
                <a:gd name="connsiteY83" fmla="*/ 1933307 h 3805687"/>
                <a:gd name="connsiteX84" fmla="*/ 2365664 w 2713693"/>
                <a:gd name="connsiteY84" fmla="*/ 1923360 h 3805687"/>
                <a:gd name="connsiteX85" fmla="*/ 2597036 w 2713693"/>
                <a:gd name="connsiteY85" fmla="*/ 1849313 h 3805687"/>
                <a:gd name="connsiteX86" fmla="*/ 2694734 w 2713693"/>
                <a:gd name="connsiteY86" fmla="*/ 1817815 h 3805687"/>
                <a:gd name="connsiteX87" fmla="*/ 2713136 w 2713693"/>
                <a:gd name="connsiteY87" fmla="*/ 1790517 h 3805687"/>
                <a:gd name="connsiteX0" fmla="*/ 2713136 w 2713693"/>
                <a:gd name="connsiteY0" fmla="*/ 1790517 h 3962462"/>
                <a:gd name="connsiteX1" fmla="*/ 2700316 w 2713693"/>
                <a:gd name="connsiteY1" fmla="*/ 1718569 h 3962462"/>
                <a:gd name="connsiteX2" fmla="*/ 2682798 w 2713693"/>
                <a:gd name="connsiteY2" fmla="*/ 1633138 h 3962462"/>
                <a:gd name="connsiteX3" fmla="*/ 2634225 w 2713693"/>
                <a:gd name="connsiteY3" fmla="*/ 1400938 h 3962462"/>
                <a:gd name="connsiteX4" fmla="*/ 2601512 w 2713693"/>
                <a:gd name="connsiteY4" fmla="*/ 1382813 h 3962462"/>
                <a:gd name="connsiteX5" fmla="*/ 2505416 w 2713693"/>
                <a:gd name="connsiteY5" fmla="*/ 1400606 h 3962462"/>
                <a:gd name="connsiteX6" fmla="*/ 2349915 w 2713693"/>
                <a:gd name="connsiteY6" fmla="*/ 1433541 h 3962462"/>
                <a:gd name="connsiteX7" fmla="*/ 2324828 w 2713693"/>
                <a:gd name="connsiteY7" fmla="*/ 1444703 h 3962462"/>
                <a:gd name="connsiteX8" fmla="*/ 2262053 w 2713693"/>
                <a:gd name="connsiteY8" fmla="*/ 1459071 h 3962462"/>
                <a:gd name="connsiteX9" fmla="*/ 2142692 w 2713693"/>
                <a:gd name="connsiteY9" fmla="*/ 1484379 h 3962462"/>
                <a:gd name="connsiteX10" fmla="*/ 2115505 w 2713693"/>
                <a:gd name="connsiteY10" fmla="*/ 1469736 h 3962462"/>
                <a:gd name="connsiteX11" fmla="*/ 2042175 w 2713693"/>
                <a:gd name="connsiteY11" fmla="*/ 1249085 h 3962462"/>
                <a:gd name="connsiteX12" fmla="*/ 1975477 w 2713693"/>
                <a:gd name="connsiteY12" fmla="*/ 1052085 h 3962462"/>
                <a:gd name="connsiteX13" fmla="*/ 1901043 w 2713693"/>
                <a:gd name="connsiteY13" fmla="*/ 828284 h 3962462"/>
                <a:gd name="connsiteX14" fmla="*/ 1826885 w 2713693"/>
                <a:gd name="connsiteY14" fmla="*/ 607909 h 3962462"/>
                <a:gd name="connsiteX15" fmla="*/ 1792900 w 2713693"/>
                <a:gd name="connsiteY15" fmla="*/ 542482 h 3962462"/>
                <a:gd name="connsiteX16" fmla="*/ 1602697 w 2713693"/>
                <a:gd name="connsiteY16" fmla="*/ 414059 h 3962462"/>
                <a:gd name="connsiteX17" fmla="*/ 1591756 w 2713693"/>
                <a:gd name="connsiteY17" fmla="*/ 414280 h 3962462"/>
                <a:gd name="connsiteX18" fmla="*/ 1591756 w 2713693"/>
                <a:gd name="connsiteY18" fmla="*/ 414280 h 3962462"/>
                <a:gd name="connsiteX19" fmla="*/ 1580869 w 2713693"/>
                <a:gd name="connsiteY19" fmla="*/ 360292 h 3962462"/>
                <a:gd name="connsiteX20" fmla="*/ 1566999 w 2713693"/>
                <a:gd name="connsiteY20" fmla="*/ 309453 h 3962462"/>
                <a:gd name="connsiteX21" fmla="*/ 1478474 w 2713693"/>
                <a:gd name="connsiteY21" fmla="*/ 331004 h 3962462"/>
                <a:gd name="connsiteX22" fmla="*/ 1466040 w 2713693"/>
                <a:gd name="connsiteY22" fmla="*/ 325589 h 3962462"/>
                <a:gd name="connsiteX23" fmla="*/ 1356737 w 2713693"/>
                <a:gd name="connsiteY23" fmla="*/ 248502 h 3962462"/>
                <a:gd name="connsiteX24" fmla="*/ 1100775 w 2713693"/>
                <a:gd name="connsiteY24" fmla="*/ 71064 h 3962462"/>
                <a:gd name="connsiteX25" fmla="*/ 1055739 w 2713693"/>
                <a:gd name="connsiteY25" fmla="*/ 0 h 3962462"/>
                <a:gd name="connsiteX26" fmla="*/ 1026893 w 2713693"/>
                <a:gd name="connsiteY26" fmla="*/ 28459 h 3962462"/>
                <a:gd name="connsiteX27" fmla="*/ 1026893 w 2713693"/>
                <a:gd name="connsiteY27" fmla="*/ 28459 h 3962462"/>
                <a:gd name="connsiteX28" fmla="*/ 1001916 w 2713693"/>
                <a:gd name="connsiteY28" fmla="*/ 25751 h 3962462"/>
                <a:gd name="connsiteX29" fmla="*/ 866144 w 2713693"/>
                <a:gd name="connsiteY29" fmla="*/ 190313 h 3962462"/>
                <a:gd name="connsiteX30" fmla="*/ 827683 w 2713693"/>
                <a:gd name="connsiteY30" fmla="*/ 210815 h 3962462"/>
                <a:gd name="connsiteX31" fmla="*/ 682240 w 2713693"/>
                <a:gd name="connsiteY31" fmla="*/ 237118 h 3962462"/>
                <a:gd name="connsiteX32" fmla="*/ 483693 w 2713693"/>
                <a:gd name="connsiteY32" fmla="*/ 320947 h 3962462"/>
                <a:gd name="connsiteX33" fmla="*/ 249724 w 2713693"/>
                <a:gd name="connsiteY33" fmla="*/ 647365 h 3962462"/>
                <a:gd name="connsiteX34" fmla="*/ 205020 w 2713693"/>
                <a:gd name="connsiteY34" fmla="*/ 786231 h 3962462"/>
                <a:gd name="connsiteX35" fmla="*/ 172859 w 2713693"/>
                <a:gd name="connsiteY35" fmla="*/ 912057 h 3962462"/>
                <a:gd name="connsiteX36" fmla="*/ 149208 w 2713693"/>
                <a:gd name="connsiteY36" fmla="*/ 1029926 h 3962462"/>
                <a:gd name="connsiteX37" fmla="*/ 123291 w 2713693"/>
                <a:gd name="connsiteY37" fmla="*/ 1164924 h 3962462"/>
                <a:gd name="connsiteX38" fmla="*/ 99861 w 2713693"/>
                <a:gd name="connsiteY38" fmla="*/ 1316446 h 3962462"/>
                <a:gd name="connsiteX39" fmla="*/ 74994 w 2713693"/>
                <a:gd name="connsiteY39" fmla="*/ 1481616 h 3962462"/>
                <a:gd name="connsiteX40" fmla="*/ 45817 w 2713693"/>
                <a:gd name="connsiteY40" fmla="*/ 1720669 h 3962462"/>
                <a:gd name="connsiteX41" fmla="*/ 40015 w 2713693"/>
                <a:gd name="connsiteY41" fmla="*/ 1772723 h 3962462"/>
                <a:gd name="connsiteX42" fmla="*/ 25537 w 2713693"/>
                <a:gd name="connsiteY42" fmla="*/ 1901091 h 3962462"/>
                <a:gd name="connsiteX43" fmla="*/ 15369 w 2713693"/>
                <a:gd name="connsiteY43" fmla="*/ 2010560 h 3962462"/>
                <a:gd name="connsiteX44" fmla="*/ 339 w 2713693"/>
                <a:gd name="connsiteY44" fmla="*/ 2151140 h 3962462"/>
                <a:gd name="connsiteX45" fmla="*/ 5864 w 2713693"/>
                <a:gd name="connsiteY45" fmla="*/ 2172249 h 3962462"/>
                <a:gd name="connsiteX46" fmla="*/ 184187 w 2713693"/>
                <a:gd name="connsiteY46" fmla="*/ 2398758 h 3962462"/>
                <a:gd name="connsiteX47" fmla="*/ 373948 w 2713693"/>
                <a:gd name="connsiteY47" fmla="*/ 2640794 h 3962462"/>
                <a:gd name="connsiteX48" fmla="*/ 381242 w 2713693"/>
                <a:gd name="connsiteY48" fmla="*/ 2659306 h 3962462"/>
                <a:gd name="connsiteX49" fmla="*/ 345047 w 2713693"/>
                <a:gd name="connsiteY49" fmla="*/ 2791321 h 3962462"/>
                <a:gd name="connsiteX50" fmla="*/ 298740 w 2713693"/>
                <a:gd name="connsiteY50" fmla="*/ 2962459 h 3962462"/>
                <a:gd name="connsiteX51" fmla="*/ 268513 w 2713693"/>
                <a:gd name="connsiteY51" fmla="*/ 3080438 h 3962462"/>
                <a:gd name="connsiteX52" fmla="*/ 214966 w 2713693"/>
                <a:gd name="connsiteY52" fmla="*/ 3278488 h 3962462"/>
                <a:gd name="connsiteX53" fmla="*/ 166338 w 2713693"/>
                <a:gd name="connsiteY53" fmla="*/ 3459629 h 3962462"/>
                <a:gd name="connsiteX54" fmla="*/ 173301 w 2713693"/>
                <a:gd name="connsiteY54" fmla="*/ 3485656 h 3962462"/>
                <a:gd name="connsiteX55" fmla="*/ 217729 w 2713693"/>
                <a:gd name="connsiteY55" fmla="*/ 3499526 h 3962462"/>
                <a:gd name="connsiteX56" fmla="*/ 424621 w 2713693"/>
                <a:gd name="connsiteY56" fmla="*/ 3558653 h 3962462"/>
                <a:gd name="connsiteX57" fmla="*/ 665441 w 2713693"/>
                <a:gd name="connsiteY57" fmla="*/ 3627507 h 3962462"/>
                <a:gd name="connsiteX58" fmla="*/ 683953 w 2713693"/>
                <a:gd name="connsiteY58" fmla="*/ 3647234 h 3962462"/>
                <a:gd name="connsiteX59" fmla="*/ 699371 w 2713693"/>
                <a:gd name="connsiteY59" fmla="*/ 3805221 h 3962462"/>
                <a:gd name="connsiteX60" fmla="*/ 1510749 w 2713693"/>
                <a:gd name="connsiteY60" fmla="*/ 3962462 h 3962462"/>
                <a:gd name="connsiteX61" fmla="*/ 2173638 w 2713693"/>
                <a:gd name="connsiteY61" fmla="*/ 3805663 h 3962462"/>
                <a:gd name="connsiteX62" fmla="*/ 2327922 w 2713693"/>
                <a:gd name="connsiteY62" fmla="*/ 3805442 h 3962462"/>
                <a:gd name="connsiteX63" fmla="*/ 2331459 w 2713693"/>
                <a:gd name="connsiteY63" fmla="*/ 3777481 h 3962462"/>
                <a:gd name="connsiteX64" fmla="*/ 2351628 w 2713693"/>
                <a:gd name="connsiteY64" fmla="*/ 3755322 h 3962462"/>
                <a:gd name="connsiteX65" fmla="*/ 2435678 w 2713693"/>
                <a:gd name="connsiteY65" fmla="*/ 3755101 h 3962462"/>
                <a:gd name="connsiteX66" fmla="*/ 2464247 w 2713693"/>
                <a:gd name="connsiteY66" fmla="*/ 3724321 h 3962462"/>
                <a:gd name="connsiteX67" fmla="*/ 2446012 w 2713693"/>
                <a:gd name="connsiteY67" fmla="*/ 3575010 h 3962462"/>
                <a:gd name="connsiteX68" fmla="*/ 2430263 w 2713693"/>
                <a:gd name="connsiteY68" fmla="*/ 3460899 h 3962462"/>
                <a:gd name="connsiteX69" fmla="*/ 2417111 w 2713693"/>
                <a:gd name="connsiteY69" fmla="*/ 3353420 h 3962462"/>
                <a:gd name="connsiteX70" fmla="*/ 2394897 w 2713693"/>
                <a:gd name="connsiteY70" fmla="*/ 3178358 h 3962462"/>
                <a:gd name="connsiteX71" fmla="*/ 2378374 w 2713693"/>
                <a:gd name="connsiteY71" fmla="*/ 3050266 h 3962462"/>
                <a:gd name="connsiteX72" fmla="*/ 2362128 w 2713693"/>
                <a:gd name="connsiteY72" fmla="*/ 2925546 h 3962462"/>
                <a:gd name="connsiteX73" fmla="*/ 2351518 w 2713693"/>
                <a:gd name="connsiteY73" fmla="*/ 2839065 h 3962462"/>
                <a:gd name="connsiteX74" fmla="*/ 2334664 w 2713693"/>
                <a:gd name="connsiteY74" fmla="*/ 2711581 h 3962462"/>
                <a:gd name="connsiteX75" fmla="*/ 2323115 w 2713693"/>
                <a:gd name="connsiteY75" fmla="*/ 2630792 h 3962462"/>
                <a:gd name="connsiteX76" fmla="*/ 2309963 w 2713693"/>
                <a:gd name="connsiteY76" fmla="*/ 2521489 h 3962462"/>
                <a:gd name="connsiteX77" fmla="*/ 2293551 w 2713693"/>
                <a:gd name="connsiteY77" fmla="*/ 2394945 h 3962462"/>
                <a:gd name="connsiteX78" fmla="*/ 2274763 w 2713693"/>
                <a:gd name="connsiteY78" fmla="*/ 2254807 h 3962462"/>
                <a:gd name="connsiteX79" fmla="*/ 2249067 w 2713693"/>
                <a:gd name="connsiteY79" fmla="*/ 2055486 h 3962462"/>
                <a:gd name="connsiteX80" fmla="*/ 2240004 w 2713693"/>
                <a:gd name="connsiteY80" fmla="*/ 1984422 h 3962462"/>
                <a:gd name="connsiteX81" fmla="*/ 2259235 w 2713693"/>
                <a:gd name="connsiteY81" fmla="*/ 1956295 h 3962462"/>
                <a:gd name="connsiteX82" fmla="*/ 2303829 w 2713693"/>
                <a:gd name="connsiteY82" fmla="*/ 1940823 h 3962462"/>
                <a:gd name="connsiteX83" fmla="*/ 2323115 w 2713693"/>
                <a:gd name="connsiteY83" fmla="*/ 1933307 h 3962462"/>
                <a:gd name="connsiteX84" fmla="*/ 2365664 w 2713693"/>
                <a:gd name="connsiteY84" fmla="*/ 1923360 h 3962462"/>
                <a:gd name="connsiteX85" fmla="*/ 2597036 w 2713693"/>
                <a:gd name="connsiteY85" fmla="*/ 1849313 h 3962462"/>
                <a:gd name="connsiteX86" fmla="*/ 2694734 w 2713693"/>
                <a:gd name="connsiteY86" fmla="*/ 1817815 h 3962462"/>
                <a:gd name="connsiteX87" fmla="*/ 2713136 w 2713693"/>
                <a:gd name="connsiteY87" fmla="*/ 1790517 h 3962462"/>
                <a:gd name="connsiteX0" fmla="*/ 2713136 w 2713693"/>
                <a:gd name="connsiteY0" fmla="*/ 1790517 h 3962462"/>
                <a:gd name="connsiteX1" fmla="*/ 2700316 w 2713693"/>
                <a:gd name="connsiteY1" fmla="*/ 1718569 h 3962462"/>
                <a:gd name="connsiteX2" fmla="*/ 2682798 w 2713693"/>
                <a:gd name="connsiteY2" fmla="*/ 1633138 h 3962462"/>
                <a:gd name="connsiteX3" fmla="*/ 2634225 w 2713693"/>
                <a:gd name="connsiteY3" fmla="*/ 1400938 h 3962462"/>
                <a:gd name="connsiteX4" fmla="*/ 2601512 w 2713693"/>
                <a:gd name="connsiteY4" fmla="*/ 1382813 h 3962462"/>
                <a:gd name="connsiteX5" fmla="*/ 2505416 w 2713693"/>
                <a:gd name="connsiteY5" fmla="*/ 1400606 h 3962462"/>
                <a:gd name="connsiteX6" fmla="*/ 2349915 w 2713693"/>
                <a:gd name="connsiteY6" fmla="*/ 1433541 h 3962462"/>
                <a:gd name="connsiteX7" fmla="*/ 2324828 w 2713693"/>
                <a:gd name="connsiteY7" fmla="*/ 1444703 h 3962462"/>
                <a:gd name="connsiteX8" fmla="*/ 2262053 w 2713693"/>
                <a:gd name="connsiteY8" fmla="*/ 1459071 h 3962462"/>
                <a:gd name="connsiteX9" fmla="*/ 2142692 w 2713693"/>
                <a:gd name="connsiteY9" fmla="*/ 1484379 h 3962462"/>
                <a:gd name="connsiteX10" fmla="*/ 2115505 w 2713693"/>
                <a:gd name="connsiteY10" fmla="*/ 1469736 h 3962462"/>
                <a:gd name="connsiteX11" fmla="*/ 2042175 w 2713693"/>
                <a:gd name="connsiteY11" fmla="*/ 1249085 h 3962462"/>
                <a:gd name="connsiteX12" fmla="*/ 1975477 w 2713693"/>
                <a:gd name="connsiteY12" fmla="*/ 1052085 h 3962462"/>
                <a:gd name="connsiteX13" fmla="*/ 1901043 w 2713693"/>
                <a:gd name="connsiteY13" fmla="*/ 828284 h 3962462"/>
                <a:gd name="connsiteX14" fmla="*/ 1826885 w 2713693"/>
                <a:gd name="connsiteY14" fmla="*/ 607909 h 3962462"/>
                <a:gd name="connsiteX15" fmla="*/ 1792900 w 2713693"/>
                <a:gd name="connsiteY15" fmla="*/ 542482 h 3962462"/>
                <a:gd name="connsiteX16" fmla="*/ 1602697 w 2713693"/>
                <a:gd name="connsiteY16" fmla="*/ 414059 h 3962462"/>
                <a:gd name="connsiteX17" fmla="*/ 1591756 w 2713693"/>
                <a:gd name="connsiteY17" fmla="*/ 414280 h 3962462"/>
                <a:gd name="connsiteX18" fmla="*/ 1591756 w 2713693"/>
                <a:gd name="connsiteY18" fmla="*/ 414280 h 3962462"/>
                <a:gd name="connsiteX19" fmla="*/ 1580869 w 2713693"/>
                <a:gd name="connsiteY19" fmla="*/ 360292 h 3962462"/>
                <a:gd name="connsiteX20" fmla="*/ 1566999 w 2713693"/>
                <a:gd name="connsiteY20" fmla="*/ 309453 h 3962462"/>
                <a:gd name="connsiteX21" fmla="*/ 1478474 w 2713693"/>
                <a:gd name="connsiteY21" fmla="*/ 331004 h 3962462"/>
                <a:gd name="connsiteX22" fmla="*/ 1466040 w 2713693"/>
                <a:gd name="connsiteY22" fmla="*/ 325589 h 3962462"/>
                <a:gd name="connsiteX23" fmla="*/ 1356737 w 2713693"/>
                <a:gd name="connsiteY23" fmla="*/ 248502 h 3962462"/>
                <a:gd name="connsiteX24" fmla="*/ 1100775 w 2713693"/>
                <a:gd name="connsiteY24" fmla="*/ 71064 h 3962462"/>
                <a:gd name="connsiteX25" fmla="*/ 1055739 w 2713693"/>
                <a:gd name="connsiteY25" fmla="*/ 0 h 3962462"/>
                <a:gd name="connsiteX26" fmla="*/ 1026893 w 2713693"/>
                <a:gd name="connsiteY26" fmla="*/ 28459 h 3962462"/>
                <a:gd name="connsiteX27" fmla="*/ 1026893 w 2713693"/>
                <a:gd name="connsiteY27" fmla="*/ 28459 h 3962462"/>
                <a:gd name="connsiteX28" fmla="*/ 1001916 w 2713693"/>
                <a:gd name="connsiteY28" fmla="*/ 25751 h 3962462"/>
                <a:gd name="connsiteX29" fmla="*/ 866144 w 2713693"/>
                <a:gd name="connsiteY29" fmla="*/ 190313 h 3962462"/>
                <a:gd name="connsiteX30" fmla="*/ 827683 w 2713693"/>
                <a:gd name="connsiteY30" fmla="*/ 210815 h 3962462"/>
                <a:gd name="connsiteX31" fmla="*/ 682240 w 2713693"/>
                <a:gd name="connsiteY31" fmla="*/ 237118 h 3962462"/>
                <a:gd name="connsiteX32" fmla="*/ 483693 w 2713693"/>
                <a:gd name="connsiteY32" fmla="*/ 320947 h 3962462"/>
                <a:gd name="connsiteX33" fmla="*/ 249724 w 2713693"/>
                <a:gd name="connsiteY33" fmla="*/ 647365 h 3962462"/>
                <a:gd name="connsiteX34" fmla="*/ 205020 w 2713693"/>
                <a:gd name="connsiteY34" fmla="*/ 786231 h 3962462"/>
                <a:gd name="connsiteX35" fmla="*/ 172859 w 2713693"/>
                <a:gd name="connsiteY35" fmla="*/ 912057 h 3962462"/>
                <a:gd name="connsiteX36" fmla="*/ 149208 w 2713693"/>
                <a:gd name="connsiteY36" fmla="*/ 1029926 h 3962462"/>
                <a:gd name="connsiteX37" fmla="*/ 123291 w 2713693"/>
                <a:gd name="connsiteY37" fmla="*/ 1164924 h 3962462"/>
                <a:gd name="connsiteX38" fmla="*/ 99861 w 2713693"/>
                <a:gd name="connsiteY38" fmla="*/ 1316446 h 3962462"/>
                <a:gd name="connsiteX39" fmla="*/ 74994 w 2713693"/>
                <a:gd name="connsiteY39" fmla="*/ 1481616 h 3962462"/>
                <a:gd name="connsiteX40" fmla="*/ 45817 w 2713693"/>
                <a:gd name="connsiteY40" fmla="*/ 1720669 h 3962462"/>
                <a:gd name="connsiteX41" fmla="*/ 40015 w 2713693"/>
                <a:gd name="connsiteY41" fmla="*/ 1772723 h 3962462"/>
                <a:gd name="connsiteX42" fmla="*/ 25537 w 2713693"/>
                <a:gd name="connsiteY42" fmla="*/ 1901091 h 3962462"/>
                <a:gd name="connsiteX43" fmla="*/ 15369 w 2713693"/>
                <a:gd name="connsiteY43" fmla="*/ 2010560 h 3962462"/>
                <a:gd name="connsiteX44" fmla="*/ 339 w 2713693"/>
                <a:gd name="connsiteY44" fmla="*/ 2151140 h 3962462"/>
                <a:gd name="connsiteX45" fmla="*/ 5864 w 2713693"/>
                <a:gd name="connsiteY45" fmla="*/ 2172249 h 3962462"/>
                <a:gd name="connsiteX46" fmla="*/ 184187 w 2713693"/>
                <a:gd name="connsiteY46" fmla="*/ 2398758 h 3962462"/>
                <a:gd name="connsiteX47" fmla="*/ 373948 w 2713693"/>
                <a:gd name="connsiteY47" fmla="*/ 2640794 h 3962462"/>
                <a:gd name="connsiteX48" fmla="*/ 381242 w 2713693"/>
                <a:gd name="connsiteY48" fmla="*/ 2659306 h 3962462"/>
                <a:gd name="connsiteX49" fmla="*/ 345047 w 2713693"/>
                <a:gd name="connsiteY49" fmla="*/ 2791321 h 3962462"/>
                <a:gd name="connsiteX50" fmla="*/ 298740 w 2713693"/>
                <a:gd name="connsiteY50" fmla="*/ 2962459 h 3962462"/>
                <a:gd name="connsiteX51" fmla="*/ 268513 w 2713693"/>
                <a:gd name="connsiteY51" fmla="*/ 3080438 h 3962462"/>
                <a:gd name="connsiteX52" fmla="*/ 214966 w 2713693"/>
                <a:gd name="connsiteY52" fmla="*/ 3278488 h 3962462"/>
                <a:gd name="connsiteX53" fmla="*/ 166338 w 2713693"/>
                <a:gd name="connsiteY53" fmla="*/ 3459629 h 3962462"/>
                <a:gd name="connsiteX54" fmla="*/ 173301 w 2713693"/>
                <a:gd name="connsiteY54" fmla="*/ 3485656 h 3962462"/>
                <a:gd name="connsiteX55" fmla="*/ 217729 w 2713693"/>
                <a:gd name="connsiteY55" fmla="*/ 3499526 h 3962462"/>
                <a:gd name="connsiteX56" fmla="*/ 424621 w 2713693"/>
                <a:gd name="connsiteY56" fmla="*/ 3558653 h 3962462"/>
                <a:gd name="connsiteX57" fmla="*/ 665441 w 2713693"/>
                <a:gd name="connsiteY57" fmla="*/ 3627507 h 3962462"/>
                <a:gd name="connsiteX58" fmla="*/ 683953 w 2713693"/>
                <a:gd name="connsiteY58" fmla="*/ 3647234 h 3962462"/>
                <a:gd name="connsiteX59" fmla="*/ 699371 w 2713693"/>
                <a:gd name="connsiteY59" fmla="*/ 3805221 h 3962462"/>
                <a:gd name="connsiteX60" fmla="*/ 1510749 w 2713693"/>
                <a:gd name="connsiteY60" fmla="*/ 3962462 h 3962462"/>
                <a:gd name="connsiteX61" fmla="*/ 2173638 w 2713693"/>
                <a:gd name="connsiteY61" fmla="*/ 3805663 h 3962462"/>
                <a:gd name="connsiteX62" fmla="*/ 2327922 w 2713693"/>
                <a:gd name="connsiteY62" fmla="*/ 3805442 h 3962462"/>
                <a:gd name="connsiteX63" fmla="*/ 2331459 w 2713693"/>
                <a:gd name="connsiteY63" fmla="*/ 3777481 h 3962462"/>
                <a:gd name="connsiteX64" fmla="*/ 2351628 w 2713693"/>
                <a:gd name="connsiteY64" fmla="*/ 3755322 h 3962462"/>
                <a:gd name="connsiteX65" fmla="*/ 2435678 w 2713693"/>
                <a:gd name="connsiteY65" fmla="*/ 3755101 h 3962462"/>
                <a:gd name="connsiteX66" fmla="*/ 2464247 w 2713693"/>
                <a:gd name="connsiteY66" fmla="*/ 3724321 h 3962462"/>
                <a:gd name="connsiteX67" fmla="*/ 2446012 w 2713693"/>
                <a:gd name="connsiteY67" fmla="*/ 3575010 h 3962462"/>
                <a:gd name="connsiteX68" fmla="*/ 2430263 w 2713693"/>
                <a:gd name="connsiteY68" fmla="*/ 3460899 h 3962462"/>
                <a:gd name="connsiteX69" fmla="*/ 2417111 w 2713693"/>
                <a:gd name="connsiteY69" fmla="*/ 3353420 h 3962462"/>
                <a:gd name="connsiteX70" fmla="*/ 2394897 w 2713693"/>
                <a:gd name="connsiteY70" fmla="*/ 3178358 h 3962462"/>
                <a:gd name="connsiteX71" fmla="*/ 2378374 w 2713693"/>
                <a:gd name="connsiteY71" fmla="*/ 3050266 h 3962462"/>
                <a:gd name="connsiteX72" fmla="*/ 2362128 w 2713693"/>
                <a:gd name="connsiteY72" fmla="*/ 2925546 h 3962462"/>
                <a:gd name="connsiteX73" fmla="*/ 2351518 w 2713693"/>
                <a:gd name="connsiteY73" fmla="*/ 2839065 h 3962462"/>
                <a:gd name="connsiteX74" fmla="*/ 2334664 w 2713693"/>
                <a:gd name="connsiteY74" fmla="*/ 2711581 h 3962462"/>
                <a:gd name="connsiteX75" fmla="*/ 2323115 w 2713693"/>
                <a:gd name="connsiteY75" fmla="*/ 2630792 h 3962462"/>
                <a:gd name="connsiteX76" fmla="*/ 2309963 w 2713693"/>
                <a:gd name="connsiteY76" fmla="*/ 2521489 h 3962462"/>
                <a:gd name="connsiteX77" fmla="*/ 2293551 w 2713693"/>
                <a:gd name="connsiteY77" fmla="*/ 2394945 h 3962462"/>
                <a:gd name="connsiteX78" fmla="*/ 2274763 w 2713693"/>
                <a:gd name="connsiteY78" fmla="*/ 2254807 h 3962462"/>
                <a:gd name="connsiteX79" fmla="*/ 2249067 w 2713693"/>
                <a:gd name="connsiteY79" fmla="*/ 2055486 h 3962462"/>
                <a:gd name="connsiteX80" fmla="*/ 2240004 w 2713693"/>
                <a:gd name="connsiteY80" fmla="*/ 1984422 h 3962462"/>
                <a:gd name="connsiteX81" fmla="*/ 2259235 w 2713693"/>
                <a:gd name="connsiteY81" fmla="*/ 1956295 h 3962462"/>
                <a:gd name="connsiteX82" fmla="*/ 2303829 w 2713693"/>
                <a:gd name="connsiteY82" fmla="*/ 1940823 h 3962462"/>
                <a:gd name="connsiteX83" fmla="*/ 2323115 w 2713693"/>
                <a:gd name="connsiteY83" fmla="*/ 1933307 h 3962462"/>
                <a:gd name="connsiteX84" fmla="*/ 2365664 w 2713693"/>
                <a:gd name="connsiteY84" fmla="*/ 1923360 h 3962462"/>
                <a:gd name="connsiteX85" fmla="*/ 2597036 w 2713693"/>
                <a:gd name="connsiteY85" fmla="*/ 1849313 h 3962462"/>
                <a:gd name="connsiteX86" fmla="*/ 2694734 w 2713693"/>
                <a:gd name="connsiteY86" fmla="*/ 1817815 h 3962462"/>
                <a:gd name="connsiteX87" fmla="*/ 2713136 w 2713693"/>
                <a:gd name="connsiteY87" fmla="*/ 1790517 h 3962462"/>
                <a:gd name="connsiteX0" fmla="*/ 2713136 w 2713693"/>
                <a:gd name="connsiteY0" fmla="*/ 1790517 h 3963726"/>
                <a:gd name="connsiteX1" fmla="*/ 2700316 w 2713693"/>
                <a:gd name="connsiteY1" fmla="*/ 1718569 h 3963726"/>
                <a:gd name="connsiteX2" fmla="*/ 2682798 w 2713693"/>
                <a:gd name="connsiteY2" fmla="*/ 1633138 h 3963726"/>
                <a:gd name="connsiteX3" fmla="*/ 2634225 w 2713693"/>
                <a:gd name="connsiteY3" fmla="*/ 1400938 h 3963726"/>
                <a:gd name="connsiteX4" fmla="*/ 2601512 w 2713693"/>
                <a:gd name="connsiteY4" fmla="*/ 1382813 h 3963726"/>
                <a:gd name="connsiteX5" fmla="*/ 2505416 w 2713693"/>
                <a:gd name="connsiteY5" fmla="*/ 1400606 h 3963726"/>
                <a:gd name="connsiteX6" fmla="*/ 2349915 w 2713693"/>
                <a:gd name="connsiteY6" fmla="*/ 1433541 h 3963726"/>
                <a:gd name="connsiteX7" fmla="*/ 2324828 w 2713693"/>
                <a:gd name="connsiteY7" fmla="*/ 1444703 h 3963726"/>
                <a:gd name="connsiteX8" fmla="*/ 2262053 w 2713693"/>
                <a:gd name="connsiteY8" fmla="*/ 1459071 h 3963726"/>
                <a:gd name="connsiteX9" fmla="*/ 2142692 w 2713693"/>
                <a:gd name="connsiteY9" fmla="*/ 1484379 h 3963726"/>
                <a:gd name="connsiteX10" fmla="*/ 2115505 w 2713693"/>
                <a:gd name="connsiteY10" fmla="*/ 1469736 h 3963726"/>
                <a:gd name="connsiteX11" fmla="*/ 2042175 w 2713693"/>
                <a:gd name="connsiteY11" fmla="*/ 1249085 h 3963726"/>
                <a:gd name="connsiteX12" fmla="*/ 1975477 w 2713693"/>
                <a:gd name="connsiteY12" fmla="*/ 1052085 h 3963726"/>
                <a:gd name="connsiteX13" fmla="*/ 1901043 w 2713693"/>
                <a:gd name="connsiteY13" fmla="*/ 828284 h 3963726"/>
                <a:gd name="connsiteX14" fmla="*/ 1826885 w 2713693"/>
                <a:gd name="connsiteY14" fmla="*/ 607909 h 3963726"/>
                <a:gd name="connsiteX15" fmla="*/ 1792900 w 2713693"/>
                <a:gd name="connsiteY15" fmla="*/ 542482 h 3963726"/>
                <a:gd name="connsiteX16" fmla="*/ 1602697 w 2713693"/>
                <a:gd name="connsiteY16" fmla="*/ 414059 h 3963726"/>
                <a:gd name="connsiteX17" fmla="*/ 1591756 w 2713693"/>
                <a:gd name="connsiteY17" fmla="*/ 414280 h 3963726"/>
                <a:gd name="connsiteX18" fmla="*/ 1591756 w 2713693"/>
                <a:gd name="connsiteY18" fmla="*/ 414280 h 3963726"/>
                <a:gd name="connsiteX19" fmla="*/ 1580869 w 2713693"/>
                <a:gd name="connsiteY19" fmla="*/ 360292 h 3963726"/>
                <a:gd name="connsiteX20" fmla="*/ 1566999 w 2713693"/>
                <a:gd name="connsiteY20" fmla="*/ 309453 h 3963726"/>
                <a:gd name="connsiteX21" fmla="*/ 1478474 w 2713693"/>
                <a:gd name="connsiteY21" fmla="*/ 331004 h 3963726"/>
                <a:gd name="connsiteX22" fmla="*/ 1466040 w 2713693"/>
                <a:gd name="connsiteY22" fmla="*/ 325589 h 3963726"/>
                <a:gd name="connsiteX23" fmla="*/ 1356737 w 2713693"/>
                <a:gd name="connsiteY23" fmla="*/ 248502 h 3963726"/>
                <a:gd name="connsiteX24" fmla="*/ 1100775 w 2713693"/>
                <a:gd name="connsiteY24" fmla="*/ 71064 h 3963726"/>
                <a:gd name="connsiteX25" fmla="*/ 1055739 w 2713693"/>
                <a:gd name="connsiteY25" fmla="*/ 0 h 3963726"/>
                <a:gd name="connsiteX26" fmla="*/ 1026893 w 2713693"/>
                <a:gd name="connsiteY26" fmla="*/ 28459 h 3963726"/>
                <a:gd name="connsiteX27" fmla="*/ 1026893 w 2713693"/>
                <a:gd name="connsiteY27" fmla="*/ 28459 h 3963726"/>
                <a:gd name="connsiteX28" fmla="*/ 1001916 w 2713693"/>
                <a:gd name="connsiteY28" fmla="*/ 25751 h 3963726"/>
                <a:gd name="connsiteX29" fmla="*/ 866144 w 2713693"/>
                <a:gd name="connsiteY29" fmla="*/ 190313 h 3963726"/>
                <a:gd name="connsiteX30" fmla="*/ 827683 w 2713693"/>
                <a:gd name="connsiteY30" fmla="*/ 210815 h 3963726"/>
                <a:gd name="connsiteX31" fmla="*/ 682240 w 2713693"/>
                <a:gd name="connsiteY31" fmla="*/ 237118 h 3963726"/>
                <a:gd name="connsiteX32" fmla="*/ 483693 w 2713693"/>
                <a:gd name="connsiteY32" fmla="*/ 320947 h 3963726"/>
                <a:gd name="connsiteX33" fmla="*/ 249724 w 2713693"/>
                <a:gd name="connsiteY33" fmla="*/ 647365 h 3963726"/>
                <a:gd name="connsiteX34" fmla="*/ 205020 w 2713693"/>
                <a:gd name="connsiteY34" fmla="*/ 786231 h 3963726"/>
                <a:gd name="connsiteX35" fmla="*/ 172859 w 2713693"/>
                <a:gd name="connsiteY35" fmla="*/ 912057 h 3963726"/>
                <a:gd name="connsiteX36" fmla="*/ 149208 w 2713693"/>
                <a:gd name="connsiteY36" fmla="*/ 1029926 h 3963726"/>
                <a:gd name="connsiteX37" fmla="*/ 123291 w 2713693"/>
                <a:gd name="connsiteY37" fmla="*/ 1164924 h 3963726"/>
                <a:gd name="connsiteX38" fmla="*/ 99861 w 2713693"/>
                <a:gd name="connsiteY38" fmla="*/ 1316446 h 3963726"/>
                <a:gd name="connsiteX39" fmla="*/ 74994 w 2713693"/>
                <a:gd name="connsiteY39" fmla="*/ 1481616 h 3963726"/>
                <a:gd name="connsiteX40" fmla="*/ 45817 w 2713693"/>
                <a:gd name="connsiteY40" fmla="*/ 1720669 h 3963726"/>
                <a:gd name="connsiteX41" fmla="*/ 40015 w 2713693"/>
                <a:gd name="connsiteY41" fmla="*/ 1772723 h 3963726"/>
                <a:gd name="connsiteX42" fmla="*/ 25537 w 2713693"/>
                <a:gd name="connsiteY42" fmla="*/ 1901091 h 3963726"/>
                <a:gd name="connsiteX43" fmla="*/ 15369 w 2713693"/>
                <a:gd name="connsiteY43" fmla="*/ 2010560 h 3963726"/>
                <a:gd name="connsiteX44" fmla="*/ 339 w 2713693"/>
                <a:gd name="connsiteY44" fmla="*/ 2151140 h 3963726"/>
                <a:gd name="connsiteX45" fmla="*/ 5864 w 2713693"/>
                <a:gd name="connsiteY45" fmla="*/ 2172249 h 3963726"/>
                <a:gd name="connsiteX46" fmla="*/ 184187 w 2713693"/>
                <a:gd name="connsiteY46" fmla="*/ 2398758 h 3963726"/>
                <a:gd name="connsiteX47" fmla="*/ 373948 w 2713693"/>
                <a:gd name="connsiteY47" fmla="*/ 2640794 h 3963726"/>
                <a:gd name="connsiteX48" fmla="*/ 381242 w 2713693"/>
                <a:gd name="connsiteY48" fmla="*/ 2659306 h 3963726"/>
                <a:gd name="connsiteX49" fmla="*/ 345047 w 2713693"/>
                <a:gd name="connsiteY49" fmla="*/ 2791321 h 3963726"/>
                <a:gd name="connsiteX50" fmla="*/ 298740 w 2713693"/>
                <a:gd name="connsiteY50" fmla="*/ 2962459 h 3963726"/>
                <a:gd name="connsiteX51" fmla="*/ 268513 w 2713693"/>
                <a:gd name="connsiteY51" fmla="*/ 3080438 h 3963726"/>
                <a:gd name="connsiteX52" fmla="*/ 214966 w 2713693"/>
                <a:gd name="connsiteY52" fmla="*/ 3278488 h 3963726"/>
                <a:gd name="connsiteX53" fmla="*/ 166338 w 2713693"/>
                <a:gd name="connsiteY53" fmla="*/ 3459629 h 3963726"/>
                <a:gd name="connsiteX54" fmla="*/ 173301 w 2713693"/>
                <a:gd name="connsiteY54" fmla="*/ 3485656 h 3963726"/>
                <a:gd name="connsiteX55" fmla="*/ 217729 w 2713693"/>
                <a:gd name="connsiteY55" fmla="*/ 3499526 h 3963726"/>
                <a:gd name="connsiteX56" fmla="*/ 424621 w 2713693"/>
                <a:gd name="connsiteY56" fmla="*/ 3558653 h 3963726"/>
                <a:gd name="connsiteX57" fmla="*/ 665441 w 2713693"/>
                <a:gd name="connsiteY57" fmla="*/ 3627507 h 3963726"/>
                <a:gd name="connsiteX58" fmla="*/ 683953 w 2713693"/>
                <a:gd name="connsiteY58" fmla="*/ 3647234 h 3963726"/>
                <a:gd name="connsiteX59" fmla="*/ 699371 w 2713693"/>
                <a:gd name="connsiteY59" fmla="*/ 3805221 h 3963726"/>
                <a:gd name="connsiteX60" fmla="*/ 1510749 w 2713693"/>
                <a:gd name="connsiteY60" fmla="*/ 3962462 h 3963726"/>
                <a:gd name="connsiteX61" fmla="*/ 2173638 w 2713693"/>
                <a:gd name="connsiteY61" fmla="*/ 3805663 h 3963726"/>
                <a:gd name="connsiteX62" fmla="*/ 2327922 w 2713693"/>
                <a:gd name="connsiteY62" fmla="*/ 3805442 h 3963726"/>
                <a:gd name="connsiteX63" fmla="*/ 2331459 w 2713693"/>
                <a:gd name="connsiteY63" fmla="*/ 3777481 h 3963726"/>
                <a:gd name="connsiteX64" fmla="*/ 2351628 w 2713693"/>
                <a:gd name="connsiteY64" fmla="*/ 3755322 h 3963726"/>
                <a:gd name="connsiteX65" fmla="*/ 2435678 w 2713693"/>
                <a:gd name="connsiteY65" fmla="*/ 3755101 h 3963726"/>
                <a:gd name="connsiteX66" fmla="*/ 2464247 w 2713693"/>
                <a:gd name="connsiteY66" fmla="*/ 3724321 h 3963726"/>
                <a:gd name="connsiteX67" fmla="*/ 2446012 w 2713693"/>
                <a:gd name="connsiteY67" fmla="*/ 3575010 h 3963726"/>
                <a:gd name="connsiteX68" fmla="*/ 2430263 w 2713693"/>
                <a:gd name="connsiteY68" fmla="*/ 3460899 h 3963726"/>
                <a:gd name="connsiteX69" fmla="*/ 2417111 w 2713693"/>
                <a:gd name="connsiteY69" fmla="*/ 3353420 h 3963726"/>
                <a:gd name="connsiteX70" fmla="*/ 2394897 w 2713693"/>
                <a:gd name="connsiteY70" fmla="*/ 3178358 h 3963726"/>
                <a:gd name="connsiteX71" fmla="*/ 2378374 w 2713693"/>
                <a:gd name="connsiteY71" fmla="*/ 3050266 h 3963726"/>
                <a:gd name="connsiteX72" fmla="*/ 2362128 w 2713693"/>
                <a:gd name="connsiteY72" fmla="*/ 2925546 h 3963726"/>
                <a:gd name="connsiteX73" fmla="*/ 2351518 w 2713693"/>
                <a:gd name="connsiteY73" fmla="*/ 2839065 h 3963726"/>
                <a:gd name="connsiteX74" fmla="*/ 2334664 w 2713693"/>
                <a:gd name="connsiteY74" fmla="*/ 2711581 h 3963726"/>
                <a:gd name="connsiteX75" fmla="*/ 2323115 w 2713693"/>
                <a:gd name="connsiteY75" fmla="*/ 2630792 h 3963726"/>
                <a:gd name="connsiteX76" fmla="*/ 2309963 w 2713693"/>
                <a:gd name="connsiteY76" fmla="*/ 2521489 h 3963726"/>
                <a:gd name="connsiteX77" fmla="*/ 2293551 w 2713693"/>
                <a:gd name="connsiteY77" fmla="*/ 2394945 h 3963726"/>
                <a:gd name="connsiteX78" fmla="*/ 2274763 w 2713693"/>
                <a:gd name="connsiteY78" fmla="*/ 2254807 h 3963726"/>
                <a:gd name="connsiteX79" fmla="*/ 2249067 w 2713693"/>
                <a:gd name="connsiteY79" fmla="*/ 2055486 h 3963726"/>
                <a:gd name="connsiteX80" fmla="*/ 2240004 w 2713693"/>
                <a:gd name="connsiteY80" fmla="*/ 1984422 h 3963726"/>
                <a:gd name="connsiteX81" fmla="*/ 2259235 w 2713693"/>
                <a:gd name="connsiteY81" fmla="*/ 1956295 h 3963726"/>
                <a:gd name="connsiteX82" fmla="*/ 2303829 w 2713693"/>
                <a:gd name="connsiteY82" fmla="*/ 1940823 h 3963726"/>
                <a:gd name="connsiteX83" fmla="*/ 2323115 w 2713693"/>
                <a:gd name="connsiteY83" fmla="*/ 1933307 h 3963726"/>
                <a:gd name="connsiteX84" fmla="*/ 2365664 w 2713693"/>
                <a:gd name="connsiteY84" fmla="*/ 1923360 h 3963726"/>
                <a:gd name="connsiteX85" fmla="*/ 2597036 w 2713693"/>
                <a:gd name="connsiteY85" fmla="*/ 1849313 h 3963726"/>
                <a:gd name="connsiteX86" fmla="*/ 2694734 w 2713693"/>
                <a:gd name="connsiteY86" fmla="*/ 1817815 h 3963726"/>
                <a:gd name="connsiteX87" fmla="*/ 2713136 w 2713693"/>
                <a:gd name="connsiteY87" fmla="*/ 1790517 h 3963726"/>
                <a:gd name="connsiteX0" fmla="*/ 2713136 w 2713693"/>
                <a:gd name="connsiteY0" fmla="*/ 1790517 h 3962462"/>
                <a:gd name="connsiteX1" fmla="*/ 2700316 w 2713693"/>
                <a:gd name="connsiteY1" fmla="*/ 1718569 h 3962462"/>
                <a:gd name="connsiteX2" fmla="*/ 2682798 w 2713693"/>
                <a:gd name="connsiteY2" fmla="*/ 1633138 h 3962462"/>
                <a:gd name="connsiteX3" fmla="*/ 2634225 w 2713693"/>
                <a:gd name="connsiteY3" fmla="*/ 1400938 h 3962462"/>
                <a:gd name="connsiteX4" fmla="*/ 2601512 w 2713693"/>
                <a:gd name="connsiteY4" fmla="*/ 1382813 h 3962462"/>
                <a:gd name="connsiteX5" fmla="*/ 2505416 w 2713693"/>
                <a:gd name="connsiteY5" fmla="*/ 1400606 h 3962462"/>
                <a:gd name="connsiteX6" fmla="*/ 2349915 w 2713693"/>
                <a:gd name="connsiteY6" fmla="*/ 1433541 h 3962462"/>
                <a:gd name="connsiteX7" fmla="*/ 2324828 w 2713693"/>
                <a:gd name="connsiteY7" fmla="*/ 1444703 h 3962462"/>
                <a:gd name="connsiteX8" fmla="*/ 2262053 w 2713693"/>
                <a:gd name="connsiteY8" fmla="*/ 1459071 h 3962462"/>
                <a:gd name="connsiteX9" fmla="*/ 2142692 w 2713693"/>
                <a:gd name="connsiteY9" fmla="*/ 1484379 h 3962462"/>
                <a:gd name="connsiteX10" fmla="*/ 2115505 w 2713693"/>
                <a:gd name="connsiteY10" fmla="*/ 1469736 h 3962462"/>
                <a:gd name="connsiteX11" fmla="*/ 2042175 w 2713693"/>
                <a:gd name="connsiteY11" fmla="*/ 1249085 h 3962462"/>
                <a:gd name="connsiteX12" fmla="*/ 1975477 w 2713693"/>
                <a:gd name="connsiteY12" fmla="*/ 1052085 h 3962462"/>
                <a:gd name="connsiteX13" fmla="*/ 1901043 w 2713693"/>
                <a:gd name="connsiteY13" fmla="*/ 828284 h 3962462"/>
                <a:gd name="connsiteX14" fmla="*/ 1826885 w 2713693"/>
                <a:gd name="connsiteY14" fmla="*/ 607909 h 3962462"/>
                <a:gd name="connsiteX15" fmla="*/ 1792900 w 2713693"/>
                <a:gd name="connsiteY15" fmla="*/ 542482 h 3962462"/>
                <a:gd name="connsiteX16" fmla="*/ 1602697 w 2713693"/>
                <a:gd name="connsiteY16" fmla="*/ 414059 h 3962462"/>
                <a:gd name="connsiteX17" fmla="*/ 1591756 w 2713693"/>
                <a:gd name="connsiteY17" fmla="*/ 414280 h 3962462"/>
                <a:gd name="connsiteX18" fmla="*/ 1591756 w 2713693"/>
                <a:gd name="connsiteY18" fmla="*/ 414280 h 3962462"/>
                <a:gd name="connsiteX19" fmla="*/ 1580869 w 2713693"/>
                <a:gd name="connsiteY19" fmla="*/ 360292 h 3962462"/>
                <a:gd name="connsiteX20" fmla="*/ 1566999 w 2713693"/>
                <a:gd name="connsiteY20" fmla="*/ 309453 h 3962462"/>
                <a:gd name="connsiteX21" fmla="*/ 1478474 w 2713693"/>
                <a:gd name="connsiteY21" fmla="*/ 331004 h 3962462"/>
                <a:gd name="connsiteX22" fmla="*/ 1466040 w 2713693"/>
                <a:gd name="connsiteY22" fmla="*/ 325589 h 3962462"/>
                <a:gd name="connsiteX23" fmla="*/ 1356737 w 2713693"/>
                <a:gd name="connsiteY23" fmla="*/ 248502 h 3962462"/>
                <a:gd name="connsiteX24" fmla="*/ 1100775 w 2713693"/>
                <a:gd name="connsiteY24" fmla="*/ 71064 h 3962462"/>
                <a:gd name="connsiteX25" fmla="*/ 1055739 w 2713693"/>
                <a:gd name="connsiteY25" fmla="*/ 0 h 3962462"/>
                <a:gd name="connsiteX26" fmla="*/ 1026893 w 2713693"/>
                <a:gd name="connsiteY26" fmla="*/ 28459 h 3962462"/>
                <a:gd name="connsiteX27" fmla="*/ 1026893 w 2713693"/>
                <a:gd name="connsiteY27" fmla="*/ 28459 h 3962462"/>
                <a:gd name="connsiteX28" fmla="*/ 1001916 w 2713693"/>
                <a:gd name="connsiteY28" fmla="*/ 25751 h 3962462"/>
                <a:gd name="connsiteX29" fmla="*/ 866144 w 2713693"/>
                <a:gd name="connsiteY29" fmla="*/ 190313 h 3962462"/>
                <a:gd name="connsiteX30" fmla="*/ 827683 w 2713693"/>
                <a:gd name="connsiteY30" fmla="*/ 210815 h 3962462"/>
                <a:gd name="connsiteX31" fmla="*/ 682240 w 2713693"/>
                <a:gd name="connsiteY31" fmla="*/ 237118 h 3962462"/>
                <a:gd name="connsiteX32" fmla="*/ 483693 w 2713693"/>
                <a:gd name="connsiteY32" fmla="*/ 320947 h 3962462"/>
                <a:gd name="connsiteX33" fmla="*/ 249724 w 2713693"/>
                <a:gd name="connsiteY33" fmla="*/ 647365 h 3962462"/>
                <a:gd name="connsiteX34" fmla="*/ 205020 w 2713693"/>
                <a:gd name="connsiteY34" fmla="*/ 786231 h 3962462"/>
                <a:gd name="connsiteX35" fmla="*/ 172859 w 2713693"/>
                <a:gd name="connsiteY35" fmla="*/ 912057 h 3962462"/>
                <a:gd name="connsiteX36" fmla="*/ 149208 w 2713693"/>
                <a:gd name="connsiteY36" fmla="*/ 1029926 h 3962462"/>
                <a:gd name="connsiteX37" fmla="*/ 123291 w 2713693"/>
                <a:gd name="connsiteY37" fmla="*/ 1164924 h 3962462"/>
                <a:gd name="connsiteX38" fmla="*/ 99861 w 2713693"/>
                <a:gd name="connsiteY38" fmla="*/ 1316446 h 3962462"/>
                <a:gd name="connsiteX39" fmla="*/ 74994 w 2713693"/>
                <a:gd name="connsiteY39" fmla="*/ 1481616 h 3962462"/>
                <a:gd name="connsiteX40" fmla="*/ 45817 w 2713693"/>
                <a:gd name="connsiteY40" fmla="*/ 1720669 h 3962462"/>
                <a:gd name="connsiteX41" fmla="*/ 40015 w 2713693"/>
                <a:gd name="connsiteY41" fmla="*/ 1772723 h 3962462"/>
                <a:gd name="connsiteX42" fmla="*/ 25537 w 2713693"/>
                <a:gd name="connsiteY42" fmla="*/ 1901091 h 3962462"/>
                <a:gd name="connsiteX43" fmla="*/ 15369 w 2713693"/>
                <a:gd name="connsiteY43" fmla="*/ 2010560 h 3962462"/>
                <a:gd name="connsiteX44" fmla="*/ 339 w 2713693"/>
                <a:gd name="connsiteY44" fmla="*/ 2151140 h 3962462"/>
                <a:gd name="connsiteX45" fmla="*/ 5864 w 2713693"/>
                <a:gd name="connsiteY45" fmla="*/ 2172249 h 3962462"/>
                <a:gd name="connsiteX46" fmla="*/ 184187 w 2713693"/>
                <a:gd name="connsiteY46" fmla="*/ 2398758 h 3962462"/>
                <a:gd name="connsiteX47" fmla="*/ 373948 w 2713693"/>
                <a:gd name="connsiteY47" fmla="*/ 2640794 h 3962462"/>
                <a:gd name="connsiteX48" fmla="*/ 381242 w 2713693"/>
                <a:gd name="connsiteY48" fmla="*/ 2659306 h 3962462"/>
                <a:gd name="connsiteX49" fmla="*/ 345047 w 2713693"/>
                <a:gd name="connsiteY49" fmla="*/ 2791321 h 3962462"/>
                <a:gd name="connsiteX50" fmla="*/ 298740 w 2713693"/>
                <a:gd name="connsiteY50" fmla="*/ 2962459 h 3962462"/>
                <a:gd name="connsiteX51" fmla="*/ 268513 w 2713693"/>
                <a:gd name="connsiteY51" fmla="*/ 3080438 h 3962462"/>
                <a:gd name="connsiteX52" fmla="*/ 214966 w 2713693"/>
                <a:gd name="connsiteY52" fmla="*/ 3278488 h 3962462"/>
                <a:gd name="connsiteX53" fmla="*/ 166338 w 2713693"/>
                <a:gd name="connsiteY53" fmla="*/ 3459629 h 3962462"/>
                <a:gd name="connsiteX54" fmla="*/ 173301 w 2713693"/>
                <a:gd name="connsiteY54" fmla="*/ 3485656 h 3962462"/>
                <a:gd name="connsiteX55" fmla="*/ 217729 w 2713693"/>
                <a:gd name="connsiteY55" fmla="*/ 3499526 h 3962462"/>
                <a:gd name="connsiteX56" fmla="*/ 424621 w 2713693"/>
                <a:gd name="connsiteY56" fmla="*/ 3558653 h 3962462"/>
                <a:gd name="connsiteX57" fmla="*/ 665441 w 2713693"/>
                <a:gd name="connsiteY57" fmla="*/ 3627507 h 3962462"/>
                <a:gd name="connsiteX58" fmla="*/ 683953 w 2713693"/>
                <a:gd name="connsiteY58" fmla="*/ 3647234 h 3962462"/>
                <a:gd name="connsiteX59" fmla="*/ 699371 w 2713693"/>
                <a:gd name="connsiteY59" fmla="*/ 3805221 h 3962462"/>
                <a:gd name="connsiteX60" fmla="*/ 1510749 w 2713693"/>
                <a:gd name="connsiteY60" fmla="*/ 3962462 h 3962462"/>
                <a:gd name="connsiteX61" fmla="*/ 2327922 w 2713693"/>
                <a:gd name="connsiteY61" fmla="*/ 3805442 h 3962462"/>
                <a:gd name="connsiteX62" fmla="*/ 2331459 w 2713693"/>
                <a:gd name="connsiteY62" fmla="*/ 3777481 h 3962462"/>
                <a:gd name="connsiteX63" fmla="*/ 2351628 w 2713693"/>
                <a:gd name="connsiteY63" fmla="*/ 3755322 h 3962462"/>
                <a:gd name="connsiteX64" fmla="*/ 2435678 w 2713693"/>
                <a:gd name="connsiteY64" fmla="*/ 3755101 h 3962462"/>
                <a:gd name="connsiteX65" fmla="*/ 2464247 w 2713693"/>
                <a:gd name="connsiteY65" fmla="*/ 3724321 h 3962462"/>
                <a:gd name="connsiteX66" fmla="*/ 2446012 w 2713693"/>
                <a:gd name="connsiteY66" fmla="*/ 3575010 h 3962462"/>
                <a:gd name="connsiteX67" fmla="*/ 2430263 w 2713693"/>
                <a:gd name="connsiteY67" fmla="*/ 3460899 h 3962462"/>
                <a:gd name="connsiteX68" fmla="*/ 2417111 w 2713693"/>
                <a:gd name="connsiteY68" fmla="*/ 3353420 h 3962462"/>
                <a:gd name="connsiteX69" fmla="*/ 2394897 w 2713693"/>
                <a:gd name="connsiteY69" fmla="*/ 3178358 h 3962462"/>
                <a:gd name="connsiteX70" fmla="*/ 2378374 w 2713693"/>
                <a:gd name="connsiteY70" fmla="*/ 3050266 h 3962462"/>
                <a:gd name="connsiteX71" fmla="*/ 2362128 w 2713693"/>
                <a:gd name="connsiteY71" fmla="*/ 2925546 h 3962462"/>
                <a:gd name="connsiteX72" fmla="*/ 2351518 w 2713693"/>
                <a:gd name="connsiteY72" fmla="*/ 2839065 h 3962462"/>
                <a:gd name="connsiteX73" fmla="*/ 2334664 w 2713693"/>
                <a:gd name="connsiteY73" fmla="*/ 2711581 h 3962462"/>
                <a:gd name="connsiteX74" fmla="*/ 2323115 w 2713693"/>
                <a:gd name="connsiteY74" fmla="*/ 2630792 h 3962462"/>
                <a:gd name="connsiteX75" fmla="*/ 2309963 w 2713693"/>
                <a:gd name="connsiteY75" fmla="*/ 2521489 h 3962462"/>
                <a:gd name="connsiteX76" fmla="*/ 2293551 w 2713693"/>
                <a:gd name="connsiteY76" fmla="*/ 2394945 h 3962462"/>
                <a:gd name="connsiteX77" fmla="*/ 2274763 w 2713693"/>
                <a:gd name="connsiteY77" fmla="*/ 2254807 h 3962462"/>
                <a:gd name="connsiteX78" fmla="*/ 2249067 w 2713693"/>
                <a:gd name="connsiteY78" fmla="*/ 2055486 h 3962462"/>
                <a:gd name="connsiteX79" fmla="*/ 2240004 w 2713693"/>
                <a:gd name="connsiteY79" fmla="*/ 1984422 h 3962462"/>
                <a:gd name="connsiteX80" fmla="*/ 2259235 w 2713693"/>
                <a:gd name="connsiteY80" fmla="*/ 1956295 h 3962462"/>
                <a:gd name="connsiteX81" fmla="*/ 2303829 w 2713693"/>
                <a:gd name="connsiteY81" fmla="*/ 1940823 h 3962462"/>
                <a:gd name="connsiteX82" fmla="*/ 2323115 w 2713693"/>
                <a:gd name="connsiteY82" fmla="*/ 1933307 h 3962462"/>
                <a:gd name="connsiteX83" fmla="*/ 2365664 w 2713693"/>
                <a:gd name="connsiteY83" fmla="*/ 1923360 h 3962462"/>
                <a:gd name="connsiteX84" fmla="*/ 2597036 w 2713693"/>
                <a:gd name="connsiteY84" fmla="*/ 1849313 h 3962462"/>
                <a:gd name="connsiteX85" fmla="*/ 2694734 w 2713693"/>
                <a:gd name="connsiteY85" fmla="*/ 1817815 h 3962462"/>
                <a:gd name="connsiteX86" fmla="*/ 2713136 w 2713693"/>
                <a:gd name="connsiteY86" fmla="*/ 1790517 h 3962462"/>
                <a:gd name="connsiteX0" fmla="*/ 2713136 w 2713693"/>
                <a:gd name="connsiteY0" fmla="*/ 1790517 h 3962462"/>
                <a:gd name="connsiteX1" fmla="*/ 2700316 w 2713693"/>
                <a:gd name="connsiteY1" fmla="*/ 1718569 h 3962462"/>
                <a:gd name="connsiteX2" fmla="*/ 2682798 w 2713693"/>
                <a:gd name="connsiteY2" fmla="*/ 1633138 h 3962462"/>
                <a:gd name="connsiteX3" fmla="*/ 2634225 w 2713693"/>
                <a:gd name="connsiteY3" fmla="*/ 1400938 h 3962462"/>
                <a:gd name="connsiteX4" fmla="*/ 2601512 w 2713693"/>
                <a:gd name="connsiteY4" fmla="*/ 1382813 h 3962462"/>
                <a:gd name="connsiteX5" fmla="*/ 2505416 w 2713693"/>
                <a:gd name="connsiteY5" fmla="*/ 1400606 h 3962462"/>
                <a:gd name="connsiteX6" fmla="*/ 2349915 w 2713693"/>
                <a:gd name="connsiteY6" fmla="*/ 1433541 h 3962462"/>
                <a:gd name="connsiteX7" fmla="*/ 2324828 w 2713693"/>
                <a:gd name="connsiteY7" fmla="*/ 1444703 h 3962462"/>
                <a:gd name="connsiteX8" fmla="*/ 2262053 w 2713693"/>
                <a:gd name="connsiteY8" fmla="*/ 1459071 h 3962462"/>
                <a:gd name="connsiteX9" fmla="*/ 2142692 w 2713693"/>
                <a:gd name="connsiteY9" fmla="*/ 1484379 h 3962462"/>
                <a:gd name="connsiteX10" fmla="*/ 2115505 w 2713693"/>
                <a:gd name="connsiteY10" fmla="*/ 1469736 h 3962462"/>
                <a:gd name="connsiteX11" fmla="*/ 2042175 w 2713693"/>
                <a:gd name="connsiteY11" fmla="*/ 1249085 h 3962462"/>
                <a:gd name="connsiteX12" fmla="*/ 1975477 w 2713693"/>
                <a:gd name="connsiteY12" fmla="*/ 1052085 h 3962462"/>
                <a:gd name="connsiteX13" fmla="*/ 1901043 w 2713693"/>
                <a:gd name="connsiteY13" fmla="*/ 828284 h 3962462"/>
                <a:gd name="connsiteX14" fmla="*/ 1826885 w 2713693"/>
                <a:gd name="connsiteY14" fmla="*/ 607909 h 3962462"/>
                <a:gd name="connsiteX15" fmla="*/ 1792900 w 2713693"/>
                <a:gd name="connsiteY15" fmla="*/ 542482 h 3962462"/>
                <a:gd name="connsiteX16" fmla="*/ 1602697 w 2713693"/>
                <a:gd name="connsiteY16" fmla="*/ 414059 h 3962462"/>
                <a:gd name="connsiteX17" fmla="*/ 1591756 w 2713693"/>
                <a:gd name="connsiteY17" fmla="*/ 414280 h 3962462"/>
                <a:gd name="connsiteX18" fmla="*/ 1591756 w 2713693"/>
                <a:gd name="connsiteY18" fmla="*/ 414280 h 3962462"/>
                <a:gd name="connsiteX19" fmla="*/ 1580869 w 2713693"/>
                <a:gd name="connsiteY19" fmla="*/ 360292 h 3962462"/>
                <a:gd name="connsiteX20" fmla="*/ 1566999 w 2713693"/>
                <a:gd name="connsiteY20" fmla="*/ 309453 h 3962462"/>
                <a:gd name="connsiteX21" fmla="*/ 1478474 w 2713693"/>
                <a:gd name="connsiteY21" fmla="*/ 331004 h 3962462"/>
                <a:gd name="connsiteX22" fmla="*/ 1466040 w 2713693"/>
                <a:gd name="connsiteY22" fmla="*/ 325589 h 3962462"/>
                <a:gd name="connsiteX23" fmla="*/ 1356737 w 2713693"/>
                <a:gd name="connsiteY23" fmla="*/ 248502 h 3962462"/>
                <a:gd name="connsiteX24" fmla="*/ 1100775 w 2713693"/>
                <a:gd name="connsiteY24" fmla="*/ 71064 h 3962462"/>
                <a:gd name="connsiteX25" fmla="*/ 1055739 w 2713693"/>
                <a:gd name="connsiteY25" fmla="*/ 0 h 3962462"/>
                <a:gd name="connsiteX26" fmla="*/ 1026893 w 2713693"/>
                <a:gd name="connsiteY26" fmla="*/ 28459 h 3962462"/>
                <a:gd name="connsiteX27" fmla="*/ 1026893 w 2713693"/>
                <a:gd name="connsiteY27" fmla="*/ 28459 h 3962462"/>
                <a:gd name="connsiteX28" fmla="*/ 1001916 w 2713693"/>
                <a:gd name="connsiteY28" fmla="*/ 25751 h 3962462"/>
                <a:gd name="connsiteX29" fmla="*/ 866144 w 2713693"/>
                <a:gd name="connsiteY29" fmla="*/ 190313 h 3962462"/>
                <a:gd name="connsiteX30" fmla="*/ 827683 w 2713693"/>
                <a:gd name="connsiteY30" fmla="*/ 210815 h 3962462"/>
                <a:gd name="connsiteX31" fmla="*/ 682240 w 2713693"/>
                <a:gd name="connsiteY31" fmla="*/ 237118 h 3962462"/>
                <a:gd name="connsiteX32" fmla="*/ 483693 w 2713693"/>
                <a:gd name="connsiteY32" fmla="*/ 320947 h 3962462"/>
                <a:gd name="connsiteX33" fmla="*/ 249724 w 2713693"/>
                <a:gd name="connsiteY33" fmla="*/ 647365 h 3962462"/>
                <a:gd name="connsiteX34" fmla="*/ 205020 w 2713693"/>
                <a:gd name="connsiteY34" fmla="*/ 786231 h 3962462"/>
                <a:gd name="connsiteX35" fmla="*/ 172859 w 2713693"/>
                <a:gd name="connsiteY35" fmla="*/ 912057 h 3962462"/>
                <a:gd name="connsiteX36" fmla="*/ 149208 w 2713693"/>
                <a:gd name="connsiteY36" fmla="*/ 1029926 h 3962462"/>
                <a:gd name="connsiteX37" fmla="*/ 123291 w 2713693"/>
                <a:gd name="connsiteY37" fmla="*/ 1164924 h 3962462"/>
                <a:gd name="connsiteX38" fmla="*/ 99861 w 2713693"/>
                <a:gd name="connsiteY38" fmla="*/ 1316446 h 3962462"/>
                <a:gd name="connsiteX39" fmla="*/ 74994 w 2713693"/>
                <a:gd name="connsiteY39" fmla="*/ 1481616 h 3962462"/>
                <a:gd name="connsiteX40" fmla="*/ 45817 w 2713693"/>
                <a:gd name="connsiteY40" fmla="*/ 1720669 h 3962462"/>
                <a:gd name="connsiteX41" fmla="*/ 40015 w 2713693"/>
                <a:gd name="connsiteY41" fmla="*/ 1772723 h 3962462"/>
                <a:gd name="connsiteX42" fmla="*/ 25537 w 2713693"/>
                <a:gd name="connsiteY42" fmla="*/ 1901091 h 3962462"/>
                <a:gd name="connsiteX43" fmla="*/ 15369 w 2713693"/>
                <a:gd name="connsiteY43" fmla="*/ 2010560 h 3962462"/>
                <a:gd name="connsiteX44" fmla="*/ 339 w 2713693"/>
                <a:gd name="connsiteY44" fmla="*/ 2151140 h 3962462"/>
                <a:gd name="connsiteX45" fmla="*/ 5864 w 2713693"/>
                <a:gd name="connsiteY45" fmla="*/ 2172249 h 3962462"/>
                <a:gd name="connsiteX46" fmla="*/ 184187 w 2713693"/>
                <a:gd name="connsiteY46" fmla="*/ 2398758 h 3962462"/>
                <a:gd name="connsiteX47" fmla="*/ 373948 w 2713693"/>
                <a:gd name="connsiteY47" fmla="*/ 2640794 h 3962462"/>
                <a:gd name="connsiteX48" fmla="*/ 381242 w 2713693"/>
                <a:gd name="connsiteY48" fmla="*/ 2659306 h 3962462"/>
                <a:gd name="connsiteX49" fmla="*/ 345047 w 2713693"/>
                <a:gd name="connsiteY49" fmla="*/ 2791321 h 3962462"/>
                <a:gd name="connsiteX50" fmla="*/ 298740 w 2713693"/>
                <a:gd name="connsiteY50" fmla="*/ 2962459 h 3962462"/>
                <a:gd name="connsiteX51" fmla="*/ 268513 w 2713693"/>
                <a:gd name="connsiteY51" fmla="*/ 3080438 h 3962462"/>
                <a:gd name="connsiteX52" fmla="*/ 214966 w 2713693"/>
                <a:gd name="connsiteY52" fmla="*/ 3278488 h 3962462"/>
                <a:gd name="connsiteX53" fmla="*/ 166338 w 2713693"/>
                <a:gd name="connsiteY53" fmla="*/ 3459629 h 3962462"/>
                <a:gd name="connsiteX54" fmla="*/ 173301 w 2713693"/>
                <a:gd name="connsiteY54" fmla="*/ 3485656 h 3962462"/>
                <a:gd name="connsiteX55" fmla="*/ 217729 w 2713693"/>
                <a:gd name="connsiteY55" fmla="*/ 3499526 h 3962462"/>
                <a:gd name="connsiteX56" fmla="*/ 424621 w 2713693"/>
                <a:gd name="connsiteY56" fmla="*/ 3558653 h 3962462"/>
                <a:gd name="connsiteX57" fmla="*/ 665441 w 2713693"/>
                <a:gd name="connsiteY57" fmla="*/ 3627507 h 3962462"/>
                <a:gd name="connsiteX58" fmla="*/ 683953 w 2713693"/>
                <a:gd name="connsiteY58" fmla="*/ 3647234 h 3962462"/>
                <a:gd name="connsiteX59" fmla="*/ 699371 w 2713693"/>
                <a:gd name="connsiteY59" fmla="*/ 3805221 h 3962462"/>
                <a:gd name="connsiteX60" fmla="*/ 1510749 w 2713693"/>
                <a:gd name="connsiteY60" fmla="*/ 3962462 h 3962462"/>
                <a:gd name="connsiteX61" fmla="*/ 2327922 w 2713693"/>
                <a:gd name="connsiteY61" fmla="*/ 3805442 h 3962462"/>
                <a:gd name="connsiteX62" fmla="*/ 2331459 w 2713693"/>
                <a:gd name="connsiteY62" fmla="*/ 3777481 h 3962462"/>
                <a:gd name="connsiteX63" fmla="*/ 2351628 w 2713693"/>
                <a:gd name="connsiteY63" fmla="*/ 3755322 h 3962462"/>
                <a:gd name="connsiteX64" fmla="*/ 2435678 w 2713693"/>
                <a:gd name="connsiteY64" fmla="*/ 3755101 h 3962462"/>
                <a:gd name="connsiteX65" fmla="*/ 2464247 w 2713693"/>
                <a:gd name="connsiteY65" fmla="*/ 3724321 h 3962462"/>
                <a:gd name="connsiteX66" fmla="*/ 2446012 w 2713693"/>
                <a:gd name="connsiteY66" fmla="*/ 3575010 h 3962462"/>
                <a:gd name="connsiteX67" fmla="*/ 2430263 w 2713693"/>
                <a:gd name="connsiteY67" fmla="*/ 3460899 h 3962462"/>
                <a:gd name="connsiteX68" fmla="*/ 2417111 w 2713693"/>
                <a:gd name="connsiteY68" fmla="*/ 3353420 h 3962462"/>
                <a:gd name="connsiteX69" fmla="*/ 2394897 w 2713693"/>
                <a:gd name="connsiteY69" fmla="*/ 3178358 h 3962462"/>
                <a:gd name="connsiteX70" fmla="*/ 2378374 w 2713693"/>
                <a:gd name="connsiteY70" fmla="*/ 3050266 h 3962462"/>
                <a:gd name="connsiteX71" fmla="*/ 2362128 w 2713693"/>
                <a:gd name="connsiteY71" fmla="*/ 2925546 h 3962462"/>
                <a:gd name="connsiteX72" fmla="*/ 2351518 w 2713693"/>
                <a:gd name="connsiteY72" fmla="*/ 2839065 h 3962462"/>
                <a:gd name="connsiteX73" fmla="*/ 2334664 w 2713693"/>
                <a:gd name="connsiteY73" fmla="*/ 2711581 h 3962462"/>
                <a:gd name="connsiteX74" fmla="*/ 2323115 w 2713693"/>
                <a:gd name="connsiteY74" fmla="*/ 2630792 h 3962462"/>
                <a:gd name="connsiteX75" fmla="*/ 2309963 w 2713693"/>
                <a:gd name="connsiteY75" fmla="*/ 2521489 h 3962462"/>
                <a:gd name="connsiteX76" fmla="*/ 2293551 w 2713693"/>
                <a:gd name="connsiteY76" fmla="*/ 2394945 h 3962462"/>
                <a:gd name="connsiteX77" fmla="*/ 2274763 w 2713693"/>
                <a:gd name="connsiteY77" fmla="*/ 2254807 h 3962462"/>
                <a:gd name="connsiteX78" fmla="*/ 2249067 w 2713693"/>
                <a:gd name="connsiteY78" fmla="*/ 2055486 h 3962462"/>
                <a:gd name="connsiteX79" fmla="*/ 2240004 w 2713693"/>
                <a:gd name="connsiteY79" fmla="*/ 1984422 h 3962462"/>
                <a:gd name="connsiteX80" fmla="*/ 2259235 w 2713693"/>
                <a:gd name="connsiteY80" fmla="*/ 1956295 h 3962462"/>
                <a:gd name="connsiteX81" fmla="*/ 2303829 w 2713693"/>
                <a:gd name="connsiteY81" fmla="*/ 1940823 h 3962462"/>
                <a:gd name="connsiteX82" fmla="*/ 2323115 w 2713693"/>
                <a:gd name="connsiteY82" fmla="*/ 1933307 h 3962462"/>
                <a:gd name="connsiteX83" fmla="*/ 2365664 w 2713693"/>
                <a:gd name="connsiteY83" fmla="*/ 1923360 h 3962462"/>
                <a:gd name="connsiteX84" fmla="*/ 2597036 w 2713693"/>
                <a:gd name="connsiteY84" fmla="*/ 1849313 h 3962462"/>
                <a:gd name="connsiteX85" fmla="*/ 2694734 w 2713693"/>
                <a:gd name="connsiteY85" fmla="*/ 1817815 h 3962462"/>
                <a:gd name="connsiteX86" fmla="*/ 2713136 w 2713693"/>
                <a:gd name="connsiteY86" fmla="*/ 1790517 h 3962462"/>
                <a:gd name="connsiteX0" fmla="*/ 2713136 w 2713693"/>
                <a:gd name="connsiteY0" fmla="*/ 1790517 h 3962488"/>
                <a:gd name="connsiteX1" fmla="*/ 2700316 w 2713693"/>
                <a:gd name="connsiteY1" fmla="*/ 1718569 h 3962488"/>
                <a:gd name="connsiteX2" fmla="*/ 2682798 w 2713693"/>
                <a:gd name="connsiteY2" fmla="*/ 1633138 h 3962488"/>
                <a:gd name="connsiteX3" fmla="*/ 2634225 w 2713693"/>
                <a:gd name="connsiteY3" fmla="*/ 1400938 h 3962488"/>
                <a:gd name="connsiteX4" fmla="*/ 2601512 w 2713693"/>
                <a:gd name="connsiteY4" fmla="*/ 1382813 h 3962488"/>
                <a:gd name="connsiteX5" fmla="*/ 2505416 w 2713693"/>
                <a:gd name="connsiteY5" fmla="*/ 1400606 h 3962488"/>
                <a:gd name="connsiteX6" fmla="*/ 2349915 w 2713693"/>
                <a:gd name="connsiteY6" fmla="*/ 1433541 h 3962488"/>
                <a:gd name="connsiteX7" fmla="*/ 2324828 w 2713693"/>
                <a:gd name="connsiteY7" fmla="*/ 1444703 h 3962488"/>
                <a:gd name="connsiteX8" fmla="*/ 2262053 w 2713693"/>
                <a:gd name="connsiteY8" fmla="*/ 1459071 h 3962488"/>
                <a:gd name="connsiteX9" fmla="*/ 2142692 w 2713693"/>
                <a:gd name="connsiteY9" fmla="*/ 1484379 h 3962488"/>
                <a:gd name="connsiteX10" fmla="*/ 2115505 w 2713693"/>
                <a:gd name="connsiteY10" fmla="*/ 1469736 h 3962488"/>
                <a:gd name="connsiteX11" fmla="*/ 2042175 w 2713693"/>
                <a:gd name="connsiteY11" fmla="*/ 1249085 h 3962488"/>
                <a:gd name="connsiteX12" fmla="*/ 1975477 w 2713693"/>
                <a:gd name="connsiteY12" fmla="*/ 1052085 h 3962488"/>
                <a:gd name="connsiteX13" fmla="*/ 1901043 w 2713693"/>
                <a:gd name="connsiteY13" fmla="*/ 828284 h 3962488"/>
                <a:gd name="connsiteX14" fmla="*/ 1826885 w 2713693"/>
                <a:gd name="connsiteY14" fmla="*/ 607909 h 3962488"/>
                <a:gd name="connsiteX15" fmla="*/ 1792900 w 2713693"/>
                <a:gd name="connsiteY15" fmla="*/ 542482 h 3962488"/>
                <a:gd name="connsiteX16" fmla="*/ 1602697 w 2713693"/>
                <a:gd name="connsiteY16" fmla="*/ 414059 h 3962488"/>
                <a:gd name="connsiteX17" fmla="*/ 1591756 w 2713693"/>
                <a:gd name="connsiteY17" fmla="*/ 414280 h 3962488"/>
                <a:gd name="connsiteX18" fmla="*/ 1591756 w 2713693"/>
                <a:gd name="connsiteY18" fmla="*/ 414280 h 3962488"/>
                <a:gd name="connsiteX19" fmla="*/ 1580869 w 2713693"/>
                <a:gd name="connsiteY19" fmla="*/ 360292 h 3962488"/>
                <a:gd name="connsiteX20" fmla="*/ 1566999 w 2713693"/>
                <a:gd name="connsiteY20" fmla="*/ 309453 h 3962488"/>
                <a:gd name="connsiteX21" fmla="*/ 1478474 w 2713693"/>
                <a:gd name="connsiteY21" fmla="*/ 331004 h 3962488"/>
                <a:gd name="connsiteX22" fmla="*/ 1466040 w 2713693"/>
                <a:gd name="connsiteY22" fmla="*/ 325589 h 3962488"/>
                <a:gd name="connsiteX23" fmla="*/ 1356737 w 2713693"/>
                <a:gd name="connsiteY23" fmla="*/ 248502 h 3962488"/>
                <a:gd name="connsiteX24" fmla="*/ 1100775 w 2713693"/>
                <a:gd name="connsiteY24" fmla="*/ 71064 h 3962488"/>
                <a:gd name="connsiteX25" fmla="*/ 1055739 w 2713693"/>
                <a:gd name="connsiteY25" fmla="*/ 0 h 3962488"/>
                <a:gd name="connsiteX26" fmla="*/ 1026893 w 2713693"/>
                <a:gd name="connsiteY26" fmla="*/ 28459 h 3962488"/>
                <a:gd name="connsiteX27" fmla="*/ 1026893 w 2713693"/>
                <a:gd name="connsiteY27" fmla="*/ 28459 h 3962488"/>
                <a:gd name="connsiteX28" fmla="*/ 1001916 w 2713693"/>
                <a:gd name="connsiteY28" fmla="*/ 25751 h 3962488"/>
                <a:gd name="connsiteX29" fmla="*/ 866144 w 2713693"/>
                <a:gd name="connsiteY29" fmla="*/ 190313 h 3962488"/>
                <a:gd name="connsiteX30" fmla="*/ 827683 w 2713693"/>
                <a:gd name="connsiteY30" fmla="*/ 210815 h 3962488"/>
                <a:gd name="connsiteX31" fmla="*/ 682240 w 2713693"/>
                <a:gd name="connsiteY31" fmla="*/ 237118 h 3962488"/>
                <a:gd name="connsiteX32" fmla="*/ 483693 w 2713693"/>
                <a:gd name="connsiteY32" fmla="*/ 320947 h 3962488"/>
                <a:gd name="connsiteX33" fmla="*/ 249724 w 2713693"/>
                <a:gd name="connsiteY33" fmla="*/ 647365 h 3962488"/>
                <a:gd name="connsiteX34" fmla="*/ 205020 w 2713693"/>
                <a:gd name="connsiteY34" fmla="*/ 786231 h 3962488"/>
                <a:gd name="connsiteX35" fmla="*/ 172859 w 2713693"/>
                <a:gd name="connsiteY35" fmla="*/ 912057 h 3962488"/>
                <a:gd name="connsiteX36" fmla="*/ 149208 w 2713693"/>
                <a:gd name="connsiteY36" fmla="*/ 1029926 h 3962488"/>
                <a:gd name="connsiteX37" fmla="*/ 123291 w 2713693"/>
                <a:gd name="connsiteY37" fmla="*/ 1164924 h 3962488"/>
                <a:gd name="connsiteX38" fmla="*/ 99861 w 2713693"/>
                <a:gd name="connsiteY38" fmla="*/ 1316446 h 3962488"/>
                <a:gd name="connsiteX39" fmla="*/ 74994 w 2713693"/>
                <a:gd name="connsiteY39" fmla="*/ 1481616 h 3962488"/>
                <a:gd name="connsiteX40" fmla="*/ 45817 w 2713693"/>
                <a:gd name="connsiteY40" fmla="*/ 1720669 h 3962488"/>
                <a:gd name="connsiteX41" fmla="*/ 40015 w 2713693"/>
                <a:gd name="connsiteY41" fmla="*/ 1772723 h 3962488"/>
                <a:gd name="connsiteX42" fmla="*/ 25537 w 2713693"/>
                <a:gd name="connsiteY42" fmla="*/ 1901091 h 3962488"/>
                <a:gd name="connsiteX43" fmla="*/ 15369 w 2713693"/>
                <a:gd name="connsiteY43" fmla="*/ 2010560 h 3962488"/>
                <a:gd name="connsiteX44" fmla="*/ 339 w 2713693"/>
                <a:gd name="connsiteY44" fmla="*/ 2151140 h 3962488"/>
                <a:gd name="connsiteX45" fmla="*/ 5864 w 2713693"/>
                <a:gd name="connsiteY45" fmla="*/ 2172249 h 3962488"/>
                <a:gd name="connsiteX46" fmla="*/ 184187 w 2713693"/>
                <a:gd name="connsiteY46" fmla="*/ 2398758 h 3962488"/>
                <a:gd name="connsiteX47" fmla="*/ 373948 w 2713693"/>
                <a:gd name="connsiteY47" fmla="*/ 2640794 h 3962488"/>
                <a:gd name="connsiteX48" fmla="*/ 381242 w 2713693"/>
                <a:gd name="connsiteY48" fmla="*/ 2659306 h 3962488"/>
                <a:gd name="connsiteX49" fmla="*/ 345047 w 2713693"/>
                <a:gd name="connsiteY49" fmla="*/ 2791321 h 3962488"/>
                <a:gd name="connsiteX50" fmla="*/ 298740 w 2713693"/>
                <a:gd name="connsiteY50" fmla="*/ 2962459 h 3962488"/>
                <a:gd name="connsiteX51" fmla="*/ 268513 w 2713693"/>
                <a:gd name="connsiteY51" fmla="*/ 3080438 h 3962488"/>
                <a:gd name="connsiteX52" fmla="*/ 214966 w 2713693"/>
                <a:gd name="connsiteY52" fmla="*/ 3278488 h 3962488"/>
                <a:gd name="connsiteX53" fmla="*/ 166338 w 2713693"/>
                <a:gd name="connsiteY53" fmla="*/ 3459629 h 3962488"/>
                <a:gd name="connsiteX54" fmla="*/ 173301 w 2713693"/>
                <a:gd name="connsiteY54" fmla="*/ 3485656 h 3962488"/>
                <a:gd name="connsiteX55" fmla="*/ 217729 w 2713693"/>
                <a:gd name="connsiteY55" fmla="*/ 3499526 h 3962488"/>
                <a:gd name="connsiteX56" fmla="*/ 424621 w 2713693"/>
                <a:gd name="connsiteY56" fmla="*/ 3558653 h 3962488"/>
                <a:gd name="connsiteX57" fmla="*/ 665441 w 2713693"/>
                <a:gd name="connsiteY57" fmla="*/ 3627507 h 3962488"/>
                <a:gd name="connsiteX58" fmla="*/ 683953 w 2713693"/>
                <a:gd name="connsiteY58" fmla="*/ 3647234 h 3962488"/>
                <a:gd name="connsiteX59" fmla="*/ 680924 w 2713693"/>
                <a:gd name="connsiteY59" fmla="*/ 3819055 h 3962488"/>
                <a:gd name="connsiteX60" fmla="*/ 1510749 w 2713693"/>
                <a:gd name="connsiteY60" fmla="*/ 3962462 h 3962488"/>
                <a:gd name="connsiteX61" fmla="*/ 2327922 w 2713693"/>
                <a:gd name="connsiteY61" fmla="*/ 3805442 h 3962488"/>
                <a:gd name="connsiteX62" fmla="*/ 2331459 w 2713693"/>
                <a:gd name="connsiteY62" fmla="*/ 3777481 h 3962488"/>
                <a:gd name="connsiteX63" fmla="*/ 2351628 w 2713693"/>
                <a:gd name="connsiteY63" fmla="*/ 3755322 h 3962488"/>
                <a:gd name="connsiteX64" fmla="*/ 2435678 w 2713693"/>
                <a:gd name="connsiteY64" fmla="*/ 3755101 h 3962488"/>
                <a:gd name="connsiteX65" fmla="*/ 2464247 w 2713693"/>
                <a:gd name="connsiteY65" fmla="*/ 3724321 h 3962488"/>
                <a:gd name="connsiteX66" fmla="*/ 2446012 w 2713693"/>
                <a:gd name="connsiteY66" fmla="*/ 3575010 h 3962488"/>
                <a:gd name="connsiteX67" fmla="*/ 2430263 w 2713693"/>
                <a:gd name="connsiteY67" fmla="*/ 3460899 h 3962488"/>
                <a:gd name="connsiteX68" fmla="*/ 2417111 w 2713693"/>
                <a:gd name="connsiteY68" fmla="*/ 3353420 h 3962488"/>
                <a:gd name="connsiteX69" fmla="*/ 2394897 w 2713693"/>
                <a:gd name="connsiteY69" fmla="*/ 3178358 h 3962488"/>
                <a:gd name="connsiteX70" fmla="*/ 2378374 w 2713693"/>
                <a:gd name="connsiteY70" fmla="*/ 3050266 h 3962488"/>
                <a:gd name="connsiteX71" fmla="*/ 2362128 w 2713693"/>
                <a:gd name="connsiteY71" fmla="*/ 2925546 h 3962488"/>
                <a:gd name="connsiteX72" fmla="*/ 2351518 w 2713693"/>
                <a:gd name="connsiteY72" fmla="*/ 2839065 h 3962488"/>
                <a:gd name="connsiteX73" fmla="*/ 2334664 w 2713693"/>
                <a:gd name="connsiteY73" fmla="*/ 2711581 h 3962488"/>
                <a:gd name="connsiteX74" fmla="*/ 2323115 w 2713693"/>
                <a:gd name="connsiteY74" fmla="*/ 2630792 h 3962488"/>
                <a:gd name="connsiteX75" fmla="*/ 2309963 w 2713693"/>
                <a:gd name="connsiteY75" fmla="*/ 2521489 h 3962488"/>
                <a:gd name="connsiteX76" fmla="*/ 2293551 w 2713693"/>
                <a:gd name="connsiteY76" fmla="*/ 2394945 h 3962488"/>
                <a:gd name="connsiteX77" fmla="*/ 2274763 w 2713693"/>
                <a:gd name="connsiteY77" fmla="*/ 2254807 h 3962488"/>
                <a:gd name="connsiteX78" fmla="*/ 2249067 w 2713693"/>
                <a:gd name="connsiteY78" fmla="*/ 2055486 h 3962488"/>
                <a:gd name="connsiteX79" fmla="*/ 2240004 w 2713693"/>
                <a:gd name="connsiteY79" fmla="*/ 1984422 h 3962488"/>
                <a:gd name="connsiteX80" fmla="*/ 2259235 w 2713693"/>
                <a:gd name="connsiteY80" fmla="*/ 1956295 h 3962488"/>
                <a:gd name="connsiteX81" fmla="*/ 2303829 w 2713693"/>
                <a:gd name="connsiteY81" fmla="*/ 1940823 h 3962488"/>
                <a:gd name="connsiteX82" fmla="*/ 2323115 w 2713693"/>
                <a:gd name="connsiteY82" fmla="*/ 1933307 h 3962488"/>
                <a:gd name="connsiteX83" fmla="*/ 2365664 w 2713693"/>
                <a:gd name="connsiteY83" fmla="*/ 1923360 h 3962488"/>
                <a:gd name="connsiteX84" fmla="*/ 2597036 w 2713693"/>
                <a:gd name="connsiteY84" fmla="*/ 1849313 h 3962488"/>
                <a:gd name="connsiteX85" fmla="*/ 2694734 w 2713693"/>
                <a:gd name="connsiteY85" fmla="*/ 1817815 h 3962488"/>
                <a:gd name="connsiteX86" fmla="*/ 2713136 w 2713693"/>
                <a:gd name="connsiteY86" fmla="*/ 1790517 h 3962488"/>
                <a:gd name="connsiteX0" fmla="*/ 2713136 w 2713693"/>
                <a:gd name="connsiteY0" fmla="*/ 1790517 h 3962488"/>
                <a:gd name="connsiteX1" fmla="*/ 2700316 w 2713693"/>
                <a:gd name="connsiteY1" fmla="*/ 1718569 h 3962488"/>
                <a:gd name="connsiteX2" fmla="*/ 2682798 w 2713693"/>
                <a:gd name="connsiteY2" fmla="*/ 1633138 h 3962488"/>
                <a:gd name="connsiteX3" fmla="*/ 2634225 w 2713693"/>
                <a:gd name="connsiteY3" fmla="*/ 1400938 h 3962488"/>
                <a:gd name="connsiteX4" fmla="*/ 2601512 w 2713693"/>
                <a:gd name="connsiteY4" fmla="*/ 1382813 h 3962488"/>
                <a:gd name="connsiteX5" fmla="*/ 2505416 w 2713693"/>
                <a:gd name="connsiteY5" fmla="*/ 1400606 h 3962488"/>
                <a:gd name="connsiteX6" fmla="*/ 2349915 w 2713693"/>
                <a:gd name="connsiteY6" fmla="*/ 1433541 h 3962488"/>
                <a:gd name="connsiteX7" fmla="*/ 2324828 w 2713693"/>
                <a:gd name="connsiteY7" fmla="*/ 1444703 h 3962488"/>
                <a:gd name="connsiteX8" fmla="*/ 2262053 w 2713693"/>
                <a:gd name="connsiteY8" fmla="*/ 1459071 h 3962488"/>
                <a:gd name="connsiteX9" fmla="*/ 2142692 w 2713693"/>
                <a:gd name="connsiteY9" fmla="*/ 1484379 h 3962488"/>
                <a:gd name="connsiteX10" fmla="*/ 2115505 w 2713693"/>
                <a:gd name="connsiteY10" fmla="*/ 1469736 h 3962488"/>
                <a:gd name="connsiteX11" fmla="*/ 2042175 w 2713693"/>
                <a:gd name="connsiteY11" fmla="*/ 1249085 h 3962488"/>
                <a:gd name="connsiteX12" fmla="*/ 1975477 w 2713693"/>
                <a:gd name="connsiteY12" fmla="*/ 1052085 h 3962488"/>
                <a:gd name="connsiteX13" fmla="*/ 1901043 w 2713693"/>
                <a:gd name="connsiteY13" fmla="*/ 828284 h 3962488"/>
                <a:gd name="connsiteX14" fmla="*/ 1826885 w 2713693"/>
                <a:gd name="connsiteY14" fmla="*/ 607909 h 3962488"/>
                <a:gd name="connsiteX15" fmla="*/ 1792900 w 2713693"/>
                <a:gd name="connsiteY15" fmla="*/ 542482 h 3962488"/>
                <a:gd name="connsiteX16" fmla="*/ 1602697 w 2713693"/>
                <a:gd name="connsiteY16" fmla="*/ 414059 h 3962488"/>
                <a:gd name="connsiteX17" fmla="*/ 1591756 w 2713693"/>
                <a:gd name="connsiteY17" fmla="*/ 414280 h 3962488"/>
                <a:gd name="connsiteX18" fmla="*/ 1591756 w 2713693"/>
                <a:gd name="connsiteY18" fmla="*/ 414280 h 3962488"/>
                <a:gd name="connsiteX19" fmla="*/ 1580869 w 2713693"/>
                <a:gd name="connsiteY19" fmla="*/ 360292 h 3962488"/>
                <a:gd name="connsiteX20" fmla="*/ 1566999 w 2713693"/>
                <a:gd name="connsiteY20" fmla="*/ 309453 h 3962488"/>
                <a:gd name="connsiteX21" fmla="*/ 1478474 w 2713693"/>
                <a:gd name="connsiteY21" fmla="*/ 331004 h 3962488"/>
                <a:gd name="connsiteX22" fmla="*/ 1466040 w 2713693"/>
                <a:gd name="connsiteY22" fmla="*/ 325589 h 3962488"/>
                <a:gd name="connsiteX23" fmla="*/ 1356737 w 2713693"/>
                <a:gd name="connsiteY23" fmla="*/ 248502 h 3962488"/>
                <a:gd name="connsiteX24" fmla="*/ 1100775 w 2713693"/>
                <a:gd name="connsiteY24" fmla="*/ 71064 h 3962488"/>
                <a:gd name="connsiteX25" fmla="*/ 1055739 w 2713693"/>
                <a:gd name="connsiteY25" fmla="*/ 0 h 3962488"/>
                <a:gd name="connsiteX26" fmla="*/ 1026893 w 2713693"/>
                <a:gd name="connsiteY26" fmla="*/ 28459 h 3962488"/>
                <a:gd name="connsiteX27" fmla="*/ 1026893 w 2713693"/>
                <a:gd name="connsiteY27" fmla="*/ 28459 h 3962488"/>
                <a:gd name="connsiteX28" fmla="*/ 1001916 w 2713693"/>
                <a:gd name="connsiteY28" fmla="*/ 25751 h 3962488"/>
                <a:gd name="connsiteX29" fmla="*/ 866144 w 2713693"/>
                <a:gd name="connsiteY29" fmla="*/ 190313 h 3962488"/>
                <a:gd name="connsiteX30" fmla="*/ 827683 w 2713693"/>
                <a:gd name="connsiteY30" fmla="*/ 210815 h 3962488"/>
                <a:gd name="connsiteX31" fmla="*/ 682240 w 2713693"/>
                <a:gd name="connsiteY31" fmla="*/ 237118 h 3962488"/>
                <a:gd name="connsiteX32" fmla="*/ 483693 w 2713693"/>
                <a:gd name="connsiteY32" fmla="*/ 320947 h 3962488"/>
                <a:gd name="connsiteX33" fmla="*/ 249724 w 2713693"/>
                <a:gd name="connsiteY33" fmla="*/ 647365 h 3962488"/>
                <a:gd name="connsiteX34" fmla="*/ 205020 w 2713693"/>
                <a:gd name="connsiteY34" fmla="*/ 786231 h 3962488"/>
                <a:gd name="connsiteX35" fmla="*/ 172859 w 2713693"/>
                <a:gd name="connsiteY35" fmla="*/ 912057 h 3962488"/>
                <a:gd name="connsiteX36" fmla="*/ 149208 w 2713693"/>
                <a:gd name="connsiteY36" fmla="*/ 1029926 h 3962488"/>
                <a:gd name="connsiteX37" fmla="*/ 123291 w 2713693"/>
                <a:gd name="connsiteY37" fmla="*/ 1164924 h 3962488"/>
                <a:gd name="connsiteX38" fmla="*/ 99861 w 2713693"/>
                <a:gd name="connsiteY38" fmla="*/ 1316446 h 3962488"/>
                <a:gd name="connsiteX39" fmla="*/ 74994 w 2713693"/>
                <a:gd name="connsiteY39" fmla="*/ 1481616 h 3962488"/>
                <a:gd name="connsiteX40" fmla="*/ 45817 w 2713693"/>
                <a:gd name="connsiteY40" fmla="*/ 1720669 h 3962488"/>
                <a:gd name="connsiteX41" fmla="*/ 40015 w 2713693"/>
                <a:gd name="connsiteY41" fmla="*/ 1772723 h 3962488"/>
                <a:gd name="connsiteX42" fmla="*/ 25537 w 2713693"/>
                <a:gd name="connsiteY42" fmla="*/ 1901091 h 3962488"/>
                <a:gd name="connsiteX43" fmla="*/ 15369 w 2713693"/>
                <a:gd name="connsiteY43" fmla="*/ 2010560 h 3962488"/>
                <a:gd name="connsiteX44" fmla="*/ 339 w 2713693"/>
                <a:gd name="connsiteY44" fmla="*/ 2151140 h 3962488"/>
                <a:gd name="connsiteX45" fmla="*/ 5864 w 2713693"/>
                <a:gd name="connsiteY45" fmla="*/ 2172249 h 3962488"/>
                <a:gd name="connsiteX46" fmla="*/ 184187 w 2713693"/>
                <a:gd name="connsiteY46" fmla="*/ 2398758 h 3962488"/>
                <a:gd name="connsiteX47" fmla="*/ 373948 w 2713693"/>
                <a:gd name="connsiteY47" fmla="*/ 2640794 h 3962488"/>
                <a:gd name="connsiteX48" fmla="*/ 381242 w 2713693"/>
                <a:gd name="connsiteY48" fmla="*/ 2659306 h 3962488"/>
                <a:gd name="connsiteX49" fmla="*/ 345047 w 2713693"/>
                <a:gd name="connsiteY49" fmla="*/ 2791321 h 3962488"/>
                <a:gd name="connsiteX50" fmla="*/ 298740 w 2713693"/>
                <a:gd name="connsiteY50" fmla="*/ 2962459 h 3962488"/>
                <a:gd name="connsiteX51" fmla="*/ 268513 w 2713693"/>
                <a:gd name="connsiteY51" fmla="*/ 3080438 h 3962488"/>
                <a:gd name="connsiteX52" fmla="*/ 214966 w 2713693"/>
                <a:gd name="connsiteY52" fmla="*/ 3278488 h 3962488"/>
                <a:gd name="connsiteX53" fmla="*/ 166338 w 2713693"/>
                <a:gd name="connsiteY53" fmla="*/ 3459629 h 3962488"/>
                <a:gd name="connsiteX54" fmla="*/ 173301 w 2713693"/>
                <a:gd name="connsiteY54" fmla="*/ 3485656 h 3962488"/>
                <a:gd name="connsiteX55" fmla="*/ 217729 w 2713693"/>
                <a:gd name="connsiteY55" fmla="*/ 3499526 h 3962488"/>
                <a:gd name="connsiteX56" fmla="*/ 424621 w 2713693"/>
                <a:gd name="connsiteY56" fmla="*/ 3558653 h 3962488"/>
                <a:gd name="connsiteX57" fmla="*/ 665441 w 2713693"/>
                <a:gd name="connsiteY57" fmla="*/ 3627507 h 3962488"/>
                <a:gd name="connsiteX58" fmla="*/ 683953 w 2713693"/>
                <a:gd name="connsiteY58" fmla="*/ 3647234 h 3962488"/>
                <a:gd name="connsiteX59" fmla="*/ 680924 w 2713693"/>
                <a:gd name="connsiteY59" fmla="*/ 3819055 h 3962488"/>
                <a:gd name="connsiteX60" fmla="*/ 1510749 w 2713693"/>
                <a:gd name="connsiteY60" fmla="*/ 3962462 h 3962488"/>
                <a:gd name="connsiteX61" fmla="*/ 2327922 w 2713693"/>
                <a:gd name="connsiteY61" fmla="*/ 3805442 h 3962488"/>
                <a:gd name="connsiteX62" fmla="*/ 2351628 w 2713693"/>
                <a:gd name="connsiteY62" fmla="*/ 3755322 h 3962488"/>
                <a:gd name="connsiteX63" fmla="*/ 2435678 w 2713693"/>
                <a:gd name="connsiteY63" fmla="*/ 3755101 h 3962488"/>
                <a:gd name="connsiteX64" fmla="*/ 2464247 w 2713693"/>
                <a:gd name="connsiteY64" fmla="*/ 3724321 h 3962488"/>
                <a:gd name="connsiteX65" fmla="*/ 2446012 w 2713693"/>
                <a:gd name="connsiteY65" fmla="*/ 3575010 h 3962488"/>
                <a:gd name="connsiteX66" fmla="*/ 2430263 w 2713693"/>
                <a:gd name="connsiteY66" fmla="*/ 3460899 h 3962488"/>
                <a:gd name="connsiteX67" fmla="*/ 2417111 w 2713693"/>
                <a:gd name="connsiteY67" fmla="*/ 3353420 h 3962488"/>
                <a:gd name="connsiteX68" fmla="*/ 2394897 w 2713693"/>
                <a:gd name="connsiteY68" fmla="*/ 3178358 h 3962488"/>
                <a:gd name="connsiteX69" fmla="*/ 2378374 w 2713693"/>
                <a:gd name="connsiteY69" fmla="*/ 3050266 h 3962488"/>
                <a:gd name="connsiteX70" fmla="*/ 2362128 w 2713693"/>
                <a:gd name="connsiteY70" fmla="*/ 2925546 h 3962488"/>
                <a:gd name="connsiteX71" fmla="*/ 2351518 w 2713693"/>
                <a:gd name="connsiteY71" fmla="*/ 2839065 h 3962488"/>
                <a:gd name="connsiteX72" fmla="*/ 2334664 w 2713693"/>
                <a:gd name="connsiteY72" fmla="*/ 2711581 h 3962488"/>
                <a:gd name="connsiteX73" fmla="*/ 2323115 w 2713693"/>
                <a:gd name="connsiteY73" fmla="*/ 2630792 h 3962488"/>
                <a:gd name="connsiteX74" fmla="*/ 2309963 w 2713693"/>
                <a:gd name="connsiteY74" fmla="*/ 2521489 h 3962488"/>
                <a:gd name="connsiteX75" fmla="*/ 2293551 w 2713693"/>
                <a:gd name="connsiteY75" fmla="*/ 2394945 h 3962488"/>
                <a:gd name="connsiteX76" fmla="*/ 2274763 w 2713693"/>
                <a:gd name="connsiteY76" fmla="*/ 2254807 h 3962488"/>
                <a:gd name="connsiteX77" fmla="*/ 2249067 w 2713693"/>
                <a:gd name="connsiteY77" fmla="*/ 2055486 h 3962488"/>
                <a:gd name="connsiteX78" fmla="*/ 2240004 w 2713693"/>
                <a:gd name="connsiteY78" fmla="*/ 1984422 h 3962488"/>
                <a:gd name="connsiteX79" fmla="*/ 2259235 w 2713693"/>
                <a:gd name="connsiteY79" fmla="*/ 1956295 h 3962488"/>
                <a:gd name="connsiteX80" fmla="*/ 2303829 w 2713693"/>
                <a:gd name="connsiteY80" fmla="*/ 1940823 h 3962488"/>
                <a:gd name="connsiteX81" fmla="*/ 2323115 w 2713693"/>
                <a:gd name="connsiteY81" fmla="*/ 1933307 h 3962488"/>
                <a:gd name="connsiteX82" fmla="*/ 2365664 w 2713693"/>
                <a:gd name="connsiteY82" fmla="*/ 1923360 h 3962488"/>
                <a:gd name="connsiteX83" fmla="*/ 2597036 w 2713693"/>
                <a:gd name="connsiteY83" fmla="*/ 1849313 h 3962488"/>
                <a:gd name="connsiteX84" fmla="*/ 2694734 w 2713693"/>
                <a:gd name="connsiteY84" fmla="*/ 1817815 h 3962488"/>
                <a:gd name="connsiteX85" fmla="*/ 2713136 w 2713693"/>
                <a:gd name="connsiteY85" fmla="*/ 1790517 h 3962488"/>
                <a:gd name="connsiteX0" fmla="*/ 2713136 w 2713693"/>
                <a:gd name="connsiteY0" fmla="*/ 1790517 h 3962488"/>
                <a:gd name="connsiteX1" fmla="*/ 2700316 w 2713693"/>
                <a:gd name="connsiteY1" fmla="*/ 1718569 h 3962488"/>
                <a:gd name="connsiteX2" fmla="*/ 2682798 w 2713693"/>
                <a:gd name="connsiteY2" fmla="*/ 1633138 h 3962488"/>
                <a:gd name="connsiteX3" fmla="*/ 2634225 w 2713693"/>
                <a:gd name="connsiteY3" fmla="*/ 1400938 h 3962488"/>
                <a:gd name="connsiteX4" fmla="*/ 2601512 w 2713693"/>
                <a:gd name="connsiteY4" fmla="*/ 1382813 h 3962488"/>
                <a:gd name="connsiteX5" fmla="*/ 2505416 w 2713693"/>
                <a:gd name="connsiteY5" fmla="*/ 1400606 h 3962488"/>
                <a:gd name="connsiteX6" fmla="*/ 2349915 w 2713693"/>
                <a:gd name="connsiteY6" fmla="*/ 1433541 h 3962488"/>
                <a:gd name="connsiteX7" fmla="*/ 2324828 w 2713693"/>
                <a:gd name="connsiteY7" fmla="*/ 1444703 h 3962488"/>
                <a:gd name="connsiteX8" fmla="*/ 2262053 w 2713693"/>
                <a:gd name="connsiteY8" fmla="*/ 1459071 h 3962488"/>
                <a:gd name="connsiteX9" fmla="*/ 2142692 w 2713693"/>
                <a:gd name="connsiteY9" fmla="*/ 1484379 h 3962488"/>
                <a:gd name="connsiteX10" fmla="*/ 2115505 w 2713693"/>
                <a:gd name="connsiteY10" fmla="*/ 1469736 h 3962488"/>
                <a:gd name="connsiteX11" fmla="*/ 2042175 w 2713693"/>
                <a:gd name="connsiteY11" fmla="*/ 1249085 h 3962488"/>
                <a:gd name="connsiteX12" fmla="*/ 1975477 w 2713693"/>
                <a:gd name="connsiteY12" fmla="*/ 1052085 h 3962488"/>
                <a:gd name="connsiteX13" fmla="*/ 1901043 w 2713693"/>
                <a:gd name="connsiteY13" fmla="*/ 828284 h 3962488"/>
                <a:gd name="connsiteX14" fmla="*/ 1826885 w 2713693"/>
                <a:gd name="connsiteY14" fmla="*/ 607909 h 3962488"/>
                <a:gd name="connsiteX15" fmla="*/ 1792900 w 2713693"/>
                <a:gd name="connsiteY15" fmla="*/ 542482 h 3962488"/>
                <a:gd name="connsiteX16" fmla="*/ 1602697 w 2713693"/>
                <a:gd name="connsiteY16" fmla="*/ 414059 h 3962488"/>
                <a:gd name="connsiteX17" fmla="*/ 1591756 w 2713693"/>
                <a:gd name="connsiteY17" fmla="*/ 414280 h 3962488"/>
                <a:gd name="connsiteX18" fmla="*/ 1591756 w 2713693"/>
                <a:gd name="connsiteY18" fmla="*/ 414280 h 3962488"/>
                <a:gd name="connsiteX19" fmla="*/ 1580869 w 2713693"/>
                <a:gd name="connsiteY19" fmla="*/ 360292 h 3962488"/>
                <a:gd name="connsiteX20" fmla="*/ 1566999 w 2713693"/>
                <a:gd name="connsiteY20" fmla="*/ 309453 h 3962488"/>
                <a:gd name="connsiteX21" fmla="*/ 1478474 w 2713693"/>
                <a:gd name="connsiteY21" fmla="*/ 331004 h 3962488"/>
                <a:gd name="connsiteX22" fmla="*/ 1466040 w 2713693"/>
                <a:gd name="connsiteY22" fmla="*/ 325589 h 3962488"/>
                <a:gd name="connsiteX23" fmla="*/ 1356737 w 2713693"/>
                <a:gd name="connsiteY23" fmla="*/ 248502 h 3962488"/>
                <a:gd name="connsiteX24" fmla="*/ 1100775 w 2713693"/>
                <a:gd name="connsiteY24" fmla="*/ 71064 h 3962488"/>
                <a:gd name="connsiteX25" fmla="*/ 1055739 w 2713693"/>
                <a:gd name="connsiteY25" fmla="*/ 0 h 3962488"/>
                <a:gd name="connsiteX26" fmla="*/ 1026893 w 2713693"/>
                <a:gd name="connsiteY26" fmla="*/ 28459 h 3962488"/>
                <a:gd name="connsiteX27" fmla="*/ 1026893 w 2713693"/>
                <a:gd name="connsiteY27" fmla="*/ 28459 h 3962488"/>
                <a:gd name="connsiteX28" fmla="*/ 1001916 w 2713693"/>
                <a:gd name="connsiteY28" fmla="*/ 25751 h 3962488"/>
                <a:gd name="connsiteX29" fmla="*/ 866144 w 2713693"/>
                <a:gd name="connsiteY29" fmla="*/ 190313 h 3962488"/>
                <a:gd name="connsiteX30" fmla="*/ 827683 w 2713693"/>
                <a:gd name="connsiteY30" fmla="*/ 210815 h 3962488"/>
                <a:gd name="connsiteX31" fmla="*/ 682240 w 2713693"/>
                <a:gd name="connsiteY31" fmla="*/ 237118 h 3962488"/>
                <a:gd name="connsiteX32" fmla="*/ 483693 w 2713693"/>
                <a:gd name="connsiteY32" fmla="*/ 320947 h 3962488"/>
                <a:gd name="connsiteX33" fmla="*/ 249724 w 2713693"/>
                <a:gd name="connsiteY33" fmla="*/ 647365 h 3962488"/>
                <a:gd name="connsiteX34" fmla="*/ 205020 w 2713693"/>
                <a:gd name="connsiteY34" fmla="*/ 786231 h 3962488"/>
                <a:gd name="connsiteX35" fmla="*/ 172859 w 2713693"/>
                <a:gd name="connsiteY35" fmla="*/ 912057 h 3962488"/>
                <a:gd name="connsiteX36" fmla="*/ 149208 w 2713693"/>
                <a:gd name="connsiteY36" fmla="*/ 1029926 h 3962488"/>
                <a:gd name="connsiteX37" fmla="*/ 123291 w 2713693"/>
                <a:gd name="connsiteY37" fmla="*/ 1164924 h 3962488"/>
                <a:gd name="connsiteX38" fmla="*/ 99861 w 2713693"/>
                <a:gd name="connsiteY38" fmla="*/ 1316446 h 3962488"/>
                <a:gd name="connsiteX39" fmla="*/ 74994 w 2713693"/>
                <a:gd name="connsiteY39" fmla="*/ 1481616 h 3962488"/>
                <a:gd name="connsiteX40" fmla="*/ 45817 w 2713693"/>
                <a:gd name="connsiteY40" fmla="*/ 1720669 h 3962488"/>
                <a:gd name="connsiteX41" fmla="*/ 40015 w 2713693"/>
                <a:gd name="connsiteY41" fmla="*/ 1772723 h 3962488"/>
                <a:gd name="connsiteX42" fmla="*/ 25537 w 2713693"/>
                <a:gd name="connsiteY42" fmla="*/ 1901091 h 3962488"/>
                <a:gd name="connsiteX43" fmla="*/ 15369 w 2713693"/>
                <a:gd name="connsiteY43" fmla="*/ 2010560 h 3962488"/>
                <a:gd name="connsiteX44" fmla="*/ 339 w 2713693"/>
                <a:gd name="connsiteY44" fmla="*/ 2151140 h 3962488"/>
                <a:gd name="connsiteX45" fmla="*/ 5864 w 2713693"/>
                <a:gd name="connsiteY45" fmla="*/ 2172249 h 3962488"/>
                <a:gd name="connsiteX46" fmla="*/ 184187 w 2713693"/>
                <a:gd name="connsiteY46" fmla="*/ 2398758 h 3962488"/>
                <a:gd name="connsiteX47" fmla="*/ 373948 w 2713693"/>
                <a:gd name="connsiteY47" fmla="*/ 2640794 h 3962488"/>
                <a:gd name="connsiteX48" fmla="*/ 381242 w 2713693"/>
                <a:gd name="connsiteY48" fmla="*/ 2659306 h 3962488"/>
                <a:gd name="connsiteX49" fmla="*/ 345047 w 2713693"/>
                <a:gd name="connsiteY49" fmla="*/ 2791321 h 3962488"/>
                <a:gd name="connsiteX50" fmla="*/ 298740 w 2713693"/>
                <a:gd name="connsiteY50" fmla="*/ 2962459 h 3962488"/>
                <a:gd name="connsiteX51" fmla="*/ 268513 w 2713693"/>
                <a:gd name="connsiteY51" fmla="*/ 3080438 h 3962488"/>
                <a:gd name="connsiteX52" fmla="*/ 214966 w 2713693"/>
                <a:gd name="connsiteY52" fmla="*/ 3278488 h 3962488"/>
                <a:gd name="connsiteX53" fmla="*/ 166338 w 2713693"/>
                <a:gd name="connsiteY53" fmla="*/ 3459629 h 3962488"/>
                <a:gd name="connsiteX54" fmla="*/ 173301 w 2713693"/>
                <a:gd name="connsiteY54" fmla="*/ 3485656 h 3962488"/>
                <a:gd name="connsiteX55" fmla="*/ 217729 w 2713693"/>
                <a:gd name="connsiteY55" fmla="*/ 3499526 h 3962488"/>
                <a:gd name="connsiteX56" fmla="*/ 424621 w 2713693"/>
                <a:gd name="connsiteY56" fmla="*/ 3558653 h 3962488"/>
                <a:gd name="connsiteX57" fmla="*/ 665441 w 2713693"/>
                <a:gd name="connsiteY57" fmla="*/ 3627507 h 3962488"/>
                <a:gd name="connsiteX58" fmla="*/ 683953 w 2713693"/>
                <a:gd name="connsiteY58" fmla="*/ 3647234 h 3962488"/>
                <a:gd name="connsiteX59" fmla="*/ 680924 w 2713693"/>
                <a:gd name="connsiteY59" fmla="*/ 3819055 h 3962488"/>
                <a:gd name="connsiteX60" fmla="*/ 1510749 w 2713693"/>
                <a:gd name="connsiteY60" fmla="*/ 3962462 h 3962488"/>
                <a:gd name="connsiteX61" fmla="*/ 2327922 w 2713693"/>
                <a:gd name="connsiteY61" fmla="*/ 3805442 h 3962488"/>
                <a:gd name="connsiteX62" fmla="*/ 2435678 w 2713693"/>
                <a:gd name="connsiteY62" fmla="*/ 3755101 h 3962488"/>
                <a:gd name="connsiteX63" fmla="*/ 2464247 w 2713693"/>
                <a:gd name="connsiteY63" fmla="*/ 3724321 h 3962488"/>
                <a:gd name="connsiteX64" fmla="*/ 2446012 w 2713693"/>
                <a:gd name="connsiteY64" fmla="*/ 3575010 h 3962488"/>
                <a:gd name="connsiteX65" fmla="*/ 2430263 w 2713693"/>
                <a:gd name="connsiteY65" fmla="*/ 3460899 h 3962488"/>
                <a:gd name="connsiteX66" fmla="*/ 2417111 w 2713693"/>
                <a:gd name="connsiteY66" fmla="*/ 3353420 h 3962488"/>
                <a:gd name="connsiteX67" fmla="*/ 2394897 w 2713693"/>
                <a:gd name="connsiteY67" fmla="*/ 3178358 h 3962488"/>
                <a:gd name="connsiteX68" fmla="*/ 2378374 w 2713693"/>
                <a:gd name="connsiteY68" fmla="*/ 3050266 h 3962488"/>
                <a:gd name="connsiteX69" fmla="*/ 2362128 w 2713693"/>
                <a:gd name="connsiteY69" fmla="*/ 2925546 h 3962488"/>
                <a:gd name="connsiteX70" fmla="*/ 2351518 w 2713693"/>
                <a:gd name="connsiteY70" fmla="*/ 2839065 h 3962488"/>
                <a:gd name="connsiteX71" fmla="*/ 2334664 w 2713693"/>
                <a:gd name="connsiteY71" fmla="*/ 2711581 h 3962488"/>
                <a:gd name="connsiteX72" fmla="*/ 2323115 w 2713693"/>
                <a:gd name="connsiteY72" fmla="*/ 2630792 h 3962488"/>
                <a:gd name="connsiteX73" fmla="*/ 2309963 w 2713693"/>
                <a:gd name="connsiteY73" fmla="*/ 2521489 h 3962488"/>
                <a:gd name="connsiteX74" fmla="*/ 2293551 w 2713693"/>
                <a:gd name="connsiteY74" fmla="*/ 2394945 h 3962488"/>
                <a:gd name="connsiteX75" fmla="*/ 2274763 w 2713693"/>
                <a:gd name="connsiteY75" fmla="*/ 2254807 h 3962488"/>
                <a:gd name="connsiteX76" fmla="*/ 2249067 w 2713693"/>
                <a:gd name="connsiteY76" fmla="*/ 2055486 h 3962488"/>
                <a:gd name="connsiteX77" fmla="*/ 2240004 w 2713693"/>
                <a:gd name="connsiteY77" fmla="*/ 1984422 h 3962488"/>
                <a:gd name="connsiteX78" fmla="*/ 2259235 w 2713693"/>
                <a:gd name="connsiteY78" fmla="*/ 1956295 h 3962488"/>
                <a:gd name="connsiteX79" fmla="*/ 2303829 w 2713693"/>
                <a:gd name="connsiteY79" fmla="*/ 1940823 h 3962488"/>
                <a:gd name="connsiteX80" fmla="*/ 2323115 w 2713693"/>
                <a:gd name="connsiteY80" fmla="*/ 1933307 h 3962488"/>
                <a:gd name="connsiteX81" fmla="*/ 2365664 w 2713693"/>
                <a:gd name="connsiteY81" fmla="*/ 1923360 h 3962488"/>
                <a:gd name="connsiteX82" fmla="*/ 2597036 w 2713693"/>
                <a:gd name="connsiteY82" fmla="*/ 1849313 h 3962488"/>
                <a:gd name="connsiteX83" fmla="*/ 2694734 w 2713693"/>
                <a:gd name="connsiteY83" fmla="*/ 1817815 h 3962488"/>
                <a:gd name="connsiteX84" fmla="*/ 2713136 w 2713693"/>
                <a:gd name="connsiteY84" fmla="*/ 1790517 h 3962488"/>
                <a:gd name="connsiteX0" fmla="*/ 2713136 w 2713693"/>
                <a:gd name="connsiteY0" fmla="*/ 1790517 h 3962991"/>
                <a:gd name="connsiteX1" fmla="*/ 2700316 w 2713693"/>
                <a:gd name="connsiteY1" fmla="*/ 1718569 h 3962991"/>
                <a:gd name="connsiteX2" fmla="*/ 2682798 w 2713693"/>
                <a:gd name="connsiteY2" fmla="*/ 1633138 h 3962991"/>
                <a:gd name="connsiteX3" fmla="*/ 2634225 w 2713693"/>
                <a:gd name="connsiteY3" fmla="*/ 1400938 h 3962991"/>
                <a:gd name="connsiteX4" fmla="*/ 2601512 w 2713693"/>
                <a:gd name="connsiteY4" fmla="*/ 1382813 h 3962991"/>
                <a:gd name="connsiteX5" fmla="*/ 2505416 w 2713693"/>
                <a:gd name="connsiteY5" fmla="*/ 1400606 h 3962991"/>
                <a:gd name="connsiteX6" fmla="*/ 2349915 w 2713693"/>
                <a:gd name="connsiteY6" fmla="*/ 1433541 h 3962991"/>
                <a:gd name="connsiteX7" fmla="*/ 2324828 w 2713693"/>
                <a:gd name="connsiteY7" fmla="*/ 1444703 h 3962991"/>
                <a:gd name="connsiteX8" fmla="*/ 2262053 w 2713693"/>
                <a:gd name="connsiteY8" fmla="*/ 1459071 h 3962991"/>
                <a:gd name="connsiteX9" fmla="*/ 2142692 w 2713693"/>
                <a:gd name="connsiteY9" fmla="*/ 1484379 h 3962991"/>
                <a:gd name="connsiteX10" fmla="*/ 2115505 w 2713693"/>
                <a:gd name="connsiteY10" fmla="*/ 1469736 h 3962991"/>
                <a:gd name="connsiteX11" fmla="*/ 2042175 w 2713693"/>
                <a:gd name="connsiteY11" fmla="*/ 1249085 h 3962991"/>
                <a:gd name="connsiteX12" fmla="*/ 1975477 w 2713693"/>
                <a:gd name="connsiteY12" fmla="*/ 1052085 h 3962991"/>
                <a:gd name="connsiteX13" fmla="*/ 1901043 w 2713693"/>
                <a:gd name="connsiteY13" fmla="*/ 828284 h 3962991"/>
                <a:gd name="connsiteX14" fmla="*/ 1826885 w 2713693"/>
                <a:gd name="connsiteY14" fmla="*/ 607909 h 3962991"/>
                <a:gd name="connsiteX15" fmla="*/ 1792900 w 2713693"/>
                <a:gd name="connsiteY15" fmla="*/ 542482 h 3962991"/>
                <a:gd name="connsiteX16" fmla="*/ 1602697 w 2713693"/>
                <a:gd name="connsiteY16" fmla="*/ 414059 h 3962991"/>
                <a:gd name="connsiteX17" fmla="*/ 1591756 w 2713693"/>
                <a:gd name="connsiteY17" fmla="*/ 414280 h 3962991"/>
                <a:gd name="connsiteX18" fmla="*/ 1591756 w 2713693"/>
                <a:gd name="connsiteY18" fmla="*/ 414280 h 3962991"/>
                <a:gd name="connsiteX19" fmla="*/ 1580869 w 2713693"/>
                <a:gd name="connsiteY19" fmla="*/ 360292 h 3962991"/>
                <a:gd name="connsiteX20" fmla="*/ 1566999 w 2713693"/>
                <a:gd name="connsiteY20" fmla="*/ 309453 h 3962991"/>
                <a:gd name="connsiteX21" fmla="*/ 1478474 w 2713693"/>
                <a:gd name="connsiteY21" fmla="*/ 331004 h 3962991"/>
                <a:gd name="connsiteX22" fmla="*/ 1466040 w 2713693"/>
                <a:gd name="connsiteY22" fmla="*/ 325589 h 3962991"/>
                <a:gd name="connsiteX23" fmla="*/ 1356737 w 2713693"/>
                <a:gd name="connsiteY23" fmla="*/ 248502 h 3962991"/>
                <a:gd name="connsiteX24" fmla="*/ 1100775 w 2713693"/>
                <a:gd name="connsiteY24" fmla="*/ 71064 h 3962991"/>
                <a:gd name="connsiteX25" fmla="*/ 1055739 w 2713693"/>
                <a:gd name="connsiteY25" fmla="*/ 0 h 3962991"/>
                <a:gd name="connsiteX26" fmla="*/ 1026893 w 2713693"/>
                <a:gd name="connsiteY26" fmla="*/ 28459 h 3962991"/>
                <a:gd name="connsiteX27" fmla="*/ 1026893 w 2713693"/>
                <a:gd name="connsiteY27" fmla="*/ 28459 h 3962991"/>
                <a:gd name="connsiteX28" fmla="*/ 1001916 w 2713693"/>
                <a:gd name="connsiteY28" fmla="*/ 25751 h 3962991"/>
                <a:gd name="connsiteX29" fmla="*/ 866144 w 2713693"/>
                <a:gd name="connsiteY29" fmla="*/ 190313 h 3962991"/>
                <a:gd name="connsiteX30" fmla="*/ 827683 w 2713693"/>
                <a:gd name="connsiteY30" fmla="*/ 210815 h 3962991"/>
                <a:gd name="connsiteX31" fmla="*/ 682240 w 2713693"/>
                <a:gd name="connsiteY31" fmla="*/ 237118 h 3962991"/>
                <a:gd name="connsiteX32" fmla="*/ 483693 w 2713693"/>
                <a:gd name="connsiteY32" fmla="*/ 320947 h 3962991"/>
                <a:gd name="connsiteX33" fmla="*/ 249724 w 2713693"/>
                <a:gd name="connsiteY33" fmla="*/ 647365 h 3962991"/>
                <a:gd name="connsiteX34" fmla="*/ 205020 w 2713693"/>
                <a:gd name="connsiteY34" fmla="*/ 786231 h 3962991"/>
                <a:gd name="connsiteX35" fmla="*/ 172859 w 2713693"/>
                <a:gd name="connsiteY35" fmla="*/ 912057 h 3962991"/>
                <a:gd name="connsiteX36" fmla="*/ 149208 w 2713693"/>
                <a:gd name="connsiteY36" fmla="*/ 1029926 h 3962991"/>
                <a:gd name="connsiteX37" fmla="*/ 123291 w 2713693"/>
                <a:gd name="connsiteY37" fmla="*/ 1164924 h 3962991"/>
                <a:gd name="connsiteX38" fmla="*/ 99861 w 2713693"/>
                <a:gd name="connsiteY38" fmla="*/ 1316446 h 3962991"/>
                <a:gd name="connsiteX39" fmla="*/ 74994 w 2713693"/>
                <a:gd name="connsiteY39" fmla="*/ 1481616 h 3962991"/>
                <a:gd name="connsiteX40" fmla="*/ 45817 w 2713693"/>
                <a:gd name="connsiteY40" fmla="*/ 1720669 h 3962991"/>
                <a:gd name="connsiteX41" fmla="*/ 40015 w 2713693"/>
                <a:gd name="connsiteY41" fmla="*/ 1772723 h 3962991"/>
                <a:gd name="connsiteX42" fmla="*/ 25537 w 2713693"/>
                <a:gd name="connsiteY42" fmla="*/ 1901091 h 3962991"/>
                <a:gd name="connsiteX43" fmla="*/ 15369 w 2713693"/>
                <a:gd name="connsiteY43" fmla="*/ 2010560 h 3962991"/>
                <a:gd name="connsiteX44" fmla="*/ 339 w 2713693"/>
                <a:gd name="connsiteY44" fmla="*/ 2151140 h 3962991"/>
                <a:gd name="connsiteX45" fmla="*/ 5864 w 2713693"/>
                <a:gd name="connsiteY45" fmla="*/ 2172249 h 3962991"/>
                <a:gd name="connsiteX46" fmla="*/ 184187 w 2713693"/>
                <a:gd name="connsiteY46" fmla="*/ 2398758 h 3962991"/>
                <a:gd name="connsiteX47" fmla="*/ 373948 w 2713693"/>
                <a:gd name="connsiteY47" fmla="*/ 2640794 h 3962991"/>
                <a:gd name="connsiteX48" fmla="*/ 381242 w 2713693"/>
                <a:gd name="connsiteY48" fmla="*/ 2659306 h 3962991"/>
                <a:gd name="connsiteX49" fmla="*/ 345047 w 2713693"/>
                <a:gd name="connsiteY49" fmla="*/ 2791321 h 3962991"/>
                <a:gd name="connsiteX50" fmla="*/ 298740 w 2713693"/>
                <a:gd name="connsiteY50" fmla="*/ 2962459 h 3962991"/>
                <a:gd name="connsiteX51" fmla="*/ 268513 w 2713693"/>
                <a:gd name="connsiteY51" fmla="*/ 3080438 h 3962991"/>
                <a:gd name="connsiteX52" fmla="*/ 214966 w 2713693"/>
                <a:gd name="connsiteY52" fmla="*/ 3278488 h 3962991"/>
                <a:gd name="connsiteX53" fmla="*/ 166338 w 2713693"/>
                <a:gd name="connsiteY53" fmla="*/ 3459629 h 3962991"/>
                <a:gd name="connsiteX54" fmla="*/ 173301 w 2713693"/>
                <a:gd name="connsiteY54" fmla="*/ 3485656 h 3962991"/>
                <a:gd name="connsiteX55" fmla="*/ 217729 w 2713693"/>
                <a:gd name="connsiteY55" fmla="*/ 3499526 h 3962991"/>
                <a:gd name="connsiteX56" fmla="*/ 424621 w 2713693"/>
                <a:gd name="connsiteY56" fmla="*/ 3558653 h 3962991"/>
                <a:gd name="connsiteX57" fmla="*/ 665441 w 2713693"/>
                <a:gd name="connsiteY57" fmla="*/ 3627507 h 3962991"/>
                <a:gd name="connsiteX58" fmla="*/ 683953 w 2713693"/>
                <a:gd name="connsiteY58" fmla="*/ 3647234 h 3962991"/>
                <a:gd name="connsiteX59" fmla="*/ 680924 w 2713693"/>
                <a:gd name="connsiteY59" fmla="*/ 3819055 h 3962991"/>
                <a:gd name="connsiteX60" fmla="*/ 1510749 w 2713693"/>
                <a:gd name="connsiteY60" fmla="*/ 3962462 h 3962991"/>
                <a:gd name="connsiteX61" fmla="*/ 2435678 w 2713693"/>
                <a:gd name="connsiteY61" fmla="*/ 3755101 h 3962991"/>
                <a:gd name="connsiteX62" fmla="*/ 2464247 w 2713693"/>
                <a:gd name="connsiteY62" fmla="*/ 3724321 h 3962991"/>
                <a:gd name="connsiteX63" fmla="*/ 2446012 w 2713693"/>
                <a:gd name="connsiteY63" fmla="*/ 3575010 h 3962991"/>
                <a:gd name="connsiteX64" fmla="*/ 2430263 w 2713693"/>
                <a:gd name="connsiteY64" fmla="*/ 3460899 h 3962991"/>
                <a:gd name="connsiteX65" fmla="*/ 2417111 w 2713693"/>
                <a:gd name="connsiteY65" fmla="*/ 3353420 h 3962991"/>
                <a:gd name="connsiteX66" fmla="*/ 2394897 w 2713693"/>
                <a:gd name="connsiteY66" fmla="*/ 3178358 h 3962991"/>
                <a:gd name="connsiteX67" fmla="*/ 2378374 w 2713693"/>
                <a:gd name="connsiteY67" fmla="*/ 3050266 h 3962991"/>
                <a:gd name="connsiteX68" fmla="*/ 2362128 w 2713693"/>
                <a:gd name="connsiteY68" fmla="*/ 2925546 h 3962991"/>
                <a:gd name="connsiteX69" fmla="*/ 2351518 w 2713693"/>
                <a:gd name="connsiteY69" fmla="*/ 2839065 h 3962991"/>
                <a:gd name="connsiteX70" fmla="*/ 2334664 w 2713693"/>
                <a:gd name="connsiteY70" fmla="*/ 2711581 h 3962991"/>
                <a:gd name="connsiteX71" fmla="*/ 2323115 w 2713693"/>
                <a:gd name="connsiteY71" fmla="*/ 2630792 h 3962991"/>
                <a:gd name="connsiteX72" fmla="*/ 2309963 w 2713693"/>
                <a:gd name="connsiteY72" fmla="*/ 2521489 h 3962991"/>
                <a:gd name="connsiteX73" fmla="*/ 2293551 w 2713693"/>
                <a:gd name="connsiteY73" fmla="*/ 2394945 h 3962991"/>
                <a:gd name="connsiteX74" fmla="*/ 2274763 w 2713693"/>
                <a:gd name="connsiteY74" fmla="*/ 2254807 h 3962991"/>
                <a:gd name="connsiteX75" fmla="*/ 2249067 w 2713693"/>
                <a:gd name="connsiteY75" fmla="*/ 2055486 h 3962991"/>
                <a:gd name="connsiteX76" fmla="*/ 2240004 w 2713693"/>
                <a:gd name="connsiteY76" fmla="*/ 1984422 h 3962991"/>
                <a:gd name="connsiteX77" fmla="*/ 2259235 w 2713693"/>
                <a:gd name="connsiteY77" fmla="*/ 1956295 h 3962991"/>
                <a:gd name="connsiteX78" fmla="*/ 2303829 w 2713693"/>
                <a:gd name="connsiteY78" fmla="*/ 1940823 h 3962991"/>
                <a:gd name="connsiteX79" fmla="*/ 2323115 w 2713693"/>
                <a:gd name="connsiteY79" fmla="*/ 1933307 h 3962991"/>
                <a:gd name="connsiteX80" fmla="*/ 2365664 w 2713693"/>
                <a:gd name="connsiteY80" fmla="*/ 1923360 h 3962991"/>
                <a:gd name="connsiteX81" fmla="*/ 2597036 w 2713693"/>
                <a:gd name="connsiteY81" fmla="*/ 1849313 h 3962991"/>
                <a:gd name="connsiteX82" fmla="*/ 2694734 w 2713693"/>
                <a:gd name="connsiteY82" fmla="*/ 1817815 h 3962991"/>
                <a:gd name="connsiteX83" fmla="*/ 2713136 w 2713693"/>
                <a:gd name="connsiteY83" fmla="*/ 1790517 h 3962991"/>
                <a:gd name="connsiteX0" fmla="*/ 2713136 w 2713693"/>
                <a:gd name="connsiteY0" fmla="*/ 1790517 h 3963565"/>
                <a:gd name="connsiteX1" fmla="*/ 2700316 w 2713693"/>
                <a:gd name="connsiteY1" fmla="*/ 1718569 h 3963565"/>
                <a:gd name="connsiteX2" fmla="*/ 2682798 w 2713693"/>
                <a:gd name="connsiteY2" fmla="*/ 1633138 h 3963565"/>
                <a:gd name="connsiteX3" fmla="*/ 2634225 w 2713693"/>
                <a:gd name="connsiteY3" fmla="*/ 1400938 h 3963565"/>
                <a:gd name="connsiteX4" fmla="*/ 2601512 w 2713693"/>
                <a:gd name="connsiteY4" fmla="*/ 1382813 h 3963565"/>
                <a:gd name="connsiteX5" fmla="*/ 2505416 w 2713693"/>
                <a:gd name="connsiteY5" fmla="*/ 1400606 h 3963565"/>
                <a:gd name="connsiteX6" fmla="*/ 2349915 w 2713693"/>
                <a:gd name="connsiteY6" fmla="*/ 1433541 h 3963565"/>
                <a:gd name="connsiteX7" fmla="*/ 2324828 w 2713693"/>
                <a:gd name="connsiteY7" fmla="*/ 1444703 h 3963565"/>
                <a:gd name="connsiteX8" fmla="*/ 2262053 w 2713693"/>
                <a:gd name="connsiteY8" fmla="*/ 1459071 h 3963565"/>
                <a:gd name="connsiteX9" fmla="*/ 2142692 w 2713693"/>
                <a:gd name="connsiteY9" fmla="*/ 1484379 h 3963565"/>
                <a:gd name="connsiteX10" fmla="*/ 2115505 w 2713693"/>
                <a:gd name="connsiteY10" fmla="*/ 1469736 h 3963565"/>
                <a:gd name="connsiteX11" fmla="*/ 2042175 w 2713693"/>
                <a:gd name="connsiteY11" fmla="*/ 1249085 h 3963565"/>
                <a:gd name="connsiteX12" fmla="*/ 1975477 w 2713693"/>
                <a:gd name="connsiteY12" fmla="*/ 1052085 h 3963565"/>
                <a:gd name="connsiteX13" fmla="*/ 1901043 w 2713693"/>
                <a:gd name="connsiteY13" fmla="*/ 828284 h 3963565"/>
                <a:gd name="connsiteX14" fmla="*/ 1826885 w 2713693"/>
                <a:gd name="connsiteY14" fmla="*/ 607909 h 3963565"/>
                <a:gd name="connsiteX15" fmla="*/ 1792900 w 2713693"/>
                <a:gd name="connsiteY15" fmla="*/ 542482 h 3963565"/>
                <a:gd name="connsiteX16" fmla="*/ 1602697 w 2713693"/>
                <a:gd name="connsiteY16" fmla="*/ 414059 h 3963565"/>
                <a:gd name="connsiteX17" fmla="*/ 1591756 w 2713693"/>
                <a:gd name="connsiteY17" fmla="*/ 414280 h 3963565"/>
                <a:gd name="connsiteX18" fmla="*/ 1591756 w 2713693"/>
                <a:gd name="connsiteY18" fmla="*/ 414280 h 3963565"/>
                <a:gd name="connsiteX19" fmla="*/ 1580869 w 2713693"/>
                <a:gd name="connsiteY19" fmla="*/ 360292 h 3963565"/>
                <a:gd name="connsiteX20" fmla="*/ 1566999 w 2713693"/>
                <a:gd name="connsiteY20" fmla="*/ 309453 h 3963565"/>
                <a:gd name="connsiteX21" fmla="*/ 1478474 w 2713693"/>
                <a:gd name="connsiteY21" fmla="*/ 331004 h 3963565"/>
                <a:gd name="connsiteX22" fmla="*/ 1466040 w 2713693"/>
                <a:gd name="connsiteY22" fmla="*/ 325589 h 3963565"/>
                <a:gd name="connsiteX23" fmla="*/ 1356737 w 2713693"/>
                <a:gd name="connsiteY23" fmla="*/ 248502 h 3963565"/>
                <a:gd name="connsiteX24" fmla="*/ 1100775 w 2713693"/>
                <a:gd name="connsiteY24" fmla="*/ 71064 h 3963565"/>
                <a:gd name="connsiteX25" fmla="*/ 1055739 w 2713693"/>
                <a:gd name="connsiteY25" fmla="*/ 0 h 3963565"/>
                <a:gd name="connsiteX26" fmla="*/ 1026893 w 2713693"/>
                <a:gd name="connsiteY26" fmla="*/ 28459 h 3963565"/>
                <a:gd name="connsiteX27" fmla="*/ 1026893 w 2713693"/>
                <a:gd name="connsiteY27" fmla="*/ 28459 h 3963565"/>
                <a:gd name="connsiteX28" fmla="*/ 1001916 w 2713693"/>
                <a:gd name="connsiteY28" fmla="*/ 25751 h 3963565"/>
                <a:gd name="connsiteX29" fmla="*/ 866144 w 2713693"/>
                <a:gd name="connsiteY29" fmla="*/ 190313 h 3963565"/>
                <a:gd name="connsiteX30" fmla="*/ 827683 w 2713693"/>
                <a:gd name="connsiteY30" fmla="*/ 210815 h 3963565"/>
                <a:gd name="connsiteX31" fmla="*/ 682240 w 2713693"/>
                <a:gd name="connsiteY31" fmla="*/ 237118 h 3963565"/>
                <a:gd name="connsiteX32" fmla="*/ 483693 w 2713693"/>
                <a:gd name="connsiteY32" fmla="*/ 320947 h 3963565"/>
                <a:gd name="connsiteX33" fmla="*/ 249724 w 2713693"/>
                <a:gd name="connsiteY33" fmla="*/ 647365 h 3963565"/>
                <a:gd name="connsiteX34" fmla="*/ 205020 w 2713693"/>
                <a:gd name="connsiteY34" fmla="*/ 786231 h 3963565"/>
                <a:gd name="connsiteX35" fmla="*/ 172859 w 2713693"/>
                <a:gd name="connsiteY35" fmla="*/ 912057 h 3963565"/>
                <a:gd name="connsiteX36" fmla="*/ 149208 w 2713693"/>
                <a:gd name="connsiteY36" fmla="*/ 1029926 h 3963565"/>
                <a:gd name="connsiteX37" fmla="*/ 123291 w 2713693"/>
                <a:gd name="connsiteY37" fmla="*/ 1164924 h 3963565"/>
                <a:gd name="connsiteX38" fmla="*/ 99861 w 2713693"/>
                <a:gd name="connsiteY38" fmla="*/ 1316446 h 3963565"/>
                <a:gd name="connsiteX39" fmla="*/ 74994 w 2713693"/>
                <a:gd name="connsiteY39" fmla="*/ 1481616 h 3963565"/>
                <a:gd name="connsiteX40" fmla="*/ 45817 w 2713693"/>
                <a:gd name="connsiteY40" fmla="*/ 1720669 h 3963565"/>
                <a:gd name="connsiteX41" fmla="*/ 40015 w 2713693"/>
                <a:gd name="connsiteY41" fmla="*/ 1772723 h 3963565"/>
                <a:gd name="connsiteX42" fmla="*/ 25537 w 2713693"/>
                <a:gd name="connsiteY42" fmla="*/ 1901091 h 3963565"/>
                <a:gd name="connsiteX43" fmla="*/ 15369 w 2713693"/>
                <a:gd name="connsiteY43" fmla="*/ 2010560 h 3963565"/>
                <a:gd name="connsiteX44" fmla="*/ 339 w 2713693"/>
                <a:gd name="connsiteY44" fmla="*/ 2151140 h 3963565"/>
                <a:gd name="connsiteX45" fmla="*/ 5864 w 2713693"/>
                <a:gd name="connsiteY45" fmla="*/ 2172249 h 3963565"/>
                <a:gd name="connsiteX46" fmla="*/ 184187 w 2713693"/>
                <a:gd name="connsiteY46" fmla="*/ 2398758 h 3963565"/>
                <a:gd name="connsiteX47" fmla="*/ 373948 w 2713693"/>
                <a:gd name="connsiteY47" fmla="*/ 2640794 h 3963565"/>
                <a:gd name="connsiteX48" fmla="*/ 381242 w 2713693"/>
                <a:gd name="connsiteY48" fmla="*/ 2659306 h 3963565"/>
                <a:gd name="connsiteX49" fmla="*/ 345047 w 2713693"/>
                <a:gd name="connsiteY49" fmla="*/ 2791321 h 3963565"/>
                <a:gd name="connsiteX50" fmla="*/ 298740 w 2713693"/>
                <a:gd name="connsiteY50" fmla="*/ 2962459 h 3963565"/>
                <a:gd name="connsiteX51" fmla="*/ 268513 w 2713693"/>
                <a:gd name="connsiteY51" fmla="*/ 3080438 h 3963565"/>
                <a:gd name="connsiteX52" fmla="*/ 214966 w 2713693"/>
                <a:gd name="connsiteY52" fmla="*/ 3278488 h 3963565"/>
                <a:gd name="connsiteX53" fmla="*/ 166338 w 2713693"/>
                <a:gd name="connsiteY53" fmla="*/ 3459629 h 3963565"/>
                <a:gd name="connsiteX54" fmla="*/ 173301 w 2713693"/>
                <a:gd name="connsiteY54" fmla="*/ 3485656 h 3963565"/>
                <a:gd name="connsiteX55" fmla="*/ 217729 w 2713693"/>
                <a:gd name="connsiteY55" fmla="*/ 3499526 h 3963565"/>
                <a:gd name="connsiteX56" fmla="*/ 424621 w 2713693"/>
                <a:gd name="connsiteY56" fmla="*/ 3558653 h 3963565"/>
                <a:gd name="connsiteX57" fmla="*/ 665441 w 2713693"/>
                <a:gd name="connsiteY57" fmla="*/ 3627507 h 3963565"/>
                <a:gd name="connsiteX58" fmla="*/ 683953 w 2713693"/>
                <a:gd name="connsiteY58" fmla="*/ 3647234 h 3963565"/>
                <a:gd name="connsiteX59" fmla="*/ 680924 w 2713693"/>
                <a:gd name="connsiteY59" fmla="*/ 3819055 h 3963565"/>
                <a:gd name="connsiteX60" fmla="*/ 1510749 w 2713693"/>
                <a:gd name="connsiteY60" fmla="*/ 3962462 h 3963565"/>
                <a:gd name="connsiteX61" fmla="*/ 2464247 w 2713693"/>
                <a:gd name="connsiteY61" fmla="*/ 3724321 h 3963565"/>
                <a:gd name="connsiteX62" fmla="*/ 2446012 w 2713693"/>
                <a:gd name="connsiteY62" fmla="*/ 3575010 h 3963565"/>
                <a:gd name="connsiteX63" fmla="*/ 2430263 w 2713693"/>
                <a:gd name="connsiteY63" fmla="*/ 3460899 h 3963565"/>
                <a:gd name="connsiteX64" fmla="*/ 2417111 w 2713693"/>
                <a:gd name="connsiteY64" fmla="*/ 3353420 h 3963565"/>
                <a:gd name="connsiteX65" fmla="*/ 2394897 w 2713693"/>
                <a:gd name="connsiteY65" fmla="*/ 3178358 h 3963565"/>
                <a:gd name="connsiteX66" fmla="*/ 2378374 w 2713693"/>
                <a:gd name="connsiteY66" fmla="*/ 3050266 h 3963565"/>
                <a:gd name="connsiteX67" fmla="*/ 2362128 w 2713693"/>
                <a:gd name="connsiteY67" fmla="*/ 2925546 h 3963565"/>
                <a:gd name="connsiteX68" fmla="*/ 2351518 w 2713693"/>
                <a:gd name="connsiteY68" fmla="*/ 2839065 h 3963565"/>
                <a:gd name="connsiteX69" fmla="*/ 2334664 w 2713693"/>
                <a:gd name="connsiteY69" fmla="*/ 2711581 h 3963565"/>
                <a:gd name="connsiteX70" fmla="*/ 2323115 w 2713693"/>
                <a:gd name="connsiteY70" fmla="*/ 2630792 h 3963565"/>
                <a:gd name="connsiteX71" fmla="*/ 2309963 w 2713693"/>
                <a:gd name="connsiteY71" fmla="*/ 2521489 h 3963565"/>
                <a:gd name="connsiteX72" fmla="*/ 2293551 w 2713693"/>
                <a:gd name="connsiteY72" fmla="*/ 2394945 h 3963565"/>
                <a:gd name="connsiteX73" fmla="*/ 2274763 w 2713693"/>
                <a:gd name="connsiteY73" fmla="*/ 2254807 h 3963565"/>
                <a:gd name="connsiteX74" fmla="*/ 2249067 w 2713693"/>
                <a:gd name="connsiteY74" fmla="*/ 2055486 h 3963565"/>
                <a:gd name="connsiteX75" fmla="*/ 2240004 w 2713693"/>
                <a:gd name="connsiteY75" fmla="*/ 1984422 h 3963565"/>
                <a:gd name="connsiteX76" fmla="*/ 2259235 w 2713693"/>
                <a:gd name="connsiteY76" fmla="*/ 1956295 h 3963565"/>
                <a:gd name="connsiteX77" fmla="*/ 2303829 w 2713693"/>
                <a:gd name="connsiteY77" fmla="*/ 1940823 h 3963565"/>
                <a:gd name="connsiteX78" fmla="*/ 2323115 w 2713693"/>
                <a:gd name="connsiteY78" fmla="*/ 1933307 h 3963565"/>
                <a:gd name="connsiteX79" fmla="*/ 2365664 w 2713693"/>
                <a:gd name="connsiteY79" fmla="*/ 1923360 h 3963565"/>
                <a:gd name="connsiteX80" fmla="*/ 2597036 w 2713693"/>
                <a:gd name="connsiteY80" fmla="*/ 1849313 h 3963565"/>
                <a:gd name="connsiteX81" fmla="*/ 2694734 w 2713693"/>
                <a:gd name="connsiteY81" fmla="*/ 1817815 h 3963565"/>
                <a:gd name="connsiteX82" fmla="*/ 2713136 w 2713693"/>
                <a:gd name="connsiteY82" fmla="*/ 1790517 h 3963565"/>
                <a:gd name="connsiteX0" fmla="*/ 2713136 w 2713693"/>
                <a:gd name="connsiteY0" fmla="*/ 1790517 h 3963563"/>
                <a:gd name="connsiteX1" fmla="*/ 2700316 w 2713693"/>
                <a:gd name="connsiteY1" fmla="*/ 1718569 h 3963563"/>
                <a:gd name="connsiteX2" fmla="*/ 2682798 w 2713693"/>
                <a:gd name="connsiteY2" fmla="*/ 1633138 h 3963563"/>
                <a:gd name="connsiteX3" fmla="*/ 2634225 w 2713693"/>
                <a:gd name="connsiteY3" fmla="*/ 1400938 h 3963563"/>
                <a:gd name="connsiteX4" fmla="*/ 2601512 w 2713693"/>
                <a:gd name="connsiteY4" fmla="*/ 1382813 h 3963563"/>
                <a:gd name="connsiteX5" fmla="*/ 2505416 w 2713693"/>
                <a:gd name="connsiteY5" fmla="*/ 1400606 h 3963563"/>
                <a:gd name="connsiteX6" fmla="*/ 2349915 w 2713693"/>
                <a:gd name="connsiteY6" fmla="*/ 1433541 h 3963563"/>
                <a:gd name="connsiteX7" fmla="*/ 2324828 w 2713693"/>
                <a:gd name="connsiteY7" fmla="*/ 1444703 h 3963563"/>
                <a:gd name="connsiteX8" fmla="*/ 2262053 w 2713693"/>
                <a:gd name="connsiteY8" fmla="*/ 1459071 h 3963563"/>
                <a:gd name="connsiteX9" fmla="*/ 2142692 w 2713693"/>
                <a:gd name="connsiteY9" fmla="*/ 1484379 h 3963563"/>
                <a:gd name="connsiteX10" fmla="*/ 2115505 w 2713693"/>
                <a:gd name="connsiteY10" fmla="*/ 1469736 h 3963563"/>
                <a:gd name="connsiteX11" fmla="*/ 2042175 w 2713693"/>
                <a:gd name="connsiteY11" fmla="*/ 1249085 h 3963563"/>
                <a:gd name="connsiteX12" fmla="*/ 1975477 w 2713693"/>
                <a:gd name="connsiteY12" fmla="*/ 1052085 h 3963563"/>
                <a:gd name="connsiteX13" fmla="*/ 1901043 w 2713693"/>
                <a:gd name="connsiteY13" fmla="*/ 828284 h 3963563"/>
                <a:gd name="connsiteX14" fmla="*/ 1826885 w 2713693"/>
                <a:gd name="connsiteY14" fmla="*/ 607909 h 3963563"/>
                <a:gd name="connsiteX15" fmla="*/ 1792900 w 2713693"/>
                <a:gd name="connsiteY15" fmla="*/ 542482 h 3963563"/>
                <a:gd name="connsiteX16" fmla="*/ 1602697 w 2713693"/>
                <a:gd name="connsiteY16" fmla="*/ 414059 h 3963563"/>
                <a:gd name="connsiteX17" fmla="*/ 1591756 w 2713693"/>
                <a:gd name="connsiteY17" fmla="*/ 414280 h 3963563"/>
                <a:gd name="connsiteX18" fmla="*/ 1591756 w 2713693"/>
                <a:gd name="connsiteY18" fmla="*/ 414280 h 3963563"/>
                <a:gd name="connsiteX19" fmla="*/ 1580869 w 2713693"/>
                <a:gd name="connsiteY19" fmla="*/ 360292 h 3963563"/>
                <a:gd name="connsiteX20" fmla="*/ 1566999 w 2713693"/>
                <a:gd name="connsiteY20" fmla="*/ 309453 h 3963563"/>
                <a:gd name="connsiteX21" fmla="*/ 1478474 w 2713693"/>
                <a:gd name="connsiteY21" fmla="*/ 331004 h 3963563"/>
                <a:gd name="connsiteX22" fmla="*/ 1466040 w 2713693"/>
                <a:gd name="connsiteY22" fmla="*/ 325589 h 3963563"/>
                <a:gd name="connsiteX23" fmla="*/ 1356737 w 2713693"/>
                <a:gd name="connsiteY23" fmla="*/ 248502 h 3963563"/>
                <a:gd name="connsiteX24" fmla="*/ 1100775 w 2713693"/>
                <a:gd name="connsiteY24" fmla="*/ 71064 h 3963563"/>
                <a:gd name="connsiteX25" fmla="*/ 1055739 w 2713693"/>
                <a:gd name="connsiteY25" fmla="*/ 0 h 3963563"/>
                <a:gd name="connsiteX26" fmla="*/ 1026893 w 2713693"/>
                <a:gd name="connsiteY26" fmla="*/ 28459 h 3963563"/>
                <a:gd name="connsiteX27" fmla="*/ 1026893 w 2713693"/>
                <a:gd name="connsiteY27" fmla="*/ 28459 h 3963563"/>
                <a:gd name="connsiteX28" fmla="*/ 1001916 w 2713693"/>
                <a:gd name="connsiteY28" fmla="*/ 25751 h 3963563"/>
                <a:gd name="connsiteX29" fmla="*/ 866144 w 2713693"/>
                <a:gd name="connsiteY29" fmla="*/ 190313 h 3963563"/>
                <a:gd name="connsiteX30" fmla="*/ 827683 w 2713693"/>
                <a:gd name="connsiteY30" fmla="*/ 210815 h 3963563"/>
                <a:gd name="connsiteX31" fmla="*/ 682240 w 2713693"/>
                <a:gd name="connsiteY31" fmla="*/ 237118 h 3963563"/>
                <a:gd name="connsiteX32" fmla="*/ 483693 w 2713693"/>
                <a:gd name="connsiteY32" fmla="*/ 320947 h 3963563"/>
                <a:gd name="connsiteX33" fmla="*/ 249724 w 2713693"/>
                <a:gd name="connsiteY33" fmla="*/ 647365 h 3963563"/>
                <a:gd name="connsiteX34" fmla="*/ 205020 w 2713693"/>
                <a:gd name="connsiteY34" fmla="*/ 786231 h 3963563"/>
                <a:gd name="connsiteX35" fmla="*/ 172859 w 2713693"/>
                <a:gd name="connsiteY35" fmla="*/ 912057 h 3963563"/>
                <a:gd name="connsiteX36" fmla="*/ 149208 w 2713693"/>
                <a:gd name="connsiteY36" fmla="*/ 1029926 h 3963563"/>
                <a:gd name="connsiteX37" fmla="*/ 123291 w 2713693"/>
                <a:gd name="connsiteY37" fmla="*/ 1164924 h 3963563"/>
                <a:gd name="connsiteX38" fmla="*/ 99861 w 2713693"/>
                <a:gd name="connsiteY38" fmla="*/ 1316446 h 3963563"/>
                <a:gd name="connsiteX39" fmla="*/ 74994 w 2713693"/>
                <a:gd name="connsiteY39" fmla="*/ 1481616 h 3963563"/>
                <a:gd name="connsiteX40" fmla="*/ 45817 w 2713693"/>
                <a:gd name="connsiteY40" fmla="*/ 1720669 h 3963563"/>
                <a:gd name="connsiteX41" fmla="*/ 40015 w 2713693"/>
                <a:gd name="connsiteY41" fmla="*/ 1772723 h 3963563"/>
                <a:gd name="connsiteX42" fmla="*/ 25537 w 2713693"/>
                <a:gd name="connsiteY42" fmla="*/ 1901091 h 3963563"/>
                <a:gd name="connsiteX43" fmla="*/ 15369 w 2713693"/>
                <a:gd name="connsiteY43" fmla="*/ 2010560 h 3963563"/>
                <a:gd name="connsiteX44" fmla="*/ 339 w 2713693"/>
                <a:gd name="connsiteY44" fmla="*/ 2151140 h 3963563"/>
                <a:gd name="connsiteX45" fmla="*/ 5864 w 2713693"/>
                <a:gd name="connsiteY45" fmla="*/ 2172249 h 3963563"/>
                <a:gd name="connsiteX46" fmla="*/ 184187 w 2713693"/>
                <a:gd name="connsiteY46" fmla="*/ 2398758 h 3963563"/>
                <a:gd name="connsiteX47" fmla="*/ 373948 w 2713693"/>
                <a:gd name="connsiteY47" fmla="*/ 2640794 h 3963563"/>
                <a:gd name="connsiteX48" fmla="*/ 381242 w 2713693"/>
                <a:gd name="connsiteY48" fmla="*/ 2659306 h 3963563"/>
                <a:gd name="connsiteX49" fmla="*/ 345047 w 2713693"/>
                <a:gd name="connsiteY49" fmla="*/ 2791321 h 3963563"/>
                <a:gd name="connsiteX50" fmla="*/ 298740 w 2713693"/>
                <a:gd name="connsiteY50" fmla="*/ 2962459 h 3963563"/>
                <a:gd name="connsiteX51" fmla="*/ 268513 w 2713693"/>
                <a:gd name="connsiteY51" fmla="*/ 3080438 h 3963563"/>
                <a:gd name="connsiteX52" fmla="*/ 214966 w 2713693"/>
                <a:gd name="connsiteY52" fmla="*/ 3278488 h 3963563"/>
                <a:gd name="connsiteX53" fmla="*/ 166338 w 2713693"/>
                <a:gd name="connsiteY53" fmla="*/ 3459629 h 3963563"/>
                <a:gd name="connsiteX54" fmla="*/ 173301 w 2713693"/>
                <a:gd name="connsiteY54" fmla="*/ 3485656 h 3963563"/>
                <a:gd name="connsiteX55" fmla="*/ 217729 w 2713693"/>
                <a:gd name="connsiteY55" fmla="*/ 3499526 h 3963563"/>
                <a:gd name="connsiteX56" fmla="*/ 424621 w 2713693"/>
                <a:gd name="connsiteY56" fmla="*/ 3558653 h 3963563"/>
                <a:gd name="connsiteX57" fmla="*/ 665441 w 2713693"/>
                <a:gd name="connsiteY57" fmla="*/ 3627507 h 3963563"/>
                <a:gd name="connsiteX58" fmla="*/ 683953 w 2713693"/>
                <a:gd name="connsiteY58" fmla="*/ 3647234 h 3963563"/>
                <a:gd name="connsiteX59" fmla="*/ 680924 w 2713693"/>
                <a:gd name="connsiteY59" fmla="*/ 3819055 h 3963563"/>
                <a:gd name="connsiteX60" fmla="*/ 1510749 w 2713693"/>
                <a:gd name="connsiteY60" fmla="*/ 3962462 h 3963563"/>
                <a:gd name="connsiteX61" fmla="*/ 2464247 w 2713693"/>
                <a:gd name="connsiteY61" fmla="*/ 3724321 h 3963563"/>
                <a:gd name="connsiteX62" fmla="*/ 2446012 w 2713693"/>
                <a:gd name="connsiteY62" fmla="*/ 3575010 h 3963563"/>
                <a:gd name="connsiteX63" fmla="*/ 2430263 w 2713693"/>
                <a:gd name="connsiteY63" fmla="*/ 3460899 h 3963563"/>
                <a:gd name="connsiteX64" fmla="*/ 2417111 w 2713693"/>
                <a:gd name="connsiteY64" fmla="*/ 3353420 h 3963563"/>
                <a:gd name="connsiteX65" fmla="*/ 2394897 w 2713693"/>
                <a:gd name="connsiteY65" fmla="*/ 3178358 h 3963563"/>
                <a:gd name="connsiteX66" fmla="*/ 2378374 w 2713693"/>
                <a:gd name="connsiteY66" fmla="*/ 3050266 h 3963563"/>
                <a:gd name="connsiteX67" fmla="*/ 2362128 w 2713693"/>
                <a:gd name="connsiteY67" fmla="*/ 2925546 h 3963563"/>
                <a:gd name="connsiteX68" fmla="*/ 2351518 w 2713693"/>
                <a:gd name="connsiteY68" fmla="*/ 2839065 h 3963563"/>
                <a:gd name="connsiteX69" fmla="*/ 2334664 w 2713693"/>
                <a:gd name="connsiteY69" fmla="*/ 2711581 h 3963563"/>
                <a:gd name="connsiteX70" fmla="*/ 2323115 w 2713693"/>
                <a:gd name="connsiteY70" fmla="*/ 2630792 h 3963563"/>
                <a:gd name="connsiteX71" fmla="*/ 2309963 w 2713693"/>
                <a:gd name="connsiteY71" fmla="*/ 2521489 h 3963563"/>
                <a:gd name="connsiteX72" fmla="*/ 2293551 w 2713693"/>
                <a:gd name="connsiteY72" fmla="*/ 2394945 h 3963563"/>
                <a:gd name="connsiteX73" fmla="*/ 2274763 w 2713693"/>
                <a:gd name="connsiteY73" fmla="*/ 2254807 h 3963563"/>
                <a:gd name="connsiteX74" fmla="*/ 2249067 w 2713693"/>
                <a:gd name="connsiteY74" fmla="*/ 2055486 h 3963563"/>
                <a:gd name="connsiteX75" fmla="*/ 2240004 w 2713693"/>
                <a:gd name="connsiteY75" fmla="*/ 1984422 h 3963563"/>
                <a:gd name="connsiteX76" fmla="*/ 2259235 w 2713693"/>
                <a:gd name="connsiteY76" fmla="*/ 1956295 h 3963563"/>
                <a:gd name="connsiteX77" fmla="*/ 2303829 w 2713693"/>
                <a:gd name="connsiteY77" fmla="*/ 1940823 h 3963563"/>
                <a:gd name="connsiteX78" fmla="*/ 2323115 w 2713693"/>
                <a:gd name="connsiteY78" fmla="*/ 1933307 h 3963563"/>
                <a:gd name="connsiteX79" fmla="*/ 2365664 w 2713693"/>
                <a:gd name="connsiteY79" fmla="*/ 1923360 h 3963563"/>
                <a:gd name="connsiteX80" fmla="*/ 2597036 w 2713693"/>
                <a:gd name="connsiteY80" fmla="*/ 1849313 h 3963563"/>
                <a:gd name="connsiteX81" fmla="*/ 2694734 w 2713693"/>
                <a:gd name="connsiteY81" fmla="*/ 1817815 h 3963563"/>
                <a:gd name="connsiteX82" fmla="*/ 2713136 w 2713693"/>
                <a:gd name="connsiteY82" fmla="*/ 1790517 h 3963563"/>
                <a:gd name="connsiteX0" fmla="*/ 2713136 w 2713693"/>
                <a:gd name="connsiteY0" fmla="*/ 1790517 h 3962776"/>
                <a:gd name="connsiteX1" fmla="*/ 2700316 w 2713693"/>
                <a:gd name="connsiteY1" fmla="*/ 1718569 h 3962776"/>
                <a:gd name="connsiteX2" fmla="*/ 2682798 w 2713693"/>
                <a:gd name="connsiteY2" fmla="*/ 1633138 h 3962776"/>
                <a:gd name="connsiteX3" fmla="*/ 2634225 w 2713693"/>
                <a:gd name="connsiteY3" fmla="*/ 1400938 h 3962776"/>
                <a:gd name="connsiteX4" fmla="*/ 2601512 w 2713693"/>
                <a:gd name="connsiteY4" fmla="*/ 1382813 h 3962776"/>
                <a:gd name="connsiteX5" fmla="*/ 2505416 w 2713693"/>
                <a:gd name="connsiteY5" fmla="*/ 1400606 h 3962776"/>
                <a:gd name="connsiteX6" fmla="*/ 2349915 w 2713693"/>
                <a:gd name="connsiteY6" fmla="*/ 1433541 h 3962776"/>
                <a:gd name="connsiteX7" fmla="*/ 2324828 w 2713693"/>
                <a:gd name="connsiteY7" fmla="*/ 1444703 h 3962776"/>
                <a:gd name="connsiteX8" fmla="*/ 2262053 w 2713693"/>
                <a:gd name="connsiteY8" fmla="*/ 1459071 h 3962776"/>
                <a:gd name="connsiteX9" fmla="*/ 2142692 w 2713693"/>
                <a:gd name="connsiteY9" fmla="*/ 1484379 h 3962776"/>
                <a:gd name="connsiteX10" fmla="*/ 2115505 w 2713693"/>
                <a:gd name="connsiteY10" fmla="*/ 1469736 h 3962776"/>
                <a:gd name="connsiteX11" fmla="*/ 2042175 w 2713693"/>
                <a:gd name="connsiteY11" fmla="*/ 1249085 h 3962776"/>
                <a:gd name="connsiteX12" fmla="*/ 1975477 w 2713693"/>
                <a:gd name="connsiteY12" fmla="*/ 1052085 h 3962776"/>
                <a:gd name="connsiteX13" fmla="*/ 1901043 w 2713693"/>
                <a:gd name="connsiteY13" fmla="*/ 828284 h 3962776"/>
                <a:gd name="connsiteX14" fmla="*/ 1826885 w 2713693"/>
                <a:gd name="connsiteY14" fmla="*/ 607909 h 3962776"/>
                <a:gd name="connsiteX15" fmla="*/ 1792900 w 2713693"/>
                <a:gd name="connsiteY15" fmla="*/ 542482 h 3962776"/>
                <a:gd name="connsiteX16" fmla="*/ 1602697 w 2713693"/>
                <a:gd name="connsiteY16" fmla="*/ 414059 h 3962776"/>
                <a:gd name="connsiteX17" fmla="*/ 1591756 w 2713693"/>
                <a:gd name="connsiteY17" fmla="*/ 414280 h 3962776"/>
                <a:gd name="connsiteX18" fmla="*/ 1591756 w 2713693"/>
                <a:gd name="connsiteY18" fmla="*/ 414280 h 3962776"/>
                <a:gd name="connsiteX19" fmla="*/ 1580869 w 2713693"/>
                <a:gd name="connsiteY19" fmla="*/ 360292 h 3962776"/>
                <a:gd name="connsiteX20" fmla="*/ 1566999 w 2713693"/>
                <a:gd name="connsiteY20" fmla="*/ 309453 h 3962776"/>
                <a:gd name="connsiteX21" fmla="*/ 1478474 w 2713693"/>
                <a:gd name="connsiteY21" fmla="*/ 331004 h 3962776"/>
                <a:gd name="connsiteX22" fmla="*/ 1466040 w 2713693"/>
                <a:gd name="connsiteY22" fmla="*/ 325589 h 3962776"/>
                <a:gd name="connsiteX23" fmla="*/ 1356737 w 2713693"/>
                <a:gd name="connsiteY23" fmla="*/ 248502 h 3962776"/>
                <a:gd name="connsiteX24" fmla="*/ 1100775 w 2713693"/>
                <a:gd name="connsiteY24" fmla="*/ 71064 h 3962776"/>
                <a:gd name="connsiteX25" fmla="*/ 1055739 w 2713693"/>
                <a:gd name="connsiteY25" fmla="*/ 0 h 3962776"/>
                <a:gd name="connsiteX26" fmla="*/ 1026893 w 2713693"/>
                <a:gd name="connsiteY26" fmla="*/ 28459 h 3962776"/>
                <a:gd name="connsiteX27" fmla="*/ 1026893 w 2713693"/>
                <a:gd name="connsiteY27" fmla="*/ 28459 h 3962776"/>
                <a:gd name="connsiteX28" fmla="*/ 1001916 w 2713693"/>
                <a:gd name="connsiteY28" fmla="*/ 25751 h 3962776"/>
                <a:gd name="connsiteX29" fmla="*/ 866144 w 2713693"/>
                <a:gd name="connsiteY29" fmla="*/ 190313 h 3962776"/>
                <a:gd name="connsiteX30" fmla="*/ 827683 w 2713693"/>
                <a:gd name="connsiteY30" fmla="*/ 210815 h 3962776"/>
                <a:gd name="connsiteX31" fmla="*/ 682240 w 2713693"/>
                <a:gd name="connsiteY31" fmla="*/ 237118 h 3962776"/>
                <a:gd name="connsiteX32" fmla="*/ 483693 w 2713693"/>
                <a:gd name="connsiteY32" fmla="*/ 320947 h 3962776"/>
                <a:gd name="connsiteX33" fmla="*/ 249724 w 2713693"/>
                <a:gd name="connsiteY33" fmla="*/ 647365 h 3962776"/>
                <a:gd name="connsiteX34" fmla="*/ 205020 w 2713693"/>
                <a:gd name="connsiteY34" fmla="*/ 786231 h 3962776"/>
                <a:gd name="connsiteX35" fmla="*/ 172859 w 2713693"/>
                <a:gd name="connsiteY35" fmla="*/ 912057 h 3962776"/>
                <a:gd name="connsiteX36" fmla="*/ 149208 w 2713693"/>
                <a:gd name="connsiteY36" fmla="*/ 1029926 h 3962776"/>
                <a:gd name="connsiteX37" fmla="*/ 123291 w 2713693"/>
                <a:gd name="connsiteY37" fmla="*/ 1164924 h 3962776"/>
                <a:gd name="connsiteX38" fmla="*/ 99861 w 2713693"/>
                <a:gd name="connsiteY38" fmla="*/ 1316446 h 3962776"/>
                <a:gd name="connsiteX39" fmla="*/ 74994 w 2713693"/>
                <a:gd name="connsiteY39" fmla="*/ 1481616 h 3962776"/>
                <a:gd name="connsiteX40" fmla="*/ 45817 w 2713693"/>
                <a:gd name="connsiteY40" fmla="*/ 1720669 h 3962776"/>
                <a:gd name="connsiteX41" fmla="*/ 40015 w 2713693"/>
                <a:gd name="connsiteY41" fmla="*/ 1772723 h 3962776"/>
                <a:gd name="connsiteX42" fmla="*/ 25537 w 2713693"/>
                <a:gd name="connsiteY42" fmla="*/ 1901091 h 3962776"/>
                <a:gd name="connsiteX43" fmla="*/ 15369 w 2713693"/>
                <a:gd name="connsiteY43" fmla="*/ 2010560 h 3962776"/>
                <a:gd name="connsiteX44" fmla="*/ 339 w 2713693"/>
                <a:gd name="connsiteY44" fmla="*/ 2151140 h 3962776"/>
                <a:gd name="connsiteX45" fmla="*/ 5864 w 2713693"/>
                <a:gd name="connsiteY45" fmla="*/ 2172249 h 3962776"/>
                <a:gd name="connsiteX46" fmla="*/ 184187 w 2713693"/>
                <a:gd name="connsiteY46" fmla="*/ 2398758 h 3962776"/>
                <a:gd name="connsiteX47" fmla="*/ 373948 w 2713693"/>
                <a:gd name="connsiteY47" fmla="*/ 2640794 h 3962776"/>
                <a:gd name="connsiteX48" fmla="*/ 381242 w 2713693"/>
                <a:gd name="connsiteY48" fmla="*/ 2659306 h 3962776"/>
                <a:gd name="connsiteX49" fmla="*/ 345047 w 2713693"/>
                <a:gd name="connsiteY49" fmla="*/ 2791321 h 3962776"/>
                <a:gd name="connsiteX50" fmla="*/ 298740 w 2713693"/>
                <a:gd name="connsiteY50" fmla="*/ 2962459 h 3962776"/>
                <a:gd name="connsiteX51" fmla="*/ 268513 w 2713693"/>
                <a:gd name="connsiteY51" fmla="*/ 3080438 h 3962776"/>
                <a:gd name="connsiteX52" fmla="*/ 214966 w 2713693"/>
                <a:gd name="connsiteY52" fmla="*/ 3278488 h 3962776"/>
                <a:gd name="connsiteX53" fmla="*/ 166338 w 2713693"/>
                <a:gd name="connsiteY53" fmla="*/ 3459629 h 3962776"/>
                <a:gd name="connsiteX54" fmla="*/ 173301 w 2713693"/>
                <a:gd name="connsiteY54" fmla="*/ 3485656 h 3962776"/>
                <a:gd name="connsiteX55" fmla="*/ 217729 w 2713693"/>
                <a:gd name="connsiteY55" fmla="*/ 3499526 h 3962776"/>
                <a:gd name="connsiteX56" fmla="*/ 424621 w 2713693"/>
                <a:gd name="connsiteY56" fmla="*/ 3558653 h 3962776"/>
                <a:gd name="connsiteX57" fmla="*/ 665441 w 2713693"/>
                <a:gd name="connsiteY57" fmla="*/ 3627507 h 3962776"/>
                <a:gd name="connsiteX58" fmla="*/ 683953 w 2713693"/>
                <a:gd name="connsiteY58" fmla="*/ 3647234 h 3962776"/>
                <a:gd name="connsiteX59" fmla="*/ 680924 w 2713693"/>
                <a:gd name="connsiteY59" fmla="*/ 3819055 h 3962776"/>
                <a:gd name="connsiteX60" fmla="*/ 1510749 w 2713693"/>
                <a:gd name="connsiteY60" fmla="*/ 3962462 h 3962776"/>
                <a:gd name="connsiteX61" fmla="*/ 2473470 w 2713693"/>
                <a:gd name="connsiteY61" fmla="*/ 3770439 h 3962776"/>
                <a:gd name="connsiteX62" fmla="*/ 2446012 w 2713693"/>
                <a:gd name="connsiteY62" fmla="*/ 3575010 h 3962776"/>
                <a:gd name="connsiteX63" fmla="*/ 2430263 w 2713693"/>
                <a:gd name="connsiteY63" fmla="*/ 3460899 h 3962776"/>
                <a:gd name="connsiteX64" fmla="*/ 2417111 w 2713693"/>
                <a:gd name="connsiteY64" fmla="*/ 3353420 h 3962776"/>
                <a:gd name="connsiteX65" fmla="*/ 2394897 w 2713693"/>
                <a:gd name="connsiteY65" fmla="*/ 3178358 h 3962776"/>
                <a:gd name="connsiteX66" fmla="*/ 2378374 w 2713693"/>
                <a:gd name="connsiteY66" fmla="*/ 3050266 h 3962776"/>
                <a:gd name="connsiteX67" fmla="*/ 2362128 w 2713693"/>
                <a:gd name="connsiteY67" fmla="*/ 2925546 h 3962776"/>
                <a:gd name="connsiteX68" fmla="*/ 2351518 w 2713693"/>
                <a:gd name="connsiteY68" fmla="*/ 2839065 h 3962776"/>
                <a:gd name="connsiteX69" fmla="*/ 2334664 w 2713693"/>
                <a:gd name="connsiteY69" fmla="*/ 2711581 h 3962776"/>
                <a:gd name="connsiteX70" fmla="*/ 2323115 w 2713693"/>
                <a:gd name="connsiteY70" fmla="*/ 2630792 h 3962776"/>
                <a:gd name="connsiteX71" fmla="*/ 2309963 w 2713693"/>
                <a:gd name="connsiteY71" fmla="*/ 2521489 h 3962776"/>
                <a:gd name="connsiteX72" fmla="*/ 2293551 w 2713693"/>
                <a:gd name="connsiteY72" fmla="*/ 2394945 h 3962776"/>
                <a:gd name="connsiteX73" fmla="*/ 2274763 w 2713693"/>
                <a:gd name="connsiteY73" fmla="*/ 2254807 h 3962776"/>
                <a:gd name="connsiteX74" fmla="*/ 2249067 w 2713693"/>
                <a:gd name="connsiteY74" fmla="*/ 2055486 h 3962776"/>
                <a:gd name="connsiteX75" fmla="*/ 2240004 w 2713693"/>
                <a:gd name="connsiteY75" fmla="*/ 1984422 h 3962776"/>
                <a:gd name="connsiteX76" fmla="*/ 2259235 w 2713693"/>
                <a:gd name="connsiteY76" fmla="*/ 1956295 h 3962776"/>
                <a:gd name="connsiteX77" fmla="*/ 2303829 w 2713693"/>
                <a:gd name="connsiteY77" fmla="*/ 1940823 h 3962776"/>
                <a:gd name="connsiteX78" fmla="*/ 2323115 w 2713693"/>
                <a:gd name="connsiteY78" fmla="*/ 1933307 h 3962776"/>
                <a:gd name="connsiteX79" fmla="*/ 2365664 w 2713693"/>
                <a:gd name="connsiteY79" fmla="*/ 1923360 h 3962776"/>
                <a:gd name="connsiteX80" fmla="*/ 2597036 w 2713693"/>
                <a:gd name="connsiteY80" fmla="*/ 1849313 h 3962776"/>
                <a:gd name="connsiteX81" fmla="*/ 2694734 w 2713693"/>
                <a:gd name="connsiteY81" fmla="*/ 1817815 h 3962776"/>
                <a:gd name="connsiteX82" fmla="*/ 2713136 w 2713693"/>
                <a:gd name="connsiteY82" fmla="*/ 1790517 h 3962776"/>
                <a:gd name="connsiteX0" fmla="*/ 2713136 w 2713693"/>
                <a:gd name="connsiteY0" fmla="*/ 1790517 h 3962776"/>
                <a:gd name="connsiteX1" fmla="*/ 2700316 w 2713693"/>
                <a:gd name="connsiteY1" fmla="*/ 1718569 h 3962776"/>
                <a:gd name="connsiteX2" fmla="*/ 2682798 w 2713693"/>
                <a:gd name="connsiteY2" fmla="*/ 1633138 h 3962776"/>
                <a:gd name="connsiteX3" fmla="*/ 2634225 w 2713693"/>
                <a:gd name="connsiteY3" fmla="*/ 1400938 h 3962776"/>
                <a:gd name="connsiteX4" fmla="*/ 2601512 w 2713693"/>
                <a:gd name="connsiteY4" fmla="*/ 1382813 h 3962776"/>
                <a:gd name="connsiteX5" fmla="*/ 2505416 w 2713693"/>
                <a:gd name="connsiteY5" fmla="*/ 1400606 h 3962776"/>
                <a:gd name="connsiteX6" fmla="*/ 2349915 w 2713693"/>
                <a:gd name="connsiteY6" fmla="*/ 1433541 h 3962776"/>
                <a:gd name="connsiteX7" fmla="*/ 2324828 w 2713693"/>
                <a:gd name="connsiteY7" fmla="*/ 1444703 h 3962776"/>
                <a:gd name="connsiteX8" fmla="*/ 2262053 w 2713693"/>
                <a:gd name="connsiteY8" fmla="*/ 1459071 h 3962776"/>
                <a:gd name="connsiteX9" fmla="*/ 2142692 w 2713693"/>
                <a:gd name="connsiteY9" fmla="*/ 1484379 h 3962776"/>
                <a:gd name="connsiteX10" fmla="*/ 2115505 w 2713693"/>
                <a:gd name="connsiteY10" fmla="*/ 1469736 h 3962776"/>
                <a:gd name="connsiteX11" fmla="*/ 2042175 w 2713693"/>
                <a:gd name="connsiteY11" fmla="*/ 1249085 h 3962776"/>
                <a:gd name="connsiteX12" fmla="*/ 1975477 w 2713693"/>
                <a:gd name="connsiteY12" fmla="*/ 1052085 h 3962776"/>
                <a:gd name="connsiteX13" fmla="*/ 1901043 w 2713693"/>
                <a:gd name="connsiteY13" fmla="*/ 828284 h 3962776"/>
                <a:gd name="connsiteX14" fmla="*/ 1826885 w 2713693"/>
                <a:gd name="connsiteY14" fmla="*/ 607909 h 3962776"/>
                <a:gd name="connsiteX15" fmla="*/ 1792900 w 2713693"/>
                <a:gd name="connsiteY15" fmla="*/ 542482 h 3962776"/>
                <a:gd name="connsiteX16" fmla="*/ 1602697 w 2713693"/>
                <a:gd name="connsiteY16" fmla="*/ 414059 h 3962776"/>
                <a:gd name="connsiteX17" fmla="*/ 1591756 w 2713693"/>
                <a:gd name="connsiteY17" fmla="*/ 414280 h 3962776"/>
                <a:gd name="connsiteX18" fmla="*/ 1591756 w 2713693"/>
                <a:gd name="connsiteY18" fmla="*/ 414280 h 3962776"/>
                <a:gd name="connsiteX19" fmla="*/ 1580869 w 2713693"/>
                <a:gd name="connsiteY19" fmla="*/ 360292 h 3962776"/>
                <a:gd name="connsiteX20" fmla="*/ 1566999 w 2713693"/>
                <a:gd name="connsiteY20" fmla="*/ 309453 h 3962776"/>
                <a:gd name="connsiteX21" fmla="*/ 1478474 w 2713693"/>
                <a:gd name="connsiteY21" fmla="*/ 331004 h 3962776"/>
                <a:gd name="connsiteX22" fmla="*/ 1466040 w 2713693"/>
                <a:gd name="connsiteY22" fmla="*/ 325589 h 3962776"/>
                <a:gd name="connsiteX23" fmla="*/ 1356737 w 2713693"/>
                <a:gd name="connsiteY23" fmla="*/ 248502 h 3962776"/>
                <a:gd name="connsiteX24" fmla="*/ 1100775 w 2713693"/>
                <a:gd name="connsiteY24" fmla="*/ 71064 h 3962776"/>
                <a:gd name="connsiteX25" fmla="*/ 1055739 w 2713693"/>
                <a:gd name="connsiteY25" fmla="*/ 0 h 3962776"/>
                <a:gd name="connsiteX26" fmla="*/ 1026893 w 2713693"/>
                <a:gd name="connsiteY26" fmla="*/ 28459 h 3962776"/>
                <a:gd name="connsiteX27" fmla="*/ 1026893 w 2713693"/>
                <a:gd name="connsiteY27" fmla="*/ 28459 h 3962776"/>
                <a:gd name="connsiteX28" fmla="*/ 1001916 w 2713693"/>
                <a:gd name="connsiteY28" fmla="*/ 25751 h 3962776"/>
                <a:gd name="connsiteX29" fmla="*/ 866144 w 2713693"/>
                <a:gd name="connsiteY29" fmla="*/ 190313 h 3962776"/>
                <a:gd name="connsiteX30" fmla="*/ 827683 w 2713693"/>
                <a:gd name="connsiteY30" fmla="*/ 210815 h 3962776"/>
                <a:gd name="connsiteX31" fmla="*/ 682240 w 2713693"/>
                <a:gd name="connsiteY31" fmla="*/ 237118 h 3962776"/>
                <a:gd name="connsiteX32" fmla="*/ 483693 w 2713693"/>
                <a:gd name="connsiteY32" fmla="*/ 320947 h 3962776"/>
                <a:gd name="connsiteX33" fmla="*/ 249724 w 2713693"/>
                <a:gd name="connsiteY33" fmla="*/ 647365 h 3962776"/>
                <a:gd name="connsiteX34" fmla="*/ 205020 w 2713693"/>
                <a:gd name="connsiteY34" fmla="*/ 786231 h 3962776"/>
                <a:gd name="connsiteX35" fmla="*/ 172859 w 2713693"/>
                <a:gd name="connsiteY35" fmla="*/ 912057 h 3962776"/>
                <a:gd name="connsiteX36" fmla="*/ 149208 w 2713693"/>
                <a:gd name="connsiteY36" fmla="*/ 1029926 h 3962776"/>
                <a:gd name="connsiteX37" fmla="*/ 123291 w 2713693"/>
                <a:gd name="connsiteY37" fmla="*/ 1164924 h 3962776"/>
                <a:gd name="connsiteX38" fmla="*/ 99861 w 2713693"/>
                <a:gd name="connsiteY38" fmla="*/ 1316446 h 3962776"/>
                <a:gd name="connsiteX39" fmla="*/ 74994 w 2713693"/>
                <a:gd name="connsiteY39" fmla="*/ 1481616 h 3962776"/>
                <a:gd name="connsiteX40" fmla="*/ 45817 w 2713693"/>
                <a:gd name="connsiteY40" fmla="*/ 1720669 h 3962776"/>
                <a:gd name="connsiteX41" fmla="*/ 40015 w 2713693"/>
                <a:gd name="connsiteY41" fmla="*/ 1772723 h 3962776"/>
                <a:gd name="connsiteX42" fmla="*/ 25537 w 2713693"/>
                <a:gd name="connsiteY42" fmla="*/ 1901091 h 3962776"/>
                <a:gd name="connsiteX43" fmla="*/ 15369 w 2713693"/>
                <a:gd name="connsiteY43" fmla="*/ 2010560 h 3962776"/>
                <a:gd name="connsiteX44" fmla="*/ 339 w 2713693"/>
                <a:gd name="connsiteY44" fmla="*/ 2151140 h 3962776"/>
                <a:gd name="connsiteX45" fmla="*/ 5864 w 2713693"/>
                <a:gd name="connsiteY45" fmla="*/ 2172249 h 3962776"/>
                <a:gd name="connsiteX46" fmla="*/ 184187 w 2713693"/>
                <a:gd name="connsiteY46" fmla="*/ 2398758 h 3962776"/>
                <a:gd name="connsiteX47" fmla="*/ 373948 w 2713693"/>
                <a:gd name="connsiteY47" fmla="*/ 2640794 h 3962776"/>
                <a:gd name="connsiteX48" fmla="*/ 381242 w 2713693"/>
                <a:gd name="connsiteY48" fmla="*/ 2659306 h 3962776"/>
                <a:gd name="connsiteX49" fmla="*/ 345047 w 2713693"/>
                <a:gd name="connsiteY49" fmla="*/ 2791321 h 3962776"/>
                <a:gd name="connsiteX50" fmla="*/ 298740 w 2713693"/>
                <a:gd name="connsiteY50" fmla="*/ 2962459 h 3962776"/>
                <a:gd name="connsiteX51" fmla="*/ 268513 w 2713693"/>
                <a:gd name="connsiteY51" fmla="*/ 3080438 h 3962776"/>
                <a:gd name="connsiteX52" fmla="*/ 214966 w 2713693"/>
                <a:gd name="connsiteY52" fmla="*/ 3278488 h 3962776"/>
                <a:gd name="connsiteX53" fmla="*/ 166338 w 2713693"/>
                <a:gd name="connsiteY53" fmla="*/ 3459629 h 3962776"/>
                <a:gd name="connsiteX54" fmla="*/ 173301 w 2713693"/>
                <a:gd name="connsiteY54" fmla="*/ 3485656 h 3962776"/>
                <a:gd name="connsiteX55" fmla="*/ 217729 w 2713693"/>
                <a:gd name="connsiteY55" fmla="*/ 3499526 h 3962776"/>
                <a:gd name="connsiteX56" fmla="*/ 424621 w 2713693"/>
                <a:gd name="connsiteY56" fmla="*/ 3558653 h 3962776"/>
                <a:gd name="connsiteX57" fmla="*/ 665441 w 2713693"/>
                <a:gd name="connsiteY57" fmla="*/ 3627507 h 3962776"/>
                <a:gd name="connsiteX58" fmla="*/ 683953 w 2713693"/>
                <a:gd name="connsiteY58" fmla="*/ 3647234 h 3962776"/>
                <a:gd name="connsiteX59" fmla="*/ 680924 w 2713693"/>
                <a:gd name="connsiteY59" fmla="*/ 3819055 h 3962776"/>
                <a:gd name="connsiteX60" fmla="*/ 1510749 w 2713693"/>
                <a:gd name="connsiteY60" fmla="*/ 3962462 h 3962776"/>
                <a:gd name="connsiteX61" fmla="*/ 2473470 w 2713693"/>
                <a:gd name="connsiteY61" fmla="*/ 3770439 h 3962776"/>
                <a:gd name="connsiteX62" fmla="*/ 2446012 w 2713693"/>
                <a:gd name="connsiteY62" fmla="*/ 3575010 h 3962776"/>
                <a:gd name="connsiteX63" fmla="*/ 2430263 w 2713693"/>
                <a:gd name="connsiteY63" fmla="*/ 3460899 h 3962776"/>
                <a:gd name="connsiteX64" fmla="*/ 2417111 w 2713693"/>
                <a:gd name="connsiteY64" fmla="*/ 3353420 h 3962776"/>
                <a:gd name="connsiteX65" fmla="*/ 2394897 w 2713693"/>
                <a:gd name="connsiteY65" fmla="*/ 3178358 h 3962776"/>
                <a:gd name="connsiteX66" fmla="*/ 2378374 w 2713693"/>
                <a:gd name="connsiteY66" fmla="*/ 3050266 h 3962776"/>
                <a:gd name="connsiteX67" fmla="*/ 2362128 w 2713693"/>
                <a:gd name="connsiteY67" fmla="*/ 2925546 h 3962776"/>
                <a:gd name="connsiteX68" fmla="*/ 2351518 w 2713693"/>
                <a:gd name="connsiteY68" fmla="*/ 2839065 h 3962776"/>
                <a:gd name="connsiteX69" fmla="*/ 2334664 w 2713693"/>
                <a:gd name="connsiteY69" fmla="*/ 2711581 h 3962776"/>
                <a:gd name="connsiteX70" fmla="*/ 2323115 w 2713693"/>
                <a:gd name="connsiteY70" fmla="*/ 2630792 h 3962776"/>
                <a:gd name="connsiteX71" fmla="*/ 2309963 w 2713693"/>
                <a:gd name="connsiteY71" fmla="*/ 2521489 h 3962776"/>
                <a:gd name="connsiteX72" fmla="*/ 2293551 w 2713693"/>
                <a:gd name="connsiteY72" fmla="*/ 2394945 h 3962776"/>
                <a:gd name="connsiteX73" fmla="*/ 2274763 w 2713693"/>
                <a:gd name="connsiteY73" fmla="*/ 2254807 h 3962776"/>
                <a:gd name="connsiteX74" fmla="*/ 2249067 w 2713693"/>
                <a:gd name="connsiteY74" fmla="*/ 2055486 h 3962776"/>
                <a:gd name="connsiteX75" fmla="*/ 2240004 w 2713693"/>
                <a:gd name="connsiteY75" fmla="*/ 1984422 h 3962776"/>
                <a:gd name="connsiteX76" fmla="*/ 2259235 w 2713693"/>
                <a:gd name="connsiteY76" fmla="*/ 1956295 h 3962776"/>
                <a:gd name="connsiteX77" fmla="*/ 2303829 w 2713693"/>
                <a:gd name="connsiteY77" fmla="*/ 1940823 h 3962776"/>
                <a:gd name="connsiteX78" fmla="*/ 2323115 w 2713693"/>
                <a:gd name="connsiteY78" fmla="*/ 1933307 h 3962776"/>
                <a:gd name="connsiteX79" fmla="*/ 2365664 w 2713693"/>
                <a:gd name="connsiteY79" fmla="*/ 1923360 h 3962776"/>
                <a:gd name="connsiteX80" fmla="*/ 2597036 w 2713693"/>
                <a:gd name="connsiteY80" fmla="*/ 1849313 h 3962776"/>
                <a:gd name="connsiteX81" fmla="*/ 2694734 w 2713693"/>
                <a:gd name="connsiteY81" fmla="*/ 1817815 h 3962776"/>
                <a:gd name="connsiteX82" fmla="*/ 2713136 w 2713693"/>
                <a:gd name="connsiteY82" fmla="*/ 1790517 h 396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2713693" h="3962776">
                  <a:moveTo>
                    <a:pt x="2713136" y="1790517"/>
                  </a:moveTo>
                  <a:cubicBezTo>
                    <a:pt x="2710649" y="1766258"/>
                    <a:pt x="2704018" y="1742662"/>
                    <a:pt x="2700316" y="1718569"/>
                  </a:cubicBezTo>
                  <a:cubicBezTo>
                    <a:pt x="2692414" y="1690497"/>
                    <a:pt x="2689153" y="1661486"/>
                    <a:pt x="2682798" y="1633138"/>
                  </a:cubicBezTo>
                  <a:cubicBezTo>
                    <a:pt x="2665392" y="1555996"/>
                    <a:pt x="2651356" y="1478135"/>
                    <a:pt x="2634225" y="1400938"/>
                  </a:cubicBezTo>
                  <a:cubicBezTo>
                    <a:pt x="2625826" y="1378502"/>
                    <a:pt x="2625163" y="1378171"/>
                    <a:pt x="2601512" y="1382813"/>
                  </a:cubicBezTo>
                  <a:cubicBezTo>
                    <a:pt x="2569572" y="1389167"/>
                    <a:pt x="2537134" y="1392815"/>
                    <a:pt x="2505416" y="1400606"/>
                  </a:cubicBezTo>
                  <a:cubicBezTo>
                    <a:pt x="2453914" y="1413205"/>
                    <a:pt x="2401859" y="1423041"/>
                    <a:pt x="2349915" y="1433541"/>
                  </a:cubicBezTo>
                  <a:cubicBezTo>
                    <a:pt x="2340521" y="1435420"/>
                    <a:pt x="2331901" y="1437961"/>
                    <a:pt x="2324828" y="1444703"/>
                  </a:cubicBezTo>
                  <a:lnTo>
                    <a:pt x="2262053" y="1459071"/>
                  </a:lnTo>
                  <a:cubicBezTo>
                    <a:pt x="2222266" y="1467470"/>
                    <a:pt x="2181871" y="1473770"/>
                    <a:pt x="2142692" y="1484379"/>
                  </a:cubicBezTo>
                  <a:cubicBezTo>
                    <a:pt x="2125341" y="1489076"/>
                    <a:pt x="2120147" y="1483937"/>
                    <a:pt x="2115505" y="1469736"/>
                  </a:cubicBezTo>
                  <a:cubicBezTo>
                    <a:pt x="2091301" y="1396130"/>
                    <a:pt x="2066821" y="1322580"/>
                    <a:pt x="2042175" y="1249085"/>
                  </a:cubicBezTo>
                  <a:cubicBezTo>
                    <a:pt x="2020127" y="1183381"/>
                    <a:pt x="1997526" y="1117788"/>
                    <a:pt x="1975477" y="1052085"/>
                  </a:cubicBezTo>
                  <a:cubicBezTo>
                    <a:pt x="1950500" y="977540"/>
                    <a:pt x="1925910" y="902884"/>
                    <a:pt x="1901043" y="828284"/>
                  </a:cubicBezTo>
                  <a:cubicBezTo>
                    <a:pt x="1876563" y="754734"/>
                    <a:pt x="1852746" y="680962"/>
                    <a:pt x="1826885" y="607909"/>
                  </a:cubicBezTo>
                  <a:cubicBezTo>
                    <a:pt x="1818762" y="585032"/>
                    <a:pt x="1818098" y="558728"/>
                    <a:pt x="1792900" y="542482"/>
                  </a:cubicBezTo>
                  <a:cubicBezTo>
                    <a:pt x="1728633" y="501037"/>
                    <a:pt x="1665914" y="457106"/>
                    <a:pt x="1602697" y="414059"/>
                  </a:cubicBezTo>
                  <a:cubicBezTo>
                    <a:pt x="1598608" y="411296"/>
                    <a:pt x="1595292" y="407759"/>
                    <a:pt x="1591756" y="414280"/>
                  </a:cubicBezTo>
                  <a:lnTo>
                    <a:pt x="1591756" y="414280"/>
                  </a:lnTo>
                  <a:cubicBezTo>
                    <a:pt x="1583798" y="397150"/>
                    <a:pt x="1587059" y="377643"/>
                    <a:pt x="1580869" y="360292"/>
                  </a:cubicBezTo>
                  <a:cubicBezTo>
                    <a:pt x="1574902" y="343658"/>
                    <a:pt x="1579599" y="324207"/>
                    <a:pt x="1566999" y="309453"/>
                  </a:cubicBezTo>
                  <a:cubicBezTo>
                    <a:pt x="1539480" y="324870"/>
                    <a:pt x="1508535" y="326252"/>
                    <a:pt x="1478474" y="331004"/>
                  </a:cubicBezTo>
                  <a:cubicBezTo>
                    <a:pt x="1473556" y="331778"/>
                    <a:pt x="1469964" y="328352"/>
                    <a:pt x="1466040" y="325589"/>
                  </a:cubicBezTo>
                  <a:lnTo>
                    <a:pt x="1356737" y="248502"/>
                  </a:lnTo>
                  <a:lnTo>
                    <a:pt x="1100775" y="71064"/>
                  </a:lnTo>
                  <a:cubicBezTo>
                    <a:pt x="1075798" y="53712"/>
                    <a:pt x="1046124" y="39234"/>
                    <a:pt x="1055739" y="0"/>
                  </a:cubicBezTo>
                  <a:cubicBezTo>
                    <a:pt x="1043582" y="6907"/>
                    <a:pt x="1037559" y="20059"/>
                    <a:pt x="1026893" y="28459"/>
                  </a:cubicBezTo>
                  <a:lnTo>
                    <a:pt x="1026893" y="28459"/>
                  </a:lnTo>
                  <a:cubicBezTo>
                    <a:pt x="1019544" y="12212"/>
                    <a:pt x="1013576" y="11660"/>
                    <a:pt x="1001916" y="25751"/>
                  </a:cubicBezTo>
                  <a:cubicBezTo>
                    <a:pt x="956603" y="80568"/>
                    <a:pt x="910959" y="135054"/>
                    <a:pt x="866144" y="190313"/>
                  </a:cubicBezTo>
                  <a:cubicBezTo>
                    <a:pt x="855755" y="203134"/>
                    <a:pt x="842935" y="209323"/>
                    <a:pt x="827683" y="210815"/>
                  </a:cubicBezTo>
                  <a:cubicBezTo>
                    <a:pt x="778502" y="215678"/>
                    <a:pt x="730095" y="224906"/>
                    <a:pt x="682240" y="237118"/>
                  </a:cubicBezTo>
                  <a:cubicBezTo>
                    <a:pt x="611895" y="255022"/>
                    <a:pt x="544092" y="279005"/>
                    <a:pt x="483693" y="320947"/>
                  </a:cubicBezTo>
                  <a:cubicBezTo>
                    <a:pt x="366819" y="402012"/>
                    <a:pt x="302166" y="520489"/>
                    <a:pt x="249724" y="647365"/>
                  </a:cubicBezTo>
                  <a:cubicBezTo>
                    <a:pt x="231157" y="692346"/>
                    <a:pt x="218779" y="739482"/>
                    <a:pt x="205020" y="786231"/>
                  </a:cubicBezTo>
                  <a:cubicBezTo>
                    <a:pt x="192807" y="827842"/>
                    <a:pt x="183745" y="870171"/>
                    <a:pt x="172859" y="912057"/>
                  </a:cubicBezTo>
                  <a:cubicBezTo>
                    <a:pt x="162801" y="950794"/>
                    <a:pt x="156889" y="990581"/>
                    <a:pt x="149208" y="1029926"/>
                  </a:cubicBezTo>
                  <a:cubicBezTo>
                    <a:pt x="140421" y="1074907"/>
                    <a:pt x="130972" y="1119778"/>
                    <a:pt x="123291" y="1164924"/>
                  </a:cubicBezTo>
                  <a:cubicBezTo>
                    <a:pt x="114726" y="1215321"/>
                    <a:pt x="109034" y="1266160"/>
                    <a:pt x="99861" y="1316446"/>
                  </a:cubicBezTo>
                  <a:cubicBezTo>
                    <a:pt x="89859" y="1371263"/>
                    <a:pt x="83559" y="1426633"/>
                    <a:pt x="74994" y="1481616"/>
                  </a:cubicBezTo>
                  <a:cubicBezTo>
                    <a:pt x="62726" y="1560914"/>
                    <a:pt x="55266" y="1640929"/>
                    <a:pt x="45817" y="1720669"/>
                  </a:cubicBezTo>
                  <a:cubicBezTo>
                    <a:pt x="43772" y="1738020"/>
                    <a:pt x="42004" y="1755372"/>
                    <a:pt x="40015" y="1772723"/>
                  </a:cubicBezTo>
                  <a:cubicBezTo>
                    <a:pt x="35207" y="1815494"/>
                    <a:pt x="29958" y="1858265"/>
                    <a:pt x="25537" y="1901091"/>
                  </a:cubicBezTo>
                  <a:cubicBezTo>
                    <a:pt x="21779" y="1937562"/>
                    <a:pt x="20785" y="1974365"/>
                    <a:pt x="15369" y="2010560"/>
                  </a:cubicBezTo>
                  <a:cubicBezTo>
                    <a:pt x="8351" y="2057254"/>
                    <a:pt x="6749" y="2104446"/>
                    <a:pt x="339" y="2151140"/>
                  </a:cubicBezTo>
                  <a:cubicBezTo>
                    <a:pt x="-711" y="2158766"/>
                    <a:pt x="560" y="2165563"/>
                    <a:pt x="5864" y="2172249"/>
                  </a:cubicBezTo>
                  <a:lnTo>
                    <a:pt x="184187" y="2398758"/>
                  </a:lnTo>
                  <a:lnTo>
                    <a:pt x="373948" y="2640794"/>
                  </a:lnTo>
                  <a:cubicBezTo>
                    <a:pt x="378037" y="2646044"/>
                    <a:pt x="383563" y="2650962"/>
                    <a:pt x="381242" y="2659306"/>
                  </a:cubicBezTo>
                  <a:cubicBezTo>
                    <a:pt x="369030" y="2703237"/>
                    <a:pt x="357038" y="2747279"/>
                    <a:pt x="345047" y="2791321"/>
                  </a:cubicBezTo>
                  <a:cubicBezTo>
                    <a:pt x="329519" y="2848349"/>
                    <a:pt x="313881" y="2905321"/>
                    <a:pt x="298740" y="2962459"/>
                  </a:cubicBezTo>
                  <a:cubicBezTo>
                    <a:pt x="288296" y="3001694"/>
                    <a:pt x="279012" y="3041204"/>
                    <a:pt x="268513" y="3080438"/>
                  </a:cubicBezTo>
                  <a:cubicBezTo>
                    <a:pt x="250885" y="3146529"/>
                    <a:pt x="232097" y="3212287"/>
                    <a:pt x="214966" y="3278488"/>
                  </a:cubicBezTo>
                  <a:cubicBezTo>
                    <a:pt x="199273" y="3338997"/>
                    <a:pt x="183082" y="3399396"/>
                    <a:pt x="166338" y="3459629"/>
                  </a:cubicBezTo>
                  <a:cubicBezTo>
                    <a:pt x="164072" y="3467862"/>
                    <a:pt x="157054" y="3480738"/>
                    <a:pt x="173301" y="3485656"/>
                  </a:cubicBezTo>
                  <a:cubicBezTo>
                    <a:pt x="188165" y="3490187"/>
                    <a:pt x="202699" y="3495768"/>
                    <a:pt x="217729" y="3499526"/>
                  </a:cubicBezTo>
                  <a:cubicBezTo>
                    <a:pt x="287356" y="3516933"/>
                    <a:pt x="355657" y="3538981"/>
                    <a:pt x="424621" y="3558653"/>
                  </a:cubicBezTo>
                  <a:lnTo>
                    <a:pt x="665441" y="3627507"/>
                  </a:lnTo>
                  <a:cubicBezTo>
                    <a:pt x="675167" y="3630325"/>
                    <a:pt x="682959" y="3634801"/>
                    <a:pt x="683953" y="3647234"/>
                  </a:cubicBezTo>
                  <a:cubicBezTo>
                    <a:pt x="688374" y="3699952"/>
                    <a:pt x="678934" y="3766061"/>
                    <a:pt x="680924" y="3819055"/>
                  </a:cubicBezTo>
                  <a:cubicBezTo>
                    <a:pt x="688494" y="3819221"/>
                    <a:pt x="1211991" y="3970565"/>
                    <a:pt x="1510749" y="3962462"/>
                  </a:cubicBezTo>
                  <a:cubicBezTo>
                    <a:pt x="1809507" y="3954359"/>
                    <a:pt x="2151570" y="3904190"/>
                    <a:pt x="2473470" y="3770439"/>
                  </a:cubicBezTo>
                  <a:cubicBezTo>
                    <a:pt x="2472547" y="3710477"/>
                    <a:pt x="2451980" y="3624799"/>
                    <a:pt x="2446012" y="3575010"/>
                  </a:cubicBezTo>
                  <a:cubicBezTo>
                    <a:pt x="2441480" y="3536881"/>
                    <a:pt x="2435844" y="3498918"/>
                    <a:pt x="2430263" y="3460899"/>
                  </a:cubicBezTo>
                  <a:cubicBezTo>
                    <a:pt x="2425013" y="3425257"/>
                    <a:pt x="2421974" y="3389173"/>
                    <a:pt x="2417111" y="3353420"/>
                  </a:cubicBezTo>
                  <a:cubicBezTo>
                    <a:pt x="2409154" y="3295121"/>
                    <a:pt x="2403296" y="3236602"/>
                    <a:pt x="2394897" y="3178358"/>
                  </a:cubicBezTo>
                  <a:cubicBezTo>
                    <a:pt x="2388763" y="3135808"/>
                    <a:pt x="2384121" y="3092927"/>
                    <a:pt x="2378374" y="3050266"/>
                  </a:cubicBezTo>
                  <a:cubicBezTo>
                    <a:pt x="2372848" y="3008712"/>
                    <a:pt x="2369090" y="2966935"/>
                    <a:pt x="2362128" y="2925546"/>
                  </a:cubicBezTo>
                  <a:cubicBezTo>
                    <a:pt x="2360249" y="2896535"/>
                    <a:pt x="2355055" y="2867910"/>
                    <a:pt x="2351518" y="2839065"/>
                  </a:cubicBezTo>
                  <a:cubicBezTo>
                    <a:pt x="2346268" y="2796515"/>
                    <a:pt x="2341129" y="2753965"/>
                    <a:pt x="2334664" y="2711581"/>
                  </a:cubicBezTo>
                  <a:cubicBezTo>
                    <a:pt x="2330575" y="2684670"/>
                    <a:pt x="2322451" y="2658367"/>
                    <a:pt x="2323115" y="2630792"/>
                  </a:cubicBezTo>
                  <a:cubicBezTo>
                    <a:pt x="2319412" y="2594266"/>
                    <a:pt x="2314163" y="2557960"/>
                    <a:pt x="2309963" y="2521489"/>
                  </a:cubicBezTo>
                  <a:cubicBezTo>
                    <a:pt x="2305045" y="2479215"/>
                    <a:pt x="2299574" y="2436997"/>
                    <a:pt x="2293551" y="2394945"/>
                  </a:cubicBezTo>
                  <a:cubicBezTo>
                    <a:pt x="2286864" y="2348306"/>
                    <a:pt x="2280952" y="2301556"/>
                    <a:pt x="2274763" y="2254807"/>
                  </a:cubicBezTo>
                  <a:cubicBezTo>
                    <a:pt x="2265976" y="2188385"/>
                    <a:pt x="2259235" y="2121742"/>
                    <a:pt x="2249067" y="2055486"/>
                  </a:cubicBezTo>
                  <a:cubicBezTo>
                    <a:pt x="2245475" y="2031945"/>
                    <a:pt x="2243596" y="2008073"/>
                    <a:pt x="2240004" y="1984422"/>
                  </a:cubicBezTo>
                  <a:cubicBezTo>
                    <a:pt x="2237739" y="1969502"/>
                    <a:pt x="2243873" y="1960274"/>
                    <a:pt x="2259235" y="1956295"/>
                  </a:cubicBezTo>
                  <a:cubicBezTo>
                    <a:pt x="2274431" y="1952372"/>
                    <a:pt x="2289738" y="1948227"/>
                    <a:pt x="2303829" y="1940823"/>
                  </a:cubicBezTo>
                  <a:cubicBezTo>
                    <a:pt x="2309576" y="1936457"/>
                    <a:pt x="2316097" y="1934689"/>
                    <a:pt x="2323115" y="1933307"/>
                  </a:cubicBezTo>
                  <a:cubicBezTo>
                    <a:pt x="2337372" y="1930489"/>
                    <a:pt x="2351628" y="1927726"/>
                    <a:pt x="2365664" y="1923360"/>
                  </a:cubicBezTo>
                  <a:lnTo>
                    <a:pt x="2597036" y="1849313"/>
                  </a:lnTo>
                  <a:lnTo>
                    <a:pt x="2694734" y="1817815"/>
                  </a:lnTo>
                  <a:cubicBezTo>
                    <a:pt x="2712915" y="1812344"/>
                    <a:pt x="2715015" y="1809084"/>
                    <a:pt x="2713136" y="1790517"/>
                  </a:cubicBezTo>
                  <a:close/>
                </a:path>
              </a:pathLst>
            </a:custGeom>
            <a:solidFill>
              <a:srgbClr val="000000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6" name="Freeform: Shape 431">
              <a:extLst>
                <a:ext uri="{FF2B5EF4-FFF2-40B4-BE49-F238E27FC236}">
                  <a16:creationId xmlns:a16="http://schemas.microsoft.com/office/drawing/2014/main" id="{234FB96D-17D9-4C94-B477-E5FB6E1ED9CB}"/>
                </a:ext>
              </a:extLst>
            </p:cNvPr>
            <p:cNvSpPr/>
            <p:nvPr/>
          </p:nvSpPr>
          <p:spPr>
            <a:xfrm>
              <a:off x="4896539" y="3053386"/>
              <a:ext cx="1150722" cy="2845579"/>
            </a:xfrm>
            <a:custGeom>
              <a:avLst/>
              <a:gdLst>
                <a:gd name="connsiteX0" fmla="*/ 1150686 w 1150722"/>
                <a:gd name="connsiteY0" fmla="*/ 2531491 h 2845579"/>
                <a:gd name="connsiteX1" fmla="*/ 1142895 w 1150722"/>
                <a:gd name="connsiteY1" fmla="*/ 2440920 h 2845579"/>
                <a:gd name="connsiteX2" fmla="*/ 1132119 w 1150722"/>
                <a:gd name="connsiteY2" fmla="*/ 2306695 h 2845579"/>
                <a:gd name="connsiteX3" fmla="*/ 1115154 w 1150722"/>
                <a:gd name="connsiteY3" fmla="*/ 2132960 h 2845579"/>
                <a:gd name="connsiteX4" fmla="*/ 1105484 w 1150722"/>
                <a:gd name="connsiteY4" fmla="*/ 2048302 h 2845579"/>
                <a:gd name="connsiteX5" fmla="*/ 1086419 w 1150722"/>
                <a:gd name="connsiteY5" fmla="*/ 1914077 h 2845579"/>
                <a:gd name="connsiteX6" fmla="*/ 1056745 w 1150722"/>
                <a:gd name="connsiteY6" fmla="*/ 1737910 h 2845579"/>
                <a:gd name="connsiteX7" fmla="*/ 1023092 w 1150722"/>
                <a:gd name="connsiteY7" fmla="*/ 1560748 h 2845579"/>
                <a:gd name="connsiteX8" fmla="*/ 1016185 w 1150722"/>
                <a:gd name="connsiteY8" fmla="*/ 1549530 h 2845579"/>
                <a:gd name="connsiteX9" fmla="*/ 1013201 w 1150722"/>
                <a:gd name="connsiteY9" fmla="*/ 1528974 h 2845579"/>
                <a:gd name="connsiteX10" fmla="*/ 982753 w 1150722"/>
                <a:gd name="connsiteY10" fmla="*/ 1409448 h 2845579"/>
                <a:gd name="connsiteX11" fmla="*/ 861458 w 1150722"/>
                <a:gd name="connsiteY11" fmla="*/ 1032302 h 2845579"/>
                <a:gd name="connsiteX12" fmla="*/ 819571 w 1150722"/>
                <a:gd name="connsiteY12" fmla="*/ 925430 h 2845579"/>
                <a:gd name="connsiteX13" fmla="*/ 813327 w 1150722"/>
                <a:gd name="connsiteY13" fmla="*/ 913384 h 2845579"/>
                <a:gd name="connsiteX14" fmla="*/ 722978 w 1150722"/>
                <a:gd name="connsiteY14" fmla="*/ 713289 h 2845579"/>
                <a:gd name="connsiteX15" fmla="*/ 684573 w 1150722"/>
                <a:gd name="connsiteY15" fmla="*/ 639628 h 2845579"/>
                <a:gd name="connsiteX16" fmla="*/ 667276 w 1150722"/>
                <a:gd name="connsiteY16" fmla="*/ 615203 h 2845579"/>
                <a:gd name="connsiteX17" fmla="*/ 645504 w 1150722"/>
                <a:gd name="connsiteY17" fmla="*/ 581882 h 2845579"/>
                <a:gd name="connsiteX18" fmla="*/ 625998 w 1150722"/>
                <a:gd name="connsiteY18" fmla="*/ 545632 h 2845579"/>
                <a:gd name="connsiteX19" fmla="*/ 608978 w 1150722"/>
                <a:gd name="connsiteY19" fmla="*/ 491201 h 2845579"/>
                <a:gd name="connsiteX20" fmla="*/ 589692 w 1150722"/>
                <a:gd name="connsiteY20" fmla="*/ 450972 h 2845579"/>
                <a:gd name="connsiteX21" fmla="*/ 589692 w 1150722"/>
                <a:gd name="connsiteY21" fmla="*/ 450972 h 2845579"/>
                <a:gd name="connsiteX22" fmla="*/ 584111 w 1150722"/>
                <a:gd name="connsiteY22" fmla="*/ 414280 h 2845579"/>
                <a:gd name="connsiteX23" fmla="*/ 573225 w 1150722"/>
                <a:gd name="connsiteY23" fmla="*/ 360292 h 2845579"/>
                <a:gd name="connsiteX24" fmla="*/ 559355 w 1150722"/>
                <a:gd name="connsiteY24" fmla="*/ 309453 h 2845579"/>
                <a:gd name="connsiteX25" fmla="*/ 470829 w 1150722"/>
                <a:gd name="connsiteY25" fmla="*/ 331004 h 2845579"/>
                <a:gd name="connsiteX26" fmla="*/ 458396 w 1150722"/>
                <a:gd name="connsiteY26" fmla="*/ 325589 h 2845579"/>
                <a:gd name="connsiteX27" fmla="*/ 349092 w 1150722"/>
                <a:gd name="connsiteY27" fmla="*/ 248502 h 2845579"/>
                <a:gd name="connsiteX28" fmla="*/ 93131 w 1150722"/>
                <a:gd name="connsiteY28" fmla="*/ 71064 h 2845579"/>
                <a:gd name="connsiteX29" fmla="*/ 48094 w 1150722"/>
                <a:gd name="connsiteY29" fmla="*/ 0 h 2845579"/>
                <a:gd name="connsiteX30" fmla="*/ 19249 w 1150722"/>
                <a:gd name="connsiteY30" fmla="*/ 28459 h 2845579"/>
                <a:gd name="connsiteX31" fmla="*/ 13944 w 1150722"/>
                <a:gd name="connsiteY31" fmla="*/ 80955 h 2845579"/>
                <a:gd name="connsiteX32" fmla="*/ 16431 w 1150722"/>
                <a:gd name="connsiteY32" fmla="*/ 85486 h 2845579"/>
                <a:gd name="connsiteX33" fmla="*/ 155740 w 1150722"/>
                <a:gd name="connsiteY33" fmla="*/ 311111 h 2845579"/>
                <a:gd name="connsiteX34" fmla="*/ 381530 w 1150722"/>
                <a:gd name="connsiteY34" fmla="*/ 705498 h 2845579"/>
                <a:gd name="connsiteX35" fmla="*/ 552282 w 1150722"/>
                <a:gd name="connsiteY35" fmla="*/ 1087506 h 2845579"/>
                <a:gd name="connsiteX36" fmla="*/ 615111 w 1150722"/>
                <a:gd name="connsiteY36" fmla="*/ 1303570 h 2845579"/>
                <a:gd name="connsiteX37" fmla="*/ 635613 w 1150722"/>
                <a:gd name="connsiteY37" fmla="*/ 1418068 h 2845579"/>
                <a:gd name="connsiteX38" fmla="*/ 655119 w 1150722"/>
                <a:gd name="connsiteY38" fmla="*/ 1698068 h 2845579"/>
                <a:gd name="connsiteX39" fmla="*/ 647549 w 1150722"/>
                <a:gd name="connsiteY39" fmla="*/ 1860420 h 2845579"/>
                <a:gd name="connsiteX40" fmla="*/ 622240 w 1150722"/>
                <a:gd name="connsiteY40" fmla="*/ 2038024 h 2845579"/>
                <a:gd name="connsiteX41" fmla="*/ 587316 w 1150722"/>
                <a:gd name="connsiteY41" fmla="*/ 2206013 h 2845579"/>
                <a:gd name="connsiteX42" fmla="*/ 522883 w 1150722"/>
                <a:gd name="connsiteY42" fmla="*/ 2424951 h 2845579"/>
                <a:gd name="connsiteX43" fmla="*/ 435905 w 1150722"/>
                <a:gd name="connsiteY43" fmla="*/ 2675110 h 2845579"/>
                <a:gd name="connsiteX44" fmla="*/ 401147 w 1150722"/>
                <a:gd name="connsiteY44" fmla="*/ 2765459 h 2845579"/>
                <a:gd name="connsiteX45" fmla="*/ 404905 w 1150722"/>
                <a:gd name="connsiteY45" fmla="*/ 2784745 h 2845579"/>
                <a:gd name="connsiteX46" fmla="*/ 442371 w 1150722"/>
                <a:gd name="connsiteY46" fmla="*/ 2791929 h 2845579"/>
                <a:gd name="connsiteX47" fmla="*/ 552503 w 1150722"/>
                <a:gd name="connsiteY47" fmla="*/ 2809888 h 2845579"/>
                <a:gd name="connsiteX48" fmla="*/ 672471 w 1150722"/>
                <a:gd name="connsiteY48" fmla="*/ 2829063 h 2845579"/>
                <a:gd name="connsiteX49" fmla="*/ 809901 w 1150722"/>
                <a:gd name="connsiteY49" fmla="*/ 2843099 h 2845579"/>
                <a:gd name="connsiteX50" fmla="*/ 959710 w 1150722"/>
                <a:gd name="connsiteY50" fmla="*/ 2835805 h 2845579"/>
                <a:gd name="connsiteX51" fmla="*/ 1129522 w 1150722"/>
                <a:gd name="connsiteY51" fmla="*/ 2719428 h 2845579"/>
                <a:gd name="connsiteX52" fmla="*/ 1138750 w 1150722"/>
                <a:gd name="connsiteY52" fmla="*/ 2693898 h 2845579"/>
                <a:gd name="connsiteX53" fmla="*/ 1133998 w 1150722"/>
                <a:gd name="connsiteY53" fmla="*/ 2602941 h 2845579"/>
                <a:gd name="connsiteX54" fmla="*/ 1141016 w 1150722"/>
                <a:gd name="connsiteY54" fmla="*/ 2576638 h 2845579"/>
                <a:gd name="connsiteX55" fmla="*/ 1150686 w 1150722"/>
                <a:gd name="connsiteY55" fmla="*/ 2531491 h 2845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50722" h="2845579">
                  <a:moveTo>
                    <a:pt x="1150686" y="2531491"/>
                  </a:moveTo>
                  <a:cubicBezTo>
                    <a:pt x="1151294" y="2500932"/>
                    <a:pt x="1144110" y="2471313"/>
                    <a:pt x="1142895" y="2440920"/>
                  </a:cubicBezTo>
                  <a:cubicBezTo>
                    <a:pt x="1141126" y="2396105"/>
                    <a:pt x="1136816" y="2351345"/>
                    <a:pt x="1132119" y="2306695"/>
                  </a:cubicBezTo>
                  <a:cubicBezTo>
                    <a:pt x="1126040" y="2248839"/>
                    <a:pt x="1122338" y="2190761"/>
                    <a:pt x="1115154" y="2132960"/>
                  </a:cubicBezTo>
                  <a:cubicBezTo>
                    <a:pt x="1111673" y="2104943"/>
                    <a:pt x="1107860" y="2076650"/>
                    <a:pt x="1105484" y="2048302"/>
                  </a:cubicBezTo>
                  <a:cubicBezTo>
                    <a:pt x="1101671" y="2003321"/>
                    <a:pt x="1093493" y="1958727"/>
                    <a:pt x="1086419" y="1914077"/>
                  </a:cubicBezTo>
                  <a:cubicBezTo>
                    <a:pt x="1077081" y="1855226"/>
                    <a:pt x="1068902" y="1796153"/>
                    <a:pt x="1056745" y="1737910"/>
                  </a:cubicBezTo>
                  <a:cubicBezTo>
                    <a:pt x="1044478" y="1679003"/>
                    <a:pt x="1032210" y="1620207"/>
                    <a:pt x="1023092" y="1560748"/>
                  </a:cubicBezTo>
                  <a:cubicBezTo>
                    <a:pt x="1022318" y="1555664"/>
                    <a:pt x="1020605" y="1551962"/>
                    <a:pt x="1016185" y="1549530"/>
                  </a:cubicBezTo>
                  <a:cubicBezTo>
                    <a:pt x="1012538" y="1543065"/>
                    <a:pt x="1015079" y="1535771"/>
                    <a:pt x="1013201" y="1528974"/>
                  </a:cubicBezTo>
                  <a:cubicBezTo>
                    <a:pt x="1002149" y="1489353"/>
                    <a:pt x="993694" y="1449069"/>
                    <a:pt x="982753" y="1409448"/>
                  </a:cubicBezTo>
                  <a:cubicBezTo>
                    <a:pt x="947663" y="1282019"/>
                    <a:pt x="907545" y="1156194"/>
                    <a:pt x="861458" y="1032302"/>
                  </a:cubicBezTo>
                  <a:cubicBezTo>
                    <a:pt x="849246" y="995996"/>
                    <a:pt x="832226" y="961570"/>
                    <a:pt x="819571" y="925430"/>
                  </a:cubicBezTo>
                  <a:cubicBezTo>
                    <a:pt x="817472" y="921396"/>
                    <a:pt x="815040" y="917528"/>
                    <a:pt x="813327" y="913384"/>
                  </a:cubicBezTo>
                  <a:cubicBezTo>
                    <a:pt x="785421" y="845691"/>
                    <a:pt x="756355" y="778551"/>
                    <a:pt x="722978" y="713289"/>
                  </a:cubicBezTo>
                  <a:cubicBezTo>
                    <a:pt x="710379" y="688643"/>
                    <a:pt x="693746" y="666098"/>
                    <a:pt x="684573" y="639628"/>
                  </a:cubicBezTo>
                  <a:cubicBezTo>
                    <a:pt x="674018" y="634876"/>
                    <a:pt x="674515" y="622277"/>
                    <a:pt x="667276" y="615203"/>
                  </a:cubicBezTo>
                  <a:cubicBezTo>
                    <a:pt x="660701" y="603654"/>
                    <a:pt x="654014" y="592105"/>
                    <a:pt x="645504" y="581882"/>
                  </a:cubicBezTo>
                  <a:cubicBezTo>
                    <a:pt x="636442" y="571051"/>
                    <a:pt x="629092" y="559502"/>
                    <a:pt x="625998" y="545632"/>
                  </a:cubicBezTo>
                  <a:cubicBezTo>
                    <a:pt x="621853" y="527009"/>
                    <a:pt x="615111" y="509216"/>
                    <a:pt x="608978" y="491201"/>
                  </a:cubicBezTo>
                  <a:cubicBezTo>
                    <a:pt x="605496" y="476392"/>
                    <a:pt x="596489" y="464179"/>
                    <a:pt x="589692" y="450972"/>
                  </a:cubicBezTo>
                  <a:cubicBezTo>
                    <a:pt x="589692" y="450972"/>
                    <a:pt x="589692" y="450972"/>
                    <a:pt x="589692" y="450972"/>
                  </a:cubicBezTo>
                  <a:cubicBezTo>
                    <a:pt x="587813" y="438760"/>
                    <a:pt x="585990" y="426548"/>
                    <a:pt x="584111" y="414280"/>
                  </a:cubicBezTo>
                  <a:cubicBezTo>
                    <a:pt x="576154" y="397150"/>
                    <a:pt x="579414" y="377643"/>
                    <a:pt x="573225" y="360292"/>
                  </a:cubicBezTo>
                  <a:cubicBezTo>
                    <a:pt x="567257" y="343659"/>
                    <a:pt x="571954" y="324207"/>
                    <a:pt x="559355" y="309453"/>
                  </a:cubicBezTo>
                  <a:cubicBezTo>
                    <a:pt x="531835" y="324870"/>
                    <a:pt x="500890" y="326252"/>
                    <a:pt x="470829" y="331004"/>
                  </a:cubicBezTo>
                  <a:cubicBezTo>
                    <a:pt x="465911" y="331778"/>
                    <a:pt x="462319" y="328352"/>
                    <a:pt x="458396" y="325589"/>
                  </a:cubicBezTo>
                  <a:cubicBezTo>
                    <a:pt x="422035" y="299783"/>
                    <a:pt x="385674" y="273976"/>
                    <a:pt x="349092" y="248502"/>
                  </a:cubicBezTo>
                  <a:cubicBezTo>
                    <a:pt x="263827" y="189264"/>
                    <a:pt x="178451" y="130191"/>
                    <a:pt x="93131" y="71064"/>
                  </a:cubicBezTo>
                  <a:cubicBezTo>
                    <a:pt x="68153" y="53712"/>
                    <a:pt x="38479" y="39234"/>
                    <a:pt x="48094" y="0"/>
                  </a:cubicBezTo>
                  <a:cubicBezTo>
                    <a:pt x="35937" y="6907"/>
                    <a:pt x="29914" y="20059"/>
                    <a:pt x="19249" y="28459"/>
                  </a:cubicBezTo>
                  <a:cubicBezTo>
                    <a:pt x="-5452" y="52110"/>
                    <a:pt x="-5452" y="52110"/>
                    <a:pt x="13944" y="80955"/>
                  </a:cubicBezTo>
                  <a:cubicBezTo>
                    <a:pt x="14883" y="82392"/>
                    <a:pt x="15546" y="84050"/>
                    <a:pt x="16431" y="85486"/>
                  </a:cubicBezTo>
                  <a:cubicBezTo>
                    <a:pt x="62904" y="160695"/>
                    <a:pt x="109764" y="235626"/>
                    <a:pt x="155740" y="311111"/>
                  </a:cubicBezTo>
                  <a:cubicBezTo>
                    <a:pt x="234484" y="440584"/>
                    <a:pt x="311019" y="571383"/>
                    <a:pt x="381530" y="705498"/>
                  </a:cubicBezTo>
                  <a:cubicBezTo>
                    <a:pt x="446570" y="829168"/>
                    <a:pt x="505753" y="955381"/>
                    <a:pt x="552282" y="1087506"/>
                  </a:cubicBezTo>
                  <a:cubicBezTo>
                    <a:pt x="577259" y="1158459"/>
                    <a:pt x="598036" y="1230462"/>
                    <a:pt x="615111" y="1303570"/>
                  </a:cubicBezTo>
                  <a:cubicBezTo>
                    <a:pt x="623898" y="1341257"/>
                    <a:pt x="629424" y="1379718"/>
                    <a:pt x="635613" y="1418068"/>
                  </a:cubicBezTo>
                  <a:cubicBezTo>
                    <a:pt x="650533" y="1510959"/>
                    <a:pt x="655285" y="1604348"/>
                    <a:pt x="655119" y="1698068"/>
                  </a:cubicBezTo>
                  <a:cubicBezTo>
                    <a:pt x="655009" y="1752277"/>
                    <a:pt x="653738" y="1806597"/>
                    <a:pt x="647549" y="1860420"/>
                  </a:cubicBezTo>
                  <a:cubicBezTo>
                    <a:pt x="640752" y="1919769"/>
                    <a:pt x="633181" y="1979062"/>
                    <a:pt x="622240" y="2038024"/>
                  </a:cubicBezTo>
                  <a:cubicBezTo>
                    <a:pt x="611796" y="2094333"/>
                    <a:pt x="601683" y="2150698"/>
                    <a:pt x="587316" y="2206013"/>
                  </a:cubicBezTo>
                  <a:cubicBezTo>
                    <a:pt x="568196" y="2279618"/>
                    <a:pt x="546369" y="2352505"/>
                    <a:pt x="522883" y="2424951"/>
                  </a:cubicBezTo>
                  <a:cubicBezTo>
                    <a:pt x="495641" y="2509000"/>
                    <a:pt x="465856" y="2592055"/>
                    <a:pt x="435905" y="2675110"/>
                  </a:cubicBezTo>
                  <a:cubicBezTo>
                    <a:pt x="424964" y="2705448"/>
                    <a:pt x="412420" y="2735232"/>
                    <a:pt x="401147" y="2765459"/>
                  </a:cubicBezTo>
                  <a:cubicBezTo>
                    <a:pt x="398605" y="2772201"/>
                    <a:pt x="392029" y="2783750"/>
                    <a:pt x="404905" y="2784745"/>
                  </a:cubicBezTo>
                  <a:cubicBezTo>
                    <a:pt x="417890" y="2785684"/>
                    <a:pt x="429716" y="2790160"/>
                    <a:pt x="442371" y="2791929"/>
                  </a:cubicBezTo>
                  <a:cubicBezTo>
                    <a:pt x="479173" y="2797068"/>
                    <a:pt x="515810" y="2803865"/>
                    <a:pt x="552503" y="2809888"/>
                  </a:cubicBezTo>
                  <a:cubicBezTo>
                    <a:pt x="592455" y="2816464"/>
                    <a:pt x="632297" y="2823924"/>
                    <a:pt x="672471" y="2829063"/>
                  </a:cubicBezTo>
                  <a:cubicBezTo>
                    <a:pt x="718115" y="2834865"/>
                    <a:pt x="764091" y="2838623"/>
                    <a:pt x="809901" y="2843099"/>
                  </a:cubicBezTo>
                  <a:cubicBezTo>
                    <a:pt x="860187" y="2848017"/>
                    <a:pt x="910252" y="2845641"/>
                    <a:pt x="959710" y="2835805"/>
                  </a:cubicBezTo>
                  <a:cubicBezTo>
                    <a:pt x="1032707" y="2821271"/>
                    <a:pt x="1086585" y="2778169"/>
                    <a:pt x="1129522" y="2719428"/>
                  </a:cubicBezTo>
                  <a:cubicBezTo>
                    <a:pt x="1135048" y="2711858"/>
                    <a:pt x="1139524" y="2704453"/>
                    <a:pt x="1138750" y="2693898"/>
                  </a:cubicBezTo>
                  <a:cubicBezTo>
                    <a:pt x="1136485" y="2663616"/>
                    <a:pt x="1135490" y="2633279"/>
                    <a:pt x="1133998" y="2602941"/>
                  </a:cubicBezTo>
                  <a:cubicBezTo>
                    <a:pt x="1135379" y="2593934"/>
                    <a:pt x="1135545" y="2585203"/>
                    <a:pt x="1141016" y="2576638"/>
                  </a:cubicBezTo>
                  <a:cubicBezTo>
                    <a:pt x="1149471" y="2563265"/>
                    <a:pt x="1150355" y="2547571"/>
                    <a:pt x="1150686" y="2531491"/>
                  </a:cubicBezTo>
                  <a:close/>
                </a:path>
              </a:pathLst>
            </a:custGeom>
            <a:solidFill>
              <a:srgbClr val="FFFFFF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7" name="Freeform: Shape 432">
              <a:extLst>
                <a:ext uri="{FF2B5EF4-FFF2-40B4-BE49-F238E27FC236}">
                  <a16:creationId xmlns:a16="http://schemas.microsoft.com/office/drawing/2014/main" id="{513F6FFD-44FB-4C9E-BAD0-35CF7D195A87}"/>
                </a:ext>
              </a:extLst>
            </p:cNvPr>
            <p:cNvSpPr/>
            <p:nvPr/>
          </p:nvSpPr>
          <p:spPr>
            <a:xfrm>
              <a:off x="4874000" y="2133319"/>
              <a:ext cx="900533" cy="1255350"/>
            </a:xfrm>
            <a:custGeom>
              <a:avLst/>
              <a:gdLst>
                <a:gd name="connsiteX0" fmla="*/ 895767 w 900533"/>
                <a:gd name="connsiteY0" fmla="*/ 304477 h 1255350"/>
                <a:gd name="connsiteX1" fmla="*/ 890628 w 900533"/>
                <a:gd name="connsiteY1" fmla="*/ 382779 h 1255350"/>
                <a:gd name="connsiteX2" fmla="*/ 879576 w 900533"/>
                <a:gd name="connsiteY2" fmla="*/ 446770 h 1255350"/>
                <a:gd name="connsiteX3" fmla="*/ 877974 w 900533"/>
                <a:gd name="connsiteY3" fmla="*/ 460529 h 1255350"/>
                <a:gd name="connsiteX4" fmla="*/ 876869 w 900533"/>
                <a:gd name="connsiteY4" fmla="*/ 542811 h 1255350"/>
                <a:gd name="connsiteX5" fmla="*/ 868580 w 900533"/>
                <a:gd name="connsiteY5" fmla="*/ 676981 h 1255350"/>
                <a:gd name="connsiteX6" fmla="*/ 820228 w 900533"/>
                <a:gd name="connsiteY6" fmla="*/ 838615 h 1255350"/>
                <a:gd name="connsiteX7" fmla="*/ 753585 w 900533"/>
                <a:gd name="connsiteY7" fmla="*/ 940679 h 1255350"/>
                <a:gd name="connsiteX8" fmla="*/ 695728 w 900533"/>
                <a:gd name="connsiteY8" fmla="*/ 1044456 h 1255350"/>
                <a:gd name="connsiteX9" fmla="*/ 624443 w 900533"/>
                <a:gd name="connsiteY9" fmla="*/ 1090598 h 1255350"/>
                <a:gd name="connsiteX10" fmla="*/ 592614 w 900533"/>
                <a:gd name="connsiteY10" fmla="*/ 1118614 h 1255350"/>
                <a:gd name="connsiteX11" fmla="*/ 581894 w 900533"/>
                <a:gd name="connsiteY11" fmla="*/ 1229520 h 1255350"/>
                <a:gd name="connsiteX12" fmla="*/ 571339 w 900533"/>
                <a:gd name="connsiteY12" fmla="*/ 1240406 h 1255350"/>
                <a:gd name="connsiteX13" fmla="*/ 497789 w 900533"/>
                <a:gd name="connsiteY13" fmla="*/ 1255216 h 1255350"/>
                <a:gd name="connsiteX14" fmla="*/ 475188 w 900533"/>
                <a:gd name="connsiteY14" fmla="*/ 1247258 h 1255350"/>
                <a:gd name="connsiteX15" fmla="*/ 208450 w 900533"/>
                <a:gd name="connsiteY15" fmla="*/ 1061200 h 1255350"/>
                <a:gd name="connsiteX16" fmla="*/ 84006 w 900533"/>
                <a:gd name="connsiteY16" fmla="*/ 973724 h 1255350"/>
                <a:gd name="connsiteX17" fmla="*/ 70633 w 900533"/>
                <a:gd name="connsiteY17" fmla="*/ 920067 h 1255350"/>
                <a:gd name="connsiteX18" fmla="*/ 71738 w 900533"/>
                <a:gd name="connsiteY18" fmla="*/ 723841 h 1255350"/>
                <a:gd name="connsiteX19" fmla="*/ 75717 w 900533"/>
                <a:gd name="connsiteY19" fmla="*/ 675157 h 1255350"/>
                <a:gd name="connsiteX20" fmla="*/ 59637 w 900533"/>
                <a:gd name="connsiteY20" fmla="*/ 607685 h 1255350"/>
                <a:gd name="connsiteX21" fmla="*/ 13053 w 900533"/>
                <a:gd name="connsiteY21" fmla="*/ 500206 h 1255350"/>
                <a:gd name="connsiteX22" fmla="*/ 398 w 900533"/>
                <a:gd name="connsiteY22" fmla="*/ 359405 h 1255350"/>
                <a:gd name="connsiteX23" fmla="*/ 35599 w 900533"/>
                <a:gd name="connsiteY23" fmla="*/ 296740 h 1255350"/>
                <a:gd name="connsiteX24" fmla="*/ 112962 w 900533"/>
                <a:gd name="connsiteY24" fmla="*/ 313153 h 1255350"/>
                <a:gd name="connsiteX25" fmla="*/ 162585 w 900533"/>
                <a:gd name="connsiteY25" fmla="*/ 422014 h 1255350"/>
                <a:gd name="connsiteX26" fmla="*/ 171150 w 900533"/>
                <a:gd name="connsiteY26" fmla="*/ 484346 h 1255350"/>
                <a:gd name="connsiteX27" fmla="*/ 179384 w 900533"/>
                <a:gd name="connsiteY27" fmla="*/ 495840 h 1255350"/>
                <a:gd name="connsiteX28" fmla="*/ 187120 w 900533"/>
                <a:gd name="connsiteY28" fmla="*/ 484070 h 1255350"/>
                <a:gd name="connsiteX29" fmla="*/ 213479 w 900533"/>
                <a:gd name="connsiteY29" fmla="*/ 328957 h 1255350"/>
                <a:gd name="connsiteX30" fmla="*/ 282553 w 900533"/>
                <a:gd name="connsiteY30" fmla="*/ 102061 h 1255350"/>
                <a:gd name="connsiteX31" fmla="*/ 445900 w 900533"/>
                <a:gd name="connsiteY31" fmla="*/ 329 h 1255350"/>
                <a:gd name="connsiteX32" fmla="*/ 641684 w 900533"/>
                <a:gd name="connsiteY32" fmla="*/ 24588 h 1255350"/>
                <a:gd name="connsiteX33" fmla="*/ 740323 w 900533"/>
                <a:gd name="connsiteY33" fmla="*/ 39342 h 1255350"/>
                <a:gd name="connsiteX34" fmla="*/ 803374 w 900533"/>
                <a:gd name="connsiteY34" fmla="*/ 53599 h 1255350"/>
                <a:gd name="connsiteX35" fmla="*/ 867254 w 900533"/>
                <a:gd name="connsiteY35" fmla="*/ 115158 h 1255350"/>
                <a:gd name="connsiteX36" fmla="*/ 895601 w 900533"/>
                <a:gd name="connsiteY36" fmla="*/ 219377 h 1255350"/>
                <a:gd name="connsiteX37" fmla="*/ 895767 w 900533"/>
                <a:gd name="connsiteY37" fmla="*/ 304477 h 125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900533" h="1255350">
                  <a:moveTo>
                    <a:pt x="895767" y="304477"/>
                  </a:moveTo>
                  <a:cubicBezTo>
                    <a:pt x="889081" y="330283"/>
                    <a:pt x="894165" y="356863"/>
                    <a:pt x="890628" y="382779"/>
                  </a:cubicBezTo>
                  <a:cubicBezTo>
                    <a:pt x="887699" y="404165"/>
                    <a:pt x="886484" y="425992"/>
                    <a:pt x="879576" y="446770"/>
                  </a:cubicBezTo>
                  <a:cubicBezTo>
                    <a:pt x="878140" y="451080"/>
                    <a:pt x="878084" y="455943"/>
                    <a:pt x="877974" y="460529"/>
                  </a:cubicBezTo>
                  <a:cubicBezTo>
                    <a:pt x="877421" y="487938"/>
                    <a:pt x="875598" y="515457"/>
                    <a:pt x="876869" y="542811"/>
                  </a:cubicBezTo>
                  <a:cubicBezTo>
                    <a:pt x="878913" y="587903"/>
                    <a:pt x="872669" y="632552"/>
                    <a:pt x="868580" y="676981"/>
                  </a:cubicBezTo>
                  <a:cubicBezTo>
                    <a:pt x="863441" y="733401"/>
                    <a:pt x="851615" y="789434"/>
                    <a:pt x="820228" y="838615"/>
                  </a:cubicBezTo>
                  <a:cubicBezTo>
                    <a:pt x="798400" y="872876"/>
                    <a:pt x="772704" y="904539"/>
                    <a:pt x="753585" y="940679"/>
                  </a:cubicBezTo>
                  <a:cubicBezTo>
                    <a:pt x="735018" y="975658"/>
                    <a:pt x="715622" y="1010251"/>
                    <a:pt x="695728" y="1044456"/>
                  </a:cubicBezTo>
                  <a:cubicBezTo>
                    <a:pt x="679979" y="1071533"/>
                    <a:pt x="659202" y="1091261"/>
                    <a:pt x="624443" y="1090598"/>
                  </a:cubicBezTo>
                  <a:cubicBezTo>
                    <a:pt x="598250" y="1090100"/>
                    <a:pt x="595156" y="1092753"/>
                    <a:pt x="592614" y="1118614"/>
                  </a:cubicBezTo>
                  <a:cubicBezTo>
                    <a:pt x="588967" y="1155583"/>
                    <a:pt x="580015" y="1192054"/>
                    <a:pt x="581894" y="1229520"/>
                  </a:cubicBezTo>
                  <a:cubicBezTo>
                    <a:pt x="579959" y="1234659"/>
                    <a:pt x="576755" y="1238748"/>
                    <a:pt x="571339" y="1240406"/>
                  </a:cubicBezTo>
                  <a:cubicBezTo>
                    <a:pt x="547301" y="1247645"/>
                    <a:pt x="522711" y="1252453"/>
                    <a:pt x="497789" y="1255216"/>
                  </a:cubicBezTo>
                  <a:cubicBezTo>
                    <a:pt x="489279" y="1256155"/>
                    <a:pt x="482040" y="1252066"/>
                    <a:pt x="475188" y="1247258"/>
                  </a:cubicBezTo>
                  <a:cubicBezTo>
                    <a:pt x="386275" y="1185202"/>
                    <a:pt x="297197" y="1123422"/>
                    <a:pt x="208450" y="1061200"/>
                  </a:cubicBezTo>
                  <a:cubicBezTo>
                    <a:pt x="166950" y="1032078"/>
                    <a:pt x="125119" y="1003454"/>
                    <a:pt x="84006" y="973724"/>
                  </a:cubicBezTo>
                  <a:cubicBezTo>
                    <a:pt x="64444" y="959578"/>
                    <a:pt x="61018" y="943276"/>
                    <a:pt x="70633" y="920067"/>
                  </a:cubicBezTo>
                  <a:cubicBezTo>
                    <a:pt x="70965" y="854640"/>
                    <a:pt x="70965" y="789268"/>
                    <a:pt x="71738" y="723841"/>
                  </a:cubicBezTo>
                  <a:cubicBezTo>
                    <a:pt x="71904" y="707595"/>
                    <a:pt x="74888" y="691403"/>
                    <a:pt x="75717" y="675157"/>
                  </a:cubicBezTo>
                  <a:cubicBezTo>
                    <a:pt x="76933" y="651340"/>
                    <a:pt x="80469" y="629237"/>
                    <a:pt x="59637" y="607685"/>
                  </a:cubicBezTo>
                  <a:cubicBezTo>
                    <a:pt x="31675" y="578840"/>
                    <a:pt x="22447" y="539330"/>
                    <a:pt x="13053" y="500206"/>
                  </a:cubicBezTo>
                  <a:cubicBezTo>
                    <a:pt x="1835" y="453512"/>
                    <a:pt x="-1204" y="406873"/>
                    <a:pt x="398" y="359405"/>
                  </a:cubicBezTo>
                  <a:cubicBezTo>
                    <a:pt x="1283" y="332383"/>
                    <a:pt x="11671" y="310776"/>
                    <a:pt x="35599" y="296740"/>
                  </a:cubicBezTo>
                  <a:cubicBezTo>
                    <a:pt x="65107" y="284528"/>
                    <a:pt x="90416" y="294143"/>
                    <a:pt x="112962" y="313153"/>
                  </a:cubicBezTo>
                  <a:cubicBezTo>
                    <a:pt x="146504" y="341390"/>
                    <a:pt x="157943" y="380790"/>
                    <a:pt x="162585" y="422014"/>
                  </a:cubicBezTo>
                  <a:cubicBezTo>
                    <a:pt x="164906" y="442902"/>
                    <a:pt x="171813" y="463071"/>
                    <a:pt x="171150" y="484346"/>
                  </a:cubicBezTo>
                  <a:cubicBezTo>
                    <a:pt x="170984" y="489596"/>
                    <a:pt x="172753" y="495840"/>
                    <a:pt x="179384" y="495840"/>
                  </a:cubicBezTo>
                  <a:cubicBezTo>
                    <a:pt x="186567" y="495896"/>
                    <a:pt x="186402" y="488878"/>
                    <a:pt x="187120" y="484070"/>
                  </a:cubicBezTo>
                  <a:cubicBezTo>
                    <a:pt x="194580" y="432126"/>
                    <a:pt x="203366" y="380403"/>
                    <a:pt x="213479" y="328957"/>
                  </a:cubicBezTo>
                  <a:cubicBezTo>
                    <a:pt x="228786" y="251041"/>
                    <a:pt x="245087" y="173457"/>
                    <a:pt x="282553" y="102061"/>
                  </a:cubicBezTo>
                  <a:cubicBezTo>
                    <a:pt x="317311" y="35861"/>
                    <a:pt x="371576" y="3644"/>
                    <a:pt x="445900" y="329"/>
                  </a:cubicBezTo>
                  <a:cubicBezTo>
                    <a:pt x="512819" y="-2655"/>
                    <a:pt x="576589" y="15415"/>
                    <a:pt x="641684" y="24588"/>
                  </a:cubicBezTo>
                  <a:cubicBezTo>
                    <a:pt x="674619" y="29229"/>
                    <a:pt x="707333" y="35087"/>
                    <a:pt x="740323" y="39342"/>
                  </a:cubicBezTo>
                  <a:cubicBezTo>
                    <a:pt x="761818" y="42105"/>
                    <a:pt x="782983" y="46305"/>
                    <a:pt x="803374" y="53599"/>
                  </a:cubicBezTo>
                  <a:cubicBezTo>
                    <a:pt x="833821" y="64485"/>
                    <a:pt x="853881" y="86644"/>
                    <a:pt x="867254" y="115158"/>
                  </a:cubicBezTo>
                  <a:cubicBezTo>
                    <a:pt x="882726" y="148203"/>
                    <a:pt x="892120" y="183403"/>
                    <a:pt x="895601" y="219377"/>
                  </a:cubicBezTo>
                  <a:cubicBezTo>
                    <a:pt x="898309" y="247560"/>
                    <a:pt x="905106" y="276184"/>
                    <a:pt x="895767" y="304477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8" name="Freeform: Shape 433">
              <a:extLst>
                <a:ext uri="{FF2B5EF4-FFF2-40B4-BE49-F238E27FC236}">
                  <a16:creationId xmlns:a16="http://schemas.microsoft.com/office/drawing/2014/main" id="{FA94E282-A6B9-4776-8F2E-92AD9EE04F64}"/>
                </a:ext>
              </a:extLst>
            </p:cNvPr>
            <p:cNvSpPr/>
            <p:nvPr/>
          </p:nvSpPr>
          <p:spPr>
            <a:xfrm>
              <a:off x="4905101" y="1818430"/>
              <a:ext cx="897671" cy="820668"/>
            </a:xfrm>
            <a:custGeom>
              <a:avLst/>
              <a:gdLst>
                <a:gd name="connsiteX0" fmla="*/ 864666 w 897671"/>
                <a:gd name="connsiteY0" fmla="*/ 619366 h 820668"/>
                <a:gd name="connsiteX1" fmla="*/ 852012 w 897671"/>
                <a:gd name="connsiteY1" fmla="*/ 492933 h 820668"/>
                <a:gd name="connsiteX2" fmla="*/ 819906 w 897671"/>
                <a:gd name="connsiteY2" fmla="*/ 411204 h 820668"/>
                <a:gd name="connsiteX3" fmla="*/ 744753 w 897671"/>
                <a:gd name="connsiteY3" fmla="*/ 365670 h 820668"/>
                <a:gd name="connsiteX4" fmla="*/ 625779 w 897671"/>
                <a:gd name="connsiteY4" fmla="*/ 348595 h 820668"/>
                <a:gd name="connsiteX5" fmla="*/ 487189 w 897671"/>
                <a:gd name="connsiteY5" fmla="*/ 323728 h 820668"/>
                <a:gd name="connsiteX6" fmla="*/ 288476 w 897671"/>
                <a:gd name="connsiteY6" fmla="*/ 372743 h 820668"/>
                <a:gd name="connsiteX7" fmla="*/ 225259 w 897671"/>
                <a:gd name="connsiteY7" fmla="*/ 491386 h 820668"/>
                <a:gd name="connsiteX8" fmla="*/ 179117 w 897671"/>
                <a:gd name="connsiteY8" fmla="*/ 692419 h 820668"/>
                <a:gd name="connsiteX9" fmla="*/ 159390 w 897671"/>
                <a:gd name="connsiteY9" fmla="*/ 808685 h 820668"/>
                <a:gd name="connsiteX10" fmla="*/ 150990 w 897671"/>
                <a:gd name="connsiteY10" fmla="*/ 820124 h 820668"/>
                <a:gd name="connsiteX11" fmla="*/ 133860 w 897671"/>
                <a:gd name="connsiteY11" fmla="*/ 805038 h 820668"/>
                <a:gd name="connsiteX12" fmla="*/ 111701 w 897671"/>
                <a:gd name="connsiteY12" fmla="*/ 680704 h 820668"/>
                <a:gd name="connsiteX13" fmla="*/ 4442 w 897671"/>
                <a:gd name="connsiteY13" fmla="*/ 611796 h 820668"/>
                <a:gd name="connsiteX14" fmla="*/ 1569 w 897671"/>
                <a:gd name="connsiteY14" fmla="*/ 528299 h 820668"/>
                <a:gd name="connsiteX15" fmla="*/ 59978 w 897671"/>
                <a:gd name="connsiteY15" fmla="*/ 299138 h 820668"/>
                <a:gd name="connsiteX16" fmla="*/ 187019 w 897671"/>
                <a:gd name="connsiteY16" fmla="*/ 120926 h 820668"/>
                <a:gd name="connsiteX17" fmla="*/ 296709 w 897671"/>
                <a:gd name="connsiteY17" fmla="*/ 58980 h 820668"/>
                <a:gd name="connsiteX18" fmla="*/ 490338 w 897671"/>
                <a:gd name="connsiteY18" fmla="*/ 3887 h 820668"/>
                <a:gd name="connsiteX19" fmla="*/ 670429 w 897671"/>
                <a:gd name="connsiteY19" fmla="*/ 28919 h 820668"/>
                <a:gd name="connsiteX20" fmla="*/ 769454 w 897671"/>
                <a:gd name="connsiteY20" fmla="*/ 134023 h 820668"/>
                <a:gd name="connsiteX21" fmla="*/ 874723 w 897671"/>
                <a:gd name="connsiteY21" fmla="*/ 359813 h 820668"/>
                <a:gd name="connsiteX22" fmla="*/ 893788 w 897671"/>
                <a:gd name="connsiteY22" fmla="*/ 502769 h 820668"/>
                <a:gd name="connsiteX23" fmla="*/ 869474 w 897671"/>
                <a:gd name="connsiteY23" fmla="*/ 614835 h 820668"/>
                <a:gd name="connsiteX24" fmla="*/ 864666 w 897671"/>
                <a:gd name="connsiteY24" fmla="*/ 619366 h 820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97671" h="820668">
                  <a:moveTo>
                    <a:pt x="864666" y="619366"/>
                  </a:moveTo>
                  <a:cubicBezTo>
                    <a:pt x="864777" y="576761"/>
                    <a:pt x="860301" y="534488"/>
                    <a:pt x="852012" y="492933"/>
                  </a:cubicBezTo>
                  <a:cubicBezTo>
                    <a:pt x="846265" y="464198"/>
                    <a:pt x="837202" y="435573"/>
                    <a:pt x="819906" y="411204"/>
                  </a:cubicBezTo>
                  <a:cubicBezTo>
                    <a:pt x="801670" y="385508"/>
                    <a:pt x="775643" y="371141"/>
                    <a:pt x="744753" y="365670"/>
                  </a:cubicBezTo>
                  <a:cubicBezTo>
                    <a:pt x="705298" y="358597"/>
                    <a:pt x="665400" y="354563"/>
                    <a:pt x="625779" y="348595"/>
                  </a:cubicBezTo>
                  <a:cubicBezTo>
                    <a:pt x="579361" y="341577"/>
                    <a:pt x="533717" y="328702"/>
                    <a:pt x="487189" y="323728"/>
                  </a:cubicBezTo>
                  <a:cubicBezTo>
                    <a:pt x="415793" y="316103"/>
                    <a:pt x="343901" y="313947"/>
                    <a:pt x="288476" y="372743"/>
                  </a:cubicBezTo>
                  <a:cubicBezTo>
                    <a:pt x="256757" y="406341"/>
                    <a:pt x="239074" y="448228"/>
                    <a:pt x="225259" y="491386"/>
                  </a:cubicBezTo>
                  <a:cubicBezTo>
                    <a:pt x="204260" y="557034"/>
                    <a:pt x="189616" y="624229"/>
                    <a:pt x="179117" y="692419"/>
                  </a:cubicBezTo>
                  <a:cubicBezTo>
                    <a:pt x="173149" y="731267"/>
                    <a:pt x="166242" y="770004"/>
                    <a:pt x="159390" y="808685"/>
                  </a:cubicBezTo>
                  <a:cubicBezTo>
                    <a:pt x="158561" y="813438"/>
                    <a:pt x="160495" y="823053"/>
                    <a:pt x="150990" y="820124"/>
                  </a:cubicBezTo>
                  <a:cubicBezTo>
                    <a:pt x="143917" y="817969"/>
                    <a:pt x="134523" y="818521"/>
                    <a:pt x="133860" y="805038"/>
                  </a:cubicBezTo>
                  <a:cubicBezTo>
                    <a:pt x="131870" y="762765"/>
                    <a:pt x="127836" y="720546"/>
                    <a:pt x="111701" y="680704"/>
                  </a:cubicBezTo>
                  <a:cubicBezTo>
                    <a:pt x="90536" y="628484"/>
                    <a:pt x="61801" y="610083"/>
                    <a:pt x="4442" y="611796"/>
                  </a:cubicBezTo>
                  <a:cubicBezTo>
                    <a:pt x="-1747" y="584166"/>
                    <a:pt x="-200" y="555984"/>
                    <a:pt x="1569" y="528299"/>
                  </a:cubicBezTo>
                  <a:cubicBezTo>
                    <a:pt x="6652" y="448449"/>
                    <a:pt x="25551" y="371804"/>
                    <a:pt x="59978" y="299138"/>
                  </a:cubicBezTo>
                  <a:cubicBezTo>
                    <a:pt x="91752" y="232053"/>
                    <a:pt x="131539" y="170936"/>
                    <a:pt x="187019" y="120926"/>
                  </a:cubicBezTo>
                  <a:cubicBezTo>
                    <a:pt x="218904" y="92136"/>
                    <a:pt x="257696" y="75392"/>
                    <a:pt x="296709" y="58980"/>
                  </a:cubicBezTo>
                  <a:cubicBezTo>
                    <a:pt x="359042" y="32732"/>
                    <a:pt x="422977" y="11181"/>
                    <a:pt x="490338" y="3887"/>
                  </a:cubicBezTo>
                  <a:cubicBezTo>
                    <a:pt x="552008" y="-2800"/>
                    <a:pt x="613788" y="-4402"/>
                    <a:pt x="670429" y="28919"/>
                  </a:cubicBezTo>
                  <a:cubicBezTo>
                    <a:pt x="713752" y="54394"/>
                    <a:pt x="743372" y="92523"/>
                    <a:pt x="769454" y="134023"/>
                  </a:cubicBezTo>
                  <a:cubicBezTo>
                    <a:pt x="814048" y="204865"/>
                    <a:pt x="841402" y="283720"/>
                    <a:pt x="874723" y="359813"/>
                  </a:cubicBezTo>
                  <a:cubicBezTo>
                    <a:pt x="894893" y="405954"/>
                    <a:pt x="903237" y="453256"/>
                    <a:pt x="893788" y="502769"/>
                  </a:cubicBezTo>
                  <a:cubicBezTo>
                    <a:pt x="886659" y="540290"/>
                    <a:pt x="877818" y="577535"/>
                    <a:pt x="869474" y="614835"/>
                  </a:cubicBezTo>
                  <a:cubicBezTo>
                    <a:pt x="869087" y="616603"/>
                    <a:pt x="866324" y="617874"/>
                    <a:pt x="864666" y="619366"/>
                  </a:cubicBezTo>
                  <a:close/>
                </a:path>
              </a:pathLst>
            </a:custGeom>
            <a:solidFill>
              <a:srgbClr val="130D0A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9" name="Freeform: Shape 434">
              <a:extLst>
                <a:ext uri="{FF2B5EF4-FFF2-40B4-BE49-F238E27FC236}">
                  <a16:creationId xmlns:a16="http://schemas.microsoft.com/office/drawing/2014/main" id="{FF2DA34D-F353-4DCC-8BF3-CEF039E662BE}"/>
                </a:ext>
              </a:extLst>
            </p:cNvPr>
            <p:cNvSpPr/>
            <p:nvPr/>
          </p:nvSpPr>
          <p:spPr>
            <a:xfrm>
              <a:off x="5347377" y="3430151"/>
              <a:ext cx="699829" cy="2317160"/>
            </a:xfrm>
            <a:custGeom>
              <a:avLst/>
              <a:gdLst>
                <a:gd name="connsiteX0" fmla="*/ 683050 w 699829"/>
                <a:gd name="connsiteY0" fmla="*/ 2226176 h 2317160"/>
                <a:gd name="connsiteX1" fmla="*/ 650170 w 699829"/>
                <a:gd name="connsiteY1" fmla="*/ 2288288 h 2317160"/>
                <a:gd name="connsiteX2" fmla="*/ 645086 w 699829"/>
                <a:gd name="connsiteY2" fmla="*/ 2299340 h 2317160"/>
                <a:gd name="connsiteX3" fmla="*/ 617622 w 699829"/>
                <a:gd name="connsiteY3" fmla="*/ 2304645 h 2317160"/>
                <a:gd name="connsiteX4" fmla="*/ 476877 w 699829"/>
                <a:gd name="connsiteY4" fmla="*/ 2162518 h 2317160"/>
                <a:gd name="connsiteX5" fmla="*/ 461128 w 699829"/>
                <a:gd name="connsiteY5" fmla="*/ 2130633 h 2317160"/>
                <a:gd name="connsiteX6" fmla="*/ 417031 w 699829"/>
                <a:gd name="connsiteY6" fmla="*/ 1888707 h 2317160"/>
                <a:gd name="connsiteX7" fmla="*/ 377023 w 699829"/>
                <a:gd name="connsiteY7" fmla="*/ 1681816 h 2317160"/>
                <a:gd name="connsiteX8" fmla="*/ 339999 w 699829"/>
                <a:gd name="connsiteY8" fmla="*/ 1477908 h 2317160"/>
                <a:gd name="connsiteX9" fmla="*/ 306512 w 699829"/>
                <a:gd name="connsiteY9" fmla="*/ 1306991 h 2317160"/>
                <a:gd name="connsiteX10" fmla="*/ 274019 w 699829"/>
                <a:gd name="connsiteY10" fmla="*/ 1129055 h 2317160"/>
                <a:gd name="connsiteX11" fmla="*/ 241361 w 699829"/>
                <a:gd name="connsiteY11" fmla="*/ 958525 h 2317160"/>
                <a:gd name="connsiteX12" fmla="*/ 220915 w 699829"/>
                <a:gd name="connsiteY12" fmla="*/ 847287 h 2317160"/>
                <a:gd name="connsiteX13" fmla="*/ 199971 w 699829"/>
                <a:gd name="connsiteY13" fmla="*/ 737873 h 2317160"/>
                <a:gd name="connsiteX14" fmla="*/ 178807 w 699829"/>
                <a:gd name="connsiteY14" fmla="*/ 623265 h 2317160"/>
                <a:gd name="connsiteX15" fmla="*/ 152669 w 699829"/>
                <a:gd name="connsiteY15" fmla="*/ 488322 h 2317160"/>
                <a:gd name="connsiteX16" fmla="*/ 130400 w 699829"/>
                <a:gd name="connsiteY16" fmla="*/ 366751 h 2317160"/>
                <a:gd name="connsiteX17" fmla="*/ 106417 w 699829"/>
                <a:gd name="connsiteY17" fmla="*/ 238162 h 2317160"/>
                <a:gd name="connsiteX18" fmla="*/ 95476 w 699829"/>
                <a:gd name="connsiteY18" fmla="*/ 220756 h 2317160"/>
                <a:gd name="connsiteX19" fmla="*/ 8940 w 699829"/>
                <a:gd name="connsiteY19" fmla="*/ 139690 h 2317160"/>
                <a:gd name="connsiteX20" fmla="*/ 2971 w 699829"/>
                <a:gd name="connsiteY20" fmla="*/ 113718 h 2317160"/>
                <a:gd name="connsiteX21" fmla="*/ 45466 w 699829"/>
                <a:gd name="connsiteY21" fmla="*/ 10991 h 2317160"/>
                <a:gd name="connsiteX22" fmla="*/ 65525 w 699829"/>
                <a:gd name="connsiteY22" fmla="*/ 7454 h 2317160"/>
                <a:gd name="connsiteX23" fmla="*/ 124984 w 699829"/>
                <a:gd name="connsiteY23" fmla="*/ 63874 h 2317160"/>
                <a:gd name="connsiteX24" fmla="*/ 138799 w 699829"/>
                <a:gd name="connsiteY24" fmla="*/ 74152 h 2317160"/>
                <a:gd name="connsiteX25" fmla="*/ 158085 w 699829"/>
                <a:gd name="connsiteY25" fmla="*/ 114381 h 2317160"/>
                <a:gd name="connsiteX26" fmla="*/ 175105 w 699829"/>
                <a:gd name="connsiteY26" fmla="*/ 168812 h 2317160"/>
                <a:gd name="connsiteX27" fmla="*/ 194611 w 699829"/>
                <a:gd name="connsiteY27" fmla="*/ 205062 h 2317160"/>
                <a:gd name="connsiteX28" fmla="*/ 216383 w 699829"/>
                <a:gd name="connsiteY28" fmla="*/ 238383 h 2317160"/>
                <a:gd name="connsiteX29" fmla="*/ 233680 w 699829"/>
                <a:gd name="connsiteY29" fmla="*/ 262808 h 2317160"/>
                <a:gd name="connsiteX30" fmla="*/ 272085 w 699829"/>
                <a:gd name="connsiteY30" fmla="*/ 336469 h 2317160"/>
                <a:gd name="connsiteX31" fmla="*/ 362434 w 699829"/>
                <a:gd name="connsiteY31" fmla="*/ 536563 h 2317160"/>
                <a:gd name="connsiteX32" fmla="*/ 368679 w 699829"/>
                <a:gd name="connsiteY32" fmla="*/ 548610 h 2317160"/>
                <a:gd name="connsiteX33" fmla="*/ 410565 w 699829"/>
                <a:gd name="connsiteY33" fmla="*/ 655482 h 2317160"/>
                <a:gd name="connsiteX34" fmla="*/ 531860 w 699829"/>
                <a:gd name="connsiteY34" fmla="*/ 1032627 h 2317160"/>
                <a:gd name="connsiteX35" fmla="*/ 562308 w 699829"/>
                <a:gd name="connsiteY35" fmla="*/ 1152154 h 2317160"/>
                <a:gd name="connsiteX36" fmla="*/ 565292 w 699829"/>
                <a:gd name="connsiteY36" fmla="*/ 1172710 h 2317160"/>
                <a:gd name="connsiteX37" fmla="*/ 572199 w 699829"/>
                <a:gd name="connsiteY37" fmla="*/ 1183928 h 2317160"/>
                <a:gd name="connsiteX38" fmla="*/ 605852 w 699829"/>
                <a:gd name="connsiteY38" fmla="*/ 1361090 h 2317160"/>
                <a:gd name="connsiteX39" fmla="*/ 635526 w 699829"/>
                <a:gd name="connsiteY39" fmla="*/ 1537257 h 2317160"/>
                <a:gd name="connsiteX40" fmla="*/ 654591 w 699829"/>
                <a:gd name="connsiteY40" fmla="*/ 1671482 h 2317160"/>
                <a:gd name="connsiteX41" fmla="*/ 664261 w 699829"/>
                <a:gd name="connsiteY41" fmla="*/ 1756139 h 2317160"/>
                <a:gd name="connsiteX42" fmla="*/ 681226 w 699829"/>
                <a:gd name="connsiteY42" fmla="*/ 1929875 h 2317160"/>
                <a:gd name="connsiteX43" fmla="*/ 692002 w 699829"/>
                <a:gd name="connsiteY43" fmla="*/ 2064101 h 2317160"/>
                <a:gd name="connsiteX44" fmla="*/ 699793 w 699829"/>
                <a:gd name="connsiteY44" fmla="*/ 2154671 h 2317160"/>
                <a:gd name="connsiteX45" fmla="*/ 690012 w 699829"/>
                <a:gd name="connsiteY45" fmla="*/ 2199818 h 2317160"/>
                <a:gd name="connsiteX46" fmla="*/ 683050 w 699829"/>
                <a:gd name="connsiteY46" fmla="*/ 2226176 h 231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99829" h="2317160">
                  <a:moveTo>
                    <a:pt x="683050" y="2226176"/>
                  </a:moveTo>
                  <a:cubicBezTo>
                    <a:pt x="665477" y="2243362"/>
                    <a:pt x="661554" y="2267842"/>
                    <a:pt x="650170" y="2288288"/>
                  </a:cubicBezTo>
                  <a:cubicBezTo>
                    <a:pt x="648181" y="2291825"/>
                    <a:pt x="646799" y="2295693"/>
                    <a:pt x="645086" y="2299340"/>
                  </a:cubicBezTo>
                  <a:cubicBezTo>
                    <a:pt x="634587" y="2322217"/>
                    <a:pt x="634753" y="2322052"/>
                    <a:pt x="617622" y="2304645"/>
                  </a:cubicBezTo>
                  <a:cubicBezTo>
                    <a:pt x="570873" y="2257066"/>
                    <a:pt x="524344" y="2209378"/>
                    <a:pt x="476877" y="2162518"/>
                  </a:cubicBezTo>
                  <a:cubicBezTo>
                    <a:pt x="467427" y="2153179"/>
                    <a:pt x="463283" y="2142016"/>
                    <a:pt x="461128" y="2130633"/>
                  </a:cubicBezTo>
                  <a:cubicBezTo>
                    <a:pt x="445931" y="2050120"/>
                    <a:pt x="432061" y="1969275"/>
                    <a:pt x="417031" y="1888707"/>
                  </a:cubicBezTo>
                  <a:cubicBezTo>
                    <a:pt x="404155" y="1819632"/>
                    <a:pt x="389953" y="1750835"/>
                    <a:pt x="377023" y="1681816"/>
                  </a:cubicBezTo>
                  <a:cubicBezTo>
                    <a:pt x="364258" y="1613902"/>
                    <a:pt x="352709" y="1545822"/>
                    <a:pt x="339999" y="1477908"/>
                  </a:cubicBezTo>
                  <a:cubicBezTo>
                    <a:pt x="329279" y="1420880"/>
                    <a:pt x="317343" y="1364074"/>
                    <a:pt x="306512" y="1306991"/>
                  </a:cubicBezTo>
                  <a:cubicBezTo>
                    <a:pt x="295294" y="1247752"/>
                    <a:pt x="285071" y="1188349"/>
                    <a:pt x="274019" y="1129055"/>
                  </a:cubicBezTo>
                  <a:cubicBezTo>
                    <a:pt x="263409" y="1072193"/>
                    <a:pt x="252136" y="1015386"/>
                    <a:pt x="241361" y="958525"/>
                  </a:cubicBezTo>
                  <a:cubicBezTo>
                    <a:pt x="234343" y="921501"/>
                    <a:pt x="227878" y="884366"/>
                    <a:pt x="220915" y="847287"/>
                  </a:cubicBezTo>
                  <a:cubicBezTo>
                    <a:pt x="214063" y="810816"/>
                    <a:pt x="206824" y="774345"/>
                    <a:pt x="199971" y="737873"/>
                  </a:cubicBezTo>
                  <a:cubicBezTo>
                    <a:pt x="192788" y="699689"/>
                    <a:pt x="186046" y="661394"/>
                    <a:pt x="178807" y="623265"/>
                  </a:cubicBezTo>
                  <a:cubicBezTo>
                    <a:pt x="170242" y="578229"/>
                    <a:pt x="161179" y="533303"/>
                    <a:pt x="152669" y="488322"/>
                  </a:cubicBezTo>
                  <a:cubicBezTo>
                    <a:pt x="144988" y="447817"/>
                    <a:pt x="137860" y="407256"/>
                    <a:pt x="130400" y="366751"/>
                  </a:cubicBezTo>
                  <a:cubicBezTo>
                    <a:pt x="122498" y="323870"/>
                    <a:pt x="114540" y="280988"/>
                    <a:pt x="106417" y="238162"/>
                  </a:cubicBezTo>
                  <a:cubicBezTo>
                    <a:pt x="105091" y="231144"/>
                    <a:pt x="100836" y="225729"/>
                    <a:pt x="95476" y="220756"/>
                  </a:cubicBezTo>
                  <a:cubicBezTo>
                    <a:pt x="66520" y="193844"/>
                    <a:pt x="38227" y="166215"/>
                    <a:pt x="8940" y="139690"/>
                  </a:cubicBezTo>
                  <a:cubicBezTo>
                    <a:pt x="-68" y="131567"/>
                    <a:pt x="-2665" y="125930"/>
                    <a:pt x="2971" y="113718"/>
                  </a:cubicBezTo>
                  <a:cubicBezTo>
                    <a:pt x="18499" y="80065"/>
                    <a:pt x="32646" y="45694"/>
                    <a:pt x="45466" y="10991"/>
                  </a:cubicBezTo>
                  <a:cubicBezTo>
                    <a:pt x="51434" y="-5090"/>
                    <a:pt x="56794" y="-1056"/>
                    <a:pt x="65525" y="7454"/>
                  </a:cubicBezTo>
                  <a:cubicBezTo>
                    <a:pt x="85142" y="26463"/>
                    <a:pt x="105091" y="45196"/>
                    <a:pt x="124984" y="63874"/>
                  </a:cubicBezTo>
                  <a:cubicBezTo>
                    <a:pt x="129184" y="67797"/>
                    <a:pt x="132831" y="72605"/>
                    <a:pt x="138799" y="74152"/>
                  </a:cubicBezTo>
                  <a:cubicBezTo>
                    <a:pt x="145596" y="87414"/>
                    <a:pt x="154603" y="99572"/>
                    <a:pt x="158085" y="114381"/>
                  </a:cubicBezTo>
                  <a:cubicBezTo>
                    <a:pt x="164219" y="132396"/>
                    <a:pt x="170960" y="150189"/>
                    <a:pt x="175105" y="168812"/>
                  </a:cubicBezTo>
                  <a:cubicBezTo>
                    <a:pt x="178199" y="182682"/>
                    <a:pt x="185549" y="194231"/>
                    <a:pt x="194611" y="205062"/>
                  </a:cubicBezTo>
                  <a:cubicBezTo>
                    <a:pt x="203121" y="215230"/>
                    <a:pt x="209808" y="226834"/>
                    <a:pt x="216383" y="238383"/>
                  </a:cubicBezTo>
                  <a:cubicBezTo>
                    <a:pt x="223623" y="245457"/>
                    <a:pt x="223125" y="258056"/>
                    <a:pt x="233680" y="262808"/>
                  </a:cubicBezTo>
                  <a:cubicBezTo>
                    <a:pt x="242853" y="289222"/>
                    <a:pt x="259486" y="311768"/>
                    <a:pt x="272085" y="336469"/>
                  </a:cubicBezTo>
                  <a:cubicBezTo>
                    <a:pt x="305517" y="401730"/>
                    <a:pt x="334528" y="468870"/>
                    <a:pt x="362434" y="536563"/>
                  </a:cubicBezTo>
                  <a:cubicBezTo>
                    <a:pt x="364147" y="540763"/>
                    <a:pt x="366579" y="544631"/>
                    <a:pt x="368679" y="548610"/>
                  </a:cubicBezTo>
                  <a:cubicBezTo>
                    <a:pt x="381333" y="584750"/>
                    <a:pt x="398353" y="619176"/>
                    <a:pt x="410565" y="655482"/>
                  </a:cubicBezTo>
                  <a:cubicBezTo>
                    <a:pt x="456707" y="779373"/>
                    <a:pt x="496825" y="905144"/>
                    <a:pt x="531860" y="1032627"/>
                  </a:cubicBezTo>
                  <a:cubicBezTo>
                    <a:pt x="542746" y="1072304"/>
                    <a:pt x="551201" y="1112588"/>
                    <a:pt x="562308" y="1152154"/>
                  </a:cubicBezTo>
                  <a:cubicBezTo>
                    <a:pt x="564187" y="1158951"/>
                    <a:pt x="561645" y="1166245"/>
                    <a:pt x="565292" y="1172710"/>
                  </a:cubicBezTo>
                  <a:cubicBezTo>
                    <a:pt x="569712" y="1175197"/>
                    <a:pt x="571425" y="1178844"/>
                    <a:pt x="572199" y="1183928"/>
                  </a:cubicBezTo>
                  <a:cubicBezTo>
                    <a:pt x="581317" y="1243387"/>
                    <a:pt x="593585" y="1302238"/>
                    <a:pt x="605852" y="1361090"/>
                  </a:cubicBezTo>
                  <a:cubicBezTo>
                    <a:pt x="618009" y="1419333"/>
                    <a:pt x="626188" y="1478461"/>
                    <a:pt x="635526" y="1537257"/>
                  </a:cubicBezTo>
                  <a:cubicBezTo>
                    <a:pt x="642600" y="1581906"/>
                    <a:pt x="650778" y="1626556"/>
                    <a:pt x="654591" y="1671482"/>
                  </a:cubicBezTo>
                  <a:cubicBezTo>
                    <a:pt x="657022" y="1699830"/>
                    <a:pt x="660780" y="1728068"/>
                    <a:pt x="664261" y="1756139"/>
                  </a:cubicBezTo>
                  <a:cubicBezTo>
                    <a:pt x="671390" y="1813941"/>
                    <a:pt x="675092" y="1872019"/>
                    <a:pt x="681226" y="1929875"/>
                  </a:cubicBezTo>
                  <a:cubicBezTo>
                    <a:pt x="685923" y="1974525"/>
                    <a:pt x="690233" y="2019285"/>
                    <a:pt x="692002" y="2064101"/>
                  </a:cubicBezTo>
                  <a:cubicBezTo>
                    <a:pt x="693162" y="2094493"/>
                    <a:pt x="700401" y="2124112"/>
                    <a:pt x="699793" y="2154671"/>
                  </a:cubicBezTo>
                  <a:cubicBezTo>
                    <a:pt x="699462" y="2170696"/>
                    <a:pt x="698578" y="2186445"/>
                    <a:pt x="690012" y="2199818"/>
                  </a:cubicBezTo>
                  <a:cubicBezTo>
                    <a:pt x="684542" y="2208438"/>
                    <a:pt x="684376" y="2217224"/>
                    <a:pt x="683050" y="2226176"/>
                  </a:cubicBezTo>
                  <a:close/>
                </a:path>
              </a:pathLst>
            </a:custGeom>
            <a:solidFill>
              <a:srgbClr val="ED222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0" name="Freeform: Shape 435">
              <a:extLst>
                <a:ext uri="{FF2B5EF4-FFF2-40B4-BE49-F238E27FC236}">
                  <a16:creationId xmlns:a16="http://schemas.microsoft.com/office/drawing/2014/main" id="{8260D0E8-F299-47B5-8D54-B7E48541C711}"/>
                </a:ext>
              </a:extLst>
            </p:cNvPr>
            <p:cNvSpPr/>
            <p:nvPr/>
          </p:nvSpPr>
          <p:spPr>
            <a:xfrm>
              <a:off x="4881905" y="5988733"/>
              <a:ext cx="545331" cy="438581"/>
            </a:xfrm>
            <a:custGeom>
              <a:avLst/>
              <a:gdLst>
                <a:gd name="connsiteX0" fmla="*/ 214360 w 545331"/>
                <a:gd name="connsiteY0" fmla="*/ 643 h 438581"/>
                <a:gd name="connsiteX1" fmla="*/ 297746 w 545331"/>
                <a:gd name="connsiteY1" fmla="*/ 74249 h 438581"/>
                <a:gd name="connsiteX2" fmla="*/ 367152 w 545331"/>
                <a:gd name="connsiteY2" fmla="*/ 108399 h 438581"/>
                <a:gd name="connsiteX3" fmla="*/ 445731 w 545331"/>
                <a:gd name="connsiteY3" fmla="*/ 141831 h 438581"/>
                <a:gd name="connsiteX4" fmla="*/ 541385 w 545331"/>
                <a:gd name="connsiteY4" fmla="*/ 228699 h 438581"/>
                <a:gd name="connsiteX5" fmla="*/ 543264 w 545331"/>
                <a:gd name="connsiteY5" fmla="*/ 241630 h 438581"/>
                <a:gd name="connsiteX6" fmla="*/ 409094 w 545331"/>
                <a:gd name="connsiteY6" fmla="*/ 397406 h 438581"/>
                <a:gd name="connsiteX7" fmla="*/ 301780 w 545331"/>
                <a:gd name="connsiteY7" fmla="*/ 433877 h 438581"/>
                <a:gd name="connsiteX8" fmla="*/ 85218 w 545331"/>
                <a:gd name="connsiteY8" fmla="*/ 432385 h 438581"/>
                <a:gd name="connsiteX9" fmla="*/ 68309 w 545331"/>
                <a:gd name="connsiteY9" fmla="*/ 420449 h 438581"/>
                <a:gd name="connsiteX10" fmla="*/ 64441 w 545331"/>
                <a:gd name="connsiteY10" fmla="*/ 352259 h 438581"/>
                <a:gd name="connsiteX11" fmla="*/ 62009 w 545331"/>
                <a:gd name="connsiteY11" fmla="*/ 291474 h 438581"/>
                <a:gd name="connsiteX12" fmla="*/ 13381 w 545331"/>
                <a:gd name="connsiteY12" fmla="*/ 219636 h 438581"/>
                <a:gd name="connsiteX13" fmla="*/ 8 w 545331"/>
                <a:gd name="connsiteY13" fmla="*/ 213668 h 438581"/>
                <a:gd name="connsiteX14" fmla="*/ 14818 w 545331"/>
                <a:gd name="connsiteY14" fmla="*/ 195764 h 438581"/>
                <a:gd name="connsiteX15" fmla="*/ 194632 w 545331"/>
                <a:gd name="connsiteY15" fmla="*/ 11806 h 438581"/>
                <a:gd name="connsiteX16" fmla="*/ 214360 w 545331"/>
                <a:gd name="connsiteY16" fmla="*/ 643 h 43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5331" h="438581">
                  <a:moveTo>
                    <a:pt x="214360" y="643"/>
                  </a:moveTo>
                  <a:cubicBezTo>
                    <a:pt x="242266" y="25068"/>
                    <a:pt x="271222" y="48443"/>
                    <a:pt x="297746" y="74249"/>
                  </a:cubicBezTo>
                  <a:cubicBezTo>
                    <a:pt x="317640" y="93590"/>
                    <a:pt x="338472" y="107570"/>
                    <a:pt x="367152" y="108399"/>
                  </a:cubicBezTo>
                  <a:cubicBezTo>
                    <a:pt x="397434" y="109283"/>
                    <a:pt x="422301" y="124756"/>
                    <a:pt x="445731" y="141831"/>
                  </a:cubicBezTo>
                  <a:cubicBezTo>
                    <a:pt x="480710" y="167251"/>
                    <a:pt x="510164" y="199025"/>
                    <a:pt x="541385" y="228699"/>
                  </a:cubicBezTo>
                  <a:cubicBezTo>
                    <a:pt x="545474" y="232622"/>
                    <a:pt x="546856" y="235385"/>
                    <a:pt x="543264" y="241630"/>
                  </a:cubicBezTo>
                  <a:cubicBezTo>
                    <a:pt x="508285" y="302028"/>
                    <a:pt x="468498" y="358172"/>
                    <a:pt x="409094" y="397406"/>
                  </a:cubicBezTo>
                  <a:cubicBezTo>
                    <a:pt x="376546" y="418902"/>
                    <a:pt x="339799" y="429954"/>
                    <a:pt x="301780" y="433877"/>
                  </a:cubicBezTo>
                  <a:cubicBezTo>
                    <a:pt x="229722" y="441337"/>
                    <a:pt x="157387" y="439238"/>
                    <a:pt x="85218" y="432385"/>
                  </a:cubicBezTo>
                  <a:cubicBezTo>
                    <a:pt x="76487" y="431556"/>
                    <a:pt x="72564" y="427965"/>
                    <a:pt x="68309" y="420449"/>
                  </a:cubicBezTo>
                  <a:cubicBezTo>
                    <a:pt x="55654" y="397959"/>
                    <a:pt x="52394" y="373755"/>
                    <a:pt x="64441" y="352259"/>
                  </a:cubicBezTo>
                  <a:cubicBezTo>
                    <a:pt x="77040" y="329769"/>
                    <a:pt x="71017" y="310925"/>
                    <a:pt x="62009" y="291474"/>
                  </a:cubicBezTo>
                  <a:cubicBezTo>
                    <a:pt x="49742" y="265005"/>
                    <a:pt x="31451" y="242348"/>
                    <a:pt x="13381" y="219636"/>
                  </a:cubicBezTo>
                  <a:cubicBezTo>
                    <a:pt x="9844" y="215160"/>
                    <a:pt x="5921" y="212453"/>
                    <a:pt x="8" y="213668"/>
                  </a:cubicBezTo>
                  <a:cubicBezTo>
                    <a:pt x="-323" y="203446"/>
                    <a:pt x="9513" y="201069"/>
                    <a:pt x="14818" y="195764"/>
                  </a:cubicBezTo>
                  <a:cubicBezTo>
                    <a:pt x="75548" y="135200"/>
                    <a:pt x="132465" y="70933"/>
                    <a:pt x="194632" y="11806"/>
                  </a:cubicBezTo>
                  <a:cubicBezTo>
                    <a:pt x="200103" y="6667"/>
                    <a:pt x="203916" y="-2507"/>
                    <a:pt x="214360" y="643"/>
                  </a:cubicBezTo>
                  <a:close/>
                </a:path>
              </a:pathLst>
            </a:custGeom>
            <a:solidFill>
              <a:srgbClr val="FA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1" name="Freeform: Shape 436">
              <a:extLst>
                <a:ext uri="{FF2B5EF4-FFF2-40B4-BE49-F238E27FC236}">
                  <a16:creationId xmlns:a16="http://schemas.microsoft.com/office/drawing/2014/main" id="{4B0CFD4D-B8D0-44FE-848D-643F0F33223F}"/>
                </a:ext>
              </a:extLst>
            </p:cNvPr>
            <p:cNvSpPr/>
            <p:nvPr/>
          </p:nvSpPr>
          <p:spPr>
            <a:xfrm>
              <a:off x="4740533" y="5918605"/>
              <a:ext cx="359027" cy="314527"/>
            </a:xfrm>
            <a:custGeom>
              <a:avLst/>
              <a:gdLst>
                <a:gd name="connsiteX0" fmla="*/ 355732 w 359027"/>
                <a:gd name="connsiteY0" fmla="*/ 70772 h 314527"/>
                <a:gd name="connsiteX1" fmla="*/ 241566 w 359027"/>
                <a:gd name="connsiteY1" fmla="*/ 183556 h 314527"/>
                <a:gd name="connsiteX2" fmla="*/ 141436 w 359027"/>
                <a:gd name="connsiteY2" fmla="*/ 283852 h 314527"/>
                <a:gd name="connsiteX3" fmla="*/ 66946 w 359027"/>
                <a:gd name="connsiteY3" fmla="*/ 289267 h 314527"/>
                <a:gd name="connsiteX4" fmla="*/ 5111 w 359027"/>
                <a:gd name="connsiteY4" fmla="*/ 237987 h 314527"/>
                <a:gd name="connsiteX5" fmla="*/ 4061 w 359027"/>
                <a:gd name="connsiteY5" fmla="*/ 225443 h 314527"/>
                <a:gd name="connsiteX6" fmla="*/ 265272 w 359027"/>
                <a:gd name="connsiteY6" fmla="*/ 3797 h 314527"/>
                <a:gd name="connsiteX7" fmla="*/ 281353 w 359027"/>
                <a:gd name="connsiteY7" fmla="*/ 3466 h 314527"/>
                <a:gd name="connsiteX8" fmla="*/ 349156 w 359027"/>
                <a:gd name="connsiteY8" fmla="*/ 49497 h 314527"/>
                <a:gd name="connsiteX9" fmla="*/ 355732 w 359027"/>
                <a:gd name="connsiteY9" fmla="*/ 70772 h 314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9027" h="314527">
                  <a:moveTo>
                    <a:pt x="355732" y="70772"/>
                  </a:moveTo>
                  <a:cubicBezTo>
                    <a:pt x="315448" y="106082"/>
                    <a:pt x="278479" y="144874"/>
                    <a:pt x="241566" y="183556"/>
                  </a:cubicBezTo>
                  <a:cubicBezTo>
                    <a:pt x="208908" y="217762"/>
                    <a:pt x="176802" y="252354"/>
                    <a:pt x="141436" y="283852"/>
                  </a:cubicBezTo>
                  <a:cubicBezTo>
                    <a:pt x="106457" y="323915"/>
                    <a:pt x="106622" y="323694"/>
                    <a:pt x="66946" y="289267"/>
                  </a:cubicBezTo>
                  <a:cubicBezTo>
                    <a:pt x="46721" y="271750"/>
                    <a:pt x="25833" y="254951"/>
                    <a:pt x="5111" y="237987"/>
                  </a:cubicBezTo>
                  <a:cubicBezTo>
                    <a:pt x="193" y="233953"/>
                    <a:pt x="-2902" y="231356"/>
                    <a:pt x="4061" y="225443"/>
                  </a:cubicBezTo>
                  <a:cubicBezTo>
                    <a:pt x="91316" y="151837"/>
                    <a:pt x="178460" y="77955"/>
                    <a:pt x="265272" y="3797"/>
                  </a:cubicBezTo>
                  <a:cubicBezTo>
                    <a:pt x="271738" y="-1729"/>
                    <a:pt x="275440" y="-679"/>
                    <a:pt x="281353" y="3466"/>
                  </a:cubicBezTo>
                  <a:cubicBezTo>
                    <a:pt x="303733" y="19104"/>
                    <a:pt x="326113" y="34798"/>
                    <a:pt x="349156" y="49497"/>
                  </a:cubicBezTo>
                  <a:cubicBezTo>
                    <a:pt x="358385" y="55410"/>
                    <a:pt x="362363" y="60936"/>
                    <a:pt x="355732" y="70772"/>
                  </a:cubicBezTo>
                  <a:close/>
                </a:path>
              </a:pathLst>
            </a:custGeom>
            <a:solidFill>
              <a:srgbClr val="FFFEF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2" name="Freeform: Shape 437">
              <a:extLst>
                <a:ext uri="{FF2B5EF4-FFF2-40B4-BE49-F238E27FC236}">
                  <a16:creationId xmlns:a16="http://schemas.microsoft.com/office/drawing/2014/main" id="{A411D442-8612-4BB2-88F2-EEC20F1B8C46}"/>
                </a:ext>
              </a:extLst>
            </p:cNvPr>
            <p:cNvSpPr/>
            <p:nvPr/>
          </p:nvSpPr>
          <p:spPr>
            <a:xfrm>
              <a:off x="6516433" y="4432365"/>
              <a:ext cx="81312" cy="340916"/>
            </a:xfrm>
            <a:custGeom>
              <a:avLst/>
              <a:gdLst>
                <a:gd name="connsiteX0" fmla="*/ 61172 w 81312"/>
                <a:gd name="connsiteY0" fmla="*/ 230785 h 340916"/>
                <a:gd name="connsiteX1" fmla="*/ 78247 w 81312"/>
                <a:gd name="connsiteY1" fmla="*/ 312513 h 340916"/>
                <a:gd name="connsiteX2" fmla="*/ 69185 w 81312"/>
                <a:gd name="connsiteY2" fmla="*/ 340917 h 340916"/>
                <a:gd name="connsiteX3" fmla="*/ 56917 w 81312"/>
                <a:gd name="connsiteY3" fmla="*/ 293062 h 340916"/>
                <a:gd name="connsiteX4" fmla="*/ 23098 w 81312"/>
                <a:gd name="connsiteY4" fmla="*/ 126842 h 340916"/>
                <a:gd name="connsiteX5" fmla="*/ 2652 w 81312"/>
                <a:gd name="connsiteY5" fmla="*/ 21628 h 340916"/>
                <a:gd name="connsiteX6" fmla="*/ 0 w 81312"/>
                <a:gd name="connsiteY6" fmla="*/ 3724 h 340916"/>
                <a:gd name="connsiteX7" fmla="*/ 15694 w 81312"/>
                <a:gd name="connsiteY7" fmla="*/ 12399 h 340916"/>
                <a:gd name="connsiteX8" fmla="*/ 32327 w 81312"/>
                <a:gd name="connsiteY8" fmla="*/ 80203 h 340916"/>
                <a:gd name="connsiteX9" fmla="*/ 58243 w 81312"/>
                <a:gd name="connsiteY9" fmla="*/ 197961 h 340916"/>
                <a:gd name="connsiteX10" fmla="*/ 61172 w 81312"/>
                <a:gd name="connsiteY10" fmla="*/ 230785 h 340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312" h="340916">
                  <a:moveTo>
                    <a:pt x="61172" y="230785"/>
                  </a:moveTo>
                  <a:cubicBezTo>
                    <a:pt x="64653" y="258470"/>
                    <a:pt x="72003" y="285381"/>
                    <a:pt x="78247" y="312513"/>
                  </a:cubicBezTo>
                  <a:cubicBezTo>
                    <a:pt x="80568" y="322571"/>
                    <a:pt x="87034" y="336275"/>
                    <a:pt x="69185" y="340917"/>
                  </a:cubicBezTo>
                  <a:cubicBezTo>
                    <a:pt x="58188" y="326826"/>
                    <a:pt x="60620" y="308977"/>
                    <a:pt x="56917" y="293062"/>
                  </a:cubicBezTo>
                  <a:cubicBezTo>
                    <a:pt x="44097" y="238024"/>
                    <a:pt x="34095" y="182322"/>
                    <a:pt x="23098" y="126842"/>
                  </a:cubicBezTo>
                  <a:cubicBezTo>
                    <a:pt x="16191" y="91807"/>
                    <a:pt x="9505" y="56717"/>
                    <a:pt x="2652" y="21628"/>
                  </a:cubicBezTo>
                  <a:cubicBezTo>
                    <a:pt x="4918" y="15217"/>
                    <a:pt x="1492" y="9581"/>
                    <a:pt x="0" y="3724"/>
                  </a:cubicBezTo>
                  <a:cubicBezTo>
                    <a:pt x="12212" y="-6278"/>
                    <a:pt x="14036" y="6376"/>
                    <a:pt x="15694" y="12399"/>
                  </a:cubicBezTo>
                  <a:cubicBezTo>
                    <a:pt x="21938" y="34779"/>
                    <a:pt x="27188" y="57491"/>
                    <a:pt x="32327" y="80203"/>
                  </a:cubicBezTo>
                  <a:cubicBezTo>
                    <a:pt x="41224" y="119382"/>
                    <a:pt x="48131" y="159058"/>
                    <a:pt x="58243" y="197961"/>
                  </a:cubicBezTo>
                  <a:cubicBezTo>
                    <a:pt x="61117" y="208902"/>
                    <a:pt x="59514" y="219899"/>
                    <a:pt x="61172" y="230785"/>
                  </a:cubicBezTo>
                  <a:close/>
                </a:path>
              </a:pathLst>
            </a:custGeom>
            <a:solidFill>
              <a:srgbClr val="F4F1E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3" name="Freeform: Shape 438">
              <a:extLst>
                <a:ext uri="{FF2B5EF4-FFF2-40B4-BE49-F238E27FC236}">
                  <a16:creationId xmlns:a16="http://schemas.microsoft.com/office/drawing/2014/main" id="{85F96E95-660A-427D-9F76-9307D4707222}"/>
                </a:ext>
              </a:extLst>
            </p:cNvPr>
            <p:cNvSpPr/>
            <p:nvPr/>
          </p:nvSpPr>
          <p:spPr>
            <a:xfrm>
              <a:off x="5505517" y="3544588"/>
              <a:ext cx="63990" cy="131287"/>
            </a:xfrm>
            <a:custGeom>
              <a:avLst/>
              <a:gdLst>
                <a:gd name="connsiteX0" fmla="*/ 56365 w 63990"/>
                <a:gd name="connsiteY0" fmla="*/ 127483 h 131287"/>
                <a:gd name="connsiteX1" fmla="*/ 29509 w 63990"/>
                <a:gd name="connsiteY1" fmla="*/ 90294 h 131287"/>
                <a:gd name="connsiteX2" fmla="*/ 0 w 63990"/>
                <a:gd name="connsiteY2" fmla="*/ 0 h 131287"/>
                <a:gd name="connsiteX3" fmla="*/ 44815 w 63990"/>
                <a:gd name="connsiteY3" fmla="*/ 85597 h 131287"/>
                <a:gd name="connsiteX4" fmla="*/ 63990 w 63990"/>
                <a:gd name="connsiteY4" fmla="*/ 127263 h 131287"/>
                <a:gd name="connsiteX5" fmla="*/ 56365 w 63990"/>
                <a:gd name="connsiteY5" fmla="*/ 127483 h 131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990" h="131287">
                  <a:moveTo>
                    <a:pt x="56365" y="127483"/>
                  </a:moveTo>
                  <a:cubicBezTo>
                    <a:pt x="47413" y="115105"/>
                    <a:pt x="38516" y="102672"/>
                    <a:pt x="29509" y="90294"/>
                  </a:cubicBezTo>
                  <a:cubicBezTo>
                    <a:pt x="9947" y="63382"/>
                    <a:pt x="5471" y="31498"/>
                    <a:pt x="0" y="0"/>
                  </a:cubicBezTo>
                  <a:cubicBezTo>
                    <a:pt x="17628" y="27132"/>
                    <a:pt x="29509" y="57249"/>
                    <a:pt x="44815" y="85597"/>
                  </a:cubicBezTo>
                  <a:cubicBezTo>
                    <a:pt x="52054" y="99025"/>
                    <a:pt x="57691" y="113337"/>
                    <a:pt x="63990" y="127263"/>
                  </a:cubicBezTo>
                  <a:cubicBezTo>
                    <a:pt x="61670" y="134888"/>
                    <a:pt x="58962" y="129749"/>
                    <a:pt x="56365" y="127483"/>
                  </a:cubicBezTo>
                  <a:close/>
                </a:path>
              </a:pathLst>
            </a:custGeom>
            <a:solidFill>
              <a:srgbClr val="ECDEDB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4" name="Freeform: Shape 439">
              <a:extLst>
                <a:ext uri="{FF2B5EF4-FFF2-40B4-BE49-F238E27FC236}">
                  <a16:creationId xmlns:a16="http://schemas.microsoft.com/office/drawing/2014/main" id="{46966490-0471-4928-ADB9-B4596FAEB040}"/>
                </a:ext>
              </a:extLst>
            </p:cNvPr>
            <p:cNvSpPr/>
            <p:nvPr/>
          </p:nvSpPr>
          <p:spPr>
            <a:xfrm>
              <a:off x="5561881" y="3671850"/>
              <a:ext cx="19230" cy="21164"/>
            </a:xfrm>
            <a:custGeom>
              <a:avLst/>
              <a:gdLst>
                <a:gd name="connsiteX0" fmla="*/ 0 w 19230"/>
                <a:gd name="connsiteY0" fmla="*/ 221 h 21164"/>
                <a:gd name="connsiteX1" fmla="*/ 7626 w 19230"/>
                <a:gd name="connsiteY1" fmla="*/ 0 h 21164"/>
                <a:gd name="connsiteX2" fmla="*/ 19230 w 19230"/>
                <a:gd name="connsiteY2" fmla="*/ 21164 h 21164"/>
                <a:gd name="connsiteX3" fmla="*/ 0 w 19230"/>
                <a:gd name="connsiteY3" fmla="*/ 221 h 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30" h="21164">
                  <a:moveTo>
                    <a:pt x="0" y="221"/>
                  </a:moveTo>
                  <a:cubicBezTo>
                    <a:pt x="2542" y="110"/>
                    <a:pt x="5084" y="55"/>
                    <a:pt x="7626" y="0"/>
                  </a:cubicBezTo>
                  <a:cubicBezTo>
                    <a:pt x="15196" y="5028"/>
                    <a:pt x="15859" y="13815"/>
                    <a:pt x="19230" y="21164"/>
                  </a:cubicBezTo>
                  <a:cubicBezTo>
                    <a:pt x="5526" y="20833"/>
                    <a:pt x="6852" y="6742"/>
                    <a:pt x="0" y="221"/>
                  </a:cubicBezTo>
                  <a:close/>
                </a:path>
              </a:pathLst>
            </a:custGeom>
            <a:solidFill>
              <a:srgbClr val="CD8580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5" name="Freeform: Shape 440">
              <a:extLst>
                <a:ext uri="{FF2B5EF4-FFF2-40B4-BE49-F238E27FC236}">
                  <a16:creationId xmlns:a16="http://schemas.microsoft.com/office/drawing/2014/main" id="{6AA1BA02-C080-4F58-B6E4-5C181328F271}"/>
                </a:ext>
              </a:extLst>
            </p:cNvPr>
            <p:cNvSpPr/>
            <p:nvPr/>
          </p:nvSpPr>
          <p:spPr>
            <a:xfrm>
              <a:off x="6516477" y="4102751"/>
              <a:ext cx="617622" cy="565128"/>
            </a:xfrm>
            <a:custGeom>
              <a:avLst/>
              <a:gdLst>
                <a:gd name="connsiteX0" fmla="*/ 476458 w 617622"/>
                <a:gd name="connsiteY0" fmla="*/ 431809 h 565128"/>
                <a:gd name="connsiteX1" fmla="*/ 392409 w 617622"/>
                <a:gd name="connsiteY1" fmla="*/ 494032 h 565128"/>
                <a:gd name="connsiteX2" fmla="*/ 297252 w 617622"/>
                <a:gd name="connsiteY2" fmla="*/ 543047 h 565128"/>
                <a:gd name="connsiteX3" fmla="*/ 143133 w 617622"/>
                <a:gd name="connsiteY3" fmla="*/ 562056 h 565128"/>
                <a:gd name="connsiteX4" fmla="*/ 77595 w 617622"/>
                <a:gd name="connsiteY4" fmla="*/ 554264 h 565128"/>
                <a:gd name="connsiteX5" fmla="*/ 61128 w 617622"/>
                <a:gd name="connsiteY5" fmla="*/ 560453 h 565128"/>
                <a:gd name="connsiteX6" fmla="*/ 49855 w 617622"/>
                <a:gd name="connsiteY6" fmla="*/ 516135 h 565128"/>
                <a:gd name="connsiteX7" fmla="*/ 26480 w 617622"/>
                <a:gd name="connsiteY7" fmla="*/ 404677 h 565128"/>
                <a:gd name="connsiteX8" fmla="*/ 12334 w 617622"/>
                <a:gd name="connsiteY8" fmla="*/ 346820 h 565128"/>
                <a:gd name="connsiteX9" fmla="*/ 11 w 617622"/>
                <a:gd name="connsiteY9" fmla="*/ 333337 h 565128"/>
                <a:gd name="connsiteX10" fmla="*/ 17086 w 617622"/>
                <a:gd name="connsiteY10" fmla="*/ 259566 h 565128"/>
                <a:gd name="connsiteX11" fmla="*/ 72843 w 617622"/>
                <a:gd name="connsiteY11" fmla="*/ 147334 h 565128"/>
                <a:gd name="connsiteX12" fmla="*/ 108099 w 617622"/>
                <a:gd name="connsiteY12" fmla="*/ 40407 h 565128"/>
                <a:gd name="connsiteX13" fmla="*/ 152804 w 617622"/>
                <a:gd name="connsiteY13" fmla="*/ 12 h 565128"/>
                <a:gd name="connsiteX14" fmla="*/ 176841 w 617622"/>
                <a:gd name="connsiteY14" fmla="*/ 34660 h 565128"/>
                <a:gd name="connsiteX15" fmla="*/ 155843 w 617622"/>
                <a:gd name="connsiteY15" fmla="*/ 163470 h 565128"/>
                <a:gd name="connsiteX16" fmla="*/ 163137 w 617622"/>
                <a:gd name="connsiteY16" fmla="*/ 207567 h 565128"/>
                <a:gd name="connsiteX17" fmla="*/ 215081 w 617622"/>
                <a:gd name="connsiteY17" fmla="*/ 223923 h 565128"/>
                <a:gd name="connsiteX18" fmla="*/ 281061 w 617622"/>
                <a:gd name="connsiteY18" fmla="*/ 198283 h 565128"/>
                <a:gd name="connsiteX19" fmla="*/ 385280 w 617622"/>
                <a:gd name="connsiteY19" fmla="*/ 134679 h 565128"/>
                <a:gd name="connsiteX20" fmla="*/ 415728 w 617622"/>
                <a:gd name="connsiteY20" fmla="*/ 134956 h 565128"/>
                <a:gd name="connsiteX21" fmla="*/ 416115 w 617622"/>
                <a:gd name="connsiteY21" fmla="*/ 164022 h 565128"/>
                <a:gd name="connsiteX22" fmla="*/ 365166 w 617622"/>
                <a:gd name="connsiteY22" fmla="*/ 213811 h 565128"/>
                <a:gd name="connsiteX23" fmla="*/ 304988 w 617622"/>
                <a:gd name="connsiteY23" fmla="*/ 274099 h 565128"/>
                <a:gd name="connsiteX24" fmla="*/ 300125 w 617622"/>
                <a:gd name="connsiteY24" fmla="*/ 286477 h 565128"/>
                <a:gd name="connsiteX25" fmla="*/ 358645 w 617622"/>
                <a:gd name="connsiteY25" fmla="*/ 252935 h 565128"/>
                <a:gd name="connsiteX26" fmla="*/ 531110 w 617622"/>
                <a:gd name="connsiteY26" fmla="*/ 134016 h 565128"/>
                <a:gd name="connsiteX27" fmla="*/ 571118 w 617622"/>
                <a:gd name="connsiteY27" fmla="*/ 128601 h 565128"/>
                <a:gd name="connsiteX28" fmla="*/ 579075 w 617622"/>
                <a:gd name="connsiteY28" fmla="*/ 171095 h 565128"/>
                <a:gd name="connsiteX29" fmla="*/ 495136 w 617622"/>
                <a:gd name="connsiteY29" fmla="*/ 252161 h 565128"/>
                <a:gd name="connsiteX30" fmla="*/ 377433 w 617622"/>
                <a:gd name="connsiteY30" fmla="*/ 350965 h 565128"/>
                <a:gd name="connsiteX31" fmla="*/ 368316 w 617622"/>
                <a:gd name="connsiteY31" fmla="*/ 367487 h 565128"/>
                <a:gd name="connsiteX32" fmla="*/ 460599 w 617622"/>
                <a:gd name="connsiteY32" fmla="*/ 312615 h 565128"/>
                <a:gd name="connsiteX33" fmla="*/ 537409 w 617622"/>
                <a:gd name="connsiteY33" fmla="*/ 241496 h 565128"/>
                <a:gd name="connsiteX34" fmla="*/ 594769 w 617622"/>
                <a:gd name="connsiteY34" fmla="*/ 217845 h 565128"/>
                <a:gd name="connsiteX35" fmla="*/ 615436 w 617622"/>
                <a:gd name="connsiteY35" fmla="*/ 249122 h 565128"/>
                <a:gd name="connsiteX36" fmla="*/ 600847 w 617622"/>
                <a:gd name="connsiteY36" fmla="*/ 270783 h 565128"/>
                <a:gd name="connsiteX37" fmla="*/ 513095 w 617622"/>
                <a:gd name="connsiteY37" fmla="*/ 347207 h 565128"/>
                <a:gd name="connsiteX38" fmla="*/ 522158 w 617622"/>
                <a:gd name="connsiteY38" fmla="*/ 348423 h 565128"/>
                <a:gd name="connsiteX39" fmla="*/ 536691 w 617622"/>
                <a:gd name="connsiteY39" fmla="*/ 345770 h 565128"/>
                <a:gd name="connsiteX40" fmla="*/ 539233 w 617622"/>
                <a:gd name="connsiteY40" fmla="*/ 361961 h 565128"/>
                <a:gd name="connsiteX41" fmla="*/ 517958 w 617622"/>
                <a:gd name="connsiteY41" fmla="*/ 394730 h 565128"/>
                <a:gd name="connsiteX42" fmla="*/ 476458 w 617622"/>
                <a:gd name="connsiteY42" fmla="*/ 431809 h 565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617622" h="565128">
                  <a:moveTo>
                    <a:pt x="476458" y="431809"/>
                  </a:moveTo>
                  <a:cubicBezTo>
                    <a:pt x="447557" y="451371"/>
                    <a:pt x="418988" y="471375"/>
                    <a:pt x="392409" y="494032"/>
                  </a:cubicBezTo>
                  <a:cubicBezTo>
                    <a:pt x="359750" y="508565"/>
                    <a:pt x="330905" y="530171"/>
                    <a:pt x="297252" y="543047"/>
                  </a:cubicBezTo>
                  <a:cubicBezTo>
                    <a:pt x="247242" y="562111"/>
                    <a:pt x="196348" y="570013"/>
                    <a:pt x="143133" y="562056"/>
                  </a:cubicBezTo>
                  <a:cubicBezTo>
                    <a:pt x="121361" y="558796"/>
                    <a:pt x="99478" y="556530"/>
                    <a:pt x="77595" y="554264"/>
                  </a:cubicBezTo>
                  <a:cubicBezTo>
                    <a:pt x="71462" y="553657"/>
                    <a:pt x="64389" y="552551"/>
                    <a:pt x="61128" y="560453"/>
                  </a:cubicBezTo>
                  <a:cubicBezTo>
                    <a:pt x="51679" y="547246"/>
                    <a:pt x="53723" y="530834"/>
                    <a:pt x="49855" y="516135"/>
                  </a:cubicBezTo>
                  <a:cubicBezTo>
                    <a:pt x="40185" y="479498"/>
                    <a:pt x="35488" y="441535"/>
                    <a:pt x="26480" y="404677"/>
                  </a:cubicBezTo>
                  <a:cubicBezTo>
                    <a:pt x="21783" y="385392"/>
                    <a:pt x="16920" y="366161"/>
                    <a:pt x="12334" y="346820"/>
                  </a:cubicBezTo>
                  <a:cubicBezTo>
                    <a:pt x="11118" y="341736"/>
                    <a:pt x="13384" y="329027"/>
                    <a:pt x="11" y="333337"/>
                  </a:cubicBezTo>
                  <a:cubicBezTo>
                    <a:pt x="-376" y="307310"/>
                    <a:pt x="9405" y="283769"/>
                    <a:pt x="17086" y="259566"/>
                  </a:cubicBezTo>
                  <a:cubicBezTo>
                    <a:pt x="29851" y="219171"/>
                    <a:pt x="52508" y="183805"/>
                    <a:pt x="72843" y="147334"/>
                  </a:cubicBezTo>
                  <a:cubicBezTo>
                    <a:pt x="91521" y="113736"/>
                    <a:pt x="101246" y="77541"/>
                    <a:pt x="108099" y="40407"/>
                  </a:cubicBezTo>
                  <a:cubicBezTo>
                    <a:pt x="112519" y="16369"/>
                    <a:pt x="128545" y="730"/>
                    <a:pt x="152804" y="12"/>
                  </a:cubicBezTo>
                  <a:cubicBezTo>
                    <a:pt x="169437" y="-485"/>
                    <a:pt x="180047" y="14490"/>
                    <a:pt x="176841" y="34660"/>
                  </a:cubicBezTo>
                  <a:cubicBezTo>
                    <a:pt x="170045" y="77652"/>
                    <a:pt x="163413" y="120644"/>
                    <a:pt x="155843" y="163470"/>
                  </a:cubicBezTo>
                  <a:cubicBezTo>
                    <a:pt x="153025" y="179439"/>
                    <a:pt x="157224" y="193697"/>
                    <a:pt x="163137" y="207567"/>
                  </a:cubicBezTo>
                  <a:cubicBezTo>
                    <a:pt x="168497" y="220111"/>
                    <a:pt x="195022" y="227128"/>
                    <a:pt x="215081" y="223923"/>
                  </a:cubicBezTo>
                  <a:cubicBezTo>
                    <a:pt x="239008" y="220111"/>
                    <a:pt x="260560" y="210385"/>
                    <a:pt x="281061" y="198283"/>
                  </a:cubicBezTo>
                  <a:cubicBezTo>
                    <a:pt x="316095" y="177561"/>
                    <a:pt x="350632" y="156065"/>
                    <a:pt x="385280" y="134679"/>
                  </a:cubicBezTo>
                  <a:cubicBezTo>
                    <a:pt x="395724" y="128214"/>
                    <a:pt x="406279" y="126004"/>
                    <a:pt x="415728" y="134956"/>
                  </a:cubicBezTo>
                  <a:cubicBezTo>
                    <a:pt x="425012" y="143797"/>
                    <a:pt x="421309" y="154517"/>
                    <a:pt x="416115" y="164022"/>
                  </a:cubicBezTo>
                  <a:cubicBezTo>
                    <a:pt x="404234" y="185739"/>
                    <a:pt x="383180" y="198228"/>
                    <a:pt x="365166" y="213811"/>
                  </a:cubicBezTo>
                  <a:cubicBezTo>
                    <a:pt x="343614" y="232433"/>
                    <a:pt x="319356" y="248293"/>
                    <a:pt x="304988" y="274099"/>
                  </a:cubicBezTo>
                  <a:cubicBezTo>
                    <a:pt x="303330" y="277028"/>
                    <a:pt x="302446" y="280399"/>
                    <a:pt x="300125" y="286477"/>
                  </a:cubicBezTo>
                  <a:cubicBezTo>
                    <a:pt x="323279" y="278022"/>
                    <a:pt x="340575" y="264429"/>
                    <a:pt x="358645" y="252935"/>
                  </a:cubicBezTo>
                  <a:cubicBezTo>
                    <a:pt x="417607" y="215469"/>
                    <a:pt x="476071" y="177229"/>
                    <a:pt x="531110" y="134016"/>
                  </a:cubicBezTo>
                  <a:cubicBezTo>
                    <a:pt x="543433" y="124346"/>
                    <a:pt x="557579" y="124512"/>
                    <a:pt x="571118" y="128601"/>
                  </a:cubicBezTo>
                  <a:cubicBezTo>
                    <a:pt x="587530" y="133574"/>
                    <a:pt x="590845" y="153302"/>
                    <a:pt x="579075" y="171095"/>
                  </a:cubicBezTo>
                  <a:cubicBezTo>
                    <a:pt x="557137" y="204306"/>
                    <a:pt x="524921" y="227018"/>
                    <a:pt x="495136" y="252161"/>
                  </a:cubicBezTo>
                  <a:cubicBezTo>
                    <a:pt x="455957" y="285151"/>
                    <a:pt x="416612" y="317975"/>
                    <a:pt x="377433" y="350965"/>
                  </a:cubicBezTo>
                  <a:cubicBezTo>
                    <a:pt x="373012" y="354667"/>
                    <a:pt x="369807" y="359309"/>
                    <a:pt x="368316" y="367487"/>
                  </a:cubicBezTo>
                  <a:cubicBezTo>
                    <a:pt x="403571" y="354059"/>
                    <a:pt x="431477" y="332232"/>
                    <a:pt x="460599" y="312615"/>
                  </a:cubicBezTo>
                  <a:cubicBezTo>
                    <a:pt x="489886" y="292887"/>
                    <a:pt x="513869" y="267468"/>
                    <a:pt x="537409" y="241496"/>
                  </a:cubicBezTo>
                  <a:cubicBezTo>
                    <a:pt x="552716" y="224587"/>
                    <a:pt x="570952" y="215303"/>
                    <a:pt x="594769" y="217845"/>
                  </a:cubicBezTo>
                  <a:cubicBezTo>
                    <a:pt x="613170" y="219834"/>
                    <a:pt x="622067" y="231991"/>
                    <a:pt x="615436" y="249122"/>
                  </a:cubicBezTo>
                  <a:cubicBezTo>
                    <a:pt x="612231" y="257355"/>
                    <a:pt x="606871" y="264207"/>
                    <a:pt x="600847" y="270783"/>
                  </a:cubicBezTo>
                  <a:cubicBezTo>
                    <a:pt x="574489" y="299573"/>
                    <a:pt x="543543" y="323114"/>
                    <a:pt x="513095" y="347207"/>
                  </a:cubicBezTo>
                  <a:cubicBezTo>
                    <a:pt x="516079" y="352457"/>
                    <a:pt x="519395" y="350302"/>
                    <a:pt x="522158" y="348423"/>
                  </a:cubicBezTo>
                  <a:cubicBezTo>
                    <a:pt x="526744" y="345328"/>
                    <a:pt x="531883" y="342455"/>
                    <a:pt x="536691" y="345770"/>
                  </a:cubicBezTo>
                  <a:cubicBezTo>
                    <a:pt x="542383" y="349694"/>
                    <a:pt x="540117" y="356325"/>
                    <a:pt x="539233" y="361961"/>
                  </a:cubicBezTo>
                  <a:cubicBezTo>
                    <a:pt x="537078" y="376053"/>
                    <a:pt x="527960" y="385668"/>
                    <a:pt x="517958" y="394730"/>
                  </a:cubicBezTo>
                  <a:cubicBezTo>
                    <a:pt x="504088" y="406998"/>
                    <a:pt x="490273" y="419376"/>
                    <a:pt x="476458" y="431809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16" name="Isosceles Triangle 41">
            <a:extLst>
              <a:ext uri="{FF2B5EF4-FFF2-40B4-BE49-F238E27FC236}">
                <a16:creationId xmlns:a16="http://schemas.microsoft.com/office/drawing/2014/main" id="{EFBCAEDC-3F9A-4958-9D4E-235E4337BE9A}"/>
              </a:ext>
            </a:extLst>
          </p:cNvPr>
          <p:cNvSpPr/>
          <p:nvPr/>
        </p:nvSpPr>
        <p:spPr>
          <a:xfrm>
            <a:off x="4630742" y="2107123"/>
            <a:ext cx="260292" cy="373892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17" name="Isosceles Triangle 22">
            <a:extLst>
              <a:ext uri="{FF2B5EF4-FFF2-40B4-BE49-F238E27FC236}">
                <a16:creationId xmlns:a16="http://schemas.microsoft.com/office/drawing/2014/main" id="{80B4BCA7-9D36-4D39-B61A-1C9068C53113}"/>
              </a:ext>
            </a:extLst>
          </p:cNvPr>
          <p:cNvSpPr/>
          <p:nvPr/>
        </p:nvSpPr>
        <p:spPr>
          <a:xfrm rot="19800000">
            <a:off x="4572760" y="5510666"/>
            <a:ext cx="421175" cy="421101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18" name="Freeform 39">
            <a:extLst>
              <a:ext uri="{FF2B5EF4-FFF2-40B4-BE49-F238E27FC236}">
                <a16:creationId xmlns:a16="http://schemas.microsoft.com/office/drawing/2014/main" id="{DEB96615-7650-4AF0-9BF6-D55BF4A8E7E7}"/>
              </a:ext>
            </a:extLst>
          </p:cNvPr>
          <p:cNvSpPr>
            <a:spLocks noChangeAspect="1"/>
          </p:cNvSpPr>
          <p:nvPr/>
        </p:nvSpPr>
        <p:spPr>
          <a:xfrm rot="8580000">
            <a:off x="5171461" y="3799463"/>
            <a:ext cx="391245" cy="390206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1519" name="Group 63">
            <a:extLst>
              <a:ext uri="{FF2B5EF4-FFF2-40B4-BE49-F238E27FC236}">
                <a16:creationId xmlns:a16="http://schemas.microsoft.com/office/drawing/2014/main" id="{5C60C9F4-C965-4F2E-9E89-BC82D8958411}"/>
              </a:ext>
            </a:extLst>
          </p:cNvPr>
          <p:cNvGrpSpPr/>
          <p:nvPr/>
        </p:nvGrpSpPr>
        <p:grpSpPr>
          <a:xfrm>
            <a:off x="5372530" y="1860658"/>
            <a:ext cx="2416086" cy="918329"/>
            <a:chOff x="6457218" y="1772816"/>
            <a:chExt cx="2291246" cy="918329"/>
          </a:xfrm>
        </p:grpSpPr>
        <p:sp>
          <p:nvSpPr>
            <p:cNvPr id="1520" name="TextBox 1519">
              <a:extLst>
                <a:ext uri="{FF2B5EF4-FFF2-40B4-BE49-F238E27FC236}">
                  <a16:creationId xmlns:a16="http://schemas.microsoft.com/office/drawing/2014/main" id="{1B127A31-4280-45EC-89BA-C7EE134C6F30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1" name="TextBox 1520">
              <a:extLst>
                <a:ext uri="{FF2B5EF4-FFF2-40B4-BE49-F238E27FC236}">
                  <a16:creationId xmlns:a16="http://schemas.microsoft.com/office/drawing/2014/main" id="{AA093AB8-34B2-450F-A464-14AFA17D8153}"/>
                </a:ext>
              </a:extLst>
            </p:cNvPr>
            <p:cNvSpPr txBox="1"/>
            <p:nvPr/>
          </p:nvSpPr>
          <p:spPr>
            <a:xfrm>
              <a:off x="6457218" y="2044814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2" name="Group 66">
            <a:extLst>
              <a:ext uri="{FF2B5EF4-FFF2-40B4-BE49-F238E27FC236}">
                <a16:creationId xmlns:a16="http://schemas.microsoft.com/office/drawing/2014/main" id="{2739C28D-7CEB-4B8A-903F-79960B7357F1}"/>
              </a:ext>
            </a:extLst>
          </p:cNvPr>
          <p:cNvGrpSpPr/>
          <p:nvPr/>
        </p:nvGrpSpPr>
        <p:grpSpPr>
          <a:xfrm>
            <a:off x="5991549" y="3561355"/>
            <a:ext cx="2416086" cy="918329"/>
            <a:chOff x="6889266" y="3284984"/>
            <a:chExt cx="1998238" cy="918329"/>
          </a:xfrm>
        </p:grpSpPr>
        <p:sp>
          <p:nvSpPr>
            <p:cNvPr id="1523" name="TextBox 1522">
              <a:extLst>
                <a:ext uri="{FF2B5EF4-FFF2-40B4-BE49-F238E27FC236}">
                  <a16:creationId xmlns:a16="http://schemas.microsoft.com/office/drawing/2014/main" id="{F747177E-FA90-42D7-8E7C-94E8900FF658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4" name="TextBox 1523">
              <a:extLst>
                <a:ext uri="{FF2B5EF4-FFF2-40B4-BE49-F238E27FC236}">
                  <a16:creationId xmlns:a16="http://schemas.microsoft.com/office/drawing/2014/main" id="{8BCA162E-19D6-4C73-98F5-577732695E61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5" name="Group 69">
            <a:extLst>
              <a:ext uri="{FF2B5EF4-FFF2-40B4-BE49-F238E27FC236}">
                <a16:creationId xmlns:a16="http://schemas.microsoft.com/office/drawing/2014/main" id="{38BE9789-4CFC-4080-B353-3EA731CDF396}"/>
              </a:ext>
            </a:extLst>
          </p:cNvPr>
          <p:cNvGrpSpPr/>
          <p:nvPr/>
        </p:nvGrpSpPr>
        <p:grpSpPr>
          <a:xfrm>
            <a:off x="5372530" y="5262051"/>
            <a:ext cx="2416086" cy="918329"/>
            <a:chOff x="6673242" y="5020022"/>
            <a:chExt cx="2291246" cy="918329"/>
          </a:xfrm>
        </p:grpSpPr>
        <p:sp>
          <p:nvSpPr>
            <p:cNvPr id="1526" name="TextBox 1525">
              <a:extLst>
                <a:ext uri="{FF2B5EF4-FFF2-40B4-BE49-F238E27FC236}">
                  <a16:creationId xmlns:a16="http://schemas.microsoft.com/office/drawing/2014/main" id="{FCCF1B87-CB22-4246-B33E-63384A8CD4D7}"/>
                </a:ext>
              </a:extLst>
            </p:cNvPr>
            <p:cNvSpPr txBox="1"/>
            <p:nvPr/>
          </p:nvSpPr>
          <p:spPr>
            <a:xfrm>
              <a:off x="6673242" y="5020022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7" name="TextBox 1526">
              <a:extLst>
                <a:ext uri="{FF2B5EF4-FFF2-40B4-BE49-F238E27FC236}">
                  <a16:creationId xmlns:a16="http://schemas.microsoft.com/office/drawing/2014/main" id="{FF7DC2C5-74CC-4B7A-A142-61681FBF48B5}"/>
                </a:ext>
              </a:extLst>
            </p:cNvPr>
            <p:cNvSpPr txBox="1"/>
            <p:nvPr/>
          </p:nvSpPr>
          <p:spPr>
            <a:xfrm>
              <a:off x="6673242" y="5292020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28" name="TextBox 1527">
            <a:extLst>
              <a:ext uri="{FF2B5EF4-FFF2-40B4-BE49-F238E27FC236}">
                <a16:creationId xmlns:a16="http://schemas.microsoft.com/office/drawing/2014/main" id="{1E323B9B-6863-4D8F-B84F-4FB4955F29B6}"/>
              </a:ext>
            </a:extLst>
          </p:cNvPr>
          <p:cNvSpPr txBox="1"/>
          <p:nvPr/>
        </p:nvSpPr>
        <p:spPr>
          <a:xfrm>
            <a:off x="8763536" y="2064566"/>
            <a:ext cx="2643767" cy="923330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</a:t>
            </a:r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Create</a:t>
            </a:r>
          </a:p>
          <a:p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Quality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Professional </a:t>
            </a:r>
          </a:p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PPT Presentation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29" name="TextBox 1528">
            <a:extLst>
              <a:ext uri="{FF2B5EF4-FFF2-40B4-BE49-F238E27FC236}">
                <a16:creationId xmlns:a16="http://schemas.microsoft.com/office/drawing/2014/main" id="{8F384DD5-E688-4FD3-8566-29E2314A3F5B}"/>
              </a:ext>
            </a:extLst>
          </p:cNvPr>
          <p:cNvSpPr txBox="1"/>
          <p:nvPr/>
        </p:nvSpPr>
        <p:spPr>
          <a:xfrm>
            <a:off x="9203796" y="3260526"/>
            <a:ext cx="22035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You can simply impress your audience and add a unique zing and appeal to your Presentations. 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12485</TotalTime>
  <Words>146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98</cp:revision>
  <dcterms:created xsi:type="dcterms:W3CDTF">2018-02-18T19:39:47Z</dcterms:created>
  <dcterms:modified xsi:type="dcterms:W3CDTF">2022-10-25T03:43:45Z</dcterms:modified>
</cp:coreProperties>
</file>