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55" name="Freeform: Shape 46">
            <a:extLst>
              <a:ext uri="{FF2B5EF4-FFF2-40B4-BE49-F238E27FC236}">
                <a16:creationId xmlns:a16="http://schemas.microsoft.com/office/drawing/2014/main" id="{C0A04C64-5EAA-4B39-A345-FE2760A6FAAC}"/>
              </a:ext>
            </a:extLst>
          </p:cNvPr>
          <p:cNvSpPr/>
          <p:nvPr/>
        </p:nvSpPr>
        <p:spPr>
          <a:xfrm>
            <a:off x="4728330" y="2753142"/>
            <a:ext cx="781226" cy="604683"/>
          </a:xfrm>
          <a:custGeom>
            <a:avLst/>
            <a:gdLst>
              <a:gd name="connsiteX0" fmla="*/ 1573462 w 3107713"/>
              <a:gd name="connsiteY0" fmla="*/ 1230810 h 2405430"/>
              <a:gd name="connsiteX1" fmla="*/ 1573462 w 3107713"/>
              <a:gd name="connsiteY1" fmla="*/ 1540156 h 2405430"/>
              <a:gd name="connsiteX2" fmla="*/ 1882808 w 3107713"/>
              <a:gd name="connsiteY2" fmla="*/ 1540156 h 2405430"/>
              <a:gd name="connsiteX3" fmla="*/ 1882808 w 3107713"/>
              <a:gd name="connsiteY3" fmla="*/ 1230810 h 2405430"/>
              <a:gd name="connsiteX4" fmla="*/ 1220371 w 3107713"/>
              <a:gd name="connsiteY4" fmla="*/ 1230810 h 2405430"/>
              <a:gd name="connsiteX5" fmla="*/ 1220371 w 3107713"/>
              <a:gd name="connsiteY5" fmla="*/ 1540156 h 2405430"/>
              <a:gd name="connsiteX6" fmla="*/ 1529717 w 3107713"/>
              <a:gd name="connsiteY6" fmla="*/ 1540156 h 2405430"/>
              <a:gd name="connsiteX7" fmla="*/ 1529717 w 3107713"/>
              <a:gd name="connsiteY7" fmla="*/ 1230810 h 2405430"/>
              <a:gd name="connsiteX8" fmla="*/ 1573462 w 3107713"/>
              <a:gd name="connsiteY8" fmla="*/ 861315 h 2405430"/>
              <a:gd name="connsiteX9" fmla="*/ 1573462 w 3107713"/>
              <a:gd name="connsiteY9" fmla="*/ 1170661 h 2405430"/>
              <a:gd name="connsiteX10" fmla="*/ 1882808 w 3107713"/>
              <a:gd name="connsiteY10" fmla="*/ 1170661 h 2405430"/>
              <a:gd name="connsiteX11" fmla="*/ 1882808 w 3107713"/>
              <a:gd name="connsiteY11" fmla="*/ 861315 h 2405430"/>
              <a:gd name="connsiteX12" fmla="*/ 1220371 w 3107713"/>
              <a:gd name="connsiteY12" fmla="*/ 861315 h 2405430"/>
              <a:gd name="connsiteX13" fmla="*/ 1220371 w 3107713"/>
              <a:gd name="connsiteY13" fmla="*/ 1170661 h 2405430"/>
              <a:gd name="connsiteX14" fmla="*/ 1529717 w 3107713"/>
              <a:gd name="connsiteY14" fmla="*/ 1170661 h 2405430"/>
              <a:gd name="connsiteX15" fmla="*/ 1529717 w 3107713"/>
              <a:gd name="connsiteY15" fmla="*/ 861315 h 2405430"/>
              <a:gd name="connsiteX16" fmla="*/ 1554853 w 3107713"/>
              <a:gd name="connsiteY16" fmla="*/ 0 h 2405430"/>
              <a:gd name="connsiteX17" fmla="*/ 1709041 w 3107713"/>
              <a:gd name="connsiteY17" fmla="*/ 68657 h 2405430"/>
              <a:gd name="connsiteX18" fmla="*/ 2030222 w 3107713"/>
              <a:gd name="connsiteY18" fmla="*/ 299844 h 2405430"/>
              <a:gd name="connsiteX19" fmla="*/ 2101595 w 3107713"/>
              <a:gd name="connsiteY19" fmla="*/ 268813 h 2405430"/>
              <a:gd name="connsiteX20" fmla="*/ 2241239 w 3107713"/>
              <a:gd name="connsiteY20" fmla="*/ 133823 h 2405430"/>
              <a:gd name="connsiteX21" fmla="*/ 2380880 w 3107713"/>
              <a:gd name="connsiteY21" fmla="*/ 133823 h 2405430"/>
              <a:gd name="connsiteX22" fmla="*/ 2486388 w 3107713"/>
              <a:gd name="connsiteY22" fmla="*/ 239331 h 2405430"/>
              <a:gd name="connsiteX23" fmla="*/ 2484837 w 3107713"/>
              <a:gd name="connsiteY23" fmla="*/ 526377 h 2405430"/>
              <a:gd name="connsiteX24" fmla="*/ 2571726 w 3107713"/>
              <a:gd name="connsiteY24" fmla="*/ 690844 h 2405430"/>
              <a:gd name="connsiteX25" fmla="*/ 3013930 w 3107713"/>
              <a:gd name="connsiteY25" fmla="*/ 1005818 h 2405430"/>
              <a:gd name="connsiteX26" fmla="*/ 3107024 w 3107713"/>
              <a:gd name="connsiteY26" fmla="*/ 1131497 h 2405430"/>
              <a:gd name="connsiteX27" fmla="*/ 3041858 w 3107713"/>
              <a:gd name="connsiteY27" fmla="*/ 1271140 h 2405430"/>
              <a:gd name="connsiteX28" fmla="*/ 2843256 w 3107713"/>
              <a:gd name="connsiteY28" fmla="*/ 1271140 h 2405430"/>
              <a:gd name="connsiteX29" fmla="*/ 2577934 w 3107713"/>
              <a:gd name="connsiteY29" fmla="*/ 1083398 h 2405430"/>
              <a:gd name="connsiteX30" fmla="*/ 2500354 w 3107713"/>
              <a:gd name="connsiteY30" fmla="*/ 1041505 h 2405430"/>
              <a:gd name="connsiteX31" fmla="*/ 2486388 w 3107713"/>
              <a:gd name="connsiteY31" fmla="*/ 1126841 h 2405430"/>
              <a:gd name="connsiteX32" fmla="*/ 2486388 w 3107713"/>
              <a:gd name="connsiteY32" fmla="*/ 1688518 h 2405430"/>
              <a:gd name="connsiteX33" fmla="*/ 2486388 w 3107713"/>
              <a:gd name="connsiteY33" fmla="*/ 2254849 h 2405430"/>
              <a:gd name="connsiteX34" fmla="*/ 2343642 w 3107713"/>
              <a:gd name="connsiteY34" fmla="*/ 2403802 h 2405430"/>
              <a:gd name="connsiteX35" fmla="*/ 1909197 w 3107713"/>
              <a:gd name="connsiteY35" fmla="*/ 2405353 h 2405430"/>
              <a:gd name="connsiteX36" fmla="*/ 1833168 w 3107713"/>
              <a:gd name="connsiteY36" fmla="*/ 2327773 h 2405430"/>
              <a:gd name="connsiteX37" fmla="*/ 1834722 w 3107713"/>
              <a:gd name="connsiteY37" fmla="*/ 1939875 h 2405430"/>
              <a:gd name="connsiteX38" fmla="*/ 1741625 w 3107713"/>
              <a:gd name="connsiteY38" fmla="*/ 1842124 h 2405430"/>
              <a:gd name="connsiteX39" fmla="*/ 1369244 w 3107713"/>
              <a:gd name="connsiteY39" fmla="*/ 1842124 h 2405430"/>
              <a:gd name="connsiteX40" fmla="*/ 1276150 w 3107713"/>
              <a:gd name="connsiteY40" fmla="*/ 1939875 h 2405430"/>
              <a:gd name="connsiteX41" fmla="*/ 1277701 w 3107713"/>
              <a:gd name="connsiteY41" fmla="*/ 2327773 h 2405430"/>
              <a:gd name="connsiteX42" fmla="*/ 1200121 w 3107713"/>
              <a:gd name="connsiteY42" fmla="*/ 2403802 h 2405430"/>
              <a:gd name="connsiteX43" fmla="*/ 773434 w 3107713"/>
              <a:gd name="connsiteY43" fmla="*/ 2402251 h 2405430"/>
              <a:gd name="connsiteX44" fmla="*/ 624481 w 3107713"/>
              <a:gd name="connsiteY44" fmla="*/ 2251744 h 2405430"/>
              <a:gd name="connsiteX45" fmla="*/ 622930 w 3107713"/>
              <a:gd name="connsiteY45" fmla="*/ 1111327 h 2405430"/>
              <a:gd name="connsiteX46" fmla="*/ 607413 w 3107713"/>
              <a:gd name="connsiteY46" fmla="*/ 1041505 h 2405430"/>
              <a:gd name="connsiteX47" fmla="*/ 548452 w 3107713"/>
              <a:gd name="connsiteY47" fmla="*/ 1072535 h 2405430"/>
              <a:gd name="connsiteX48" fmla="*/ 290888 w 3107713"/>
              <a:gd name="connsiteY48" fmla="*/ 1258726 h 2405430"/>
              <a:gd name="connsiteX49" fmla="*/ 152798 w 3107713"/>
              <a:gd name="connsiteY49" fmla="*/ 1300620 h 2405430"/>
              <a:gd name="connsiteX50" fmla="*/ 6947 w 3107713"/>
              <a:gd name="connsiteY50" fmla="*/ 1192009 h 2405430"/>
              <a:gd name="connsiteX51" fmla="*/ 67460 w 3107713"/>
              <a:gd name="connsiteY51" fmla="*/ 1029090 h 2405430"/>
              <a:gd name="connsiteX52" fmla="*/ 557761 w 3107713"/>
              <a:gd name="connsiteY52" fmla="*/ 675330 h 2405430"/>
              <a:gd name="connsiteX53" fmla="*/ 1401828 w 3107713"/>
              <a:gd name="connsiteY53" fmla="*/ 68657 h 2405430"/>
              <a:gd name="connsiteX54" fmla="*/ 1554853 w 3107713"/>
              <a:gd name="connsiteY54" fmla="*/ 0 h 2405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107713" h="2405430">
                <a:moveTo>
                  <a:pt x="1573462" y="1230810"/>
                </a:moveTo>
                <a:lnTo>
                  <a:pt x="1573462" y="1540156"/>
                </a:lnTo>
                <a:lnTo>
                  <a:pt x="1882808" y="1540156"/>
                </a:lnTo>
                <a:lnTo>
                  <a:pt x="1882808" y="1230810"/>
                </a:lnTo>
                <a:close/>
                <a:moveTo>
                  <a:pt x="1220371" y="1230810"/>
                </a:moveTo>
                <a:lnTo>
                  <a:pt x="1220371" y="1540156"/>
                </a:lnTo>
                <a:lnTo>
                  <a:pt x="1529717" y="1540156"/>
                </a:lnTo>
                <a:lnTo>
                  <a:pt x="1529717" y="1230810"/>
                </a:lnTo>
                <a:close/>
                <a:moveTo>
                  <a:pt x="1573462" y="861315"/>
                </a:moveTo>
                <a:lnTo>
                  <a:pt x="1573462" y="1170661"/>
                </a:lnTo>
                <a:lnTo>
                  <a:pt x="1882808" y="1170661"/>
                </a:lnTo>
                <a:lnTo>
                  <a:pt x="1882808" y="861315"/>
                </a:lnTo>
                <a:close/>
                <a:moveTo>
                  <a:pt x="1220371" y="861315"/>
                </a:moveTo>
                <a:lnTo>
                  <a:pt x="1220371" y="1170661"/>
                </a:lnTo>
                <a:lnTo>
                  <a:pt x="1529717" y="1170661"/>
                </a:lnTo>
                <a:lnTo>
                  <a:pt x="1529717" y="861315"/>
                </a:lnTo>
                <a:close/>
                <a:moveTo>
                  <a:pt x="1554853" y="0"/>
                </a:moveTo>
                <a:cubicBezTo>
                  <a:pt x="1599267" y="0"/>
                  <a:pt x="1643875" y="22886"/>
                  <a:pt x="1709041" y="68657"/>
                </a:cubicBezTo>
                <a:cubicBezTo>
                  <a:pt x="1816101" y="144686"/>
                  <a:pt x="1923163" y="222264"/>
                  <a:pt x="2030222" y="299844"/>
                </a:cubicBezTo>
                <a:cubicBezTo>
                  <a:pt x="2075218" y="332428"/>
                  <a:pt x="2098490" y="341737"/>
                  <a:pt x="2101595" y="268813"/>
                </a:cubicBezTo>
                <a:cubicBezTo>
                  <a:pt x="2106248" y="152442"/>
                  <a:pt x="2129523" y="133823"/>
                  <a:pt x="2241239" y="133823"/>
                </a:cubicBezTo>
                <a:cubicBezTo>
                  <a:pt x="2287786" y="133823"/>
                  <a:pt x="2334333" y="133823"/>
                  <a:pt x="2380880" y="133823"/>
                </a:cubicBezTo>
                <a:cubicBezTo>
                  <a:pt x="2450702" y="133823"/>
                  <a:pt x="2486388" y="169509"/>
                  <a:pt x="2486388" y="239331"/>
                </a:cubicBezTo>
                <a:cubicBezTo>
                  <a:pt x="2486388" y="335530"/>
                  <a:pt x="2492595" y="431729"/>
                  <a:pt x="2484837" y="526377"/>
                </a:cubicBezTo>
                <a:cubicBezTo>
                  <a:pt x="2478630" y="603955"/>
                  <a:pt x="2509663" y="648951"/>
                  <a:pt x="2571726" y="690844"/>
                </a:cubicBezTo>
                <a:cubicBezTo>
                  <a:pt x="2720680" y="793250"/>
                  <a:pt x="2866528" y="900310"/>
                  <a:pt x="3013930" y="1005818"/>
                </a:cubicBezTo>
                <a:cubicBezTo>
                  <a:pt x="3058926" y="1038402"/>
                  <a:pt x="3102370" y="1069433"/>
                  <a:pt x="3107024" y="1131497"/>
                </a:cubicBezTo>
                <a:cubicBezTo>
                  <a:pt x="3111680" y="1190458"/>
                  <a:pt x="3093061" y="1240107"/>
                  <a:pt x="3041858" y="1271140"/>
                </a:cubicBezTo>
                <a:cubicBezTo>
                  <a:pt x="2976692" y="1311480"/>
                  <a:pt x="2906870" y="1313031"/>
                  <a:pt x="2843256" y="1271140"/>
                </a:cubicBezTo>
                <a:cubicBezTo>
                  <a:pt x="2753264" y="1212179"/>
                  <a:pt x="2666374" y="1145462"/>
                  <a:pt x="2577934" y="1083398"/>
                </a:cubicBezTo>
                <a:cubicBezTo>
                  <a:pt x="2553108" y="1066331"/>
                  <a:pt x="2528282" y="1029090"/>
                  <a:pt x="2500354" y="1041505"/>
                </a:cubicBezTo>
                <a:cubicBezTo>
                  <a:pt x="2469321" y="1055468"/>
                  <a:pt x="2486388" y="1097361"/>
                  <a:pt x="2486388" y="1126841"/>
                </a:cubicBezTo>
                <a:cubicBezTo>
                  <a:pt x="2484837" y="1316136"/>
                  <a:pt x="2486388" y="1502327"/>
                  <a:pt x="2486388" y="1688518"/>
                </a:cubicBezTo>
                <a:cubicBezTo>
                  <a:pt x="2486388" y="1877811"/>
                  <a:pt x="2486388" y="2065553"/>
                  <a:pt x="2486388" y="2254849"/>
                </a:cubicBezTo>
                <a:cubicBezTo>
                  <a:pt x="2486388" y="2361908"/>
                  <a:pt x="2449151" y="2402251"/>
                  <a:pt x="2343642" y="2403802"/>
                </a:cubicBezTo>
                <a:cubicBezTo>
                  <a:pt x="2199345" y="2405353"/>
                  <a:pt x="2053494" y="2402251"/>
                  <a:pt x="1909197" y="2405353"/>
                </a:cubicBezTo>
                <a:cubicBezTo>
                  <a:pt x="1851790" y="2406904"/>
                  <a:pt x="1831617" y="2385183"/>
                  <a:pt x="1833168" y="2327773"/>
                </a:cubicBezTo>
                <a:cubicBezTo>
                  <a:pt x="1836273" y="2198992"/>
                  <a:pt x="1831617" y="2068658"/>
                  <a:pt x="1834722" y="1939875"/>
                </a:cubicBezTo>
                <a:cubicBezTo>
                  <a:pt x="1836273" y="1871606"/>
                  <a:pt x="1812998" y="1840573"/>
                  <a:pt x="1741625" y="1842124"/>
                </a:cubicBezTo>
                <a:cubicBezTo>
                  <a:pt x="1617498" y="1845229"/>
                  <a:pt x="1493371" y="1845229"/>
                  <a:pt x="1369244" y="1842124"/>
                </a:cubicBezTo>
                <a:cubicBezTo>
                  <a:pt x="1296320" y="1840573"/>
                  <a:pt x="1274596" y="1873158"/>
                  <a:pt x="1276150" y="1939875"/>
                </a:cubicBezTo>
                <a:cubicBezTo>
                  <a:pt x="1279252" y="2068658"/>
                  <a:pt x="1274596" y="2198992"/>
                  <a:pt x="1277701" y="2327773"/>
                </a:cubicBezTo>
                <a:cubicBezTo>
                  <a:pt x="1279252" y="2385183"/>
                  <a:pt x="1257528" y="2405353"/>
                  <a:pt x="1200121" y="2403802"/>
                </a:cubicBezTo>
                <a:cubicBezTo>
                  <a:pt x="1057375" y="2400697"/>
                  <a:pt x="916180" y="2403802"/>
                  <a:pt x="773434" y="2402251"/>
                </a:cubicBezTo>
                <a:cubicBezTo>
                  <a:pt x="661719" y="2400697"/>
                  <a:pt x="624481" y="2363459"/>
                  <a:pt x="624481" y="2251744"/>
                </a:cubicBezTo>
                <a:cubicBezTo>
                  <a:pt x="624481" y="1871606"/>
                  <a:pt x="624481" y="1491467"/>
                  <a:pt x="622930" y="1111327"/>
                </a:cubicBezTo>
                <a:cubicBezTo>
                  <a:pt x="622930" y="1088052"/>
                  <a:pt x="636893" y="1053916"/>
                  <a:pt x="607413" y="1041505"/>
                </a:cubicBezTo>
                <a:cubicBezTo>
                  <a:pt x="585692" y="1032195"/>
                  <a:pt x="567071" y="1058572"/>
                  <a:pt x="548452" y="1072535"/>
                </a:cubicBezTo>
                <a:cubicBezTo>
                  <a:pt x="461565" y="1134599"/>
                  <a:pt x="376227" y="1195111"/>
                  <a:pt x="290888" y="1258726"/>
                </a:cubicBezTo>
                <a:cubicBezTo>
                  <a:pt x="248995" y="1289759"/>
                  <a:pt x="203999" y="1306827"/>
                  <a:pt x="152798" y="1300620"/>
                </a:cubicBezTo>
                <a:cubicBezTo>
                  <a:pt x="82976" y="1292861"/>
                  <a:pt x="27117" y="1263382"/>
                  <a:pt x="6947" y="1192009"/>
                </a:cubicBezTo>
                <a:cubicBezTo>
                  <a:pt x="-13223" y="1125289"/>
                  <a:pt x="11603" y="1069433"/>
                  <a:pt x="67460" y="1029090"/>
                </a:cubicBezTo>
                <a:cubicBezTo>
                  <a:pt x="230376" y="911170"/>
                  <a:pt x="393294" y="793250"/>
                  <a:pt x="557761" y="675330"/>
                </a:cubicBezTo>
                <a:cubicBezTo>
                  <a:pt x="838600" y="472072"/>
                  <a:pt x="1119438" y="270364"/>
                  <a:pt x="1401828" y="68657"/>
                </a:cubicBezTo>
                <a:cubicBezTo>
                  <a:pt x="1466219" y="22886"/>
                  <a:pt x="1510439" y="0"/>
                  <a:pt x="1554853" y="0"/>
                </a:cubicBezTo>
                <a:close/>
              </a:path>
            </a:pathLst>
          </a:custGeom>
          <a:solidFill>
            <a:schemeClr val="accent4"/>
          </a:solidFill>
          <a:ln w="587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1056" name="그룹 1055">
            <a:extLst>
              <a:ext uri="{FF2B5EF4-FFF2-40B4-BE49-F238E27FC236}">
                <a16:creationId xmlns:a16="http://schemas.microsoft.com/office/drawing/2014/main" id="{99F97C32-865F-45A7-B986-DD438A9221DD}"/>
              </a:ext>
            </a:extLst>
          </p:cNvPr>
          <p:cNvGrpSpPr/>
          <p:nvPr/>
        </p:nvGrpSpPr>
        <p:grpSpPr>
          <a:xfrm>
            <a:off x="10174623" y="4190811"/>
            <a:ext cx="1373235" cy="465393"/>
            <a:chOff x="9482899" y="3154315"/>
            <a:chExt cx="1373235" cy="465393"/>
          </a:xfrm>
        </p:grpSpPr>
        <p:grpSp>
          <p:nvGrpSpPr>
            <p:cNvPr id="1057" name="그룹 1056">
              <a:extLst>
                <a:ext uri="{FF2B5EF4-FFF2-40B4-BE49-F238E27FC236}">
                  <a16:creationId xmlns:a16="http://schemas.microsoft.com/office/drawing/2014/main" id="{7E5F30AE-0F88-4E7D-BCF1-B8E67E9E8F04}"/>
                </a:ext>
              </a:extLst>
            </p:cNvPr>
            <p:cNvGrpSpPr/>
            <p:nvPr/>
          </p:nvGrpSpPr>
          <p:grpSpPr>
            <a:xfrm>
              <a:off x="10311979" y="3154315"/>
              <a:ext cx="381427" cy="381283"/>
              <a:chOff x="2646027" y="2724840"/>
              <a:chExt cx="756285" cy="756000"/>
            </a:xfrm>
          </p:grpSpPr>
          <p:sp>
            <p:nvSpPr>
              <p:cNvPr id="1078" name="자유형: 도형 1077">
                <a:extLst>
                  <a:ext uri="{FF2B5EF4-FFF2-40B4-BE49-F238E27FC236}">
                    <a16:creationId xmlns:a16="http://schemas.microsoft.com/office/drawing/2014/main" id="{4E79B6FE-95B9-44B3-BEF9-C84037F28EE2}"/>
                  </a:ext>
                </a:extLst>
              </p:cNvPr>
              <p:cNvSpPr/>
              <p:nvPr/>
            </p:nvSpPr>
            <p:spPr>
              <a:xfrm>
                <a:off x="2646027" y="2724840"/>
                <a:ext cx="756285" cy="7560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E9B42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79" name="자유형: 도형 1078">
                <a:extLst>
                  <a:ext uri="{FF2B5EF4-FFF2-40B4-BE49-F238E27FC236}">
                    <a16:creationId xmlns:a16="http://schemas.microsoft.com/office/drawing/2014/main" id="{8C73D28B-AEF9-4FC2-BDD8-320B354BBFE2}"/>
                  </a:ext>
                </a:extLst>
              </p:cNvPr>
              <p:cNvSpPr/>
              <p:nvPr/>
            </p:nvSpPr>
            <p:spPr>
              <a:xfrm>
                <a:off x="2714569" y="2793240"/>
                <a:ext cx="619200" cy="6192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080" name="자유형: 도형 1079">
                <a:extLst>
                  <a:ext uri="{FF2B5EF4-FFF2-40B4-BE49-F238E27FC236}">
                    <a16:creationId xmlns:a16="http://schemas.microsoft.com/office/drawing/2014/main" id="{8D009F02-8EBD-4FCD-9387-A4CB592A88DB}"/>
                  </a:ext>
                </a:extLst>
              </p:cNvPr>
              <p:cNvSpPr/>
              <p:nvPr/>
            </p:nvSpPr>
            <p:spPr>
              <a:xfrm>
                <a:off x="2725369" y="2804823"/>
                <a:ext cx="597600" cy="596034"/>
              </a:xfrm>
              <a:custGeom>
                <a:avLst/>
                <a:gdLst>
                  <a:gd name="connsiteX0" fmla="*/ 593035 w 593431"/>
                  <a:gd name="connsiteY0" fmla="*/ 299875 h 596034"/>
                  <a:gd name="connsiteX1" fmla="*/ 295950 w 593431"/>
                  <a:gd name="connsiteY1" fmla="*/ 596007 h 596034"/>
                  <a:gd name="connsiteX2" fmla="*/ 9 w 593431"/>
                  <a:gd name="connsiteY2" fmla="*/ 294541 h 596034"/>
                  <a:gd name="connsiteX3" fmla="*/ 303094 w 593431"/>
                  <a:gd name="connsiteY3" fmla="*/ 28 h 596034"/>
                  <a:gd name="connsiteX4" fmla="*/ 593035 w 593431"/>
                  <a:gd name="connsiteY4" fmla="*/ 299875 h 596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3431" h="596034">
                    <a:moveTo>
                      <a:pt x="593035" y="299875"/>
                    </a:moveTo>
                    <a:cubicBezTo>
                      <a:pt x="592559" y="469134"/>
                      <a:pt x="456637" y="598198"/>
                      <a:pt x="295950" y="596007"/>
                    </a:cubicBezTo>
                    <a:cubicBezTo>
                      <a:pt x="128882" y="593721"/>
                      <a:pt x="-1229" y="445417"/>
                      <a:pt x="9" y="294541"/>
                    </a:cubicBezTo>
                    <a:cubicBezTo>
                      <a:pt x="1247" y="136807"/>
                      <a:pt x="143741" y="-2258"/>
                      <a:pt x="303094" y="28"/>
                    </a:cubicBezTo>
                    <a:cubicBezTo>
                      <a:pt x="454542" y="2028"/>
                      <a:pt x="602084" y="126139"/>
                      <a:pt x="593035" y="299875"/>
                    </a:cubicBezTo>
                    <a:close/>
                  </a:path>
                </a:pathLst>
              </a:custGeom>
              <a:solidFill>
                <a:srgbClr val="F8C83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81" name="Graphic 57">
                <a:extLst>
                  <a:ext uri="{FF2B5EF4-FFF2-40B4-BE49-F238E27FC236}">
                    <a16:creationId xmlns:a16="http://schemas.microsoft.com/office/drawing/2014/main" id="{546C88FD-E8C6-4FB3-86E1-75B3AECC9772}"/>
                  </a:ext>
                </a:extLst>
              </p:cNvPr>
              <p:cNvSpPr/>
              <p:nvPr/>
            </p:nvSpPr>
            <p:spPr>
              <a:xfrm>
                <a:off x="2904214" y="2906762"/>
                <a:ext cx="239910" cy="392156"/>
              </a:xfrm>
              <a:custGeom>
                <a:avLst/>
                <a:gdLst>
                  <a:gd name="connsiteX0" fmla="*/ 168085 w 390860"/>
                  <a:gd name="connsiteY0" fmla="*/ 271149 h 638900"/>
                  <a:gd name="connsiteX1" fmla="*/ 168085 w 390860"/>
                  <a:gd name="connsiteY1" fmla="*/ 104935 h 638900"/>
                  <a:gd name="connsiteX2" fmla="*/ 132025 w 390860"/>
                  <a:gd name="connsiteY2" fmla="*/ 118946 h 638900"/>
                  <a:gd name="connsiteX3" fmla="*/ 88518 w 390860"/>
                  <a:gd name="connsiteY3" fmla="*/ 204265 h 638900"/>
                  <a:gd name="connsiteX4" fmla="*/ 168085 w 390860"/>
                  <a:gd name="connsiteY4" fmla="*/ 271149 h 638900"/>
                  <a:gd name="connsiteX5" fmla="*/ 168085 w 390860"/>
                  <a:gd name="connsiteY5" fmla="*/ 271149 h 638900"/>
                  <a:gd name="connsiteX6" fmla="*/ 221032 w 390860"/>
                  <a:gd name="connsiteY6" fmla="*/ 534408 h 638900"/>
                  <a:gd name="connsiteX7" fmla="*/ 258788 w 390860"/>
                  <a:gd name="connsiteY7" fmla="*/ 519954 h 638900"/>
                  <a:gd name="connsiteX8" fmla="*/ 302295 w 390860"/>
                  <a:gd name="connsiteY8" fmla="*/ 434635 h 638900"/>
                  <a:gd name="connsiteX9" fmla="*/ 221032 w 390860"/>
                  <a:gd name="connsiteY9" fmla="*/ 358607 h 638900"/>
                  <a:gd name="connsiteX10" fmla="*/ 221032 w 390860"/>
                  <a:gd name="connsiteY10" fmla="*/ 534408 h 638900"/>
                  <a:gd name="connsiteX11" fmla="*/ 221032 w 390860"/>
                  <a:gd name="connsiteY11" fmla="*/ 638900 h 638900"/>
                  <a:gd name="connsiteX12" fmla="*/ 168085 w 390860"/>
                  <a:gd name="connsiteY12" fmla="*/ 638900 h 638900"/>
                  <a:gd name="connsiteX13" fmla="*/ 168085 w 390860"/>
                  <a:gd name="connsiteY13" fmla="*/ 608297 h 638900"/>
                  <a:gd name="connsiteX14" fmla="*/ 109313 w 390860"/>
                  <a:gd name="connsiteY14" fmla="*/ 593328 h 638900"/>
                  <a:gd name="connsiteX15" fmla="*/ 27 w 390860"/>
                  <a:gd name="connsiteY15" fmla="*/ 452333 h 638900"/>
                  <a:gd name="connsiteX16" fmla="*/ 87485 w 390860"/>
                  <a:gd name="connsiteY16" fmla="*/ 450047 h 638900"/>
                  <a:gd name="connsiteX17" fmla="*/ 147806 w 390860"/>
                  <a:gd name="connsiteY17" fmla="*/ 527919 h 638900"/>
                  <a:gd name="connsiteX18" fmla="*/ 168011 w 390860"/>
                  <a:gd name="connsiteY18" fmla="*/ 533965 h 638900"/>
                  <a:gd name="connsiteX19" fmla="*/ 168011 w 390860"/>
                  <a:gd name="connsiteY19" fmla="*/ 344375 h 638900"/>
                  <a:gd name="connsiteX20" fmla="*/ 1797 w 390860"/>
                  <a:gd name="connsiteY20" fmla="*/ 213188 h 638900"/>
                  <a:gd name="connsiteX21" fmla="*/ 80627 w 390860"/>
                  <a:gd name="connsiteY21" fmla="*/ 59878 h 638900"/>
                  <a:gd name="connsiteX22" fmla="*/ 168011 w 390860"/>
                  <a:gd name="connsiteY22" fmla="*/ 30529 h 638900"/>
                  <a:gd name="connsiteX23" fmla="*/ 168011 w 390860"/>
                  <a:gd name="connsiteY23" fmla="*/ 0 h 638900"/>
                  <a:gd name="connsiteX24" fmla="*/ 220958 w 390860"/>
                  <a:gd name="connsiteY24" fmla="*/ 0 h 638900"/>
                  <a:gd name="connsiteX25" fmla="*/ 220958 w 390860"/>
                  <a:gd name="connsiteY25" fmla="*/ 30382 h 638900"/>
                  <a:gd name="connsiteX26" fmla="*/ 281427 w 390860"/>
                  <a:gd name="connsiteY26" fmla="*/ 45572 h 638900"/>
                  <a:gd name="connsiteX27" fmla="*/ 390712 w 390860"/>
                  <a:gd name="connsiteY27" fmla="*/ 186567 h 638900"/>
                  <a:gd name="connsiteX28" fmla="*/ 303254 w 390860"/>
                  <a:gd name="connsiteY28" fmla="*/ 188853 h 638900"/>
                  <a:gd name="connsiteX29" fmla="*/ 242933 w 390860"/>
                  <a:gd name="connsiteY29" fmla="*/ 110982 h 638900"/>
                  <a:gd name="connsiteX30" fmla="*/ 221032 w 390860"/>
                  <a:gd name="connsiteY30" fmla="*/ 104566 h 638900"/>
                  <a:gd name="connsiteX31" fmla="*/ 221032 w 390860"/>
                  <a:gd name="connsiteY31" fmla="*/ 281989 h 638900"/>
                  <a:gd name="connsiteX32" fmla="*/ 388942 w 390860"/>
                  <a:gd name="connsiteY32" fmla="*/ 424459 h 638900"/>
                  <a:gd name="connsiteX33" fmla="*/ 310112 w 390860"/>
                  <a:gd name="connsiteY33" fmla="*/ 578948 h 638900"/>
                  <a:gd name="connsiteX34" fmla="*/ 221032 w 390860"/>
                  <a:gd name="connsiteY34" fmla="*/ 608445 h 638900"/>
                  <a:gd name="connsiteX35" fmla="*/ 221032 w 390860"/>
                  <a:gd name="connsiteY35" fmla="*/ 638900 h 638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90860" h="638900">
                    <a:moveTo>
                      <a:pt x="168085" y="271149"/>
                    </a:moveTo>
                    <a:lnTo>
                      <a:pt x="168085" y="104935"/>
                    </a:lnTo>
                    <a:cubicBezTo>
                      <a:pt x="155328" y="107589"/>
                      <a:pt x="143087" y="112309"/>
                      <a:pt x="132025" y="118946"/>
                    </a:cubicBezTo>
                    <a:cubicBezTo>
                      <a:pt x="99653" y="138487"/>
                      <a:pt x="82913" y="171303"/>
                      <a:pt x="88518" y="204265"/>
                    </a:cubicBezTo>
                    <a:cubicBezTo>
                      <a:pt x="95302" y="247257"/>
                      <a:pt x="127085" y="261784"/>
                      <a:pt x="168085" y="271149"/>
                    </a:cubicBezTo>
                    <a:lnTo>
                      <a:pt x="168085" y="271149"/>
                    </a:lnTo>
                    <a:close/>
                    <a:moveTo>
                      <a:pt x="221032" y="534408"/>
                    </a:moveTo>
                    <a:cubicBezTo>
                      <a:pt x="234453" y="531753"/>
                      <a:pt x="247210" y="526960"/>
                      <a:pt x="258788" y="519954"/>
                    </a:cubicBezTo>
                    <a:cubicBezTo>
                      <a:pt x="291160" y="500413"/>
                      <a:pt x="307900" y="467598"/>
                      <a:pt x="302295" y="434635"/>
                    </a:cubicBezTo>
                    <a:cubicBezTo>
                      <a:pt x="291603" y="390685"/>
                      <a:pt x="260115" y="371217"/>
                      <a:pt x="221032" y="358607"/>
                    </a:cubicBezTo>
                    <a:lnTo>
                      <a:pt x="221032" y="534408"/>
                    </a:lnTo>
                    <a:close/>
                    <a:moveTo>
                      <a:pt x="221032" y="638900"/>
                    </a:moveTo>
                    <a:lnTo>
                      <a:pt x="168085" y="638900"/>
                    </a:lnTo>
                    <a:lnTo>
                      <a:pt x="168085" y="608297"/>
                    </a:lnTo>
                    <a:cubicBezTo>
                      <a:pt x="147954" y="606011"/>
                      <a:pt x="128117" y="600997"/>
                      <a:pt x="109313" y="593328"/>
                    </a:cubicBezTo>
                    <a:cubicBezTo>
                      <a:pt x="44346" y="566781"/>
                      <a:pt x="2313" y="512507"/>
                      <a:pt x="27" y="452333"/>
                    </a:cubicBezTo>
                    <a:lnTo>
                      <a:pt x="87485" y="450047"/>
                    </a:lnTo>
                    <a:cubicBezTo>
                      <a:pt x="88739" y="483305"/>
                      <a:pt x="111967" y="513244"/>
                      <a:pt x="147806" y="527919"/>
                    </a:cubicBezTo>
                    <a:cubicBezTo>
                      <a:pt x="154369" y="530573"/>
                      <a:pt x="161080" y="532638"/>
                      <a:pt x="168011" y="533965"/>
                    </a:cubicBezTo>
                    <a:lnTo>
                      <a:pt x="168011" y="344375"/>
                    </a:lnTo>
                    <a:cubicBezTo>
                      <a:pt x="98915" y="327783"/>
                      <a:pt x="25026" y="308831"/>
                      <a:pt x="1797" y="213188"/>
                    </a:cubicBezTo>
                    <a:cubicBezTo>
                      <a:pt x="-7937" y="153899"/>
                      <a:pt x="22371" y="95053"/>
                      <a:pt x="80627" y="59878"/>
                    </a:cubicBezTo>
                    <a:cubicBezTo>
                      <a:pt x="106953" y="44024"/>
                      <a:pt x="136966" y="34143"/>
                      <a:pt x="168011" y="30529"/>
                    </a:cubicBezTo>
                    <a:lnTo>
                      <a:pt x="168011" y="0"/>
                    </a:lnTo>
                    <a:lnTo>
                      <a:pt x="220958" y="0"/>
                    </a:lnTo>
                    <a:lnTo>
                      <a:pt x="220958" y="30382"/>
                    </a:lnTo>
                    <a:cubicBezTo>
                      <a:pt x="241679" y="32594"/>
                      <a:pt x="262106" y="37682"/>
                      <a:pt x="281427" y="45572"/>
                    </a:cubicBezTo>
                    <a:cubicBezTo>
                      <a:pt x="346393" y="72120"/>
                      <a:pt x="388426" y="126394"/>
                      <a:pt x="390712" y="186567"/>
                    </a:cubicBezTo>
                    <a:lnTo>
                      <a:pt x="303254" y="188853"/>
                    </a:lnTo>
                    <a:cubicBezTo>
                      <a:pt x="302001" y="155596"/>
                      <a:pt x="278772" y="125656"/>
                      <a:pt x="242933" y="110982"/>
                    </a:cubicBezTo>
                    <a:cubicBezTo>
                      <a:pt x="235854" y="108106"/>
                      <a:pt x="228553" y="105894"/>
                      <a:pt x="221032" y="104566"/>
                    </a:cubicBezTo>
                    <a:lnTo>
                      <a:pt x="221032" y="281989"/>
                    </a:lnTo>
                    <a:cubicBezTo>
                      <a:pt x="287547" y="295631"/>
                      <a:pt x="359814" y="319007"/>
                      <a:pt x="388942" y="424459"/>
                    </a:cubicBezTo>
                    <a:cubicBezTo>
                      <a:pt x="399045" y="484116"/>
                      <a:pt x="368737" y="543552"/>
                      <a:pt x="310112" y="578948"/>
                    </a:cubicBezTo>
                    <a:cubicBezTo>
                      <a:pt x="283344" y="595097"/>
                      <a:pt x="252667" y="605053"/>
                      <a:pt x="221032" y="608445"/>
                    </a:cubicBezTo>
                    <a:lnTo>
                      <a:pt x="221032" y="638900"/>
                    </a:ln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058" name="그룹 1057">
              <a:extLst>
                <a:ext uri="{FF2B5EF4-FFF2-40B4-BE49-F238E27FC236}">
                  <a16:creationId xmlns:a16="http://schemas.microsoft.com/office/drawing/2014/main" id="{60EDD64A-AB25-47AB-8355-4CC2C484E7A6}"/>
                </a:ext>
              </a:extLst>
            </p:cNvPr>
            <p:cNvGrpSpPr/>
            <p:nvPr/>
          </p:nvGrpSpPr>
          <p:grpSpPr>
            <a:xfrm>
              <a:off x="10474707" y="3238425"/>
              <a:ext cx="381427" cy="381283"/>
              <a:chOff x="2646027" y="2724840"/>
              <a:chExt cx="756285" cy="756000"/>
            </a:xfrm>
          </p:grpSpPr>
          <p:sp>
            <p:nvSpPr>
              <p:cNvPr id="1074" name="자유형: 도형 1073">
                <a:extLst>
                  <a:ext uri="{FF2B5EF4-FFF2-40B4-BE49-F238E27FC236}">
                    <a16:creationId xmlns:a16="http://schemas.microsoft.com/office/drawing/2014/main" id="{BBF64F60-F324-40F2-B235-0A61A0E55728}"/>
                  </a:ext>
                </a:extLst>
              </p:cNvPr>
              <p:cNvSpPr/>
              <p:nvPr/>
            </p:nvSpPr>
            <p:spPr>
              <a:xfrm>
                <a:off x="2646027" y="2724840"/>
                <a:ext cx="756285" cy="7560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E9B42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75" name="자유형: 도형 1074">
                <a:extLst>
                  <a:ext uri="{FF2B5EF4-FFF2-40B4-BE49-F238E27FC236}">
                    <a16:creationId xmlns:a16="http://schemas.microsoft.com/office/drawing/2014/main" id="{4F3D08B2-E8B2-46D5-A847-925759C67DC7}"/>
                  </a:ext>
                </a:extLst>
              </p:cNvPr>
              <p:cNvSpPr/>
              <p:nvPr/>
            </p:nvSpPr>
            <p:spPr>
              <a:xfrm>
                <a:off x="2714569" y="2793240"/>
                <a:ext cx="619200" cy="6192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076" name="자유형: 도형 1075">
                <a:extLst>
                  <a:ext uri="{FF2B5EF4-FFF2-40B4-BE49-F238E27FC236}">
                    <a16:creationId xmlns:a16="http://schemas.microsoft.com/office/drawing/2014/main" id="{17149F02-A6E8-46B9-B2A2-5A1D3AFC3C37}"/>
                  </a:ext>
                </a:extLst>
              </p:cNvPr>
              <p:cNvSpPr/>
              <p:nvPr/>
            </p:nvSpPr>
            <p:spPr>
              <a:xfrm>
                <a:off x="2725369" y="2804823"/>
                <a:ext cx="597600" cy="596034"/>
              </a:xfrm>
              <a:custGeom>
                <a:avLst/>
                <a:gdLst>
                  <a:gd name="connsiteX0" fmla="*/ 593035 w 593431"/>
                  <a:gd name="connsiteY0" fmla="*/ 299875 h 596034"/>
                  <a:gd name="connsiteX1" fmla="*/ 295950 w 593431"/>
                  <a:gd name="connsiteY1" fmla="*/ 596007 h 596034"/>
                  <a:gd name="connsiteX2" fmla="*/ 9 w 593431"/>
                  <a:gd name="connsiteY2" fmla="*/ 294541 h 596034"/>
                  <a:gd name="connsiteX3" fmla="*/ 303094 w 593431"/>
                  <a:gd name="connsiteY3" fmla="*/ 28 h 596034"/>
                  <a:gd name="connsiteX4" fmla="*/ 593035 w 593431"/>
                  <a:gd name="connsiteY4" fmla="*/ 299875 h 596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3431" h="596034">
                    <a:moveTo>
                      <a:pt x="593035" y="299875"/>
                    </a:moveTo>
                    <a:cubicBezTo>
                      <a:pt x="592559" y="469134"/>
                      <a:pt x="456637" y="598198"/>
                      <a:pt x="295950" y="596007"/>
                    </a:cubicBezTo>
                    <a:cubicBezTo>
                      <a:pt x="128882" y="593721"/>
                      <a:pt x="-1229" y="445417"/>
                      <a:pt x="9" y="294541"/>
                    </a:cubicBezTo>
                    <a:cubicBezTo>
                      <a:pt x="1247" y="136807"/>
                      <a:pt x="143741" y="-2258"/>
                      <a:pt x="303094" y="28"/>
                    </a:cubicBezTo>
                    <a:cubicBezTo>
                      <a:pt x="454542" y="2028"/>
                      <a:pt x="602084" y="126139"/>
                      <a:pt x="593035" y="299875"/>
                    </a:cubicBezTo>
                    <a:close/>
                  </a:path>
                </a:pathLst>
              </a:custGeom>
              <a:solidFill>
                <a:srgbClr val="F8C83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77" name="Graphic 57">
                <a:extLst>
                  <a:ext uri="{FF2B5EF4-FFF2-40B4-BE49-F238E27FC236}">
                    <a16:creationId xmlns:a16="http://schemas.microsoft.com/office/drawing/2014/main" id="{4BECB7A8-3D9F-46FB-A5F4-3132FBE7E38E}"/>
                  </a:ext>
                </a:extLst>
              </p:cNvPr>
              <p:cNvSpPr/>
              <p:nvPr/>
            </p:nvSpPr>
            <p:spPr>
              <a:xfrm>
                <a:off x="2904214" y="2906762"/>
                <a:ext cx="239910" cy="392156"/>
              </a:xfrm>
              <a:custGeom>
                <a:avLst/>
                <a:gdLst>
                  <a:gd name="connsiteX0" fmla="*/ 168085 w 390860"/>
                  <a:gd name="connsiteY0" fmla="*/ 271149 h 638900"/>
                  <a:gd name="connsiteX1" fmla="*/ 168085 w 390860"/>
                  <a:gd name="connsiteY1" fmla="*/ 104935 h 638900"/>
                  <a:gd name="connsiteX2" fmla="*/ 132025 w 390860"/>
                  <a:gd name="connsiteY2" fmla="*/ 118946 h 638900"/>
                  <a:gd name="connsiteX3" fmla="*/ 88518 w 390860"/>
                  <a:gd name="connsiteY3" fmla="*/ 204265 h 638900"/>
                  <a:gd name="connsiteX4" fmla="*/ 168085 w 390860"/>
                  <a:gd name="connsiteY4" fmla="*/ 271149 h 638900"/>
                  <a:gd name="connsiteX5" fmla="*/ 168085 w 390860"/>
                  <a:gd name="connsiteY5" fmla="*/ 271149 h 638900"/>
                  <a:gd name="connsiteX6" fmla="*/ 221032 w 390860"/>
                  <a:gd name="connsiteY6" fmla="*/ 534408 h 638900"/>
                  <a:gd name="connsiteX7" fmla="*/ 258788 w 390860"/>
                  <a:gd name="connsiteY7" fmla="*/ 519954 h 638900"/>
                  <a:gd name="connsiteX8" fmla="*/ 302295 w 390860"/>
                  <a:gd name="connsiteY8" fmla="*/ 434635 h 638900"/>
                  <a:gd name="connsiteX9" fmla="*/ 221032 w 390860"/>
                  <a:gd name="connsiteY9" fmla="*/ 358607 h 638900"/>
                  <a:gd name="connsiteX10" fmla="*/ 221032 w 390860"/>
                  <a:gd name="connsiteY10" fmla="*/ 534408 h 638900"/>
                  <a:gd name="connsiteX11" fmla="*/ 221032 w 390860"/>
                  <a:gd name="connsiteY11" fmla="*/ 638900 h 638900"/>
                  <a:gd name="connsiteX12" fmla="*/ 168085 w 390860"/>
                  <a:gd name="connsiteY12" fmla="*/ 638900 h 638900"/>
                  <a:gd name="connsiteX13" fmla="*/ 168085 w 390860"/>
                  <a:gd name="connsiteY13" fmla="*/ 608297 h 638900"/>
                  <a:gd name="connsiteX14" fmla="*/ 109313 w 390860"/>
                  <a:gd name="connsiteY14" fmla="*/ 593328 h 638900"/>
                  <a:gd name="connsiteX15" fmla="*/ 27 w 390860"/>
                  <a:gd name="connsiteY15" fmla="*/ 452333 h 638900"/>
                  <a:gd name="connsiteX16" fmla="*/ 87485 w 390860"/>
                  <a:gd name="connsiteY16" fmla="*/ 450047 h 638900"/>
                  <a:gd name="connsiteX17" fmla="*/ 147806 w 390860"/>
                  <a:gd name="connsiteY17" fmla="*/ 527919 h 638900"/>
                  <a:gd name="connsiteX18" fmla="*/ 168011 w 390860"/>
                  <a:gd name="connsiteY18" fmla="*/ 533965 h 638900"/>
                  <a:gd name="connsiteX19" fmla="*/ 168011 w 390860"/>
                  <a:gd name="connsiteY19" fmla="*/ 344375 h 638900"/>
                  <a:gd name="connsiteX20" fmla="*/ 1797 w 390860"/>
                  <a:gd name="connsiteY20" fmla="*/ 213188 h 638900"/>
                  <a:gd name="connsiteX21" fmla="*/ 80627 w 390860"/>
                  <a:gd name="connsiteY21" fmla="*/ 59878 h 638900"/>
                  <a:gd name="connsiteX22" fmla="*/ 168011 w 390860"/>
                  <a:gd name="connsiteY22" fmla="*/ 30529 h 638900"/>
                  <a:gd name="connsiteX23" fmla="*/ 168011 w 390860"/>
                  <a:gd name="connsiteY23" fmla="*/ 0 h 638900"/>
                  <a:gd name="connsiteX24" fmla="*/ 220958 w 390860"/>
                  <a:gd name="connsiteY24" fmla="*/ 0 h 638900"/>
                  <a:gd name="connsiteX25" fmla="*/ 220958 w 390860"/>
                  <a:gd name="connsiteY25" fmla="*/ 30382 h 638900"/>
                  <a:gd name="connsiteX26" fmla="*/ 281427 w 390860"/>
                  <a:gd name="connsiteY26" fmla="*/ 45572 h 638900"/>
                  <a:gd name="connsiteX27" fmla="*/ 390712 w 390860"/>
                  <a:gd name="connsiteY27" fmla="*/ 186567 h 638900"/>
                  <a:gd name="connsiteX28" fmla="*/ 303254 w 390860"/>
                  <a:gd name="connsiteY28" fmla="*/ 188853 h 638900"/>
                  <a:gd name="connsiteX29" fmla="*/ 242933 w 390860"/>
                  <a:gd name="connsiteY29" fmla="*/ 110982 h 638900"/>
                  <a:gd name="connsiteX30" fmla="*/ 221032 w 390860"/>
                  <a:gd name="connsiteY30" fmla="*/ 104566 h 638900"/>
                  <a:gd name="connsiteX31" fmla="*/ 221032 w 390860"/>
                  <a:gd name="connsiteY31" fmla="*/ 281989 h 638900"/>
                  <a:gd name="connsiteX32" fmla="*/ 388942 w 390860"/>
                  <a:gd name="connsiteY32" fmla="*/ 424459 h 638900"/>
                  <a:gd name="connsiteX33" fmla="*/ 310112 w 390860"/>
                  <a:gd name="connsiteY33" fmla="*/ 578948 h 638900"/>
                  <a:gd name="connsiteX34" fmla="*/ 221032 w 390860"/>
                  <a:gd name="connsiteY34" fmla="*/ 608445 h 638900"/>
                  <a:gd name="connsiteX35" fmla="*/ 221032 w 390860"/>
                  <a:gd name="connsiteY35" fmla="*/ 638900 h 638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90860" h="638900">
                    <a:moveTo>
                      <a:pt x="168085" y="271149"/>
                    </a:moveTo>
                    <a:lnTo>
                      <a:pt x="168085" y="104935"/>
                    </a:lnTo>
                    <a:cubicBezTo>
                      <a:pt x="155328" y="107589"/>
                      <a:pt x="143087" y="112309"/>
                      <a:pt x="132025" y="118946"/>
                    </a:cubicBezTo>
                    <a:cubicBezTo>
                      <a:pt x="99653" y="138487"/>
                      <a:pt x="82913" y="171303"/>
                      <a:pt x="88518" y="204265"/>
                    </a:cubicBezTo>
                    <a:cubicBezTo>
                      <a:pt x="95302" y="247257"/>
                      <a:pt x="127085" y="261784"/>
                      <a:pt x="168085" y="271149"/>
                    </a:cubicBezTo>
                    <a:lnTo>
                      <a:pt x="168085" y="271149"/>
                    </a:lnTo>
                    <a:close/>
                    <a:moveTo>
                      <a:pt x="221032" y="534408"/>
                    </a:moveTo>
                    <a:cubicBezTo>
                      <a:pt x="234453" y="531753"/>
                      <a:pt x="247210" y="526960"/>
                      <a:pt x="258788" y="519954"/>
                    </a:cubicBezTo>
                    <a:cubicBezTo>
                      <a:pt x="291160" y="500413"/>
                      <a:pt x="307900" y="467598"/>
                      <a:pt x="302295" y="434635"/>
                    </a:cubicBezTo>
                    <a:cubicBezTo>
                      <a:pt x="291603" y="390685"/>
                      <a:pt x="260115" y="371217"/>
                      <a:pt x="221032" y="358607"/>
                    </a:cubicBezTo>
                    <a:lnTo>
                      <a:pt x="221032" y="534408"/>
                    </a:lnTo>
                    <a:close/>
                    <a:moveTo>
                      <a:pt x="221032" y="638900"/>
                    </a:moveTo>
                    <a:lnTo>
                      <a:pt x="168085" y="638900"/>
                    </a:lnTo>
                    <a:lnTo>
                      <a:pt x="168085" y="608297"/>
                    </a:lnTo>
                    <a:cubicBezTo>
                      <a:pt x="147954" y="606011"/>
                      <a:pt x="128117" y="600997"/>
                      <a:pt x="109313" y="593328"/>
                    </a:cubicBezTo>
                    <a:cubicBezTo>
                      <a:pt x="44346" y="566781"/>
                      <a:pt x="2313" y="512507"/>
                      <a:pt x="27" y="452333"/>
                    </a:cubicBezTo>
                    <a:lnTo>
                      <a:pt x="87485" y="450047"/>
                    </a:lnTo>
                    <a:cubicBezTo>
                      <a:pt x="88739" y="483305"/>
                      <a:pt x="111967" y="513244"/>
                      <a:pt x="147806" y="527919"/>
                    </a:cubicBezTo>
                    <a:cubicBezTo>
                      <a:pt x="154369" y="530573"/>
                      <a:pt x="161080" y="532638"/>
                      <a:pt x="168011" y="533965"/>
                    </a:cubicBezTo>
                    <a:lnTo>
                      <a:pt x="168011" y="344375"/>
                    </a:lnTo>
                    <a:cubicBezTo>
                      <a:pt x="98915" y="327783"/>
                      <a:pt x="25026" y="308831"/>
                      <a:pt x="1797" y="213188"/>
                    </a:cubicBezTo>
                    <a:cubicBezTo>
                      <a:pt x="-7937" y="153899"/>
                      <a:pt x="22371" y="95053"/>
                      <a:pt x="80627" y="59878"/>
                    </a:cubicBezTo>
                    <a:cubicBezTo>
                      <a:pt x="106953" y="44024"/>
                      <a:pt x="136966" y="34143"/>
                      <a:pt x="168011" y="30529"/>
                    </a:cubicBezTo>
                    <a:lnTo>
                      <a:pt x="168011" y="0"/>
                    </a:lnTo>
                    <a:lnTo>
                      <a:pt x="220958" y="0"/>
                    </a:lnTo>
                    <a:lnTo>
                      <a:pt x="220958" y="30382"/>
                    </a:lnTo>
                    <a:cubicBezTo>
                      <a:pt x="241679" y="32594"/>
                      <a:pt x="262106" y="37682"/>
                      <a:pt x="281427" y="45572"/>
                    </a:cubicBezTo>
                    <a:cubicBezTo>
                      <a:pt x="346393" y="72120"/>
                      <a:pt x="388426" y="126394"/>
                      <a:pt x="390712" y="186567"/>
                    </a:cubicBezTo>
                    <a:lnTo>
                      <a:pt x="303254" y="188853"/>
                    </a:lnTo>
                    <a:cubicBezTo>
                      <a:pt x="302001" y="155596"/>
                      <a:pt x="278772" y="125656"/>
                      <a:pt x="242933" y="110982"/>
                    </a:cubicBezTo>
                    <a:cubicBezTo>
                      <a:pt x="235854" y="108106"/>
                      <a:pt x="228553" y="105894"/>
                      <a:pt x="221032" y="104566"/>
                    </a:cubicBezTo>
                    <a:lnTo>
                      <a:pt x="221032" y="281989"/>
                    </a:lnTo>
                    <a:cubicBezTo>
                      <a:pt x="287547" y="295631"/>
                      <a:pt x="359814" y="319007"/>
                      <a:pt x="388942" y="424459"/>
                    </a:cubicBezTo>
                    <a:cubicBezTo>
                      <a:pt x="399045" y="484116"/>
                      <a:pt x="368737" y="543552"/>
                      <a:pt x="310112" y="578948"/>
                    </a:cubicBezTo>
                    <a:cubicBezTo>
                      <a:pt x="283344" y="595097"/>
                      <a:pt x="252667" y="605053"/>
                      <a:pt x="221032" y="608445"/>
                    </a:cubicBezTo>
                    <a:lnTo>
                      <a:pt x="221032" y="638900"/>
                    </a:ln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059" name="그룹 1058">
              <a:extLst>
                <a:ext uri="{FF2B5EF4-FFF2-40B4-BE49-F238E27FC236}">
                  <a16:creationId xmlns:a16="http://schemas.microsoft.com/office/drawing/2014/main" id="{8FC15150-1314-482D-83A8-E84D0E4B272B}"/>
                </a:ext>
              </a:extLst>
            </p:cNvPr>
            <p:cNvGrpSpPr/>
            <p:nvPr/>
          </p:nvGrpSpPr>
          <p:grpSpPr>
            <a:xfrm>
              <a:off x="9482899" y="3212899"/>
              <a:ext cx="381427" cy="381283"/>
              <a:chOff x="2646027" y="2724840"/>
              <a:chExt cx="756285" cy="756000"/>
            </a:xfrm>
          </p:grpSpPr>
          <p:sp>
            <p:nvSpPr>
              <p:cNvPr id="1070" name="자유형: 도형 1069">
                <a:extLst>
                  <a:ext uri="{FF2B5EF4-FFF2-40B4-BE49-F238E27FC236}">
                    <a16:creationId xmlns:a16="http://schemas.microsoft.com/office/drawing/2014/main" id="{E2478193-272C-4873-B755-663478DC22BD}"/>
                  </a:ext>
                </a:extLst>
              </p:cNvPr>
              <p:cNvSpPr/>
              <p:nvPr/>
            </p:nvSpPr>
            <p:spPr>
              <a:xfrm>
                <a:off x="2646027" y="2724840"/>
                <a:ext cx="756285" cy="7560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E9B42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71" name="자유형: 도형 1070">
                <a:extLst>
                  <a:ext uri="{FF2B5EF4-FFF2-40B4-BE49-F238E27FC236}">
                    <a16:creationId xmlns:a16="http://schemas.microsoft.com/office/drawing/2014/main" id="{6986C925-0156-4266-8041-593D47E52E1E}"/>
                  </a:ext>
                </a:extLst>
              </p:cNvPr>
              <p:cNvSpPr/>
              <p:nvPr/>
            </p:nvSpPr>
            <p:spPr>
              <a:xfrm>
                <a:off x="2714569" y="2793240"/>
                <a:ext cx="619200" cy="6192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072" name="자유형: 도형 1071">
                <a:extLst>
                  <a:ext uri="{FF2B5EF4-FFF2-40B4-BE49-F238E27FC236}">
                    <a16:creationId xmlns:a16="http://schemas.microsoft.com/office/drawing/2014/main" id="{877E6680-EFB7-4B67-8B70-2EFAF290BF9B}"/>
                  </a:ext>
                </a:extLst>
              </p:cNvPr>
              <p:cNvSpPr/>
              <p:nvPr/>
            </p:nvSpPr>
            <p:spPr>
              <a:xfrm>
                <a:off x="2725369" y="2804823"/>
                <a:ext cx="597600" cy="596034"/>
              </a:xfrm>
              <a:custGeom>
                <a:avLst/>
                <a:gdLst>
                  <a:gd name="connsiteX0" fmla="*/ 593035 w 593431"/>
                  <a:gd name="connsiteY0" fmla="*/ 299875 h 596034"/>
                  <a:gd name="connsiteX1" fmla="*/ 295950 w 593431"/>
                  <a:gd name="connsiteY1" fmla="*/ 596007 h 596034"/>
                  <a:gd name="connsiteX2" fmla="*/ 9 w 593431"/>
                  <a:gd name="connsiteY2" fmla="*/ 294541 h 596034"/>
                  <a:gd name="connsiteX3" fmla="*/ 303094 w 593431"/>
                  <a:gd name="connsiteY3" fmla="*/ 28 h 596034"/>
                  <a:gd name="connsiteX4" fmla="*/ 593035 w 593431"/>
                  <a:gd name="connsiteY4" fmla="*/ 299875 h 596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3431" h="596034">
                    <a:moveTo>
                      <a:pt x="593035" y="299875"/>
                    </a:moveTo>
                    <a:cubicBezTo>
                      <a:pt x="592559" y="469134"/>
                      <a:pt x="456637" y="598198"/>
                      <a:pt x="295950" y="596007"/>
                    </a:cubicBezTo>
                    <a:cubicBezTo>
                      <a:pt x="128882" y="593721"/>
                      <a:pt x="-1229" y="445417"/>
                      <a:pt x="9" y="294541"/>
                    </a:cubicBezTo>
                    <a:cubicBezTo>
                      <a:pt x="1247" y="136807"/>
                      <a:pt x="143741" y="-2258"/>
                      <a:pt x="303094" y="28"/>
                    </a:cubicBezTo>
                    <a:cubicBezTo>
                      <a:pt x="454542" y="2028"/>
                      <a:pt x="602084" y="126139"/>
                      <a:pt x="593035" y="299875"/>
                    </a:cubicBezTo>
                    <a:close/>
                  </a:path>
                </a:pathLst>
              </a:custGeom>
              <a:solidFill>
                <a:srgbClr val="F8C83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73" name="Graphic 57">
                <a:extLst>
                  <a:ext uri="{FF2B5EF4-FFF2-40B4-BE49-F238E27FC236}">
                    <a16:creationId xmlns:a16="http://schemas.microsoft.com/office/drawing/2014/main" id="{B807DAED-7628-4AD6-8048-297C4CE0AD58}"/>
                  </a:ext>
                </a:extLst>
              </p:cNvPr>
              <p:cNvSpPr/>
              <p:nvPr/>
            </p:nvSpPr>
            <p:spPr>
              <a:xfrm>
                <a:off x="2904214" y="2906762"/>
                <a:ext cx="239910" cy="392156"/>
              </a:xfrm>
              <a:custGeom>
                <a:avLst/>
                <a:gdLst>
                  <a:gd name="connsiteX0" fmla="*/ 168085 w 390860"/>
                  <a:gd name="connsiteY0" fmla="*/ 271149 h 638900"/>
                  <a:gd name="connsiteX1" fmla="*/ 168085 w 390860"/>
                  <a:gd name="connsiteY1" fmla="*/ 104935 h 638900"/>
                  <a:gd name="connsiteX2" fmla="*/ 132025 w 390860"/>
                  <a:gd name="connsiteY2" fmla="*/ 118946 h 638900"/>
                  <a:gd name="connsiteX3" fmla="*/ 88518 w 390860"/>
                  <a:gd name="connsiteY3" fmla="*/ 204265 h 638900"/>
                  <a:gd name="connsiteX4" fmla="*/ 168085 w 390860"/>
                  <a:gd name="connsiteY4" fmla="*/ 271149 h 638900"/>
                  <a:gd name="connsiteX5" fmla="*/ 168085 w 390860"/>
                  <a:gd name="connsiteY5" fmla="*/ 271149 h 638900"/>
                  <a:gd name="connsiteX6" fmla="*/ 221032 w 390860"/>
                  <a:gd name="connsiteY6" fmla="*/ 534408 h 638900"/>
                  <a:gd name="connsiteX7" fmla="*/ 258788 w 390860"/>
                  <a:gd name="connsiteY7" fmla="*/ 519954 h 638900"/>
                  <a:gd name="connsiteX8" fmla="*/ 302295 w 390860"/>
                  <a:gd name="connsiteY8" fmla="*/ 434635 h 638900"/>
                  <a:gd name="connsiteX9" fmla="*/ 221032 w 390860"/>
                  <a:gd name="connsiteY9" fmla="*/ 358607 h 638900"/>
                  <a:gd name="connsiteX10" fmla="*/ 221032 w 390860"/>
                  <a:gd name="connsiteY10" fmla="*/ 534408 h 638900"/>
                  <a:gd name="connsiteX11" fmla="*/ 221032 w 390860"/>
                  <a:gd name="connsiteY11" fmla="*/ 638900 h 638900"/>
                  <a:gd name="connsiteX12" fmla="*/ 168085 w 390860"/>
                  <a:gd name="connsiteY12" fmla="*/ 638900 h 638900"/>
                  <a:gd name="connsiteX13" fmla="*/ 168085 w 390860"/>
                  <a:gd name="connsiteY13" fmla="*/ 608297 h 638900"/>
                  <a:gd name="connsiteX14" fmla="*/ 109313 w 390860"/>
                  <a:gd name="connsiteY14" fmla="*/ 593328 h 638900"/>
                  <a:gd name="connsiteX15" fmla="*/ 27 w 390860"/>
                  <a:gd name="connsiteY15" fmla="*/ 452333 h 638900"/>
                  <a:gd name="connsiteX16" fmla="*/ 87485 w 390860"/>
                  <a:gd name="connsiteY16" fmla="*/ 450047 h 638900"/>
                  <a:gd name="connsiteX17" fmla="*/ 147806 w 390860"/>
                  <a:gd name="connsiteY17" fmla="*/ 527919 h 638900"/>
                  <a:gd name="connsiteX18" fmla="*/ 168011 w 390860"/>
                  <a:gd name="connsiteY18" fmla="*/ 533965 h 638900"/>
                  <a:gd name="connsiteX19" fmla="*/ 168011 w 390860"/>
                  <a:gd name="connsiteY19" fmla="*/ 344375 h 638900"/>
                  <a:gd name="connsiteX20" fmla="*/ 1797 w 390860"/>
                  <a:gd name="connsiteY20" fmla="*/ 213188 h 638900"/>
                  <a:gd name="connsiteX21" fmla="*/ 80627 w 390860"/>
                  <a:gd name="connsiteY21" fmla="*/ 59878 h 638900"/>
                  <a:gd name="connsiteX22" fmla="*/ 168011 w 390860"/>
                  <a:gd name="connsiteY22" fmla="*/ 30529 h 638900"/>
                  <a:gd name="connsiteX23" fmla="*/ 168011 w 390860"/>
                  <a:gd name="connsiteY23" fmla="*/ 0 h 638900"/>
                  <a:gd name="connsiteX24" fmla="*/ 220958 w 390860"/>
                  <a:gd name="connsiteY24" fmla="*/ 0 h 638900"/>
                  <a:gd name="connsiteX25" fmla="*/ 220958 w 390860"/>
                  <a:gd name="connsiteY25" fmla="*/ 30382 h 638900"/>
                  <a:gd name="connsiteX26" fmla="*/ 281427 w 390860"/>
                  <a:gd name="connsiteY26" fmla="*/ 45572 h 638900"/>
                  <a:gd name="connsiteX27" fmla="*/ 390712 w 390860"/>
                  <a:gd name="connsiteY27" fmla="*/ 186567 h 638900"/>
                  <a:gd name="connsiteX28" fmla="*/ 303254 w 390860"/>
                  <a:gd name="connsiteY28" fmla="*/ 188853 h 638900"/>
                  <a:gd name="connsiteX29" fmla="*/ 242933 w 390860"/>
                  <a:gd name="connsiteY29" fmla="*/ 110982 h 638900"/>
                  <a:gd name="connsiteX30" fmla="*/ 221032 w 390860"/>
                  <a:gd name="connsiteY30" fmla="*/ 104566 h 638900"/>
                  <a:gd name="connsiteX31" fmla="*/ 221032 w 390860"/>
                  <a:gd name="connsiteY31" fmla="*/ 281989 h 638900"/>
                  <a:gd name="connsiteX32" fmla="*/ 388942 w 390860"/>
                  <a:gd name="connsiteY32" fmla="*/ 424459 h 638900"/>
                  <a:gd name="connsiteX33" fmla="*/ 310112 w 390860"/>
                  <a:gd name="connsiteY33" fmla="*/ 578948 h 638900"/>
                  <a:gd name="connsiteX34" fmla="*/ 221032 w 390860"/>
                  <a:gd name="connsiteY34" fmla="*/ 608445 h 638900"/>
                  <a:gd name="connsiteX35" fmla="*/ 221032 w 390860"/>
                  <a:gd name="connsiteY35" fmla="*/ 638900 h 638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90860" h="638900">
                    <a:moveTo>
                      <a:pt x="168085" y="271149"/>
                    </a:moveTo>
                    <a:lnTo>
                      <a:pt x="168085" y="104935"/>
                    </a:lnTo>
                    <a:cubicBezTo>
                      <a:pt x="155328" y="107589"/>
                      <a:pt x="143087" y="112309"/>
                      <a:pt x="132025" y="118946"/>
                    </a:cubicBezTo>
                    <a:cubicBezTo>
                      <a:pt x="99653" y="138487"/>
                      <a:pt x="82913" y="171303"/>
                      <a:pt x="88518" y="204265"/>
                    </a:cubicBezTo>
                    <a:cubicBezTo>
                      <a:pt x="95302" y="247257"/>
                      <a:pt x="127085" y="261784"/>
                      <a:pt x="168085" y="271149"/>
                    </a:cubicBezTo>
                    <a:lnTo>
                      <a:pt x="168085" y="271149"/>
                    </a:lnTo>
                    <a:close/>
                    <a:moveTo>
                      <a:pt x="221032" y="534408"/>
                    </a:moveTo>
                    <a:cubicBezTo>
                      <a:pt x="234453" y="531753"/>
                      <a:pt x="247210" y="526960"/>
                      <a:pt x="258788" y="519954"/>
                    </a:cubicBezTo>
                    <a:cubicBezTo>
                      <a:pt x="291160" y="500413"/>
                      <a:pt x="307900" y="467598"/>
                      <a:pt x="302295" y="434635"/>
                    </a:cubicBezTo>
                    <a:cubicBezTo>
                      <a:pt x="291603" y="390685"/>
                      <a:pt x="260115" y="371217"/>
                      <a:pt x="221032" y="358607"/>
                    </a:cubicBezTo>
                    <a:lnTo>
                      <a:pt x="221032" y="534408"/>
                    </a:lnTo>
                    <a:close/>
                    <a:moveTo>
                      <a:pt x="221032" y="638900"/>
                    </a:moveTo>
                    <a:lnTo>
                      <a:pt x="168085" y="638900"/>
                    </a:lnTo>
                    <a:lnTo>
                      <a:pt x="168085" y="608297"/>
                    </a:lnTo>
                    <a:cubicBezTo>
                      <a:pt x="147954" y="606011"/>
                      <a:pt x="128117" y="600997"/>
                      <a:pt x="109313" y="593328"/>
                    </a:cubicBezTo>
                    <a:cubicBezTo>
                      <a:pt x="44346" y="566781"/>
                      <a:pt x="2313" y="512507"/>
                      <a:pt x="27" y="452333"/>
                    </a:cubicBezTo>
                    <a:lnTo>
                      <a:pt x="87485" y="450047"/>
                    </a:lnTo>
                    <a:cubicBezTo>
                      <a:pt x="88739" y="483305"/>
                      <a:pt x="111967" y="513244"/>
                      <a:pt x="147806" y="527919"/>
                    </a:cubicBezTo>
                    <a:cubicBezTo>
                      <a:pt x="154369" y="530573"/>
                      <a:pt x="161080" y="532638"/>
                      <a:pt x="168011" y="533965"/>
                    </a:cubicBezTo>
                    <a:lnTo>
                      <a:pt x="168011" y="344375"/>
                    </a:lnTo>
                    <a:cubicBezTo>
                      <a:pt x="98915" y="327783"/>
                      <a:pt x="25026" y="308831"/>
                      <a:pt x="1797" y="213188"/>
                    </a:cubicBezTo>
                    <a:cubicBezTo>
                      <a:pt x="-7937" y="153899"/>
                      <a:pt x="22371" y="95053"/>
                      <a:pt x="80627" y="59878"/>
                    </a:cubicBezTo>
                    <a:cubicBezTo>
                      <a:pt x="106953" y="44024"/>
                      <a:pt x="136966" y="34143"/>
                      <a:pt x="168011" y="30529"/>
                    </a:cubicBezTo>
                    <a:lnTo>
                      <a:pt x="168011" y="0"/>
                    </a:lnTo>
                    <a:lnTo>
                      <a:pt x="220958" y="0"/>
                    </a:lnTo>
                    <a:lnTo>
                      <a:pt x="220958" y="30382"/>
                    </a:lnTo>
                    <a:cubicBezTo>
                      <a:pt x="241679" y="32594"/>
                      <a:pt x="262106" y="37682"/>
                      <a:pt x="281427" y="45572"/>
                    </a:cubicBezTo>
                    <a:cubicBezTo>
                      <a:pt x="346393" y="72120"/>
                      <a:pt x="388426" y="126394"/>
                      <a:pt x="390712" y="186567"/>
                    </a:cubicBezTo>
                    <a:lnTo>
                      <a:pt x="303254" y="188853"/>
                    </a:lnTo>
                    <a:cubicBezTo>
                      <a:pt x="302001" y="155596"/>
                      <a:pt x="278772" y="125656"/>
                      <a:pt x="242933" y="110982"/>
                    </a:cubicBezTo>
                    <a:cubicBezTo>
                      <a:pt x="235854" y="108106"/>
                      <a:pt x="228553" y="105894"/>
                      <a:pt x="221032" y="104566"/>
                    </a:cubicBezTo>
                    <a:lnTo>
                      <a:pt x="221032" y="281989"/>
                    </a:lnTo>
                    <a:cubicBezTo>
                      <a:pt x="287547" y="295631"/>
                      <a:pt x="359814" y="319007"/>
                      <a:pt x="388942" y="424459"/>
                    </a:cubicBezTo>
                    <a:cubicBezTo>
                      <a:pt x="399045" y="484116"/>
                      <a:pt x="368737" y="543552"/>
                      <a:pt x="310112" y="578948"/>
                    </a:cubicBezTo>
                    <a:cubicBezTo>
                      <a:pt x="283344" y="595097"/>
                      <a:pt x="252667" y="605053"/>
                      <a:pt x="221032" y="608445"/>
                    </a:cubicBezTo>
                    <a:lnTo>
                      <a:pt x="221032" y="638900"/>
                    </a:ln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060" name="그룹 1059">
              <a:extLst>
                <a:ext uri="{FF2B5EF4-FFF2-40B4-BE49-F238E27FC236}">
                  <a16:creationId xmlns:a16="http://schemas.microsoft.com/office/drawing/2014/main" id="{AC0433A0-9B99-4218-A2DF-39459D105461}"/>
                </a:ext>
              </a:extLst>
            </p:cNvPr>
            <p:cNvGrpSpPr/>
            <p:nvPr/>
          </p:nvGrpSpPr>
          <p:grpSpPr>
            <a:xfrm>
              <a:off x="9761103" y="3190613"/>
              <a:ext cx="381427" cy="381283"/>
              <a:chOff x="2646027" y="2724840"/>
              <a:chExt cx="756285" cy="756000"/>
            </a:xfrm>
          </p:grpSpPr>
          <p:sp>
            <p:nvSpPr>
              <p:cNvPr id="1066" name="자유형: 도형 1065">
                <a:extLst>
                  <a:ext uri="{FF2B5EF4-FFF2-40B4-BE49-F238E27FC236}">
                    <a16:creationId xmlns:a16="http://schemas.microsoft.com/office/drawing/2014/main" id="{E593E798-32FB-4F48-B490-3592C406268B}"/>
                  </a:ext>
                </a:extLst>
              </p:cNvPr>
              <p:cNvSpPr/>
              <p:nvPr/>
            </p:nvSpPr>
            <p:spPr>
              <a:xfrm>
                <a:off x="2646027" y="2724840"/>
                <a:ext cx="756285" cy="7560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E9B42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67" name="자유형: 도형 1066">
                <a:extLst>
                  <a:ext uri="{FF2B5EF4-FFF2-40B4-BE49-F238E27FC236}">
                    <a16:creationId xmlns:a16="http://schemas.microsoft.com/office/drawing/2014/main" id="{2960CEC6-D7BC-423F-9141-D22CBEADBD4C}"/>
                  </a:ext>
                </a:extLst>
              </p:cNvPr>
              <p:cNvSpPr/>
              <p:nvPr/>
            </p:nvSpPr>
            <p:spPr>
              <a:xfrm>
                <a:off x="2714569" y="2793240"/>
                <a:ext cx="619200" cy="6192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068" name="자유형: 도형 1067">
                <a:extLst>
                  <a:ext uri="{FF2B5EF4-FFF2-40B4-BE49-F238E27FC236}">
                    <a16:creationId xmlns:a16="http://schemas.microsoft.com/office/drawing/2014/main" id="{B6D22F67-E36E-47CD-9A4E-A0BE908FF1E7}"/>
                  </a:ext>
                </a:extLst>
              </p:cNvPr>
              <p:cNvSpPr/>
              <p:nvPr/>
            </p:nvSpPr>
            <p:spPr>
              <a:xfrm>
                <a:off x="2725369" y="2804823"/>
                <a:ext cx="597600" cy="596034"/>
              </a:xfrm>
              <a:custGeom>
                <a:avLst/>
                <a:gdLst>
                  <a:gd name="connsiteX0" fmla="*/ 593035 w 593431"/>
                  <a:gd name="connsiteY0" fmla="*/ 299875 h 596034"/>
                  <a:gd name="connsiteX1" fmla="*/ 295950 w 593431"/>
                  <a:gd name="connsiteY1" fmla="*/ 596007 h 596034"/>
                  <a:gd name="connsiteX2" fmla="*/ 9 w 593431"/>
                  <a:gd name="connsiteY2" fmla="*/ 294541 h 596034"/>
                  <a:gd name="connsiteX3" fmla="*/ 303094 w 593431"/>
                  <a:gd name="connsiteY3" fmla="*/ 28 h 596034"/>
                  <a:gd name="connsiteX4" fmla="*/ 593035 w 593431"/>
                  <a:gd name="connsiteY4" fmla="*/ 299875 h 596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3431" h="596034">
                    <a:moveTo>
                      <a:pt x="593035" y="299875"/>
                    </a:moveTo>
                    <a:cubicBezTo>
                      <a:pt x="592559" y="469134"/>
                      <a:pt x="456637" y="598198"/>
                      <a:pt x="295950" y="596007"/>
                    </a:cubicBezTo>
                    <a:cubicBezTo>
                      <a:pt x="128882" y="593721"/>
                      <a:pt x="-1229" y="445417"/>
                      <a:pt x="9" y="294541"/>
                    </a:cubicBezTo>
                    <a:cubicBezTo>
                      <a:pt x="1247" y="136807"/>
                      <a:pt x="143741" y="-2258"/>
                      <a:pt x="303094" y="28"/>
                    </a:cubicBezTo>
                    <a:cubicBezTo>
                      <a:pt x="454542" y="2028"/>
                      <a:pt x="602084" y="126139"/>
                      <a:pt x="593035" y="299875"/>
                    </a:cubicBezTo>
                    <a:close/>
                  </a:path>
                </a:pathLst>
              </a:custGeom>
              <a:solidFill>
                <a:srgbClr val="F8C83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69" name="Graphic 57">
                <a:extLst>
                  <a:ext uri="{FF2B5EF4-FFF2-40B4-BE49-F238E27FC236}">
                    <a16:creationId xmlns:a16="http://schemas.microsoft.com/office/drawing/2014/main" id="{89C80C86-AC4F-47CC-9742-9A0DC5C86475}"/>
                  </a:ext>
                </a:extLst>
              </p:cNvPr>
              <p:cNvSpPr/>
              <p:nvPr/>
            </p:nvSpPr>
            <p:spPr>
              <a:xfrm>
                <a:off x="2904214" y="2906762"/>
                <a:ext cx="239910" cy="392156"/>
              </a:xfrm>
              <a:custGeom>
                <a:avLst/>
                <a:gdLst>
                  <a:gd name="connsiteX0" fmla="*/ 168085 w 390860"/>
                  <a:gd name="connsiteY0" fmla="*/ 271149 h 638900"/>
                  <a:gd name="connsiteX1" fmla="*/ 168085 w 390860"/>
                  <a:gd name="connsiteY1" fmla="*/ 104935 h 638900"/>
                  <a:gd name="connsiteX2" fmla="*/ 132025 w 390860"/>
                  <a:gd name="connsiteY2" fmla="*/ 118946 h 638900"/>
                  <a:gd name="connsiteX3" fmla="*/ 88518 w 390860"/>
                  <a:gd name="connsiteY3" fmla="*/ 204265 h 638900"/>
                  <a:gd name="connsiteX4" fmla="*/ 168085 w 390860"/>
                  <a:gd name="connsiteY4" fmla="*/ 271149 h 638900"/>
                  <a:gd name="connsiteX5" fmla="*/ 168085 w 390860"/>
                  <a:gd name="connsiteY5" fmla="*/ 271149 h 638900"/>
                  <a:gd name="connsiteX6" fmla="*/ 221032 w 390860"/>
                  <a:gd name="connsiteY6" fmla="*/ 534408 h 638900"/>
                  <a:gd name="connsiteX7" fmla="*/ 258788 w 390860"/>
                  <a:gd name="connsiteY7" fmla="*/ 519954 h 638900"/>
                  <a:gd name="connsiteX8" fmla="*/ 302295 w 390860"/>
                  <a:gd name="connsiteY8" fmla="*/ 434635 h 638900"/>
                  <a:gd name="connsiteX9" fmla="*/ 221032 w 390860"/>
                  <a:gd name="connsiteY9" fmla="*/ 358607 h 638900"/>
                  <a:gd name="connsiteX10" fmla="*/ 221032 w 390860"/>
                  <a:gd name="connsiteY10" fmla="*/ 534408 h 638900"/>
                  <a:gd name="connsiteX11" fmla="*/ 221032 w 390860"/>
                  <a:gd name="connsiteY11" fmla="*/ 638900 h 638900"/>
                  <a:gd name="connsiteX12" fmla="*/ 168085 w 390860"/>
                  <a:gd name="connsiteY12" fmla="*/ 638900 h 638900"/>
                  <a:gd name="connsiteX13" fmla="*/ 168085 w 390860"/>
                  <a:gd name="connsiteY13" fmla="*/ 608297 h 638900"/>
                  <a:gd name="connsiteX14" fmla="*/ 109313 w 390860"/>
                  <a:gd name="connsiteY14" fmla="*/ 593328 h 638900"/>
                  <a:gd name="connsiteX15" fmla="*/ 27 w 390860"/>
                  <a:gd name="connsiteY15" fmla="*/ 452333 h 638900"/>
                  <a:gd name="connsiteX16" fmla="*/ 87485 w 390860"/>
                  <a:gd name="connsiteY16" fmla="*/ 450047 h 638900"/>
                  <a:gd name="connsiteX17" fmla="*/ 147806 w 390860"/>
                  <a:gd name="connsiteY17" fmla="*/ 527919 h 638900"/>
                  <a:gd name="connsiteX18" fmla="*/ 168011 w 390860"/>
                  <a:gd name="connsiteY18" fmla="*/ 533965 h 638900"/>
                  <a:gd name="connsiteX19" fmla="*/ 168011 w 390860"/>
                  <a:gd name="connsiteY19" fmla="*/ 344375 h 638900"/>
                  <a:gd name="connsiteX20" fmla="*/ 1797 w 390860"/>
                  <a:gd name="connsiteY20" fmla="*/ 213188 h 638900"/>
                  <a:gd name="connsiteX21" fmla="*/ 80627 w 390860"/>
                  <a:gd name="connsiteY21" fmla="*/ 59878 h 638900"/>
                  <a:gd name="connsiteX22" fmla="*/ 168011 w 390860"/>
                  <a:gd name="connsiteY22" fmla="*/ 30529 h 638900"/>
                  <a:gd name="connsiteX23" fmla="*/ 168011 w 390860"/>
                  <a:gd name="connsiteY23" fmla="*/ 0 h 638900"/>
                  <a:gd name="connsiteX24" fmla="*/ 220958 w 390860"/>
                  <a:gd name="connsiteY24" fmla="*/ 0 h 638900"/>
                  <a:gd name="connsiteX25" fmla="*/ 220958 w 390860"/>
                  <a:gd name="connsiteY25" fmla="*/ 30382 h 638900"/>
                  <a:gd name="connsiteX26" fmla="*/ 281427 w 390860"/>
                  <a:gd name="connsiteY26" fmla="*/ 45572 h 638900"/>
                  <a:gd name="connsiteX27" fmla="*/ 390712 w 390860"/>
                  <a:gd name="connsiteY27" fmla="*/ 186567 h 638900"/>
                  <a:gd name="connsiteX28" fmla="*/ 303254 w 390860"/>
                  <a:gd name="connsiteY28" fmla="*/ 188853 h 638900"/>
                  <a:gd name="connsiteX29" fmla="*/ 242933 w 390860"/>
                  <a:gd name="connsiteY29" fmla="*/ 110982 h 638900"/>
                  <a:gd name="connsiteX30" fmla="*/ 221032 w 390860"/>
                  <a:gd name="connsiteY30" fmla="*/ 104566 h 638900"/>
                  <a:gd name="connsiteX31" fmla="*/ 221032 w 390860"/>
                  <a:gd name="connsiteY31" fmla="*/ 281989 h 638900"/>
                  <a:gd name="connsiteX32" fmla="*/ 388942 w 390860"/>
                  <a:gd name="connsiteY32" fmla="*/ 424459 h 638900"/>
                  <a:gd name="connsiteX33" fmla="*/ 310112 w 390860"/>
                  <a:gd name="connsiteY33" fmla="*/ 578948 h 638900"/>
                  <a:gd name="connsiteX34" fmla="*/ 221032 w 390860"/>
                  <a:gd name="connsiteY34" fmla="*/ 608445 h 638900"/>
                  <a:gd name="connsiteX35" fmla="*/ 221032 w 390860"/>
                  <a:gd name="connsiteY35" fmla="*/ 638900 h 638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90860" h="638900">
                    <a:moveTo>
                      <a:pt x="168085" y="271149"/>
                    </a:moveTo>
                    <a:lnTo>
                      <a:pt x="168085" y="104935"/>
                    </a:lnTo>
                    <a:cubicBezTo>
                      <a:pt x="155328" y="107589"/>
                      <a:pt x="143087" y="112309"/>
                      <a:pt x="132025" y="118946"/>
                    </a:cubicBezTo>
                    <a:cubicBezTo>
                      <a:pt x="99653" y="138487"/>
                      <a:pt x="82913" y="171303"/>
                      <a:pt x="88518" y="204265"/>
                    </a:cubicBezTo>
                    <a:cubicBezTo>
                      <a:pt x="95302" y="247257"/>
                      <a:pt x="127085" y="261784"/>
                      <a:pt x="168085" y="271149"/>
                    </a:cubicBezTo>
                    <a:lnTo>
                      <a:pt x="168085" y="271149"/>
                    </a:lnTo>
                    <a:close/>
                    <a:moveTo>
                      <a:pt x="221032" y="534408"/>
                    </a:moveTo>
                    <a:cubicBezTo>
                      <a:pt x="234453" y="531753"/>
                      <a:pt x="247210" y="526960"/>
                      <a:pt x="258788" y="519954"/>
                    </a:cubicBezTo>
                    <a:cubicBezTo>
                      <a:pt x="291160" y="500413"/>
                      <a:pt x="307900" y="467598"/>
                      <a:pt x="302295" y="434635"/>
                    </a:cubicBezTo>
                    <a:cubicBezTo>
                      <a:pt x="291603" y="390685"/>
                      <a:pt x="260115" y="371217"/>
                      <a:pt x="221032" y="358607"/>
                    </a:cubicBezTo>
                    <a:lnTo>
                      <a:pt x="221032" y="534408"/>
                    </a:lnTo>
                    <a:close/>
                    <a:moveTo>
                      <a:pt x="221032" y="638900"/>
                    </a:moveTo>
                    <a:lnTo>
                      <a:pt x="168085" y="638900"/>
                    </a:lnTo>
                    <a:lnTo>
                      <a:pt x="168085" y="608297"/>
                    </a:lnTo>
                    <a:cubicBezTo>
                      <a:pt x="147954" y="606011"/>
                      <a:pt x="128117" y="600997"/>
                      <a:pt x="109313" y="593328"/>
                    </a:cubicBezTo>
                    <a:cubicBezTo>
                      <a:pt x="44346" y="566781"/>
                      <a:pt x="2313" y="512507"/>
                      <a:pt x="27" y="452333"/>
                    </a:cubicBezTo>
                    <a:lnTo>
                      <a:pt x="87485" y="450047"/>
                    </a:lnTo>
                    <a:cubicBezTo>
                      <a:pt x="88739" y="483305"/>
                      <a:pt x="111967" y="513244"/>
                      <a:pt x="147806" y="527919"/>
                    </a:cubicBezTo>
                    <a:cubicBezTo>
                      <a:pt x="154369" y="530573"/>
                      <a:pt x="161080" y="532638"/>
                      <a:pt x="168011" y="533965"/>
                    </a:cubicBezTo>
                    <a:lnTo>
                      <a:pt x="168011" y="344375"/>
                    </a:lnTo>
                    <a:cubicBezTo>
                      <a:pt x="98915" y="327783"/>
                      <a:pt x="25026" y="308831"/>
                      <a:pt x="1797" y="213188"/>
                    </a:cubicBezTo>
                    <a:cubicBezTo>
                      <a:pt x="-7937" y="153899"/>
                      <a:pt x="22371" y="95053"/>
                      <a:pt x="80627" y="59878"/>
                    </a:cubicBezTo>
                    <a:cubicBezTo>
                      <a:pt x="106953" y="44024"/>
                      <a:pt x="136966" y="34143"/>
                      <a:pt x="168011" y="30529"/>
                    </a:cubicBezTo>
                    <a:lnTo>
                      <a:pt x="168011" y="0"/>
                    </a:lnTo>
                    <a:lnTo>
                      <a:pt x="220958" y="0"/>
                    </a:lnTo>
                    <a:lnTo>
                      <a:pt x="220958" y="30382"/>
                    </a:lnTo>
                    <a:cubicBezTo>
                      <a:pt x="241679" y="32594"/>
                      <a:pt x="262106" y="37682"/>
                      <a:pt x="281427" y="45572"/>
                    </a:cubicBezTo>
                    <a:cubicBezTo>
                      <a:pt x="346393" y="72120"/>
                      <a:pt x="388426" y="126394"/>
                      <a:pt x="390712" y="186567"/>
                    </a:cubicBezTo>
                    <a:lnTo>
                      <a:pt x="303254" y="188853"/>
                    </a:lnTo>
                    <a:cubicBezTo>
                      <a:pt x="302001" y="155596"/>
                      <a:pt x="278772" y="125656"/>
                      <a:pt x="242933" y="110982"/>
                    </a:cubicBezTo>
                    <a:cubicBezTo>
                      <a:pt x="235854" y="108106"/>
                      <a:pt x="228553" y="105894"/>
                      <a:pt x="221032" y="104566"/>
                    </a:cubicBezTo>
                    <a:lnTo>
                      <a:pt x="221032" y="281989"/>
                    </a:lnTo>
                    <a:cubicBezTo>
                      <a:pt x="287547" y="295631"/>
                      <a:pt x="359814" y="319007"/>
                      <a:pt x="388942" y="424459"/>
                    </a:cubicBezTo>
                    <a:cubicBezTo>
                      <a:pt x="399045" y="484116"/>
                      <a:pt x="368737" y="543552"/>
                      <a:pt x="310112" y="578948"/>
                    </a:cubicBezTo>
                    <a:cubicBezTo>
                      <a:pt x="283344" y="595097"/>
                      <a:pt x="252667" y="605053"/>
                      <a:pt x="221032" y="608445"/>
                    </a:cubicBezTo>
                    <a:lnTo>
                      <a:pt x="221032" y="638900"/>
                    </a:ln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061" name="그룹 1060">
              <a:extLst>
                <a:ext uri="{FF2B5EF4-FFF2-40B4-BE49-F238E27FC236}">
                  <a16:creationId xmlns:a16="http://schemas.microsoft.com/office/drawing/2014/main" id="{FA4361CB-AE16-4F6D-9FD3-D8F9192CC94F}"/>
                </a:ext>
              </a:extLst>
            </p:cNvPr>
            <p:cNvGrpSpPr/>
            <p:nvPr/>
          </p:nvGrpSpPr>
          <p:grpSpPr>
            <a:xfrm>
              <a:off x="10061726" y="3225786"/>
              <a:ext cx="381427" cy="381283"/>
              <a:chOff x="2646027" y="2724840"/>
              <a:chExt cx="756285" cy="756000"/>
            </a:xfrm>
          </p:grpSpPr>
          <p:sp>
            <p:nvSpPr>
              <p:cNvPr id="1062" name="자유형: 도형 1061">
                <a:extLst>
                  <a:ext uri="{FF2B5EF4-FFF2-40B4-BE49-F238E27FC236}">
                    <a16:creationId xmlns:a16="http://schemas.microsoft.com/office/drawing/2014/main" id="{556559F1-BDD0-4D85-A7C6-D8B077D8566E}"/>
                  </a:ext>
                </a:extLst>
              </p:cNvPr>
              <p:cNvSpPr/>
              <p:nvPr/>
            </p:nvSpPr>
            <p:spPr>
              <a:xfrm>
                <a:off x="2646027" y="2724840"/>
                <a:ext cx="756285" cy="7560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E9B42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63" name="자유형: 도형 1062">
                <a:extLst>
                  <a:ext uri="{FF2B5EF4-FFF2-40B4-BE49-F238E27FC236}">
                    <a16:creationId xmlns:a16="http://schemas.microsoft.com/office/drawing/2014/main" id="{D1E346B7-183E-4FA8-A450-267E0C5A913C}"/>
                  </a:ext>
                </a:extLst>
              </p:cNvPr>
              <p:cNvSpPr/>
              <p:nvPr/>
            </p:nvSpPr>
            <p:spPr>
              <a:xfrm>
                <a:off x="2714569" y="2793240"/>
                <a:ext cx="619200" cy="6192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064" name="자유형: 도형 1063">
                <a:extLst>
                  <a:ext uri="{FF2B5EF4-FFF2-40B4-BE49-F238E27FC236}">
                    <a16:creationId xmlns:a16="http://schemas.microsoft.com/office/drawing/2014/main" id="{01E39020-2F9E-447D-80B8-4A75C54EEFA8}"/>
                  </a:ext>
                </a:extLst>
              </p:cNvPr>
              <p:cNvSpPr/>
              <p:nvPr/>
            </p:nvSpPr>
            <p:spPr>
              <a:xfrm>
                <a:off x="2725369" y="2804823"/>
                <a:ext cx="597600" cy="596034"/>
              </a:xfrm>
              <a:custGeom>
                <a:avLst/>
                <a:gdLst>
                  <a:gd name="connsiteX0" fmla="*/ 593035 w 593431"/>
                  <a:gd name="connsiteY0" fmla="*/ 299875 h 596034"/>
                  <a:gd name="connsiteX1" fmla="*/ 295950 w 593431"/>
                  <a:gd name="connsiteY1" fmla="*/ 596007 h 596034"/>
                  <a:gd name="connsiteX2" fmla="*/ 9 w 593431"/>
                  <a:gd name="connsiteY2" fmla="*/ 294541 h 596034"/>
                  <a:gd name="connsiteX3" fmla="*/ 303094 w 593431"/>
                  <a:gd name="connsiteY3" fmla="*/ 28 h 596034"/>
                  <a:gd name="connsiteX4" fmla="*/ 593035 w 593431"/>
                  <a:gd name="connsiteY4" fmla="*/ 299875 h 596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3431" h="596034">
                    <a:moveTo>
                      <a:pt x="593035" y="299875"/>
                    </a:moveTo>
                    <a:cubicBezTo>
                      <a:pt x="592559" y="469134"/>
                      <a:pt x="456637" y="598198"/>
                      <a:pt x="295950" y="596007"/>
                    </a:cubicBezTo>
                    <a:cubicBezTo>
                      <a:pt x="128882" y="593721"/>
                      <a:pt x="-1229" y="445417"/>
                      <a:pt x="9" y="294541"/>
                    </a:cubicBezTo>
                    <a:cubicBezTo>
                      <a:pt x="1247" y="136807"/>
                      <a:pt x="143741" y="-2258"/>
                      <a:pt x="303094" y="28"/>
                    </a:cubicBezTo>
                    <a:cubicBezTo>
                      <a:pt x="454542" y="2028"/>
                      <a:pt x="602084" y="126139"/>
                      <a:pt x="593035" y="299875"/>
                    </a:cubicBezTo>
                    <a:close/>
                  </a:path>
                </a:pathLst>
              </a:custGeom>
              <a:solidFill>
                <a:srgbClr val="F8C83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65" name="Graphic 57">
                <a:extLst>
                  <a:ext uri="{FF2B5EF4-FFF2-40B4-BE49-F238E27FC236}">
                    <a16:creationId xmlns:a16="http://schemas.microsoft.com/office/drawing/2014/main" id="{4CD5B043-6153-47DE-8B19-24F9EBD6C9E5}"/>
                  </a:ext>
                </a:extLst>
              </p:cNvPr>
              <p:cNvSpPr/>
              <p:nvPr/>
            </p:nvSpPr>
            <p:spPr>
              <a:xfrm>
                <a:off x="2904214" y="2906762"/>
                <a:ext cx="239910" cy="392156"/>
              </a:xfrm>
              <a:custGeom>
                <a:avLst/>
                <a:gdLst>
                  <a:gd name="connsiteX0" fmla="*/ 168085 w 390860"/>
                  <a:gd name="connsiteY0" fmla="*/ 271149 h 638900"/>
                  <a:gd name="connsiteX1" fmla="*/ 168085 w 390860"/>
                  <a:gd name="connsiteY1" fmla="*/ 104935 h 638900"/>
                  <a:gd name="connsiteX2" fmla="*/ 132025 w 390860"/>
                  <a:gd name="connsiteY2" fmla="*/ 118946 h 638900"/>
                  <a:gd name="connsiteX3" fmla="*/ 88518 w 390860"/>
                  <a:gd name="connsiteY3" fmla="*/ 204265 h 638900"/>
                  <a:gd name="connsiteX4" fmla="*/ 168085 w 390860"/>
                  <a:gd name="connsiteY4" fmla="*/ 271149 h 638900"/>
                  <a:gd name="connsiteX5" fmla="*/ 168085 w 390860"/>
                  <a:gd name="connsiteY5" fmla="*/ 271149 h 638900"/>
                  <a:gd name="connsiteX6" fmla="*/ 221032 w 390860"/>
                  <a:gd name="connsiteY6" fmla="*/ 534408 h 638900"/>
                  <a:gd name="connsiteX7" fmla="*/ 258788 w 390860"/>
                  <a:gd name="connsiteY7" fmla="*/ 519954 h 638900"/>
                  <a:gd name="connsiteX8" fmla="*/ 302295 w 390860"/>
                  <a:gd name="connsiteY8" fmla="*/ 434635 h 638900"/>
                  <a:gd name="connsiteX9" fmla="*/ 221032 w 390860"/>
                  <a:gd name="connsiteY9" fmla="*/ 358607 h 638900"/>
                  <a:gd name="connsiteX10" fmla="*/ 221032 w 390860"/>
                  <a:gd name="connsiteY10" fmla="*/ 534408 h 638900"/>
                  <a:gd name="connsiteX11" fmla="*/ 221032 w 390860"/>
                  <a:gd name="connsiteY11" fmla="*/ 638900 h 638900"/>
                  <a:gd name="connsiteX12" fmla="*/ 168085 w 390860"/>
                  <a:gd name="connsiteY12" fmla="*/ 638900 h 638900"/>
                  <a:gd name="connsiteX13" fmla="*/ 168085 w 390860"/>
                  <a:gd name="connsiteY13" fmla="*/ 608297 h 638900"/>
                  <a:gd name="connsiteX14" fmla="*/ 109313 w 390860"/>
                  <a:gd name="connsiteY14" fmla="*/ 593328 h 638900"/>
                  <a:gd name="connsiteX15" fmla="*/ 27 w 390860"/>
                  <a:gd name="connsiteY15" fmla="*/ 452333 h 638900"/>
                  <a:gd name="connsiteX16" fmla="*/ 87485 w 390860"/>
                  <a:gd name="connsiteY16" fmla="*/ 450047 h 638900"/>
                  <a:gd name="connsiteX17" fmla="*/ 147806 w 390860"/>
                  <a:gd name="connsiteY17" fmla="*/ 527919 h 638900"/>
                  <a:gd name="connsiteX18" fmla="*/ 168011 w 390860"/>
                  <a:gd name="connsiteY18" fmla="*/ 533965 h 638900"/>
                  <a:gd name="connsiteX19" fmla="*/ 168011 w 390860"/>
                  <a:gd name="connsiteY19" fmla="*/ 344375 h 638900"/>
                  <a:gd name="connsiteX20" fmla="*/ 1797 w 390860"/>
                  <a:gd name="connsiteY20" fmla="*/ 213188 h 638900"/>
                  <a:gd name="connsiteX21" fmla="*/ 80627 w 390860"/>
                  <a:gd name="connsiteY21" fmla="*/ 59878 h 638900"/>
                  <a:gd name="connsiteX22" fmla="*/ 168011 w 390860"/>
                  <a:gd name="connsiteY22" fmla="*/ 30529 h 638900"/>
                  <a:gd name="connsiteX23" fmla="*/ 168011 w 390860"/>
                  <a:gd name="connsiteY23" fmla="*/ 0 h 638900"/>
                  <a:gd name="connsiteX24" fmla="*/ 220958 w 390860"/>
                  <a:gd name="connsiteY24" fmla="*/ 0 h 638900"/>
                  <a:gd name="connsiteX25" fmla="*/ 220958 w 390860"/>
                  <a:gd name="connsiteY25" fmla="*/ 30382 h 638900"/>
                  <a:gd name="connsiteX26" fmla="*/ 281427 w 390860"/>
                  <a:gd name="connsiteY26" fmla="*/ 45572 h 638900"/>
                  <a:gd name="connsiteX27" fmla="*/ 390712 w 390860"/>
                  <a:gd name="connsiteY27" fmla="*/ 186567 h 638900"/>
                  <a:gd name="connsiteX28" fmla="*/ 303254 w 390860"/>
                  <a:gd name="connsiteY28" fmla="*/ 188853 h 638900"/>
                  <a:gd name="connsiteX29" fmla="*/ 242933 w 390860"/>
                  <a:gd name="connsiteY29" fmla="*/ 110982 h 638900"/>
                  <a:gd name="connsiteX30" fmla="*/ 221032 w 390860"/>
                  <a:gd name="connsiteY30" fmla="*/ 104566 h 638900"/>
                  <a:gd name="connsiteX31" fmla="*/ 221032 w 390860"/>
                  <a:gd name="connsiteY31" fmla="*/ 281989 h 638900"/>
                  <a:gd name="connsiteX32" fmla="*/ 388942 w 390860"/>
                  <a:gd name="connsiteY32" fmla="*/ 424459 h 638900"/>
                  <a:gd name="connsiteX33" fmla="*/ 310112 w 390860"/>
                  <a:gd name="connsiteY33" fmla="*/ 578948 h 638900"/>
                  <a:gd name="connsiteX34" fmla="*/ 221032 w 390860"/>
                  <a:gd name="connsiteY34" fmla="*/ 608445 h 638900"/>
                  <a:gd name="connsiteX35" fmla="*/ 221032 w 390860"/>
                  <a:gd name="connsiteY35" fmla="*/ 638900 h 638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90860" h="638900">
                    <a:moveTo>
                      <a:pt x="168085" y="271149"/>
                    </a:moveTo>
                    <a:lnTo>
                      <a:pt x="168085" y="104935"/>
                    </a:lnTo>
                    <a:cubicBezTo>
                      <a:pt x="155328" y="107589"/>
                      <a:pt x="143087" y="112309"/>
                      <a:pt x="132025" y="118946"/>
                    </a:cubicBezTo>
                    <a:cubicBezTo>
                      <a:pt x="99653" y="138487"/>
                      <a:pt x="82913" y="171303"/>
                      <a:pt x="88518" y="204265"/>
                    </a:cubicBezTo>
                    <a:cubicBezTo>
                      <a:pt x="95302" y="247257"/>
                      <a:pt x="127085" y="261784"/>
                      <a:pt x="168085" y="271149"/>
                    </a:cubicBezTo>
                    <a:lnTo>
                      <a:pt x="168085" y="271149"/>
                    </a:lnTo>
                    <a:close/>
                    <a:moveTo>
                      <a:pt x="221032" y="534408"/>
                    </a:moveTo>
                    <a:cubicBezTo>
                      <a:pt x="234453" y="531753"/>
                      <a:pt x="247210" y="526960"/>
                      <a:pt x="258788" y="519954"/>
                    </a:cubicBezTo>
                    <a:cubicBezTo>
                      <a:pt x="291160" y="500413"/>
                      <a:pt x="307900" y="467598"/>
                      <a:pt x="302295" y="434635"/>
                    </a:cubicBezTo>
                    <a:cubicBezTo>
                      <a:pt x="291603" y="390685"/>
                      <a:pt x="260115" y="371217"/>
                      <a:pt x="221032" y="358607"/>
                    </a:cubicBezTo>
                    <a:lnTo>
                      <a:pt x="221032" y="534408"/>
                    </a:lnTo>
                    <a:close/>
                    <a:moveTo>
                      <a:pt x="221032" y="638900"/>
                    </a:moveTo>
                    <a:lnTo>
                      <a:pt x="168085" y="638900"/>
                    </a:lnTo>
                    <a:lnTo>
                      <a:pt x="168085" y="608297"/>
                    </a:lnTo>
                    <a:cubicBezTo>
                      <a:pt x="147954" y="606011"/>
                      <a:pt x="128117" y="600997"/>
                      <a:pt x="109313" y="593328"/>
                    </a:cubicBezTo>
                    <a:cubicBezTo>
                      <a:pt x="44346" y="566781"/>
                      <a:pt x="2313" y="512507"/>
                      <a:pt x="27" y="452333"/>
                    </a:cubicBezTo>
                    <a:lnTo>
                      <a:pt x="87485" y="450047"/>
                    </a:lnTo>
                    <a:cubicBezTo>
                      <a:pt x="88739" y="483305"/>
                      <a:pt x="111967" y="513244"/>
                      <a:pt x="147806" y="527919"/>
                    </a:cubicBezTo>
                    <a:cubicBezTo>
                      <a:pt x="154369" y="530573"/>
                      <a:pt x="161080" y="532638"/>
                      <a:pt x="168011" y="533965"/>
                    </a:cubicBezTo>
                    <a:lnTo>
                      <a:pt x="168011" y="344375"/>
                    </a:lnTo>
                    <a:cubicBezTo>
                      <a:pt x="98915" y="327783"/>
                      <a:pt x="25026" y="308831"/>
                      <a:pt x="1797" y="213188"/>
                    </a:cubicBezTo>
                    <a:cubicBezTo>
                      <a:pt x="-7937" y="153899"/>
                      <a:pt x="22371" y="95053"/>
                      <a:pt x="80627" y="59878"/>
                    </a:cubicBezTo>
                    <a:cubicBezTo>
                      <a:pt x="106953" y="44024"/>
                      <a:pt x="136966" y="34143"/>
                      <a:pt x="168011" y="30529"/>
                    </a:cubicBezTo>
                    <a:lnTo>
                      <a:pt x="168011" y="0"/>
                    </a:lnTo>
                    <a:lnTo>
                      <a:pt x="220958" y="0"/>
                    </a:lnTo>
                    <a:lnTo>
                      <a:pt x="220958" y="30382"/>
                    </a:lnTo>
                    <a:cubicBezTo>
                      <a:pt x="241679" y="32594"/>
                      <a:pt x="262106" y="37682"/>
                      <a:pt x="281427" y="45572"/>
                    </a:cubicBezTo>
                    <a:cubicBezTo>
                      <a:pt x="346393" y="72120"/>
                      <a:pt x="388426" y="126394"/>
                      <a:pt x="390712" y="186567"/>
                    </a:cubicBezTo>
                    <a:lnTo>
                      <a:pt x="303254" y="188853"/>
                    </a:lnTo>
                    <a:cubicBezTo>
                      <a:pt x="302001" y="155596"/>
                      <a:pt x="278772" y="125656"/>
                      <a:pt x="242933" y="110982"/>
                    </a:cubicBezTo>
                    <a:cubicBezTo>
                      <a:pt x="235854" y="108106"/>
                      <a:pt x="228553" y="105894"/>
                      <a:pt x="221032" y="104566"/>
                    </a:cubicBezTo>
                    <a:lnTo>
                      <a:pt x="221032" y="281989"/>
                    </a:lnTo>
                    <a:cubicBezTo>
                      <a:pt x="287547" y="295631"/>
                      <a:pt x="359814" y="319007"/>
                      <a:pt x="388942" y="424459"/>
                    </a:cubicBezTo>
                    <a:cubicBezTo>
                      <a:pt x="399045" y="484116"/>
                      <a:pt x="368737" y="543552"/>
                      <a:pt x="310112" y="578948"/>
                    </a:cubicBezTo>
                    <a:cubicBezTo>
                      <a:pt x="283344" y="595097"/>
                      <a:pt x="252667" y="605053"/>
                      <a:pt x="221032" y="608445"/>
                    </a:cubicBezTo>
                    <a:lnTo>
                      <a:pt x="221032" y="638900"/>
                    </a:ln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82" name="그룹 1081">
            <a:extLst>
              <a:ext uri="{FF2B5EF4-FFF2-40B4-BE49-F238E27FC236}">
                <a16:creationId xmlns:a16="http://schemas.microsoft.com/office/drawing/2014/main" id="{443DAFAB-98DD-4E2E-8F9B-CD0E6B1170FF}"/>
              </a:ext>
            </a:extLst>
          </p:cNvPr>
          <p:cNvGrpSpPr/>
          <p:nvPr/>
        </p:nvGrpSpPr>
        <p:grpSpPr>
          <a:xfrm>
            <a:off x="9605594" y="811680"/>
            <a:ext cx="2599607" cy="3454133"/>
            <a:chOff x="9605594" y="593967"/>
            <a:chExt cx="2599607" cy="3454133"/>
          </a:xfrm>
        </p:grpSpPr>
        <p:grpSp>
          <p:nvGrpSpPr>
            <p:cNvPr id="1083" name="그룹 1082">
              <a:extLst>
                <a:ext uri="{FF2B5EF4-FFF2-40B4-BE49-F238E27FC236}">
                  <a16:creationId xmlns:a16="http://schemas.microsoft.com/office/drawing/2014/main" id="{42E71699-3681-41E8-A1FE-7B6FB0C4E200}"/>
                </a:ext>
              </a:extLst>
            </p:cNvPr>
            <p:cNvGrpSpPr/>
            <p:nvPr/>
          </p:nvGrpSpPr>
          <p:grpSpPr>
            <a:xfrm>
              <a:off x="10511804" y="3660257"/>
              <a:ext cx="381427" cy="381283"/>
              <a:chOff x="2646027" y="2724840"/>
              <a:chExt cx="756285" cy="756000"/>
            </a:xfrm>
          </p:grpSpPr>
          <p:sp>
            <p:nvSpPr>
              <p:cNvPr id="1087" name="자유형: 도형 1086">
                <a:extLst>
                  <a:ext uri="{FF2B5EF4-FFF2-40B4-BE49-F238E27FC236}">
                    <a16:creationId xmlns:a16="http://schemas.microsoft.com/office/drawing/2014/main" id="{337ABB13-713F-41EF-80A3-9A593DDC7222}"/>
                  </a:ext>
                </a:extLst>
              </p:cNvPr>
              <p:cNvSpPr/>
              <p:nvPr/>
            </p:nvSpPr>
            <p:spPr>
              <a:xfrm>
                <a:off x="2646027" y="2724840"/>
                <a:ext cx="756285" cy="7560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E9B42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88" name="자유형: 도형 1087">
                <a:extLst>
                  <a:ext uri="{FF2B5EF4-FFF2-40B4-BE49-F238E27FC236}">
                    <a16:creationId xmlns:a16="http://schemas.microsoft.com/office/drawing/2014/main" id="{6802EC5F-A287-44CF-8DA5-08E3CFD25B1D}"/>
                  </a:ext>
                </a:extLst>
              </p:cNvPr>
              <p:cNvSpPr/>
              <p:nvPr/>
            </p:nvSpPr>
            <p:spPr>
              <a:xfrm>
                <a:off x="2714569" y="2793240"/>
                <a:ext cx="619200" cy="619200"/>
              </a:xfrm>
              <a:custGeom>
                <a:avLst/>
                <a:gdLst>
                  <a:gd name="connsiteX0" fmla="*/ 756285 w 756285"/>
                  <a:gd name="connsiteY0" fmla="*/ 378523 h 758097"/>
                  <a:gd name="connsiteX1" fmla="*/ 378905 w 756285"/>
                  <a:gd name="connsiteY1" fmla="*/ 758095 h 758097"/>
                  <a:gd name="connsiteX2" fmla="*/ 0 w 756285"/>
                  <a:gd name="connsiteY2" fmla="*/ 379190 h 758097"/>
                  <a:gd name="connsiteX3" fmla="*/ 378333 w 756285"/>
                  <a:gd name="connsiteY3" fmla="*/ 0 h 758097"/>
                  <a:gd name="connsiteX4" fmla="*/ 756285 w 756285"/>
                  <a:gd name="connsiteY4" fmla="*/ 378523 h 758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6285" h="758097">
                    <a:moveTo>
                      <a:pt x="756285" y="378523"/>
                    </a:moveTo>
                    <a:cubicBezTo>
                      <a:pt x="756380" y="587693"/>
                      <a:pt x="587693" y="757333"/>
                      <a:pt x="378905" y="758095"/>
                    </a:cubicBezTo>
                    <a:cubicBezTo>
                      <a:pt x="171831" y="758857"/>
                      <a:pt x="0" y="587026"/>
                      <a:pt x="0" y="379190"/>
                    </a:cubicBezTo>
                    <a:cubicBezTo>
                      <a:pt x="-95" y="171069"/>
                      <a:pt x="170593" y="95"/>
                      <a:pt x="378333" y="0"/>
                    </a:cubicBezTo>
                    <a:cubicBezTo>
                      <a:pt x="587693" y="0"/>
                      <a:pt x="756190" y="168783"/>
                      <a:pt x="756285" y="378523"/>
                    </a:cubicBez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089" name="자유형: 도형 1088">
                <a:extLst>
                  <a:ext uri="{FF2B5EF4-FFF2-40B4-BE49-F238E27FC236}">
                    <a16:creationId xmlns:a16="http://schemas.microsoft.com/office/drawing/2014/main" id="{1AA8EEAF-F67C-4EFF-BB74-CE9F4C3C1983}"/>
                  </a:ext>
                </a:extLst>
              </p:cNvPr>
              <p:cNvSpPr/>
              <p:nvPr/>
            </p:nvSpPr>
            <p:spPr>
              <a:xfrm>
                <a:off x="2725369" y="2804823"/>
                <a:ext cx="597600" cy="596034"/>
              </a:xfrm>
              <a:custGeom>
                <a:avLst/>
                <a:gdLst>
                  <a:gd name="connsiteX0" fmla="*/ 593035 w 593431"/>
                  <a:gd name="connsiteY0" fmla="*/ 299875 h 596034"/>
                  <a:gd name="connsiteX1" fmla="*/ 295950 w 593431"/>
                  <a:gd name="connsiteY1" fmla="*/ 596007 h 596034"/>
                  <a:gd name="connsiteX2" fmla="*/ 9 w 593431"/>
                  <a:gd name="connsiteY2" fmla="*/ 294541 h 596034"/>
                  <a:gd name="connsiteX3" fmla="*/ 303094 w 593431"/>
                  <a:gd name="connsiteY3" fmla="*/ 28 h 596034"/>
                  <a:gd name="connsiteX4" fmla="*/ 593035 w 593431"/>
                  <a:gd name="connsiteY4" fmla="*/ 299875 h 596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3431" h="596034">
                    <a:moveTo>
                      <a:pt x="593035" y="299875"/>
                    </a:moveTo>
                    <a:cubicBezTo>
                      <a:pt x="592559" y="469134"/>
                      <a:pt x="456637" y="598198"/>
                      <a:pt x="295950" y="596007"/>
                    </a:cubicBezTo>
                    <a:cubicBezTo>
                      <a:pt x="128882" y="593721"/>
                      <a:pt x="-1229" y="445417"/>
                      <a:pt x="9" y="294541"/>
                    </a:cubicBezTo>
                    <a:cubicBezTo>
                      <a:pt x="1247" y="136807"/>
                      <a:pt x="143741" y="-2258"/>
                      <a:pt x="303094" y="28"/>
                    </a:cubicBezTo>
                    <a:cubicBezTo>
                      <a:pt x="454542" y="2028"/>
                      <a:pt x="602084" y="126139"/>
                      <a:pt x="593035" y="299875"/>
                    </a:cubicBezTo>
                    <a:close/>
                  </a:path>
                </a:pathLst>
              </a:custGeom>
              <a:solidFill>
                <a:srgbClr val="F8C83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1090" name="Graphic 57">
                <a:extLst>
                  <a:ext uri="{FF2B5EF4-FFF2-40B4-BE49-F238E27FC236}">
                    <a16:creationId xmlns:a16="http://schemas.microsoft.com/office/drawing/2014/main" id="{1CED1CAF-F393-479A-AE66-75D015B274C8}"/>
                  </a:ext>
                </a:extLst>
              </p:cNvPr>
              <p:cNvSpPr/>
              <p:nvPr/>
            </p:nvSpPr>
            <p:spPr>
              <a:xfrm>
                <a:off x="2904214" y="2906762"/>
                <a:ext cx="239910" cy="392156"/>
              </a:xfrm>
              <a:custGeom>
                <a:avLst/>
                <a:gdLst>
                  <a:gd name="connsiteX0" fmla="*/ 168085 w 390860"/>
                  <a:gd name="connsiteY0" fmla="*/ 271149 h 638900"/>
                  <a:gd name="connsiteX1" fmla="*/ 168085 w 390860"/>
                  <a:gd name="connsiteY1" fmla="*/ 104935 h 638900"/>
                  <a:gd name="connsiteX2" fmla="*/ 132025 w 390860"/>
                  <a:gd name="connsiteY2" fmla="*/ 118946 h 638900"/>
                  <a:gd name="connsiteX3" fmla="*/ 88518 w 390860"/>
                  <a:gd name="connsiteY3" fmla="*/ 204265 h 638900"/>
                  <a:gd name="connsiteX4" fmla="*/ 168085 w 390860"/>
                  <a:gd name="connsiteY4" fmla="*/ 271149 h 638900"/>
                  <a:gd name="connsiteX5" fmla="*/ 168085 w 390860"/>
                  <a:gd name="connsiteY5" fmla="*/ 271149 h 638900"/>
                  <a:gd name="connsiteX6" fmla="*/ 221032 w 390860"/>
                  <a:gd name="connsiteY6" fmla="*/ 534408 h 638900"/>
                  <a:gd name="connsiteX7" fmla="*/ 258788 w 390860"/>
                  <a:gd name="connsiteY7" fmla="*/ 519954 h 638900"/>
                  <a:gd name="connsiteX8" fmla="*/ 302295 w 390860"/>
                  <a:gd name="connsiteY8" fmla="*/ 434635 h 638900"/>
                  <a:gd name="connsiteX9" fmla="*/ 221032 w 390860"/>
                  <a:gd name="connsiteY9" fmla="*/ 358607 h 638900"/>
                  <a:gd name="connsiteX10" fmla="*/ 221032 w 390860"/>
                  <a:gd name="connsiteY10" fmla="*/ 534408 h 638900"/>
                  <a:gd name="connsiteX11" fmla="*/ 221032 w 390860"/>
                  <a:gd name="connsiteY11" fmla="*/ 638900 h 638900"/>
                  <a:gd name="connsiteX12" fmla="*/ 168085 w 390860"/>
                  <a:gd name="connsiteY12" fmla="*/ 638900 h 638900"/>
                  <a:gd name="connsiteX13" fmla="*/ 168085 w 390860"/>
                  <a:gd name="connsiteY13" fmla="*/ 608297 h 638900"/>
                  <a:gd name="connsiteX14" fmla="*/ 109313 w 390860"/>
                  <a:gd name="connsiteY14" fmla="*/ 593328 h 638900"/>
                  <a:gd name="connsiteX15" fmla="*/ 27 w 390860"/>
                  <a:gd name="connsiteY15" fmla="*/ 452333 h 638900"/>
                  <a:gd name="connsiteX16" fmla="*/ 87485 w 390860"/>
                  <a:gd name="connsiteY16" fmla="*/ 450047 h 638900"/>
                  <a:gd name="connsiteX17" fmla="*/ 147806 w 390860"/>
                  <a:gd name="connsiteY17" fmla="*/ 527919 h 638900"/>
                  <a:gd name="connsiteX18" fmla="*/ 168011 w 390860"/>
                  <a:gd name="connsiteY18" fmla="*/ 533965 h 638900"/>
                  <a:gd name="connsiteX19" fmla="*/ 168011 w 390860"/>
                  <a:gd name="connsiteY19" fmla="*/ 344375 h 638900"/>
                  <a:gd name="connsiteX20" fmla="*/ 1797 w 390860"/>
                  <a:gd name="connsiteY20" fmla="*/ 213188 h 638900"/>
                  <a:gd name="connsiteX21" fmla="*/ 80627 w 390860"/>
                  <a:gd name="connsiteY21" fmla="*/ 59878 h 638900"/>
                  <a:gd name="connsiteX22" fmla="*/ 168011 w 390860"/>
                  <a:gd name="connsiteY22" fmla="*/ 30529 h 638900"/>
                  <a:gd name="connsiteX23" fmla="*/ 168011 w 390860"/>
                  <a:gd name="connsiteY23" fmla="*/ 0 h 638900"/>
                  <a:gd name="connsiteX24" fmla="*/ 220958 w 390860"/>
                  <a:gd name="connsiteY24" fmla="*/ 0 h 638900"/>
                  <a:gd name="connsiteX25" fmla="*/ 220958 w 390860"/>
                  <a:gd name="connsiteY25" fmla="*/ 30382 h 638900"/>
                  <a:gd name="connsiteX26" fmla="*/ 281427 w 390860"/>
                  <a:gd name="connsiteY26" fmla="*/ 45572 h 638900"/>
                  <a:gd name="connsiteX27" fmla="*/ 390712 w 390860"/>
                  <a:gd name="connsiteY27" fmla="*/ 186567 h 638900"/>
                  <a:gd name="connsiteX28" fmla="*/ 303254 w 390860"/>
                  <a:gd name="connsiteY28" fmla="*/ 188853 h 638900"/>
                  <a:gd name="connsiteX29" fmla="*/ 242933 w 390860"/>
                  <a:gd name="connsiteY29" fmla="*/ 110982 h 638900"/>
                  <a:gd name="connsiteX30" fmla="*/ 221032 w 390860"/>
                  <a:gd name="connsiteY30" fmla="*/ 104566 h 638900"/>
                  <a:gd name="connsiteX31" fmla="*/ 221032 w 390860"/>
                  <a:gd name="connsiteY31" fmla="*/ 281989 h 638900"/>
                  <a:gd name="connsiteX32" fmla="*/ 388942 w 390860"/>
                  <a:gd name="connsiteY32" fmla="*/ 424459 h 638900"/>
                  <a:gd name="connsiteX33" fmla="*/ 310112 w 390860"/>
                  <a:gd name="connsiteY33" fmla="*/ 578948 h 638900"/>
                  <a:gd name="connsiteX34" fmla="*/ 221032 w 390860"/>
                  <a:gd name="connsiteY34" fmla="*/ 608445 h 638900"/>
                  <a:gd name="connsiteX35" fmla="*/ 221032 w 390860"/>
                  <a:gd name="connsiteY35" fmla="*/ 638900 h 638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90860" h="638900">
                    <a:moveTo>
                      <a:pt x="168085" y="271149"/>
                    </a:moveTo>
                    <a:lnTo>
                      <a:pt x="168085" y="104935"/>
                    </a:lnTo>
                    <a:cubicBezTo>
                      <a:pt x="155328" y="107589"/>
                      <a:pt x="143087" y="112309"/>
                      <a:pt x="132025" y="118946"/>
                    </a:cubicBezTo>
                    <a:cubicBezTo>
                      <a:pt x="99653" y="138487"/>
                      <a:pt x="82913" y="171303"/>
                      <a:pt x="88518" y="204265"/>
                    </a:cubicBezTo>
                    <a:cubicBezTo>
                      <a:pt x="95302" y="247257"/>
                      <a:pt x="127085" y="261784"/>
                      <a:pt x="168085" y="271149"/>
                    </a:cubicBezTo>
                    <a:lnTo>
                      <a:pt x="168085" y="271149"/>
                    </a:lnTo>
                    <a:close/>
                    <a:moveTo>
                      <a:pt x="221032" y="534408"/>
                    </a:moveTo>
                    <a:cubicBezTo>
                      <a:pt x="234453" y="531753"/>
                      <a:pt x="247210" y="526960"/>
                      <a:pt x="258788" y="519954"/>
                    </a:cubicBezTo>
                    <a:cubicBezTo>
                      <a:pt x="291160" y="500413"/>
                      <a:pt x="307900" y="467598"/>
                      <a:pt x="302295" y="434635"/>
                    </a:cubicBezTo>
                    <a:cubicBezTo>
                      <a:pt x="291603" y="390685"/>
                      <a:pt x="260115" y="371217"/>
                      <a:pt x="221032" y="358607"/>
                    </a:cubicBezTo>
                    <a:lnTo>
                      <a:pt x="221032" y="534408"/>
                    </a:lnTo>
                    <a:close/>
                    <a:moveTo>
                      <a:pt x="221032" y="638900"/>
                    </a:moveTo>
                    <a:lnTo>
                      <a:pt x="168085" y="638900"/>
                    </a:lnTo>
                    <a:lnTo>
                      <a:pt x="168085" y="608297"/>
                    </a:lnTo>
                    <a:cubicBezTo>
                      <a:pt x="147954" y="606011"/>
                      <a:pt x="128117" y="600997"/>
                      <a:pt x="109313" y="593328"/>
                    </a:cubicBezTo>
                    <a:cubicBezTo>
                      <a:pt x="44346" y="566781"/>
                      <a:pt x="2313" y="512507"/>
                      <a:pt x="27" y="452333"/>
                    </a:cubicBezTo>
                    <a:lnTo>
                      <a:pt x="87485" y="450047"/>
                    </a:lnTo>
                    <a:cubicBezTo>
                      <a:pt x="88739" y="483305"/>
                      <a:pt x="111967" y="513244"/>
                      <a:pt x="147806" y="527919"/>
                    </a:cubicBezTo>
                    <a:cubicBezTo>
                      <a:pt x="154369" y="530573"/>
                      <a:pt x="161080" y="532638"/>
                      <a:pt x="168011" y="533965"/>
                    </a:cubicBezTo>
                    <a:lnTo>
                      <a:pt x="168011" y="344375"/>
                    </a:lnTo>
                    <a:cubicBezTo>
                      <a:pt x="98915" y="327783"/>
                      <a:pt x="25026" y="308831"/>
                      <a:pt x="1797" y="213188"/>
                    </a:cubicBezTo>
                    <a:cubicBezTo>
                      <a:pt x="-7937" y="153899"/>
                      <a:pt x="22371" y="95053"/>
                      <a:pt x="80627" y="59878"/>
                    </a:cubicBezTo>
                    <a:cubicBezTo>
                      <a:pt x="106953" y="44024"/>
                      <a:pt x="136966" y="34143"/>
                      <a:pt x="168011" y="30529"/>
                    </a:cubicBezTo>
                    <a:lnTo>
                      <a:pt x="168011" y="0"/>
                    </a:lnTo>
                    <a:lnTo>
                      <a:pt x="220958" y="0"/>
                    </a:lnTo>
                    <a:lnTo>
                      <a:pt x="220958" y="30382"/>
                    </a:lnTo>
                    <a:cubicBezTo>
                      <a:pt x="241679" y="32594"/>
                      <a:pt x="262106" y="37682"/>
                      <a:pt x="281427" y="45572"/>
                    </a:cubicBezTo>
                    <a:cubicBezTo>
                      <a:pt x="346393" y="72120"/>
                      <a:pt x="388426" y="126394"/>
                      <a:pt x="390712" y="186567"/>
                    </a:cubicBezTo>
                    <a:lnTo>
                      <a:pt x="303254" y="188853"/>
                    </a:lnTo>
                    <a:cubicBezTo>
                      <a:pt x="302001" y="155596"/>
                      <a:pt x="278772" y="125656"/>
                      <a:pt x="242933" y="110982"/>
                    </a:cubicBezTo>
                    <a:cubicBezTo>
                      <a:pt x="235854" y="108106"/>
                      <a:pt x="228553" y="105894"/>
                      <a:pt x="221032" y="104566"/>
                    </a:cubicBezTo>
                    <a:lnTo>
                      <a:pt x="221032" y="281989"/>
                    </a:lnTo>
                    <a:cubicBezTo>
                      <a:pt x="287547" y="295631"/>
                      <a:pt x="359814" y="319007"/>
                      <a:pt x="388942" y="424459"/>
                    </a:cubicBezTo>
                    <a:cubicBezTo>
                      <a:pt x="399045" y="484116"/>
                      <a:pt x="368737" y="543552"/>
                      <a:pt x="310112" y="578948"/>
                    </a:cubicBezTo>
                    <a:cubicBezTo>
                      <a:pt x="283344" y="595097"/>
                      <a:pt x="252667" y="605053"/>
                      <a:pt x="221032" y="608445"/>
                    </a:cubicBezTo>
                    <a:lnTo>
                      <a:pt x="221032" y="638900"/>
                    </a:lnTo>
                    <a:close/>
                  </a:path>
                </a:pathLst>
              </a:custGeom>
              <a:solidFill>
                <a:srgbClr val="987110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084" name="자유형: 도형 1083">
              <a:extLst>
                <a:ext uri="{FF2B5EF4-FFF2-40B4-BE49-F238E27FC236}">
                  <a16:creationId xmlns:a16="http://schemas.microsoft.com/office/drawing/2014/main" id="{F9A4CA2C-ACEC-4109-9137-564B47A087C1}"/>
                </a:ext>
              </a:extLst>
            </p:cNvPr>
            <p:cNvSpPr/>
            <p:nvPr/>
          </p:nvSpPr>
          <p:spPr>
            <a:xfrm>
              <a:off x="10610230" y="593967"/>
              <a:ext cx="1594971" cy="2520543"/>
            </a:xfrm>
            <a:custGeom>
              <a:avLst/>
              <a:gdLst>
                <a:gd name="connsiteX0" fmla="*/ 1019305 w 1581769"/>
                <a:gd name="connsiteY0" fmla="*/ 0 h 1835762"/>
                <a:gd name="connsiteX1" fmla="*/ 1573680 w 1581769"/>
                <a:gd name="connsiteY1" fmla="*/ 2480 h 1835762"/>
                <a:gd name="connsiteX2" fmla="*/ 1581769 w 1581769"/>
                <a:gd name="connsiteY2" fmla="*/ 2531 h 1835762"/>
                <a:gd name="connsiteX3" fmla="*/ 1581769 w 1581769"/>
                <a:gd name="connsiteY3" fmla="*/ 585758 h 1835762"/>
                <a:gd name="connsiteX4" fmla="*/ 1557383 w 1581769"/>
                <a:gd name="connsiteY4" fmla="*/ 622186 h 1835762"/>
                <a:gd name="connsiteX5" fmla="*/ 754460 w 1581769"/>
                <a:gd name="connsiteY5" fmla="*/ 1819326 h 1835762"/>
                <a:gd name="connsiteX6" fmla="*/ 715258 w 1581769"/>
                <a:gd name="connsiteY6" fmla="*/ 1825218 h 1835762"/>
                <a:gd name="connsiteX7" fmla="*/ 11900 w 1581769"/>
                <a:gd name="connsiteY7" fmla="*/ 1237132 h 1835762"/>
                <a:gd name="connsiteX8" fmla="*/ 8984 w 1581769"/>
                <a:gd name="connsiteY8" fmla="*/ 1202772 h 1835762"/>
                <a:gd name="connsiteX9" fmla="*/ 1019305 w 1581769"/>
                <a:gd name="connsiteY9" fmla="*/ 0 h 1835762"/>
                <a:gd name="connsiteX0" fmla="*/ 1590805 w 1618765"/>
                <a:gd name="connsiteY0" fmla="*/ 0 h 2531087"/>
                <a:gd name="connsiteX1" fmla="*/ 1573680 w 1618765"/>
                <a:gd name="connsiteY1" fmla="*/ 697805 h 2531087"/>
                <a:gd name="connsiteX2" fmla="*/ 1581769 w 1618765"/>
                <a:gd name="connsiteY2" fmla="*/ 697856 h 2531087"/>
                <a:gd name="connsiteX3" fmla="*/ 1581769 w 1618765"/>
                <a:gd name="connsiteY3" fmla="*/ 1281083 h 2531087"/>
                <a:gd name="connsiteX4" fmla="*/ 1557383 w 1618765"/>
                <a:gd name="connsiteY4" fmla="*/ 1317511 h 2531087"/>
                <a:gd name="connsiteX5" fmla="*/ 754460 w 1618765"/>
                <a:gd name="connsiteY5" fmla="*/ 2514651 h 2531087"/>
                <a:gd name="connsiteX6" fmla="*/ 715258 w 1618765"/>
                <a:gd name="connsiteY6" fmla="*/ 2520543 h 2531087"/>
                <a:gd name="connsiteX7" fmla="*/ 11900 w 1618765"/>
                <a:gd name="connsiteY7" fmla="*/ 1932457 h 2531087"/>
                <a:gd name="connsiteX8" fmla="*/ 8984 w 1618765"/>
                <a:gd name="connsiteY8" fmla="*/ 1898097 h 2531087"/>
                <a:gd name="connsiteX9" fmla="*/ 1590805 w 1618765"/>
                <a:gd name="connsiteY9" fmla="*/ 0 h 2531087"/>
                <a:gd name="connsiteX0" fmla="*/ 1590805 w 1590806"/>
                <a:gd name="connsiteY0" fmla="*/ 0 h 2531087"/>
                <a:gd name="connsiteX1" fmla="*/ 1573680 w 1590806"/>
                <a:gd name="connsiteY1" fmla="*/ 697805 h 2531087"/>
                <a:gd name="connsiteX2" fmla="*/ 1581769 w 1590806"/>
                <a:gd name="connsiteY2" fmla="*/ 697856 h 2531087"/>
                <a:gd name="connsiteX3" fmla="*/ 1581769 w 1590806"/>
                <a:gd name="connsiteY3" fmla="*/ 1281083 h 2531087"/>
                <a:gd name="connsiteX4" fmla="*/ 1557383 w 1590806"/>
                <a:gd name="connsiteY4" fmla="*/ 1317511 h 2531087"/>
                <a:gd name="connsiteX5" fmla="*/ 754460 w 1590806"/>
                <a:gd name="connsiteY5" fmla="*/ 2514651 h 2531087"/>
                <a:gd name="connsiteX6" fmla="*/ 715258 w 1590806"/>
                <a:gd name="connsiteY6" fmla="*/ 2520543 h 2531087"/>
                <a:gd name="connsiteX7" fmla="*/ 11900 w 1590806"/>
                <a:gd name="connsiteY7" fmla="*/ 1932457 h 2531087"/>
                <a:gd name="connsiteX8" fmla="*/ 8984 w 1590806"/>
                <a:gd name="connsiteY8" fmla="*/ 1898097 h 2531087"/>
                <a:gd name="connsiteX9" fmla="*/ 1590805 w 1590806"/>
                <a:gd name="connsiteY9" fmla="*/ 0 h 2531087"/>
                <a:gd name="connsiteX0" fmla="*/ 1590805 w 1590806"/>
                <a:gd name="connsiteY0" fmla="*/ 0 h 2531087"/>
                <a:gd name="connsiteX1" fmla="*/ 1573680 w 1590806"/>
                <a:gd name="connsiteY1" fmla="*/ 697805 h 2531087"/>
                <a:gd name="connsiteX2" fmla="*/ 1581769 w 1590806"/>
                <a:gd name="connsiteY2" fmla="*/ 1281083 h 2531087"/>
                <a:gd name="connsiteX3" fmla="*/ 1557383 w 1590806"/>
                <a:gd name="connsiteY3" fmla="*/ 1317511 h 2531087"/>
                <a:gd name="connsiteX4" fmla="*/ 754460 w 1590806"/>
                <a:gd name="connsiteY4" fmla="*/ 2514651 h 2531087"/>
                <a:gd name="connsiteX5" fmla="*/ 715258 w 1590806"/>
                <a:gd name="connsiteY5" fmla="*/ 2520543 h 2531087"/>
                <a:gd name="connsiteX6" fmla="*/ 11900 w 1590806"/>
                <a:gd name="connsiteY6" fmla="*/ 1932457 h 2531087"/>
                <a:gd name="connsiteX7" fmla="*/ 8984 w 1590806"/>
                <a:gd name="connsiteY7" fmla="*/ 1898097 h 2531087"/>
                <a:gd name="connsiteX8" fmla="*/ 1590805 w 1590806"/>
                <a:gd name="connsiteY8" fmla="*/ 0 h 2531087"/>
                <a:gd name="connsiteX0" fmla="*/ 1590805 w 1706215"/>
                <a:gd name="connsiteY0" fmla="*/ 6415 h 2537502"/>
                <a:gd name="connsiteX1" fmla="*/ 1581769 w 1706215"/>
                <a:gd name="connsiteY1" fmla="*/ 1287498 h 2537502"/>
                <a:gd name="connsiteX2" fmla="*/ 1557383 w 1706215"/>
                <a:gd name="connsiteY2" fmla="*/ 1323926 h 2537502"/>
                <a:gd name="connsiteX3" fmla="*/ 754460 w 1706215"/>
                <a:gd name="connsiteY3" fmla="*/ 2521066 h 2537502"/>
                <a:gd name="connsiteX4" fmla="*/ 715258 w 1706215"/>
                <a:gd name="connsiteY4" fmla="*/ 2526958 h 2537502"/>
                <a:gd name="connsiteX5" fmla="*/ 11900 w 1706215"/>
                <a:gd name="connsiteY5" fmla="*/ 1938872 h 2537502"/>
                <a:gd name="connsiteX6" fmla="*/ 8984 w 1706215"/>
                <a:gd name="connsiteY6" fmla="*/ 1904512 h 2537502"/>
                <a:gd name="connsiteX7" fmla="*/ 1590805 w 1706215"/>
                <a:gd name="connsiteY7" fmla="*/ 6415 h 2537502"/>
                <a:gd name="connsiteX0" fmla="*/ 1590805 w 1596326"/>
                <a:gd name="connsiteY0" fmla="*/ 0 h 2531087"/>
                <a:gd name="connsiteX1" fmla="*/ 1581769 w 1596326"/>
                <a:gd name="connsiteY1" fmla="*/ 1281083 h 2531087"/>
                <a:gd name="connsiteX2" fmla="*/ 1557383 w 1596326"/>
                <a:gd name="connsiteY2" fmla="*/ 1317511 h 2531087"/>
                <a:gd name="connsiteX3" fmla="*/ 754460 w 1596326"/>
                <a:gd name="connsiteY3" fmla="*/ 2514651 h 2531087"/>
                <a:gd name="connsiteX4" fmla="*/ 715258 w 1596326"/>
                <a:gd name="connsiteY4" fmla="*/ 2520543 h 2531087"/>
                <a:gd name="connsiteX5" fmla="*/ 11900 w 1596326"/>
                <a:gd name="connsiteY5" fmla="*/ 1932457 h 2531087"/>
                <a:gd name="connsiteX6" fmla="*/ 8984 w 1596326"/>
                <a:gd name="connsiteY6" fmla="*/ 1898097 h 2531087"/>
                <a:gd name="connsiteX7" fmla="*/ 1590805 w 1596326"/>
                <a:gd name="connsiteY7" fmla="*/ 0 h 2531087"/>
                <a:gd name="connsiteX0" fmla="*/ 1590805 w 1596326"/>
                <a:gd name="connsiteY0" fmla="*/ 0 h 2531087"/>
                <a:gd name="connsiteX1" fmla="*/ 1581769 w 1596326"/>
                <a:gd name="connsiteY1" fmla="*/ 1281083 h 2531087"/>
                <a:gd name="connsiteX2" fmla="*/ 754460 w 1596326"/>
                <a:gd name="connsiteY2" fmla="*/ 2514651 h 2531087"/>
                <a:gd name="connsiteX3" fmla="*/ 715258 w 1596326"/>
                <a:gd name="connsiteY3" fmla="*/ 2520543 h 2531087"/>
                <a:gd name="connsiteX4" fmla="*/ 11900 w 1596326"/>
                <a:gd name="connsiteY4" fmla="*/ 1932457 h 2531087"/>
                <a:gd name="connsiteX5" fmla="*/ 8984 w 1596326"/>
                <a:gd name="connsiteY5" fmla="*/ 1898097 h 2531087"/>
                <a:gd name="connsiteX6" fmla="*/ 1590805 w 1596326"/>
                <a:gd name="connsiteY6" fmla="*/ 0 h 2531087"/>
                <a:gd name="connsiteX0" fmla="*/ 1590805 w 1594971"/>
                <a:gd name="connsiteY0" fmla="*/ 0 h 2605417"/>
                <a:gd name="connsiteX1" fmla="*/ 1572244 w 1594971"/>
                <a:gd name="connsiteY1" fmla="*/ 1366808 h 2605417"/>
                <a:gd name="connsiteX2" fmla="*/ 754460 w 1594971"/>
                <a:gd name="connsiteY2" fmla="*/ 2514651 h 2605417"/>
                <a:gd name="connsiteX3" fmla="*/ 715258 w 1594971"/>
                <a:gd name="connsiteY3" fmla="*/ 2520543 h 2605417"/>
                <a:gd name="connsiteX4" fmla="*/ 11900 w 1594971"/>
                <a:gd name="connsiteY4" fmla="*/ 1932457 h 2605417"/>
                <a:gd name="connsiteX5" fmla="*/ 8984 w 1594971"/>
                <a:gd name="connsiteY5" fmla="*/ 1898097 h 2605417"/>
                <a:gd name="connsiteX6" fmla="*/ 1590805 w 1594971"/>
                <a:gd name="connsiteY6" fmla="*/ 0 h 2605417"/>
                <a:gd name="connsiteX0" fmla="*/ 1590805 w 1594971"/>
                <a:gd name="connsiteY0" fmla="*/ 0 h 2523347"/>
                <a:gd name="connsiteX1" fmla="*/ 1572244 w 1594971"/>
                <a:gd name="connsiteY1" fmla="*/ 1366808 h 2523347"/>
                <a:gd name="connsiteX2" fmla="*/ 754460 w 1594971"/>
                <a:gd name="connsiteY2" fmla="*/ 2514651 h 2523347"/>
                <a:gd name="connsiteX3" fmla="*/ 715258 w 1594971"/>
                <a:gd name="connsiteY3" fmla="*/ 2520543 h 2523347"/>
                <a:gd name="connsiteX4" fmla="*/ 11900 w 1594971"/>
                <a:gd name="connsiteY4" fmla="*/ 1932457 h 2523347"/>
                <a:gd name="connsiteX5" fmla="*/ 8984 w 1594971"/>
                <a:gd name="connsiteY5" fmla="*/ 1898097 h 2523347"/>
                <a:gd name="connsiteX6" fmla="*/ 1590805 w 1594971"/>
                <a:gd name="connsiteY6" fmla="*/ 0 h 2523347"/>
                <a:gd name="connsiteX0" fmla="*/ 1590805 w 1594971"/>
                <a:gd name="connsiteY0" fmla="*/ 0 h 2529864"/>
                <a:gd name="connsiteX1" fmla="*/ 1572244 w 1594971"/>
                <a:gd name="connsiteY1" fmla="*/ 1366808 h 2529864"/>
                <a:gd name="connsiteX2" fmla="*/ 715258 w 1594971"/>
                <a:gd name="connsiteY2" fmla="*/ 2520543 h 2529864"/>
                <a:gd name="connsiteX3" fmla="*/ 11900 w 1594971"/>
                <a:gd name="connsiteY3" fmla="*/ 1932457 h 2529864"/>
                <a:gd name="connsiteX4" fmla="*/ 8984 w 1594971"/>
                <a:gd name="connsiteY4" fmla="*/ 1898097 h 2529864"/>
                <a:gd name="connsiteX5" fmla="*/ 1590805 w 1594971"/>
                <a:gd name="connsiteY5" fmla="*/ 0 h 2529864"/>
                <a:gd name="connsiteX0" fmla="*/ 1590805 w 1594971"/>
                <a:gd name="connsiteY0" fmla="*/ 0 h 2520543"/>
                <a:gd name="connsiteX1" fmla="*/ 1572244 w 1594971"/>
                <a:gd name="connsiteY1" fmla="*/ 1366808 h 2520543"/>
                <a:gd name="connsiteX2" fmla="*/ 715258 w 1594971"/>
                <a:gd name="connsiteY2" fmla="*/ 2520543 h 2520543"/>
                <a:gd name="connsiteX3" fmla="*/ 11900 w 1594971"/>
                <a:gd name="connsiteY3" fmla="*/ 1932457 h 2520543"/>
                <a:gd name="connsiteX4" fmla="*/ 8984 w 1594971"/>
                <a:gd name="connsiteY4" fmla="*/ 1898097 h 2520543"/>
                <a:gd name="connsiteX5" fmla="*/ 1590805 w 1594971"/>
                <a:gd name="connsiteY5" fmla="*/ 0 h 2520543"/>
                <a:gd name="connsiteX0" fmla="*/ 1590805 w 1594971"/>
                <a:gd name="connsiteY0" fmla="*/ 0 h 2520543"/>
                <a:gd name="connsiteX1" fmla="*/ 1572244 w 1594971"/>
                <a:gd name="connsiteY1" fmla="*/ 1366808 h 2520543"/>
                <a:gd name="connsiteX2" fmla="*/ 715258 w 1594971"/>
                <a:gd name="connsiteY2" fmla="*/ 2520543 h 2520543"/>
                <a:gd name="connsiteX3" fmla="*/ 11900 w 1594971"/>
                <a:gd name="connsiteY3" fmla="*/ 1932457 h 2520543"/>
                <a:gd name="connsiteX4" fmla="*/ 8984 w 1594971"/>
                <a:gd name="connsiteY4" fmla="*/ 1898097 h 2520543"/>
                <a:gd name="connsiteX5" fmla="*/ 1590805 w 1594971"/>
                <a:gd name="connsiteY5" fmla="*/ 0 h 2520543"/>
                <a:gd name="connsiteX0" fmla="*/ 1590805 w 1594971"/>
                <a:gd name="connsiteY0" fmla="*/ 0 h 2520543"/>
                <a:gd name="connsiteX1" fmla="*/ 1572244 w 1594971"/>
                <a:gd name="connsiteY1" fmla="*/ 1366808 h 2520543"/>
                <a:gd name="connsiteX2" fmla="*/ 715258 w 1594971"/>
                <a:gd name="connsiteY2" fmla="*/ 2520543 h 2520543"/>
                <a:gd name="connsiteX3" fmla="*/ 11900 w 1594971"/>
                <a:gd name="connsiteY3" fmla="*/ 1932457 h 2520543"/>
                <a:gd name="connsiteX4" fmla="*/ 8984 w 1594971"/>
                <a:gd name="connsiteY4" fmla="*/ 1898097 h 2520543"/>
                <a:gd name="connsiteX5" fmla="*/ 1590805 w 1594971"/>
                <a:gd name="connsiteY5" fmla="*/ 0 h 2520543"/>
                <a:gd name="connsiteX0" fmla="*/ 1590805 w 1594971"/>
                <a:gd name="connsiteY0" fmla="*/ 0 h 2520543"/>
                <a:gd name="connsiteX1" fmla="*/ 1572244 w 1594971"/>
                <a:gd name="connsiteY1" fmla="*/ 1366808 h 2520543"/>
                <a:gd name="connsiteX2" fmla="*/ 715258 w 1594971"/>
                <a:gd name="connsiteY2" fmla="*/ 2520543 h 2520543"/>
                <a:gd name="connsiteX3" fmla="*/ 11900 w 1594971"/>
                <a:gd name="connsiteY3" fmla="*/ 1932457 h 2520543"/>
                <a:gd name="connsiteX4" fmla="*/ 8984 w 1594971"/>
                <a:gd name="connsiteY4" fmla="*/ 1898097 h 2520543"/>
                <a:gd name="connsiteX5" fmla="*/ 1590805 w 1594971"/>
                <a:gd name="connsiteY5" fmla="*/ 0 h 2520543"/>
                <a:gd name="connsiteX0" fmla="*/ 1590805 w 1594971"/>
                <a:gd name="connsiteY0" fmla="*/ 0 h 2520543"/>
                <a:gd name="connsiteX1" fmla="*/ 1572244 w 1594971"/>
                <a:gd name="connsiteY1" fmla="*/ 1395383 h 2520543"/>
                <a:gd name="connsiteX2" fmla="*/ 715258 w 1594971"/>
                <a:gd name="connsiteY2" fmla="*/ 2520543 h 2520543"/>
                <a:gd name="connsiteX3" fmla="*/ 11900 w 1594971"/>
                <a:gd name="connsiteY3" fmla="*/ 1932457 h 2520543"/>
                <a:gd name="connsiteX4" fmla="*/ 8984 w 1594971"/>
                <a:gd name="connsiteY4" fmla="*/ 1898097 h 2520543"/>
                <a:gd name="connsiteX5" fmla="*/ 1590805 w 1594971"/>
                <a:gd name="connsiteY5" fmla="*/ 0 h 2520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94971" h="2520543">
                  <a:moveTo>
                    <a:pt x="1590805" y="0"/>
                  </a:moveTo>
                  <a:cubicBezTo>
                    <a:pt x="1605286" y="573439"/>
                    <a:pt x="1577814" y="1175798"/>
                    <a:pt x="1572244" y="1395383"/>
                  </a:cubicBezTo>
                  <a:cubicBezTo>
                    <a:pt x="1302495" y="1739273"/>
                    <a:pt x="994365" y="2197668"/>
                    <a:pt x="715258" y="2520543"/>
                  </a:cubicBezTo>
                  <a:cubicBezTo>
                    <a:pt x="512351" y="2357643"/>
                    <a:pt x="51394" y="1963667"/>
                    <a:pt x="11900" y="1932457"/>
                  </a:cubicBezTo>
                  <a:cubicBezTo>
                    <a:pt x="-4200" y="1919740"/>
                    <a:pt x="-2742" y="1911923"/>
                    <a:pt x="8984" y="1898097"/>
                  </a:cubicBezTo>
                  <a:cubicBezTo>
                    <a:pt x="86162" y="1807093"/>
                    <a:pt x="1564612" y="39902"/>
                    <a:pt x="1590805" y="0"/>
                  </a:cubicBezTo>
                  <a:close/>
                </a:path>
              </a:pathLst>
            </a:custGeom>
            <a:solidFill>
              <a:srgbClr val="000000"/>
            </a:solidFill>
            <a:ln w="583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ko-KR" altLang="en-US"/>
            </a:p>
          </p:txBody>
        </p:sp>
        <p:sp>
          <p:nvSpPr>
            <p:cNvPr id="1085" name="자유형: 도형 1084">
              <a:extLst>
                <a:ext uri="{FF2B5EF4-FFF2-40B4-BE49-F238E27FC236}">
                  <a16:creationId xmlns:a16="http://schemas.microsoft.com/office/drawing/2014/main" id="{C38DC5F5-2D28-4AFD-B966-7371CD4D4124}"/>
                </a:ext>
              </a:extLst>
            </p:cNvPr>
            <p:cNvSpPr/>
            <p:nvPr/>
          </p:nvSpPr>
          <p:spPr>
            <a:xfrm>
              <a:off x="10587994" y="2624254"/>
              <a:ext cx="644961" cy="592264"/>
            </a:xfrm>
            <a:custGeom>
              <a:avLst/>
              <a:gdLst>
                <a:gd name="connsiteX0" fmla="*/ 9636 w 644961"/>
                <a:gd name="connsiteY0" fmla="*/ 201551 h 592264"/>
                <a:gd name="connsiteX1" fmla="*/ 6894 w 644961"/>
                <a:gd name="connsiteY1" fmla="*/ 174716 h 592264"/>
                <a:gd name="connsiteX2" fmla="*/ 149292 w 644961"/>
                <a:gd name="connsiteY2" fmla="*/ 0 h 592264"/>
                <a:gd name="connsiteX3" fmla="*/ 644915 w 644961"/>
                <a:gd name="connsiteY3" fmla="*/ 410569 h 592264"/>
                <a:gd name="connsiteX4" fmla="*/ 520834 w 644961"/>
                <a:gd name="connsiteY4" fmla="*/ 573676 h 592264"/>
                <a:gd name="connsiteX5" fmla="*/ 475566 w 644961"/>
                <a:gd name="connsiteY5" fmla="*/ 579218 h 592264"/>
                <a:gd name="connsiteX6" fmla="*/ 9636 w 644961"/>
                <a:gd name="connsiteY6" fmla="*/ 201551 h 592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4961" h="592264">
                  <a:moveTo>
                    <a:pt x="9636" y="201551"/>
                  </a:moveTo>
                  <a:cubicBezTo>
                    <a:pt x="-2557" y="192334"/>
                    <a:pt x="-2848" y="186442"/>
                    <a:pt x="6894" y="174716"/>
                  </a:cubicBezTo>
                  <a:cubicBezTo>
                    <a:pt x="54905" y="116905"/>
                    <a:pt x="101923" y="58336"/>
                    <a:pt x="149292" y="0"/>
                  </a:cubicBezTo>
                  <a:cubicBezTo>
                    <a:pt x="279382" y="108097"/>
                    <a:pt x="609797" y="381809"/>
                    <a:pt x="644915" y="410569"/>
                  </a:cubicBezTo>
                  <a:cubicBezTo>
                    <a:pt x="647307" y="423403"/>
                    <a:pt x="556128" y="527299"/>
                    <a:pt x="520834" y="573676"/>
                  </a:cubicBezTo>
                  <a:cubicBezTo>
                    <a:pt x="505725" y="593569"/>
                    <a:pt x="493708" y="600569"/>
                    <a:pt x="475566" y="579218"/>
                  </a:cubicBezTo>
                  <a:cubicBezTo>
                    <a:pt x="473174" y="576477"/>
                    <a:pt x="30287" y="217127"/>
                    <a:pt x="9636" y="201551"/>
                  </a:cubicBezTo>
                  <a:close/>
                </a:path>
              </a:pathLst>
            </a:custGeom>
            <a:solidFill>
              <a:srgbClr val="B0DBA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86" name="자유형: 도형 1085">
              <a:extLst>
                <a:ext uri="{FF2B5EF4-FFF2-40B4-BE49-F238E27FC236}">
                  <a16:creationId xmlns:a16="http://schemas.microsoft.com/office/drawing/2014/main" id="{04654756-285C-4FA1-BD6C-B36A83E9363D}"/>
                </a:ext>
              </a:extLst>
            </p:cNvPr>
            <p:cNvSpPr/>
            <p:nvPr/>
          </p:nvSpPr>
          <p:spPr>
            <a:xfrm>
              <a:off x="9605594" y="2875624"/>
              <a:ext cx="1447873" cy="1172476"/>
            </a:xfrm>
            <a:custGeom>
              <a:avLst/>
              <a:gdLst>
                <a:gd name="connsiteX0" fmla="*/ 1051713 w 1447873"/>
                <a:gd name="connsiteY0" fmla="*/ 0 h 1172476"/>
                <a:gd name="connsiteX1" fmla="*/ 836861 w 1447873"/>
                <a:gd name="connsiteY1" fmla="*/ 204351 h 1172476"/>
                <a:gd name="connsiteX2" fmla="*/ 656020 w 1447873"/>
                <a:gd name="connsiteY2" fmla="*/ 250495 h 1172476"/>
                <a:gd name="connsiteX3" fmla="*/ 522255 w 1447873"/>
                <a:gd name="connsiteY3" fmla="*/ 223194 h 1172476"/>
                <a:gd name="connsiteX4" fmla="*/ 462694 w 1447873"/>
                <a:gd name="connsiteY4" fmla="*/ 225819 h 1172476"/>
                <a:gd name="connsiteX5" fmla="*/ 280278 w 1447873"/>
                <a:gd name="connsiteY5" fmla="*/ 293547 h 1172476"/>
                <a:gd name="connsiteX6" fmla="*/ 165706 w 1447873"/>
                <a:gd name="connsiteY6" fmla="*/ 350075 h 1172476"/>
                <a:gd name="connsiteX7" fmla="*/ 142955 w 1447873"/>
                <a:gd name="connsiteY7" fmla="*/ 384318 h 1172476"/>
                <a:gd name="connsiteX8" fmla="*/ 172648 w 1447873"/>
                <a:gd name="connsiteY8" fmla="*/ 416461 h 1172476"/>
                <a:gd name="connsiteX9" fmla="*/ 243059 w 1447873"/>
                <a:gd name="connsiteY9" fmla="*/ 412377 h 1172476"/>
                <a:gd name="connsiteX10" fmla="*/ 426818 w 1447873"/>
                <a:gd name="connsiteY10" fmla="*/ 355150 h 1172476"/>
                <a:gd name="connsiteX11" fmla="*/ 539231 w 1447873"/>
                <a:gd name="connsiteY11" fmla="*/ 362383 h 1172476"/>
                <a:gd name="connsiteX12" fmla="*/ 560174 w 1447873"/>
                <a:gd name="connsiteY12" fmla="*/ 375392 h 1172476"/>
                <a:gd name="connsiteX13" fmla="*/ 544073 w 1447873"/>
                <a:gd name="connsiteY13" fmla="*/ 393243 h 1172476"/>
                <a:gd name="connsiteX14" fmla="*/ 278528 w 1447873"/>
                <a:gd name="connsiteY14" fmla="*/ 542933 h 1172476"/>
                <a:gd name="connsiteX15" fmla="*/ 73943 w 1447873"/>
                <a:gd name="connsiteY15" fmla="*/ 704641 h 1172476"/>
                <a:gd name="connsiteX16" fmla="*/ 15549 w 1447873"/>
                <a:gd name="connsiteY16" fmla="*/ 757027 h 1172476"/>
                <a:gd name="connsiteX17" fmla="*/ 4640 w 1447873"/>
                <a:gd name="connsiteY17" fmla="*/ 807546 h 1172476"/>
                <a:gd name="connsiteX18" fmla="*/ 47050 w 1447873"/>
                <a:gd name="connsiteY18" fmla="*/ 833214 h 1172476"/>
                <a:gd name="connsiteX19" fmla="*/ 127962 w 1447873"/>
                <a:gd name="connsiteY19" fmla="*/ 803579 h 1172476"/>
                <a:gd name="connsiteX20" fmla="*/ 433234 w 1447873"/>
                <a:gd name="connsiteY20" fmla="*/ 614162 h 1172476"/>
                <a:gd name="connsiteX21" fmla="*/ 458844 w 1447873"/>
                <a:gd name="connsiteY21" fmla="*/ 611012 h 1172476"/>
                <a:gd name="connsiteX22" fmla="*/ 445952 w 1447873"/>
                <a:gd name="connsiteY22" fmla="*/ 634346 h 1172476"/>
                <a:gd name="connsiteX23" fmla="*/ 394324 w 1447873"/>
                <a:gd name="connsiteY23" fmla="*/ 707383 h 1172476"/>
                <a:gd name="connsiteX24" fmla="*/ 258285 w 1447873"/>
                <a:gd name="connsiteY24" fmla="*/ 982670 h 1172476"/>
                <a:gd name="connsiteX25" fmla="*/ 196390 w 1447873"/>
                <a:gd name="connsiteY25" fmla="*/ 1104418 h 1172476"/>
                <a:gd name="connsiteX26" fmla="*/ 200182 w 1447873"/>
                <a:gd name="connsiteY26" fmla="*/ 1155637 h 1172476"/>
                <a:gd name="connsiteX27" fmla="*/ 255602 w 1447873"/>
                <a:gd name="connsiteY27" fmla="*/ 1168412 h 1172476"/>
                <a:gd name="connsiteX28" fmla="*/ 327705 w 1447873"/>
                <a:gd name="connsiteY28" fmla="*/ 1108210 h 1172476"/>
                <a:gd name="connsiteX29" fmla="*/ 477278 w 1447873"/>
                <a:gd name="connsiteY29" fmla="*/ 869324 h 1172476"/>
                <a:gd name="connsiteX30" fmla="*/ 674279 w 1447873"/>
                <a:gd name="connsiteY30" fmla="*/ 664272 h 1172476"/>
                <a:gd name="connsiteX31" fmla="*/ 719081 w 1447873"/>
                <a:gd name="connsiteY31" fmla="*/ 644963 h 1172476"/>
                <a:gd name="connsiteX32" fmla="*/ 775201 w 1447873"/>
                <a:gd name="connsiteY32" fmla="*/ 699332 h 1172476"/>
                <a:gd name="connsiteX33" fmla="*/ 755949 w 1447873"/>
                <a:gd name="connsiteY33" fmla="*/ 837647 h 1172476"/>
                <a:gd name="connsiteX34" fmla="*/ 765050 w 1447873"/>
                <a:gd name="connsiteY34" fmla="*/ 878832 h 1172476"/>
                <a:gd name="connsiteX35" fmla="*/ 916723 w 1447873"/>
                <a:gd name="connsiteY35" fmla="*/ 1013997 h 1172476"/>
                <a:gd name="connsiteX36" fmla="*/ 956742 w 1447873"/>
                <a:gd name="connsiteY36" fmla="*/ 863198 h 1172476"/>
                <a:gd name="connsiteX37" fmla="*/ 937083 w 1447873"/>
                <a:gd name="connsiteY37" fmla="*/ 796987 h 1172476"/>
                <a:gd name="connsiteX38" fmla="*/ 951550 w 1447873"/>
                <a:gd name="connsiteY38" fmla="*/ 708433 h 1172476"/>
                <a:gd name="connsiteX39" fmla="*/ 980835 w 1447873"/>
                <a:gd name="connsiteY39" fmla="*/ 630612 h 1172476"/>
                <a:gd name="connsiteX40" fmla="*/ 1025520 w 1447873"/>
                <a:gd name="connsiteY40" fmla="*/ 569826 h 1172476"/>
                <a:gd name="connsiteX41" fmla="*/ 1065247 w 1447873"/>
                <a:gd name="connsiteY41" fmla="*/ 555301 h 1172476"/>
                <a:gd name="connsiteX42" fmla="*/ 1189444 w 1447873"/>
                <a:gd name="connsiteY42" fmla="*/ 610370 h 1172476"/>
                <a:gd name="connsiteX43" fmla="*/ 1207120 w 1447873"/>
                <a:gd name="connsiteY43" fmla="*/ 655639 h 1172476"/>
                <a:gd name="connsiteX44" fmla="*/ 1186878 w 1447873"/>
                <a:gd name="connsiteY44" fmla="*/ 760877 h 1172476"/>
                <a:gd name="connsiteX45" fmla="*/ 1141726 w 1447873"/>
                <a:gd name="connsiteY45" fmla="*/ 811221 h 1172476"/>
                <a:gd name="connsiteX46" fmla="*/ 1133909 w 1447873"/>
                <a:gd name="connsiteY46" fmla="*/ 897383 h 1172476"/>
                <a:gd name="connsiteX47" fmla="*/ 1263064 w 1447873"/>
                <a:gd name="connsiteY47" fmla="*/ 915117 h 1172476"/>
                <a:gd name="connsiteX48" fmla="*/ 1362352 w 1447873"/>
                <a:gd name="connsiteY48" fmla="*/ 782636 h 1172476"/>
                <a:gd name="connsiteX49" fmla="*/ 1447873 w 1447873"/>
                <a:gd name="connsiteY49" fmla="*/ 321840 h 1172476"/>
                <a:gd name="connsiteX50" fmla="*/ 1051713 w 1447873"/>
                <a:gd name="connsiteY50" fmla="*/ 0 h 1172476"/>
                <a:gd name="connsiteX0" fmla="*/ 1051713 w 1447873"/>
                <a:gd name="connsiteY0" fmla="*/ 0 h 1172476"/>
                <a:gd name="connsiteX1" fmla="*/ 836861 w 1447873"/>
                <a:gd name="connsiteY1" fmla="*/ 204351 h 1172476"/>
                <a:gd name="connsiteX2" fmla="*/ 656020 w 1447873"/>
                <a:gd name="connsiteY2" fmla="*/ 250495 h 1172476"/>
                <a:gd name="connsiteX3" fmla="*/ 522255 w 1447873"/>
                <a:gd name="connsiteY3" fmla="*/ 223194 h 1172476"/>
                <a:gd name="connsiteX4" fmla="*/ 462694 w 1447873"/>
                <a:gd name="connsiteY4" fmla="*/ 225819 h 1172476"/>
                <a:gd name="connsiteX5" fmla="*/ 280278 w 1447873"/>
                <a:gd name="connsiteY5" fmla="*/ 293547 h 1172476"/>
                <a:gd name="connsiteX6" fmla="*/ 165706 w 1447873"/>
                <a:gd name="connsiteY6" fmla="*/ 350075 h 1172476"/>
                <a:gd name="connsiteX7" fmla="*/ 142955 w 1447873"/>
                <a:gd name="connsiteY7" fmla="*/ 384318 h 1172476"/>
                <a:gd name="connsiteX8" fmla="*/ 172648 w 1447873"/>
                <a:gd name="connsiteY8" fmla="*/ 416461 h 1172476"/>
                <a:gd name="connsiteX9" fmla="*/ 243059 w 1447873"/>
                <a:gd name="connsiteY9" fmla="*/ 412377 h 1172476"/>
                <a:gd name="connsiteX10" fmla="*/ 426818 w 1447873"/>
                <a:gd name="connsiteY10" fmla="*/ 355150 h 1172476"/>
                <a:gd name="connsiteX11" fmla="*/ 539231 w 1447873"/>
                <a:gd name="connsiteY11" fmla="*/ 362383 h 1172476"/>
                <a:gd name="connsiteX12" fmla="*/ 560174 w 1447873"/>
                <a:gd name="connsiteY12" fmla="*/ 375392 h 1172476"/>
                <a:gd name="connsiteX13" fmla="*/ 544073 w 1447873"/>
                <a:gd name="connsiteY13" fmla="*/ 393243 h 1172476"/>
                <a:gd name="connsiteX14" fmla="*/ 278528 w 1447873"/>
                <a:gd name="connsiteY14" fmla="*/ 542933 h 1172476"/>
                <a:gd name="connsiteX15" fmla="*/ 73943 w 1447873"/>
                <a:gd name="connsiteY15" fmla="*/ 704641 h 1172476"/>
                <a:gd name="connsiteX16" fmla="*/ 15549 w 1447873"/>
                <a:gd name="connsiteY16" fmla="*/ 757027 h 1172476"/>
                <a:gd name="connsiteX17" fmla="*/ 4640 w 1447873"/>
                <a:gd name="connsiteY17" fmla="*/ 807546 h 1172476"/>
                <a:gd name="connsiteX18" fmla="*/ 47050 w 1447873"/>
                <a:gd name="connsiteY18" fmla="*/ 833214 h 1172476"/>
                <a:gd name="connsiteX19" fmla="*/ 127962 w 1447873"/>
                <a:gd name="connsiteY19" fmla="*/ 803579 h 1172476"/>
                <a:gd name="connsiteX20" fmla="*/ 433234 w 1447873"/>
                <a:gd name="connsiteY20" fmla="*/ 614162 h 1172476"/>
                <a:gd name="connsiteX21" fmla="*/ 458844 w 1447873"/>
                <a:gd name="connsiteY21" fmla="*/ 611012 h 1172476"/>
                <a:gd name="connsiteX22" fmla="*/ 445952 w 1447873"/>
                <a:gd name="connsiteY22" fmla="*/ 634346 h 1172476"/>
                <a:gd name="connsiteX23" fmla="*/ 394324 w 1447873"/>
                <a:gd name="connsiteY23" fmla="*/ 707383 h 1172476"/>
                <a:gd name="connsiteX24" fmla="*/ 258285 w 1447873"/>
                <a:gd name="connsiteY24" fmla="*/ 982670 h 1172476"/>
                <a:gd name="connsiteX25" fmla="*/ 196390 w 1447873"/>
                <a:gd name="connsiteY25" fmla="*/ 1104418 h 1172476"/>
                <a:gd name="connsiteX26" fmla="*/ 200182 w 1447873"/>
                <a:gd name="connsiteY26" fmla="*/ 1155637 h 1172476"/>
                <a:gd name="connsiteX27" fmla="*/ 255602 w 1447873"/>
                <a:gd name="connsiteY27" fmla="*/ 1168412 h 1172476"/>
                <a:gd name="connsiteX28" fmla="*/ 327705 w 1447873"/>
                <a:gd name="connsiteY28" fmla="*/ 1108210 h 1172476"/>
                <a:gd name="connsiteX29" fmla="*/ 477278 w 1447873"/>
                <a:gd name="connsiteY29" fmla="*/ 869324 h 1172476"/>
                <a:gd name="connsiteX30" fmla="*/ 674279 w 1447873"/>
                <a:gd name="connsiteY30" fmla="*/ 664272 h 1172476"/>
                <a:gd name="connsiteX31" fmla="*/ 719081 w 1447873"/>
                <a:gd name="connsiteY31" fmla="*/ 644963 h 1172476"/>
                <a:gd name="connsiteX32" fmla="*/ 775201 w 1447873"/>
                <a:gd name="connsiteY32" fmla="*/ 699332 h 1172476"/>
                <a:gd name="connsiteX33" fmla="*/ 755949 w 1447873"/>
                <a:gd name="connsiteY33" fmla="*/ 837647 h 1172476"/>
                <a:gd name="connsiteX34" fmla="*/ 765050 w 1447873"/>
                <a:gd name="connsiteY34" fmla="*/ 878832 h 1172476"/>
                <a:gd name="connsiteX35" fmla="*/ 916723 w 1447873"/>
                <a:gd name="connsiteY35" fmla="*/ 1013997 h 1172476"/>
                <a:gd name="connsiteX36" fmla="*/ 956742 w 1447873"/>
                <a:gd name="connsiteY36" fmla="*/ 863198 h 1172476"/>
                <a:gd name="connsiteX37" fmla="*/ 937083 w 1447873"/>
                <a:gd name="connsiteY37" fmla="*/ 796987 h 1172476"/>
                <a:gd name="connsiteX38" fmla="*/ 951550 w 1447873"/>
                <a:gd name="connsiteY38" fmla="*/ 708433 h 1172476"/>
                <a:gd name="connsiteX39" fmla="*/ 980835 w 1447873"/>
                <a:gd name="connsiteY39" fmla="*/ 630612 h 1172476"/>
                <a:gd name="connsiteX40" fmla="*/ 1025520 w 1447873"/>
                <a:gd name="connsiteY40" fmla="*/ 569826 h 1172476"/>
                <a:gd name="connsiteX41" fmla="*/ 1065247 w 1447873"/>
                <a:gd name="connsiteY41" fmla="*/ 555301 h 1172476"/>
                <a:gd name="connsiteX42" fmla="*/ 1189444 w 1447873"/>
                <a:gd name="connsiteY42" fmla="*/ 610370 h 1172476"/>
                <a:gd name="connsiteX43" fmla="*/ 1207120 w 1447873"/>
                <a:gd name="connsiteY43" fmla="*/ 655639 h 1172476"/>
                <a:gd name="connsiteX44" fmla="*/ 1186878 w 1447873"/>
                <a:gd name="connsiteY44" fmla="*/ 760877 h 1172476"/>
                <a:gd name="connsiteX45" fmla="*/ 1141726 w 1447873"/>
                <a:gd name="connsiteY45" fmla="*/ 811221 h 1172476"/>
                <a:gd name="connsiteX46" fmla="*/ 1133909 w 1447873"/>
                <a:gd name="connsiteY46" fmla="*/ 897383 h 1172476"/>
                <a:gd name="connsiteX47" fmla="*/ 1263064 w 1447873"/>
                <a:gd name="connsiteY47" fmla="*/ 915117 h 1172476"/>
                <a:gd name="connsiteX48" fmla="*/ 1362352 w 1447873"/>
                <a:gd name="connsiteY48" fmla="*/ 782636 h 1172476"/>
                <a:gd name="connsiteX49" fmla="*/ 1447873 w 1447873"/>
                <a:gd name="connsiteY49" fmla="*/ 321840 h 1172476"/>
                <a:gd name="connsiteX50" fmla="*/ 1051713 w 1447873"/>
                <a:gd name="connsiteY50" fmla="*/ 0 h 1172476"/>
                <a:gd name="connsiteX0" fmla="*/ 1051713 w 1447873"/>
                <a:gd name="connsiteY0" fmla="*/ 0 h 1172476"/>
                <a:gd name="connsiteX1" fmla="*/ 836861 w 1447873"/>
                <a:gd name="connsiteY1" fmla="*/ 204351 h 1172476"/>
                <a:gd name="connsiteX2" fmla="*/ 656020 w 1447873"/>
                <a:gd name="connsiteY2" fmla="*/ 250495 h 1172476"/>
                <a:gd name="connsiteX3" fmla="*/ 522255 w 1447873"/>
                <a:gd name="connsiteY3" fmla="*/ 223194 h 1172476"/>
                <a:gd name="connsiteX4" fmla="*/ 462694 w 1447873"/>
                <a:gd name="connsiteY4" fmla="*/ 225819 h 1172476"/>
                <a:gd name="connsiteX5" fmla="*/ 280278 w 1447873"/>
                <a:gd name="connsiteY5" fmla="*/ 293547 h 1172476"/>
                <a:gd name="connsiteX6" fmla="*/ 165706 w 1447873"/>
                <a:gd name="connsiteY6" fmla="*/ 350075 h 1172476"/>
                <a:gd name="connsiteX7" fmla="*/ 142955 w 1447873"/>
                <a:gd name="connsiteY7" fmla="*/ 384318 h 1172476"/>
                <a:gd name="connsiteX8" fmla="*/ 172648 w 1447873"/>
                <a:gd name="connsiteY8" fmla="*/ 416461 h 1172476"/>
                <a:gd name="connsiteX9" fmla="*/ 243059 w 1447873"/>
                <a:gd name="connsiteY9" fmla="*/ 412377 h 1172476"/>
                <a:gd name="connsiteX10" fmla="*/ 426818 w 1447873"/>
                <a:gd name="connsiteY10" fmla="*/ 355150 h 1172476"/>
                <a:gd name="connsiteX11" fmla="*/ 539231 w 1447873"/>
                <a:gd name="connsiteY11" fmla="*/ 362383 h 1172476"/>
                <a:gd name="connsiteX12" fmla="*/ 560174 w 1447873"/>
                <a:gd name="connsiteY12" fmla="*/ 375392 h 1172476"/>
                <a:gd name="connsiteX13" fmla="*/ 544073 w 1447873"/>
                <a:gd name="connsiteY13" fmla="*/ 393243 h 1172476"/>
                <a:gd name="connsiteX14" fmla="*/ 278528 w 1447873"/>
                <a:gd name="connsiteY14" fmla="*/ 542933 h 1172476"/>
                <a:gd name="connsiteX15" fmla="*/ 73943 w 1447873"/>
                <a:gd name="connsiteY15" fmla="*/ 704641 h 1172476"/>
                <a:gd name="connsiteX16" fmla="*/ 15549 w 1447873"/>
                <a:gd name="connsiteY16" fmla="*/ 757027 h 1172476"/>
                <a:gd name="connsiteX17" fmla="*/ 4640 w 1447873"/>
                <a:gd name="connsiteY17" fmla="*/ 807546 h 1172476"/>
                <a:gd name="connsiteX18" fmla="*/ 47050 w 1447873"/>
                <a:gd name="connsiteY18" fmla="*/ 833214 h 1172476"/>
                <a:gd name="connsiteX19" fmla="*/ 127962 w 1447873"/>
                <a:gd name="connsiteY19" fmla="*/ 803579 h 1172476"/>
                <a:gd name="connsiteX20" fmla="*/ 433234 w 1447873"/>
                <a:gd name="connsiteY20" fmla="*/ 614162 h 1172476"/>
                <a:gd name="connsiteX21" fmla="*/ 458844 w 1447873"/>
                <a:gd name="connsiteY21" fmla="*/ 611012 h 1172476"/>
                <a:gd name="connsiteX22" fmla="*/ 445952 w 1447873"/>
                <a:gd name="connsiteY22" fmla="*/ 634346 h 1172476"/>
                <a:gd name="connsiteX23" fmla="*/ 394324 w 1447873"/>
                <a:gd name="connsiteY23" fmla="*/ 707383 h 1172476"/>
                <a:gd name="connsiteX24" fmla="*/ 258285 w 1447873"/>
                <a:gd name="connsiteY24" fmla="*/ 982670 h 1172476"/>
                <a:gd name="connsiteX25" fmla="*/ 196390 w 1447873"/>
                <a:gd name="connsiteY25" fmla="*/ 1104418 h 1172476"/>
                <a:gd name="connsiteX26" fmla="*/ 200182 w 1447873"/>
                <a:gd name="connsiteY26" fmla="*/ 1155637 h 1172476"/>
                <a:gd name="connsiteX27" fmla="*/ 255602 w 1447873"/>
                <a:gd name="connsiteY27" fmla="*/ 1168412 h 1172476"/>
                <a:gd name="connsiteX28" fmla="*/ 327705 w 1447873"/>
                <a:gd name="connsiteY28" fmla="*/ 1108210 h 1172476"/>
                <a:gd name="connsiteX29" fmla="*/ 477278 w 1447873"/>
                <a:gd name="connsiteY29" fmla="*/ 869324 h 1172476"/>
                <a:gd name="connsiteX30" fmla="*/ 674279 w 1447873"/>
                <a:gd name="connsiteY30" fmla="*/ 664272 h 1172476"/>
                <a:gd name="connsiteX31" fmla="*/ 719081 w 1447873"/>
                <a:gd name="connsiteY31" fmla="*/ 644963 h 1172476"/>
                <a:gd name="connsiteX32" fmla="*/ 775201 w 1447873"/>
                <a:gd name="connsiteY32" fmla="*/ 699332 h 1172476"/>
                <a:gd name="connsiteX33" fmla="*/ 755949 w 1447873"/>
                <a:gd name="connsiteY33" fmla="*/ 837647 h 1172476"/>
                <a:gd name="connsiteX34" fmla="*/ 765050 w 1447873"/>
                <a:gd name="connsiteY34" fmla="*/ 878832 h 1172476"/>
                <a:gd name="connsiteX35" fmla="*/ 914341 w 1447873"/>
                <a:gd name="connsiteY35" fmla="*/ 1016378 h 1172476"/>
                <a:gd name="connsiteX36" fmla="*/ 956742 w 1447873"/>
                <a:gd name="connsiteY36" fmla="*/ 863198 h 1172476"/>
                <a:gd name="connsiteX37" fmla="*/ 937083 w 1447873"/>
                <a:gd name="connsiteY37" fmla="*/ 796987 h 1172476"/>
                <a:gd name="connsiteX38" fmla="*/ 951550 w 1447873"/>
                <a:gd name="connsiteY38" fmla="*/ 708433 h 1172476"/>
                <a:gd name="connsiteX39" fmla="*/ 980835 w 1447873"/>
                <a:gd name="connsiteY39" fmla="*/ 630612 h 1172476"/>
                <a:gd name="connsiteX40" fmla="*/ 1025520 w 1447873"/>
                <a:gd name="connsiteY40" fmla="*/ 569826 h 1172476"/>
                <a:gd name="connsiteX41" fmla="*/ 1065247 w 1447873"/>
                <a:gd name="connsiteY41" fmla="*/ 555301 h 1172476"/>
                <a:gd name="connsiteX42" fmla="*/ 1189444 w 1447873"/>
                <a:gd name="connsiteY42" fmla="*/ 610370 h 1172476"/>
                <a:gd name="connsiteX43" fmla="*/ 1207120 w 1447873"/>
                <a:gd name="connsiteY43" fmla="*/ 655639 h 1172476"/>
                <a:gd name="connsiteX44" fmla="*/ 1186878 w 1447873"/>
                <a:gd name="connsiteY44" fmla="*/ 760877 h 1172476"/>
                <a:gd name="connsiteX45" fmla="*/ 1141726 w 1447873"/>
                <a:gd name="connsiteY45" fmla="*/ 811221 h 1172476"/>
                <a:gd name="connsiteX46" fmla="*/ 1133909 w 1447873"/>
                <a:gd name="connsiteY46" fmla="*/ 897383 h 1172476"/>
                <a:gd name="connsiteX47" fmla="*/ 1263064 w 1447873"/>
                <a:gd name="connsiteY47" fmla="*/ 915117 h 1172476"/>
                <a:gd name="connsiteX48" fmla="*/ 1362352 w 1447873"/>
                <a:gd name="connsiteY48" fmla="*/ 782636 h 1172476"/>
                <a:gd name="connsiteX49" fmla="*/ 1447873 w 1447873"/>
                <a:gd name="connsiteY49" fmla="*/ 321840 h 1172476"/>
                <a:gd name="connsiteX50" fmla="*/ 1051713 w 1447873"/>
                <a:gd name="connsiteY50" fmla="*/ 0 h 1172476"/>
                <a:gd name="connsiteX0" fmla="*/ 1051713 w 1447873"/>
                <a:gd name="connsiteY0" fmla="*/ 0 h 1172476"/>
                <a:gd name="connsiteX1" fmla="*/ 836861 w 1447873"/>
                <a:gd name="connsiteY1" fmla="*/ 204351 h 1172476"/>
                <a:gd name="connsiteX2" fmla="*/ 656020 w 1447873"/>
                <a:gd name="connsiteY2" fmla="*/ 250495 h 1172476"/>
                <a:gd name="connsiteX3" fmla="*/ 522255 w 1447873"/>
                <a:gd name="connsiteY3" fmla="*/ 223194 h 1172476"/>
                <a:gd name="connsiteX4" fmla="*/ 462694 w 1447873"/>
                <a:gd name="connsiteY4" fmla="*/ 225819 h 1172476"/>
                <a:gd name="connsiteX5" fmla="*/ 280278 w 1447873"/>
                <a:gd name="connsiteY5" fmla="*/ 293547 h 1172476"/>
                <a:gd name="connsiteX6" fmla="*/ 165706 w 1447873"/>
                <a:gd name="connsiteY6" fmla="*/ 350075 h 1172476"/>
                <a:gd name="connsiteX7" fmla="*/ 142955 w 1447873"/>
                <a:gd name="connsiteY7" fmla="*/ 384318 h 1172476"/>
                <a:gd name="connsiteX8" fmla="*/ 172648 w 1447873"/>
                <a:gd name="connsiteY8" fmla="*/ 416461 h 1172476"/>
                <a:gd name="connsiteX9" fmla="*/ 243059 w 1447873"/>
                <a:gd name="connsiteY9" fmla="*/ 412377 h 1172476"/>
                <a:gd name="connsiteX10" fmla="*/ 426818 w 1447873"/>
                <a:gd name="connsiteY10" fmla="*/ 355150 h 1172476"/>
                <a:gd name="connsiteX11" fmla="*/ 539231 w 1447873"/>
                <a:gd name="connsiteY11" fmla="*/ 362383 h 1172476"/>
                <a:gd name="connsiteX12" fmla="*/ 560174 w 1447873"/>
                <a:gd name="connsiteY12" fmla="*/ 375392 h 1172476"/>
                <a:gd name="connsiteX13" fmla="*/ 544073 w 1447873"/>
                <a:gd name="connsiteY13" fmla="*/ 393243 h 1172476"/>
                <a:gd name="connsiteX14" fmla="*/ 278528 w 1447873"/>
                <a:gd name="connsiteY14" fmla="*/ 542933 h 1172476"/>
                <a:gd name="connsiteX15" fmla="*/ 73943 w 1447873"/>
                <a:gd name="connsiteY15" fmla="*/ 704641 h 1172476"/>
                <a:gd name="connsiteX16" fmla="*/ 15549 w 1447873"/>
                <a:gd name="connsiteY16" fmla="*/ 757027 h 1172476"/>
                <a:gd name="connsiteX17" fmla="*/ 4640 w 1447873"/>
                <a:gd name="connsiteY17" fmla="*/ 807546 h 1172476"/>
                <a:gd name="connsiteX18" fmla="*/ 47050 w 1447873"/>
                <a:gd name="connsiteY18" fmla="*/ 833214 h 1172476"/>
                <a:gd name="connsiteX19" fmla="*/ 127962 w 1447873"/>
                <a:gd name="connsiteY19" fmla="*/ 803579 h 1172476"/>
                <a:gd name="connsiteX20" fmla="*/ 433234 w 1447873"/>
                <a:gd name="connsiteY20" fmla="*/ 614162 h 1172476"/>
                <a:gd name="connsiteX21" fmla="*/ 458844 w 1447873"/>
                <a:gd name="connsiteY21" fmla="*/ 611012 h 1172476"/>
                <a:gd name="connsiteX22" fmla="*/ 445952 w 1447873"/>
                <a:gd name="connsiteY22" fmla="*/ 634346 h 1172476"/>
                <a:gd name="connsiteX23" fmla="*/ 394324 w 1447873"/>
                <a:gd name="connsiteY23" fmla="*/ 707383 h 1172476"/>
                <a:gd name="connsiteX24" fmla="*/ 258285 w 1447873"/>
                <a:gd name="connsiteY24" fmla="*/ 982670 h 1172476"/>
                <a:gd name="connsiteX25" fmla="*/ 196390 w 1447873"/>
                <a:gd name="connsiteY25" fmla="*/ 1104418 h 1172476"/>
                <a:gd name="connsiteX26" fmla="*/ 200182 w 1447873"/>
                <a:gd name="connsiteY26" fmla="*/ 1155637 h 1172476"/>
                <a:gd name="connsiteX27" fmla="*/ 255602 w 1447873"/>
                <a:gd name="connsiteY27" fmla="*/ 1168412 h 1172476"/>
                <a:gd name="connsiteX28" fmla="*/ 327705 w 1447873"/>
                <a:gd name="connsiteY28" fmla="*/ 1108210 h 1172476"/>
                <a:gd name="connsiteX29" fmla="*/ 477278 w 1447873"/>
                <a:gd name="connsiteY29" fmla="*/ 869324 h 1172476"/>
                <a:gd name="connsiteX30" fmla="*/ 674279 w 1447873"/>
                <a:gd name="connsiteY30" fmla="*/ 664272 h 1172476"/>
                <a:gd name="connsiteX31" fmla="*/ 719081 w 1447873"/>
                <a:gd name="connsiteY31" fmla="*/ 644963 h 1172476"/>
                <a:gd name="connsiteX32" fmla="*/ 775201 w 1447873"/>
                <a:gd name="connsiteY32" fmla="*/ 699332 h 1172476"/>
                <a:gd name="connsiteX33" fmla="*/ 755949 w 1447873"/>
                <a:gd name="connsiteY33" fmla="*/ 837647 h 1172476"/>
                <a:gd name="connsiteX34" fmla="*/ 765050 w 1447873"/>
                <a:gd name="connsiteY34" fmla="*/ 878832 h 1172476"/>
                <a:gd name="connsiteX35" fmla="*/ 914341 w 1447873"/>
                <a:gd name="connsiteY35" fmla="*/ 1016378 h 1172476"/>
                <a:gd name="connsiteX36" fmla="*/ 954360 w 1447873"/>
                <a:gd name="connsiteY36" fmla="*/ 856055 h 1172476"/>
                <a:gd name="connsiteX37" fmla="*/ 937083 w 1447873"/>
                <a:gd name="connsiteY37" fmla="*/ 796987 h 1172476"/>
                <a:gd name="connsiteX38" fmla="*/ 951550 w 1447873"/>
                <a:gd name="connsiteY38" fmla="*/ 708433 h 1172476"/>
                <a:gd name="connsiteX39" fmla="*/ 980835 w 1447873"/>
                <a:gd name="connsiteY39" fmla="*/ 630612 h 1172476"/>
                <a:gd name="connsiteX40" fmla="*/ 1025520 w 1447873"/>
                <a:gd name="connsiteY40" fmla="*/ 569826 h 1172476"/>
                <a:gd name="connsiteX41" fmla="*/ 1065247 w 1447873"/>
                <a:gd name="connsiteY41" fmla="*/ 555301 h 1172476"/>
                <a:gd name="connsiteX42" fmla="*/ 1189444 w 1447873"/>
                <a:gd name="connsiteY42" fmla="*/ 610370 h 1172476"/>
                <a:gd name="connsiteX43" fmla="*/ 1207120 w 1447873"/>
                <a:gd name="connsiteY43" fmla="*/ 655639 h 1172476"/>
                <a:gd name="connsiteX44" fmla="*/ 1186878 w 1447873"/>
                <a:gd name="connsiteY44" fmla="*/ 760877 h 1172476"/>
                <a:gd name="connsiteX45" fmla="*/ 1141726 w 1447873"/>
                <a:gd name="connsiteY45" fmla="*/ 811221 h 1172476"/>
                <a:gd name="connsiteX46" fmla="*/ 1133909 w 1447873"/>
                <a:gd name="connsiteY46" fmla="*/ 897383 h 1172476"/>
                <a:gd name="connsiteX47" fmla="*/ 1263064 w 1447873"/>
                <a:gd name="connsiteY47" fmla="*/ 915117 h 1172476"/>
                <a:gd name="connsiteX48" fmla="*/ 1362352 w 1447873"/>
                <a:gd name="connsiteY48" fmla="*/ 782636 h 1172476"/>
                <a:gd name="connsiteX49" fmla="*/ 1447873 w 1447873"/>
                <a:gd name="connsiteY49" fmla="*/ 321840 h 1172476"/>
                <a:gd name="connsiteX50" fmla="*/ 1051713 w 1447873"/>
                <a:gd name="connsiteY50" fmla="*/ 0 h 1172476"/>
                <a:gd name="connsiteX0" fmla="*/ 1051713 w 1447873"/>
                <a:gd name="connsiteY0" fmla="*/ 0 h 1172476"/>
                <a:gd name="connsiteX1" fmla="*/ 836861 w 1447873"/>
                <a:gd name="connsiteY1" fmla="*/ 204351 h 1172476"/>
                <a:gd name="connsiteX2" fmla="*/ 656020 w 1447873"/>
                <a:gd name="connsiteY2" fmla="*/ 250495 h 1172476"/>
                <a:gd name="connsiteX3" fmla="*/ 522255 w 1447873"/>
                <a:gd name="connsiteY3" fmla="*/ 223194 h 1172476"/>
                <a:gd name="connsiteX4" fmla="*/ 462694 w 1447873"/>
                <a:gd name="connsiteY4" fmla="*/ 225819 h 1172476"/>
                <a:gd name="connsiteX5" fmla="*/ 280278 w 1447873"/>
                <a:gd name="connsiteY5" fmla="*/ 293547 h 1172476"/>
                <a:gd name="connsiteX6" fmla="*/ 165706 w 1447873"/>
                <a:gd name="connsiteY6" fmla="*/ 350075 h 1172476"/>
                <a:gd name="connsiteX7" fmla="*/ 142955 w 1447873"/>
                <a:gd name="connsiteY7" fmla="*/ 384318 h 1172476"/>
                <a:gd name="connsiteX8" fmla="*/ 172648 w 1447873"/>
                <a:gd name="connsiteY8" fmla="*/ 416461 h 1172476"/>
                <a:gd name="connsiteX9" fmla="*/ 243059 w 1447873"/>
                <a:gd name="connsiteY9" fmla="*/ 412377 h 1172476"/>
                <a:gd name="connsiteX10" fmla="*/ 426818 w 1447873"/>
                <a:gd name="connsiteY10" fmla="*/ 355150 h 1172476"/>
                <a:gd name="connsiteX11" fmla="*/ 539231 w 1447873"/>
                <a:gd name="connsiteY11" fmla="*/ 362383 h 1172476"/>
                <a:gd name="connsiteX12" fmla="*/ 560174 w 1447873"/>
                <a:gd name="connsiteY12" fmla="*/ 375392 h 1172476"/>
                <a:gd name="connsiteX13" fmla="*/ 544073 w 1447873"/>
                <a:gd name="connsiteY13" fmla="*/ 393243 h 1172476"/>
                <a:gd name="connsiteX14" fmla="*/ 278528 w 1447873"/>
                <a:gd name="connsiteY14" fmla="*/ 542933 h 1172476"/>
                <a:gd name="connsiteX15" fmla="*/ 73943 w 1447873"/>
                <a:gd name="connsiteY15" fmla="*/ 704641 h 1172476"/>
                <a:gd name="connsiteX16" fmla="*/ 15549 w 1447873"/>
                <a:gd name="connsiteY16" fmla="*/ 757027 h 1172476"/>
                <a:gd name="connsiteX17" fmla="*/ 4640 w 1447873"/>
                <a:gd name="connsiteY17" fmla="*/ 807546 h 1172476"/>
                <a:gd name="connsiteX18" fmla="*/ 47050 w 1447873"/>
                <a:gd name="connsiteY18" fmla="*/ 833214 h 1172476"/>
                <a:gd name="connsiteX19" fmla="*/ 127962 w 1447873"/>
                <a:gd name="connsiteY19" fmla="*/ 803579 h 1172476"/>
                <a:gd name="connsiteX20" fmla="*/ 433234 w 1447873"/>
                <a:gd name="connsiteY20" fmla="*/ 614162 h 1172476"/>
                <a:gd name="connsiteX21" fmla="*/ 458844 w 1447873"/>
                <a:gd name="connsiteY21" fmla="*/ 611012 h 1172476"/>
                <a:gd name="connsiteX22" fmla="*/ 445952 w 1447873"/>
                <a:gd name="connsiteY22" fmla="*/ 634346 h 1172476"/>
                <a:gd name="connsiteX23" fmla="*/ 394324 w 1447873"/>
                <a:gd name="connsiteY23" fmla="*/ 707383 h 1172476"/>
                <a:gd name="connsiteX24" fmla="*/ 258285 w 1447873"/>
                <a:gd name="connsiteY24" fmla="*/ 982670 h 1172476"/>
                <a:gd name="connsiteX25" fmla="*/ 196390 w 1447873"/>
                <a:gd name="connsiteY25" fmla="*/ 1104418 h 1172476"/>
                <a:gd name="connsiteX26" fmla="*/ 200182 w 1447873"/>
                <a:gd name="connsiteY26" fmla="*/ 1155637 h 1172476"/>
                <a:gd name="connsiteX27" fmla="*/ 255602 w 1447873"/>
                <a:gd name="connsiteY27" fmla="*/ 1168412 h 1172476"/>
                <a:gd name="connsiteX28" fmla="*/ 327705 w 1447873"/>
                <a:gd name="connsiteY28" fmla="*/ 1108210 h 1172476"/>
                <a:gd name="connsiteX29" fmla="*/ 477278 w 1447873"/>
                <a:gd name="connsiteY29" fmla="*/ 869324 h 1172476"/>
                <a:gd name="connsiteX30" fmla="*/ 674279 w 1447873"/>
                <a:gd name="connsiteY30" fmla="*/ 664272 h 1172476"/>
                <a:gd name="connsiteX31" fmla="*/ 719081 w 1447873"/>
                <a:gd name="connsiteY31" fmla="*/ 644963 h 1172476"/>
                <a:gd name="connsiteX32" fmla="*/ 775201 w 1447873"/>
                <a:gd name="connsiteY32" fmla="*/ 699332 h 1172476"/>
                <a:gd name="connsiteX33" fmla="*/ 755949 w 1447873"/>
                <a:gd name="connsiteY33" fmla="*/ 837647 h 1172476"/>
                <a:gd name="connsiteX34" fmla="*/ 765050 w 1447873"/>
                <a:gd name="connsiteY34" fmla="*/ 878832 h 1172476"/>
                <a:gd name="connsiteX35" fmla="*/ 914341 w 1447873"/>
                <a:gd name="connsiteY35" fmla="*/ 1016378 h 1172476"/>
                <a:gd name="connsiteX36" fmla="*/ 954360 w 1447873"/>
                <a:gd name="connsiteY36" fmla="*/ 856055 h 1172476"/>
                <a:gd name="connsiteX37" fmla="*/ 937083 w 1447873"/>
                <a:gd name="connsiteY37" fmla="*/ 796987 h 1172476"/>
                <a:gd name="connsiteX38" fmla="*/ 951550 w 1447873"/>
                <a:gd name="connsiteY38" fmla="*/ 708433 h 1172476"/>
                <a:gd name="connsiteX39" fmla="*/ 980835 w 1447873"/>
                <a:gd name="connsiteY39" fmla="*/ 630612 h 1172476"/>
                <a:gd name="connsiteX40" fmla="*/ 1025520 w 1447873"/>
                <a:gd name="connsiteY40" fmla="*/ 569826 h 1172476"/>
                <a:gd name="connsiteX41" fmla="*/ 1065247 w 1447873"/>
                <a:gd name="connsiteY41" fmla="*/ 555301 h 1172476"/>
                <a:gd name="connsiteX42" fmla="*/ 1189444 w 1447873"/>
                <a:gd name="connsiteY42" fmla="*/ 610370 h 1172476"/>
                <a:gd name="connsiteX43" fmla="*/ 1207120 w 1447873"/>
                <a:gd name="connsiteY43" fmla="*/ 655639 h 1172476"/>
                <a:gd name="connsiteX44" fmla="*/ 1186878 w 1447873"/>
                <a:gd name="connsiteY44" fmla="*/ 760877 h 1172476"/>
                <a:gd name="connsiteX45" fmla="*/ 1141726 w 1447873"/>
                <a:gd name="connsiteY45" fmla="*/ 811221 h 1172476"/>
                <a:gd name="connsiteX46" fmla="*/ 1133909 w 1447873"/>
                <a:gd name="connsiteY46" fmla="*/ 897383 h 1172476"/>
                <a:gd name="connsiteX47" fmla="*/ 1263064 w 1447873"/>
                <a:gd name="connsiteY47" fmla="*/ 915117 h 1172476"/>
                <a:gd name="connsiteX48" fmla="*/ 1362352 w 1447873"/>
                <a:gd name="connsiteY48" fmla="*/ 782636 h 1172476"/>
                <a:gd name="connsiteX49" fmla="*/ 1447873 w 1447873"/>
                <a:gd name="connsiteY49" fmla="*/ 321840 h 1172476"/>
                <a:gd name="connsiteX50" fmla="*/ 1051713 w 1447873"/>
                <a:gd name="connsiteY50" fmla="*/ 0 h 1172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1447873" h="1172476">
                  <a:moveTo>
                    <a:pt x="1051713" y="0"/>
                  </a:moveTo>
                  <a:cubicBezTo>
                    <a:pt x="986610" y="75020"/>
                    <a:pt x="911882" y="139540"/>
                    <a:pt x="836861" y="204351"/>
                  </a:cubicBezTo>
                  <a:cubicBezTo>
                    <a:pt x="782376" y="251370"/>
                    <a:pt x="723515" y="263679"/>
                    <a:pt x="656020" y="250495"/>
                  </a:cubicBezTo>
                  <a:cubicBezTo>
                    <a:pt x="611335" y="241745"/>
                    <a:pt x="566591" y="233286"/>
                    <a:pt x="522255" y="223194"/>
                  </a:cubicBezTo>
                  <a:cubicBezTo>
                    <a:pt x="501721" y="218527"/>
                    <a:pt x="482762" y="218177"/>
                    <a:pt x="462694" y="225819"/>
                  </a:cubicBezTo>
                  <a:cubicBezTo>
                    <a:pt x="402083" y="248862"/>
                    <a:pt x="340364" y="269104"/>
                    <a:pt x="280278" y="293547"/>
                  </a:cubicBezTo>
                  <a:cubicBezTo>
                    <a:pt x="240901" y="309589"/>
                    <a:pt x="203624" y="330765"/>
                    <a:pt x="165706" y="350075"/>
                  </a:cubicBezTo>
                  <a:cubicBezTo>
                    <a:pt x="152055" y="357017"/>
                    <a:pt x="141438" y="367984"/>
                    <a:pt x="142955" y="384318"/>
                  </a:cubicBezTo>
                  <a:cubicBezTo>
                    <a:pt x="144530" y="401527"/>
                    <a:pt x="156430" y="412202"/>
                    <a:pt x="172648" y="416461"/>
                  </a:cubicBezTo>
                  <a:cubicBezTo>
                    <a:pt x="196390" y="422703"/>
                    <a:pt x="221533" y="427370"/>
                    <a:pt x="243059" y="412377"/>
                  </a:cubicBezTo>
                  <a:cubicBezTo>
                    <a:pt x="298537" y="373701"/>
                    <a:pt x="362531" y="364892"/>
                    <a:pt x="426818" y="355150"/>
                  </a:cubicBezTo>
                  <a:cubicBezTo>
                    <a:pt x="465203" y="349316"/>
                    <a:pt x="502130" y="354625"/>
                    <a:pt x="539231" y="362383"/>
                  </a:cubicBezTo>
                  <a:cubicBezTo>
                    <a:pt x="547632" y="364134"/>
                    <a:pt x="558307" y="365592"/>
                    <a:pt x="560174" y="375392"/>
                  </a:cubicBezTo>
                  <a:cubicBezTo>
                    <a:pt x="562216" y="386068"/>
                    <a:pt x="551599" y="389685"/>
                    <a:pt x="544073" y="393243"/>
                  </a:cubicBezTo>
                  <a:cubicBezTo>
                    <a:pt x="451902" y="436704"/>
                    <a:pt x="365915" y="491131"/>
                    <a:pt x="278528" y="542933"/>
                  </a:cubicBezTo>
                  <a:cubicBezTo>
                    <a:pt x="203216" y="587560"/>
                    <a:pt x="145405" y="654764"/>
                    <a:pt x="73943" y="704641"/>
                  </a:cubicBezTo>
                  <a:cubicBezTo>
                    <a:pt x="52651" y="719517"/>
                    <a:pt x="33575" y="738126"/>
                    <a:pt x="15549" y="757027"/>
                  </a:cubicBezTo>
                  <a:cubicBezTo>
                    <a:pt x="2540" y="770619"/>
                    <a:pt x="-5627" y="788470"/>
                    <a:pt x="4640" y="807546"/>
                  </a:cubicBezTo>
                  <a:cubicBezTo>
                    <a:pt x="13449" y="823763"/>
                    <a:pt x="28616" y="836014"/>
                    <a:pt x="47050" y="833214"/>
                  </a:cubicBezTo>
                  <a:cubicBezTo>
                    <a:pt x="75577" y="828955"/>
                    <a:pt x="104686" y="822246"/>
                    <a:pt x="127962" y="803579"/>
                  </a:cubicBezTo>
                  <a:cubicBezTo>
                    <a:pt x="222117" y="728092"/>
                    <a:pt x="321930" y="661881"/>
                    <a:pt x="433234" y="614162"/>
                  </a:cubicBezTo>
                  <a:cubicBezTo>
                    <a:pt x="441285" y="610720"/>
                    <a:pt x="451902" y="599869"/>
                    <a:pt x="458844" y="611012"/>
                  </a:cubicBezTo>
                  <a:cubicBezTo>
                    <a:pt x="465028" y="620812"/>
                    <a:pt x="452836" y="628279"/>
                    <a:pt x="445952" y="634346"/>
                  </a:cubicBezTo>
                  <a:cubicBezTo>
                    <a:pt x="422909" y="654764"/>
                    <a:pt x="409900" y="681540"/>
                    <a:pt x="394324" y="707383"/>
                  </a:cubicBezTo>
                  <a:cubicBezTo>
                    <a:pt x="341180" y="795412"/>
                    <a:pt x="305770" y="892016"/>
                    <a:pt x="258285" y="982670"/>
                  </a:cubicBezTo>
                  <a:cubicBezTo>
                    <a:pt x="237167" y="1022981"/>
                    <a:pt x="216925" y="1063816"/>
                    <a:pt x="196390" y="1104418"/>
                  </a:cubicBezTo>
                  <a:cubicBezTo>
                    <a:pt x="187348" y="1122210"/>
                    <a:pt x="185657" y="1139653"/>
                    <a:pt x="200182" y="1155637"/>
                  </a:cubicBezTo>
                  <a:cubicBezTo>
                    <a:pt x="215641" y="1172613"/>
                    <a:pt x="234017" y="1176521"/>
                    <a:pt x="255602" y="1168412"/>
                  </a:cubicBezTo>
                  <a:cubicBezTo>
                    <a:pt x="286753" y="1156745"/>
                    <a:pt x="311954" y="1137494"/>
                    <a:pt x="327705" y="1108210"/>
                  </a:cubicBezTo>
                  <a:cubicBezTo>
                    <a:pt x="372390" y="1025314"/>
                    <a:pt x="422968" y="946035"/>
                    <a:pt x="477278" y="869324"/>
                  </a:cubicBezTo>
                  <a:cubicBezTo>
                    <a:pt x="532581" y="791270"/>
                    <a:pt x="606609" y="730717"/>
                    <a:pt x="674279" y="664272"/>
                  </a:cubicBezTo>
                  <a:cubicBezTo>
                    <a:pt x="686413" y="652372"/>
                    <a:pt x="702805" y="646072"/>
                    <a:pt x="719081" y="644963"/>
                  </a:cubicBezTo>
                  <a:cubicBezTo>
                    <a:pt x="759450" y="642280"/>
                    <a:pt x="784943" y="651963"/>
                    <a:pt x="775201" y="699332"/>
                  </a:cubicBezTo>
                  <a:cubicBezTo>
                    <a:pt x="765867" y="744834"/>
                    <a:pt x="761667" y="791445"/>
                    <a:pt x="755949" y="837647"/>
                  </a:cubicBezTo>
                  <a:cubicBezTo>
                    <a:pt x="754199" y="852056"/>
                    <a:pt x="738651" y="849043"/>
                    <a:pt x="765050" y="878832"/>
                  </a:cubicBezTo>
                  <a:cubicBezTo>
                    <a:pt x="791449" y="908621"/>
                    <a:pt x="854314" y="981960"/>
                    <a:pt x="914341" y="1016378"/>
                  </a:cubicBezTo>
                  <a:cubicBezTo>
                    <a:pt x="907691" y="970584"/>
                    <a:pt x="903761" y="900821"/>
                    <a:pt x="954360" y="856055"/>
                  </a:cubicBezTo>
                  <a:cubicBezTo>
                    <a:pt x="919359" y="826887"/>
                    <a:pt x="937551" y="821591"/>
                    <a:pt x="937083" y="796987"/>
                  </a:cubicBezTo>
                  <a:cubicBezTo>
                    <a:pt x="936615" y="772383"/>
                    <a:pt x="950500" y="738651"/>
                    <a:pt x="951550" y="708433"/>
                  </a:cubicBezTo>
                  <a:cubicBezTo>
                    <a:pt x="952600" y="679498"/>
                    <a:pt x="965084" y="654064"/>
                    <a:pt x="980835" y="630612"/>
                  </a:cubicBezTo>
                  <a:cubicBezTo>
                    <a:pt x="994894" y="609786"/>
                    <a:pt x="1011695" y="590769"/>
                    <a:pt x="1025520" y="569826"/>
                  </a:cubicBezTo>
                  <a:cubicBezTo>
                    <a:pt x="1035846" y="554134"/>
                    <a:pt x="1048563" y="550692"/>
                    <a:pt x="1065247" y="555301"/>
                  </a:cubicBezTo>
                  <a:cubicBezTo>
                    <a:pt x="1109349" y="567551"/>
                    <a:pt x="1150301" y="586802"/>
                    <a:pt x="1189444" y="610370"/>
                  </a:cubicBezTo>
                  <a:cubicBezTo>
                    <a:pt x="1207237" y="621045"/>
                    <a:pt x="1209979" y="637088"/>
                    <a:pt x="1207120" y="655639"/>
                  </a:cubicBezTo>
                  <a:cubicBezTo>
                    <a:pt x="1201637" y="690932"/>
                    <a:pt x="1190786" y="725000"/>
                    <a:pt x="1186878" y="760877"/>
                  </a:cubicBezTo>
                  <a:cubicBezTo>
                    <a:pt x="1184311" y="784211"/>
                    <a:pt x="1155085" y="793195"/>
                    <a:pt x="1141726" y="811221"/>
                  </a:cubicBezTo>
                  <a:cubicBezTo>
                    <a:pt x="1120083" y="845697"/>
                    <a:pt x="1114250" y="851531"/>
                    <a:pt x="1133909" y="897383"/>
                  </a:cubicBezTo>
                  <a:cubicBezTo>
                    <a:pt x="1155610" y="948019"/>
                    <a:pt x="1219254" y="939035"/>
                    <a:pt x="1263064" y="915117"/>
                  </a:cubicBezTo>
                  <a:cubicBezTo>
                    <a:pt x="1320117" y="888749"/>
                    <a:pt x="1345085" y="845056"/>
                    <a:pt x="1362352" y="782636"/>
                  </a:cubicBezTo>
                  <a:cubicBezTo>
                    <a:pt x="1404238" y="631021"/>
                    <a:pt x="1422030" y="475905"/>
                    <a:pt x="1447873" y="321840"/>
                  </a:cubicBezTo>
                  <a:cubicBezTo>
                    <a:pt x="1330268" y="215727"/>
                    <a:pt x="1184428" y="99055"/>
                    <a:pt x="1051713" y="0"/>
                  </a:cubicBezTo>
                  <a:close/>
                </a:path>
              </a:pathLst>
            </a:custGeom>
            <a:solidFill>
              <a:srgbClr val="FEB69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1091" name="그룹 1090">
            <a:extLst>
              <a:ext uri="{FF2B5EF4-FFF2-40B4-BE49-F238E27FC236}">
                <a16:creationId xmlns:a16="http://schemas.microsoft.com/office/drawing/2014/main" id="{962CEF6C-F616-4C9B-86AE-A5BFBC8925DA}"/>
              </a:ext>
            </a:extLst>
          </p:cNvPr>
          <p:cNvGrpSpPr/>
          <p:nvPr/>
        </p:nvGrpSpPr>
        <p:grpSpPr>
          <a:xfrm>
            <a:off x="6727017" y="4000754"/>
            <a:ext cx="4881066" cy="2260112"/>
            <a:chOff x="5984612" y="2938310"/>
            <a:chExt cx="4881066" cy="2260112"/>
          </a:xfrm>
        </p:grpSpPr>
        <p:sp>
          <p:nvSpPr>
            <p:cNvPr id="1092" name="자유형: 도형 1091">
              <a:extLst>
                <a:ext uri="{FF2B5EF4-FFF2-40B4-BE49-F238E27FC236}">
                  <a16:creationId xmlns:a16="http://schemas.microsoft.com/office/drawing/2014/main" id="{048D81FF-A502-4C42-8577-CE78E372A4ED}"/>
                </a:ext>
              </a:extLst>
            </p:cNvPr>
            <p:cNvSpPr/>
            <p:nvPr/>
          </p:nvSpPr>
          <p:spPr>
            <a:xfrm>
              <a:off x="6532113" y="4043369"/>
              <a:ext cx="3815175" cy="122505"/>
            </a:xfrm>
            <a:custGeom>
              <a:avLst/>
              <a:gdLst>
                <a:gd name="connsiteX0" fmla="*/ 3796217 w 3815175"/>
                <a:gd name="connsiteY0" fmla="*/ 122506 h 122505"/>
                <a:gd name="connsiteX1" fmla="*/ 18959 w 3815175"/>
                <a:gd name="connsiteY1" fmla="*/ 122506 h 122505"/>
                <a:gd name="connsiteX2" fmla="*/ 0 w 3815175"/>
                <a:gd name="connsiteY2" fmla="*/ 103546 h 122505"/>
                <a:gd name="connsiteX3" fmla="*/ 0 w 3815175"/>
                <a:gd name="connsiteY3" fmla="*/ 18959 h 122505"/>
                <a:gd name="connsiteX4" fmla="*/ 18959 w 3815175"/>
                <a:gd name="connsiteY4" fmla="*/ 0 h 122505"/>
                <a:gd name="connsiteX5" fmla="*/ 3796217 w 3815175"/>
                <a:gd name="connsiteY5" fmla="*/ 0 h 122505"/>
                <a:gd name="connsiteX6" fmla="*/ 3815176 w 3815175"/>
                <a:gd name="connsiteY6" fmla="*/ 18959 h 122505"/>
                <a:gd name="connsiteX7" fmla="*/ 3815176 w 3815175"/>
                <a:gd name="connsiteY7" fmla="*/ 103546 h 122505"/>
                <a:gd name="connsiteX8" fmla="*/ 3796217 w 3815175"/>
                <a:gd name="connsiteY8" fmla="*/ 122506 h 122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15175" h="122505">
                  <a:moveTo>
                    <a:pt x="3796217" y="122506"/>
                  </a:moveTo>
                  <a:lnTo>
                    <a:pt x="18959" y="122506"/>
                  </a:lnTo>
                  <a:cubicBezTo>
                    <a:pt x="8517" y="122506"/>
                    <a:pt x="0" y="113989"/>
                    <a:pt x="0" y="103546"/>
                  </a:cubicBezTo>
                  <a:lnTo>
                    <a:pt x="0" y="18959"/>
                  </a:lnTo>
                  <a:cubicBezTo>
                    <a:pt x="0" y="8517"/>
                    <a:pt x="8517" y="0"/>
                    <a:pt x="18959" y="0"/>
                  </a:cubicBezTo>
                  <a:lnTo>
                    <a:pt x="3796217" y="0"/>
                  </a:lnTo>
                  <a:cubicBezTo>
                    <a:pt x="3806659" y="0"/>
                    <a:pt x="3815176" y="8517"/>
                    <a:pt x="3815176" y="18959"/>
                  </a:cubicBezTo>
                  <a:lnTo>
                    <a:pt x="3815176" y="103546"/>
                  </a:lnTo>
                  <a:cubicBezTo>
                    <a:pt x="3815176" y="113989"/>
                    <a:pt x="3806717" y="122506"/>
                    <a:pt x="3796217" y="122506"/>
                  </a:cubicBezTo>
                  <a:close/>
                </a:path>
              </a:pathLst>
            </a:custGeom>
            <a:solidFill>
              <a:srgbClr val="637079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93" name="자유형: 도형 1092">
              <a:extLst>
                <a:ext uri="{FF2B5EF4-FFF2-40B4-BE49-F238E27FC236}">
                  <a16:creationId xmlns:a16="http://schemas.microsoft.com/office/drawing/2014/main" id="{A70D3224-4040-47B8-B571-A250328852F5}"/>
                </a:ext>
              </a:extLst>
            </p:cNvPr>
            <p:cNvSpPr/>
            <p:nvPr/>
          </p:nvSpPr>
          <p:spPr>
            <a:xfrm>
              <a:off x="8303662" y="2938310"/>
              <a:ext cx="272137" cy="737542"/>
            </a:xfrm>
            <a:custGeom>
              <a:avLst/>
              <a:gdLst>
                <a:gd name="connsiteX0" fmla="*/ 136039 w 272137"/>
                <a:gd name="connsiteY0" fmla="*/ 0 h 737542"/>
                <a:gd name="connsiteX1" fmla="*/ 272138 w 272137"/>
                <a:gd name="connsiteY1" fmla="*/ 737542 h 737542"/>
                <a:gd name="connsiteX2" fmla="*/ 0 w 272137"/>
                <a:gd name="connsiteY2" fmla="*/ 737542 h 737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2137" h="737542">
                  <a:moveTo>
                    <a:pt x="136039" y="0"/>
                  </a:moveTo>
                  <a:lnTo>
                    <a:pt x="272138" y="737542"/>
                  </a:lnTo>
                  <a:lnTo>
                    <a:pt x="0" y="737542"/>
                  </a:lnTo>
                  <a:close/>
                </a:path>
              </a:pathLst>
            </a:custGeom>
            <a:solidFill>
              <a:srgbClr val="637079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94" name="자유형: 도형 1093">
              <a:extLst>
                <a:ext uri="{FF2B5EF4-FFF2-40B4-BE49-F238E27FC236}">
                  <a16:creationId xmlns:a16="http://schemas.microsoft.com/office/drawing/2014/main" id="{102FA339-46AF-40EB-B454-506A79E51B04}"/>
                </a:ext>
              </a:extLst>
            </p:cNvPr>
            <p:cNvSpPr/>
            <p:nvPr/>
          </p:nvSpPr>
          <p:spPr>
            <a:xfrm>
              <a:off x="7643415" y="5070083"/>
              <a:ext cx="1592573" cy="128339"/>
            </a:xfrm>
            <a:custGeom>
              <a:avLst/>
              <a:gdLst>
                <a:gd name="connsiteX0" fmla="*/ 1528404 w 1592573"/>
                <a:gd name="connsiteY0" fmla="*/ 128339 h 128339"/>
                <a:gd name="connsiteX1" fmla="*/ 64170 w 1592573"/>
                <a:gd name="connsiteY1" fmla="*/ 128339 h 128339"/>
                <a:gd name="connsiteX2" fmla="*/ 0 w 1592573"/>
                <a:gd name="connsiteY2" fmla="*/ 64170 h 128339"/>
                <a:gd name="connsiteX3" fmla="*/ 0 w 1592573"/>
                <a:gd name="connsiteY3" fmla="*/ 64170 h 128339"/>
                <a:gd name="connsiteX4" fmla="*/ 64170 w 1592573"/>
                <a:gd name="connsiteY4" fmla="*/ 0 h 128339"/>
                <a:gd name="connsiteX5" fmla="*/ 1528404 w 1592573"/>
                <a:gd name="connsiteY5" fmla="*/ 0 h 128339"/>
                <a:gd name="connsiteX6" fmla="*/ 1592573 w 1592573"/>
                <a:gd name="connsiteY6" fmla="*/ 64170 h 128339"/>
                <a:gd name="connsiteX7" fmla="*/ 1592573 w 1592573"/>
                <a:gd name="connsiteY7" fmla="*/ 64170 h 128339"/>
                <a:gd name="connsiteX8" fmla="*/ 1528404 w 1592573"/>
                <a:gd name="connsiteY8" fmla="*/ 128339 h 128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2573" h="128339">
                  <a:moveTo>
                    <a:pt x="1528404" y="128339"/>
                  </a:moveTo>
                  <a:lnTo>
                    <a:pt x="64170" y="128339"/>
                  </a:lnTo>
                  <a:cubicBezTo>
                    <a:pt x="28701" y="128339"/>
                    <a:pt x="0" y="99638"/>
                    <a:pt x="0" y="64170"/>
                  </a:cubicBezTo>
                  <a:lnTo>
                    <a:pt x="0" y="64170"/>
                  </a:lnTo>
                  <a:cubicBezTo>
                    <a:pt x="0" y="28702"/>
                    <a:pt x="28701" y="0"/>
                    <a:pt x="64170" y="0"/>
                  </a:cubicBezTo>
                  <a:lnTo>
                    <a:pt x="1528404" y="0"/>
                  </a:lnTo>
                  <a:cubicBezTo>
                    <a:pt x="1563872" y="0"/>
                    <a:pt x="1592573" y="28702"/>
                    <a:pt x="1592573" y="64170"/>
                  </a:cubicBezTo>
                  <a:lnTo>
                    <a:pt x="1592573" y="64170"/>
                  </a:lnTo>
                  <a:cubicBezTo>
                    <a:pt x="1592573" y="99580"/>
                    <a:pt x="1563872" y="128339"/>
                    <a:pt x="1528404" y="128339"/>
                  </a:cubicBezTo>
                  <a:close/>
                </a:path>
              </a:pathLst>
            </a:custGeom>
            <a:solidFill>
              <a:srgbClr val="637079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95" name="자유형: 도형 1094">
              <a:extLst>
                <a:ext uri="{FF2B5EF4-FFF2-40B4-BE49-F238E27FC236}">
                  <a16:creationId xmlns:a16="http://schemas.microsoft.com/office/drawing/2014/main" id="{B73933FA-56A6-49F9-B840-2C7D825F4EDA}"/>
                </a:ext>
              </a:extLst>
            </p:cNvPr>
            <p:cNvSpPr/>
            <p:nvPr/>
          </p:nvSpPr>
          <p:spPr>
            <a:xfrm>
              <a:off x="7695917" y="4906742"/>
              <a:ext cx="1487568" cy="163340"/>
            </a:xfrm>
            <a:custGeom>
              <a:avLst/>
              <a:gdLst>
                <a:gd name="connsiteX0" fmla="*/ 1487569 w 1487568"/>
                <a:gd name="connsiteY0" fmla="*/ 163341 h 163340"/>
                <a:gd name="connsiteX1" fmla="*/ 0 w 1487568"/>
                <a:gd name="connsiteY1" fmla="*/ 163341 h 163340"/>
                <a:gd name="connsiteX2" fmla="*/ 0 w 1487568"/>
                <a:gd name="connsiteY2" fmla="*/ 97538 h 163340"/>
                <a:gd name="connsiteX3" fmla="*/ 97538 w 1487568"/>
                <a:gd name="connsiteY3" fmla="*/ 0 h 163340"/>
                <a:gd name="connsiteX4" fmla="*/ 1390031 w 1487568"/>
                <a:gd name="connsiteY4" fmla="*/ 0 h 163340"/>
                <a:gd name="connsiteX5" fmla="*/ 1487569 w 1487568"/>
                <a:gd name="connsiteY5" fmla="*/ 97538 h 163340"/>
                <a:gd name="connsiteX6" fmla="*/ 1487569 w 1487568"/>
                <a:gd name="connsiteY6" fmla="*/ 163341 h 163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7568" h="163340">
                  <a:moveTo>
                    <a:pt x="1487569" y="163341"/>
                  </a:moveTo>
                  <a:lnTo>
                    <a:pt x="0" y="163341"/>
                  </a:lnTo>
                  <a:lnTo>
                    <a:pt x="0" y="97538"/>
                  </a:lnTo>
                  <a:cubicBezTo>
                    <a:pt x="0" y="43694"/>
                    <a:pt x="43694" y="0"/>
                    <a:pt x="97538" y="0"/>
                  </a:cubicBezTo>
                  <a:lnTo>
                    <a:pt x="1390031" y="0"/>
                  </a:lnTo>
                  <a:cubicBezTo>
                    <a:pt x="1443875" y="0"/>
                    <a:pt x="1487569" y="43694"/>
                    <a:pt x="1487569" y="97538"/>
                  </a:cubicBezTo>
                  <a:lnTo>
                    <a:pt x="1487569" y="163341"/>
                  </a:lnTo>
                  <a:close/>
                </a:path>
              </a:pathLst>
            </a:custGeom>
            <a:solidFill>
              <a:srgbClr val="535D66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96" name="자유형: 도형 1095">
              <a:extLst>
                <a:ext uri="{FF2B5EF4-FFF2-40B4-BE49-F238E27FC236}">
                  <a16:creationId xmlns:a16="http://schemas.microsoft.com/office/drawing/2014/main" id="{A2553877-ADD3-49D0-AEC3-B14A14671F59}"/>
                </a:ext>
              </a:extLst>
            </p:cNvPr>
            <p:cNvSpPr/>
            <p:nvPr/>
          </p:nvSpPr>
          <p:spPr>
            <a:xfrm>
              <a:off x="7812589" y="4731734"/>
              <a:ext cx="1254282" cy="175008"/>
            </a:xfrm>
            <a:custGeom>
              <a:avLst/>
              <a:gdLst>
                <a:gd name="connsiteX0" fmla="*/ 1254225 w 1254282"/>
                <a:gd name="connsiteY0" fmla="*/ 175008 h 175008"/>
                <a:gd name="connsiteX1" fmla="*/ 0 w 1254282"/>
                <a:gd name="connsiteY1" fmla="*/ 175008 h 175008"/>
                <a:gd name="connsiteX2" fmla="*/ 0 w 1254282"/>
                <a:gd name="connsiteY2" fmla="*/ 78229 h 175008"/>
                <a:gd name="connsiteX3" fmla="*/ 78229 w 1254282"/>
                <a:gd name="connsiteY3" fmla="*/ 0 h 175008"/>
                <a:gd name="connsiteX4" fmla="*/ 1176054 w 1254282"/>
                <a:gd name="connsiteY4" fmla="*/ 0 h 175008"/>
                <a:gd name="connsiteX5" fmla="*/ 1254283 w 1254282"/>
                <a:gd name="connsiteY5" fmla="*/ 78229 h 175008"/>
                <a:gd name="connsiteX6" fmla="*/ 1254283 w 1254282"/>
                <a:gd name="connsiteY6" fmla="*/ 175008 h 175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4282" h="175008">
                  <a:moveTo>
                    <a:pt x="1254225" y="175008"/>
                  </a:moveTo>
                  <a:lnTo>
                    <a:pt x="0" y="175008"/>
                  </a:lnTo>
                  <a:lnTo>
                    <a:pt x="0" y="78229"/>
                  </a:lnTo>
                  <a:cubicBezTo>
                    <a:pt x="0" y="35060"/>
                    <a:pt x="35002" y="0"/>
                    <a:pt x="78229" y="0"/>
                  </a:cubicBezTo>
                  <a:lnTo>
                    <a:pt x="1176054" y="0"/>
                  </a:lnTo>
                  <a:cubicBezTo>
                    <a:pt x="1219223" y="0"/>
                    <a:pt x="1254283" y="35002"/>
                    <a:pt x="1254283" y="78229"/>
                  </a:cubicBezTo>
                  <a:lnTo>
                    <a:pt x="1254283" y="175008"/>
                  </a:lnTo>
                  <a:close/>
                </a:path>
              </a:pathLst>
            </a:custGeom>
            <a:solidFill>
              <a:srgbClr val="7D8B95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97" name="자유형: 도형 1096">
              <a:extLst>
                <a:ext uri="{FF2B5EF4-FFF2-40B4-BE49-F238E27FC236}">
                  <a16:creationId xmlns:a16="http://schemas.microsoft.com/office/drawing/2014/main" id="{9D8180ED-6C7E-4DAB-BD68-A115AD3C44C6}"/>
                </a:ext>
              </a:extLst>
            </p:cNvPr>
            <p:cNvSpPr/>
            <p:nvPr/>
          </p:nvSpPr>
          <p:spPr>
            <a:xfrm>
              <a:off x="8177189" y="4340883"/>
              <a:ext cx="525024" cy="390851"/>
            </a:xfrm>
            <a:custGeom>
              <a:avLst/>
              <a:gdLst>
                <a:gd name="connsiteX0" fmla="*/ 0 w 525024"/>
                <a:gd name="connsiteY0" fmla="*/ 0 h 390851"/>
                <a:gd name="connsiteX1" fmla="*/ 525024 w 525024"/>
                <a:gd name="connsiteY1" fmla="*/ 0 h 390851"/>
                <a:gd name="connsiteX2" fmla="*/ 525024 w 525024"/>
                <a:gd name="connsiteY2" fmla="*/ 390851 h 390851"/>
                <a:gd name="connsiteX3" fmla="*/ 0 w 525024"/>
                <a:gd name="connsiteY3" fmla="*/ 390851 h 390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5024" h="390851">
                  <a:moveTo>
                    <a:pt x="0" y="0"/>
                  </a:moveTo>
                  <a:lnTo>
                    <a:pt x="525024" y="0"/>
                  </a:lnTo>
                  <a:lnTo>
                    <a:pt x="525024" y="390851"/>
                  </a:lnTo>
                  <a:lnTo>
                    <a:pt x="0" y="390851"/>
                  </a:lnTo>
                  <a:close/>
                </a:path>
              </a:pathLst>
            </a:custGeom>
            <a:solidFill>
              <a:srgbClr val="637079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98" name="자유형: 도형 1097">
              <a:extLst>
                <a:ext uri="{FF2B5EF4-FFF2-40B4-BE49-F238E27FC236}">
                  <a16:creationId xmlns:a16="http://schemas.microsoft.com/office/drawing/2014/main" id="{91D27338-304D-457A-9DEC-E5A1B341BB28}"/>
                </a:ext>
              </a:extLst>
            </p:cNvPr>
            <p:cNvSpPr/>
            <p:nvPr/>
          </p:nvSpPr>
          <p:spPr>
            <a:xfrm>
              <a:off x="8017524" y="3582515"/>
              <a:ext cx="851705" cy="851705"/>
            </a:xfrm>
            <a:custGeom>
              <a:avLst/>
              <a:gdLst>
                <a:gd name="connsiteX0" fmla="*/ 851706 w 851705"/>
                <a:gd name="connsiteY0" fmla="*/ 425853 h 851705"/>
                <a:gd name="connsiteX1" fmla="*/ 425853 w 851705"/>
                <a:gd name="connsiteY1" fmla="*/ 851706 h 851705"/>
                <a:gd name="connsiteX2" fmla="*/ 0 w 851705"/>
                <a:gd name="connsiteY2" fmla="*/ 425853 h 851705"/>
                <a:gd name="connsiteX3" fmla="*/ 425853 w 851705"/>
                <a:gd name="connsiteY3" fmla="*/ 0 h 851705"/>
                <a:gd name="connsiteX4" fmla="*/ 851706 w 851705"/>
                <a:gd name="connsiteY4" fmla="*/ 425853 h 851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1705" h="851705">
                  <a:moveTo>
                    <a:pt x="851706" y="425853"/>
                  </a:moveTo>
                  <a:cubicBezTo>
                    <a:pt x="851706" y="661045"/>
                    <a:pt x="661045" y="851706"/>
                    <a:pt x="425853" y="851706"/>
                  </a:cubicBezTo>
                  <a:cubicBezTo>
                    <a:pt x="190661" y="851706"/>
                    <a:pt x="0" y="661045"/>
                    <a:pt x="0" y="425853"/>
                  </a:cubicBezTo>
                  <a:cubicBezTo>
                    <a:pt x="0" y="190661"/>
                    <a:pt x="190661" y="0"/>
                    <a:pt x="425853" y="0"/>
                  </a:cubicBezTo>
                  <a:cubicBezTo>
                    <a:pt x="661045" y="0"/>
                    <a:pt x="851706" y="190661"/>
                    <a:pt x="851706" y="425853"/>
                  </a:cubicBezTo>
                  <a:close/>
                </a:path>
              </a:pathLst>
            </a:custGeom>
            <a:solidFill>
              <a:srgbClr val="202930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99" name="자유형: 도형 1098">
              <a:extLst>
                <a:ext uri="{FF2B5EF4-FFF2-40B4-BE49-F238E27FC236}">
                  <a16:creationId xmlns:a16="http://schemas.microsoft.com/office/drawing/2014/main" id="{AABA5F06-681C-4B61-AE19-93918493C4E1}"/>
                </a:ext>
              </a:extLst>
            </p:cNvPr>
            <p:cNvSpPr/>
            <p:nvPr/>
          </p:nvSpPr>
          <p:spPr>
            <a:xfrm>
              <a:off x="8031349" y="3600015"/>
              <a:ext cx="816704" cy="816704"/>
            </a:xfrm>
            <a:custGeom>
              <a:avLst/>
              <a:gdLst>
                <a:gd name="connsiteX0" fmla="*/ 816704 w 816704"/>
                <a:gd name="connsiteY0" fmla="*/ 408352 h 816704"/>
                <a:gd name="connsiteX1" fmla="*/ 408352 w 816704"/>
                <a:gd name="connsiteY1" fmla="*/ 816704 h 816704"/>
                <a:gd name="connsiteX2" fmla="*/ 0 w 816704"/>
                <a:gd name="connsiteY2" fmla="*/ 408352 h 816704"/>
                <a:gd name="connsiteX3" fmla="*/ 408352 w 816704"/>
                <a:gd name="connsiteY3" fmla="*/ 0 h 816704"/>
                <a:gd name="connsiteX4" fmla="*/ 816704 w 816704"/>
                <a:gd name="connsiteY4" fmla="*/ 408352 h 816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6704" h="816704">
                  <a:moveTo>
                    <a:pt x="816704" y="408352"/>
                  </a:moveTo>
                  <a:cubicBezTo>
                    <a:pt x="816704" y="633879"/>
                    <a:pt x="633879" y="816704"/>
                    <a:pt x="408352" y="816704"/>
                  </a:cubicBezTo>
                  <a:cubicBezTo>
                    <a:pt x="182825" y="816704"/>
                    <a:pt x="0" y="633879"/>
                    <a:pt x="0" y="408352"/>
                  </a:cubicBezTo>
                  <a:cubicBezTo>
                    <a:pt x="0" y="182825"/>
                    <a:pt x="182825" y="0"/>
                    <a:pt x="408352" y="0"/>
                  </a:cubicBezTo>
                  <a:cubicBezTo>
                    <a:pt x="633879" y="0"/>
                    <a:pt x="816704" y="182825"/>
                    <a:pt x="816704" y="408352"/>
                  </a:cubicBezTo>
                  <a:close/>
                </a:path>
              </a:pathLst>
            </a:custGeom>
            <a:solidFill>
              <a:srgbClr val="637079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00" name="자유형: 도형 1099">
              <a:extLst>
                <a:ext uri="{FF2B5EF4-FFF2-40B4-BE49-F238E27FC236}">
                  <a16:creationId xmlns:a16="http://schemas.microsoft.com/office/drawing/2014/main" id="{143C26FE-9BF1-4C31-A2B3-7FC212148062}"/>
                </a:ext>
              </a:extLst>
            </p:cNvPr>
            <p:cNvSpPr/>
            <p:nvPr/>
          </p:nvSpPr>
          <p:spPr>
            <a:xfrm>
              <a:off x="8235525" y="3804191"/>
              <a:ext cx="408352" cy="408352"/>
            </a:xfrm>
            <a:custGeom>
              <a:avLst/>
              <a:gdLst>
                <a:gd name="connsiteX0" fmla="*/ 408352 w 408352"/>
                <a:gd name="connsiteY0" fmla="*/ 204176 h 408352"/>
                <a:gd name="connsiteX1" fmla="*/ 204176 w 408352"/>
                <a:gd name="connsiteY1" fmla="*/ 408352 h 408352"/>
                <a:gd name="connsiteX2" fmla="*/ 0 w 408352"/>
                <a:gd name="connsiteY2" fmla="*/ 204176 h 408352"/>
                <a:gd name="connsiteX3" fmla="*/ 204176 w 408352"/>
                <a:gd name="connsiteY3" fmla="*/ 0 h 408352"/>
                <a:gd name="connsiteX4" fmla="*/ 408352 w 408352"/>
                <a:gd name="connsiteY4" fmla="*/ 204176 h 408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8352" h="408352">
                  <a:moveTo>
                    <a:pt x="408352" y="204176"/>
                  </a:moveTo>
                  <a:cubicBezTo>
                    <a:pt x="408352" y="316939"/>
                    <a:pt x="316939" y="408352"/>
                    <a:pt x="204176" y="408352"/>
                  </a:cubicBezTo>
                  <a:cubicBezTo>
                    <a:pt x="91413" y="408352"/>
                    <a:pt x="0" y="316939"/>
                    <a:pt x="0" y="204176"/>
                  </a:cubicBezTo>
                  <a:cubicBezTo>
                    <a:pt x="0" y="91413"/>
                    <a:pt x="91413" y="0"/>
                    <a:pt x="204176" y="0"/>
                  </a:cubicBezTo>
                  <a:cubicBezTo>
                    <a:pt x="316939" y="0"/>
                    <a:pt x="408352" y="91413"/>
                    <a:pt x="408352" y="204176"/>
                  </a:cubicBezTo>
                  <a:close/>
                </a:path>
              </a:pathLst>
            </a:custGeom>
            <a:solidFill>
              <a:srgbClr val="535D66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01" name="자유형: 도형 1100">
              <a:extLst>
                <a:ext uri="{FF2B5EF4-FFF2-40B4-BE49-F238E27FC236}">
                  <a16:creationId xmlns:a16="http://schemas.microsoft.com/office/drawing/2014/main" id="{AF5A90E6-7A9F-4F1F-973F-078730C269CC}"/>
                </a:ext>
              </a:extLst>
            </p:cNvPr>
            <p:cNvSpPr/>
            <p:nvPr/>
          </p:nvSpPr>
          <p:spPr>
            <a:xfrm>
              <a:off x="9328666" y="3436674"/>
              <a:ext cx="1537012" cy="606694"/>
            </a:xfrm>
            <a:custGeom>
              <a:avLst/>
              <a:gdLst>
                <a:gd name="connsiteX0" fmla="*/ 28895 w 1537012"/>
                <a:gd name="connsiteY0" fmla="*/ 0 h 606694"/>
                <a:gd name="connsiteX1" fmla="*/ 1302 w 1537012"/>
                <a:gd name="connsiteY1" fmla="*/ 37452 h 606694"/>
                <a:gd name="connsiteX2" fmla="*/ 768537 w 1537012"/>
                <a:gd name="connsiteY2" fmla="*/ 606695 h 606694"/>
                <a:gd name="connsiteX3" fmla="*/ 1535714 w 1537012"/>
                <a:gd name="connsiteY3" fmla="*/ 37510 h 606694"/>
                <a:gd name="connsiteX4" fmla="*/ 1508121 w 1537012"/>
                <a:gd name="connsiteY4" fmla="*/ 0 h 606694"/>
                <a:gd name="connsiteX5" fmla="*/ 28895 w 1537012"/>
                <a:gd name="connsiteY5" fmla="*/ 0 h 606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7012" h="606694">
                  <a:moveTo>
                    <a:pt x="28895" y="0"/>
                  </a:moveTo>
                  <a:cubicBezTo>
                    <a:pt x="9410" y="0"/>
                    <a:pt x="-4415" y="18843"/>
                    <a:pt x="1302" y="37452"/>
                  </a:cubicBezTo>
                  <a:cubicBezTo>
                    <a:pt x="102106" y="365942"/>
                    <a:pt x="409770" y="606695"/>
                    <a:pt x="768537" y="606695"/>
                  </a:cubicBezTo>
                  <a:cubicBezTo>
                    <a:pt x="1127712" y="606695"/>
                    <a:pt x="1434909" y="365417"/>
                    <a:pt x="1535714" y="37510"/>
                  </a:cubicBezTo>
                  <a:cubicBezTo>
                    <a:pt x="1541431" y="18901"/>
                    <a:pt x="1527547" y="0"/>
                    <a:pt x="1508121" y="0"/>
                  </a:cubicBezTo>
                  <a:lnTo>
                    <a:pt x="28895" y="0"/>
                  </a:lnTo>
                  <a:close/>
                </a:path>
              </a:pathLst>
            </a:custGeom>
            <a:solidFill>
              <a:srgbClr val="637079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02" name="자유형: 도형 1101">
              <a:extLst>
                <a:ext uri="{FF2B5EF4-FFF2-40B4-BE49-F238E27FC236}">
                  <a16:creationId xmlns:a16="http://schemas.microsoft.com/office/drawing/2014/main" id="{21D5B484-E934-4931-98BD-D78875170E08}"/>
                </a:ext>
              </a:extLst>
            </p:cNvPr>
            <p:cNvSpPr/>
            <p:nvPr/>
          </p:nvSpPr>
          <p:spPr>
            <a:xfrm>
              <a:off x="5984612" y="3436674"/>
              <a:ext cx="1537011" cy="606694"/>
            </a:xfrm>
            <a:custGeom>
              <a:avLst/>
              <a:gdLst>
                <a:gd name="connsiteX0" fmla="*/ 28894 w 1537011"/>
                <a:gd name="connsiteY0" fmla="*/ 0 h 606694"/>
                <a:gd name="connsiteX1" fmla="*/ 1302 w 1537011"/>
                <a:gd name="connsiteY1" fmla="*/ 37452 h 606694"/>
                <a:gd name="connsiteX2" fmla="*/ 768537 w 1537011"/>
                <a:gd name="connsiteY2" fmla="*/ 606695 h 606694"/>
                <a:gd name="connsiteX3" fmla="*/ 1535714 w 1537011"/>
                <a:gd name="connsiteY3" fmla="*/ 37510 h 606694"/>
                <a:gd name="connsiteX4" fmla="*/ 1508121 w 1537011"/>
                <a:gd name="connsiteY4" fmla="*/ 0 h 606694"/>
                <a:gd name="connsiteX5" fmla="*/ 28894 w 1537011"/>
                <a:gd name="connsiteY5" fmla="*/ 0 h 606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7011" h="606694">
                  <a:moveTo>
                    <a:pt x="28894" y="0"/>
                  </a:moveTo>
                  <a:cubicBezTo>
                    <a:pt x="9410" y="0"/>
                    <a:pt x="-4415" y="18843"/>
                    <a:pt x="1302" y="37452"/>
                  </a:cubicBezTo>
                  <a:cubicBezTo>
                    <a:pt x="102106" y="365942"/>
                    <a:pt x="409770" y="606695"/>
                    <a:pt x="768537" y="606695"/>
                  </a:cubicBezTo>
                  <a:cubicBezTo>
                    <a:pt x="1127712" y="606695"/>
                    <a:pt x="1434909" y="365417"/>
                    <a:pt x="1535714" y="37510"/>
                  </a:cubicBezTo>
                  <a:cubicBezTo>
                    <a:pt x="1541431" y="18901"/>
                    <a:pt x="1527547" y="0"/>
                    <a:pt x="1508121" y="0"/>
                  </a:cubicBezTo>
                  <a:lnTo>
                    <a:pt x="28894" y="0"/>
                  </a:lnTo>
                  <a:close/>
                </a:path>
              </a:pathLst>
            </a:custGeom>
            <a:solidFill>
              <a:srgbClr val="637079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1103" name="그룹 1102">
            <a:extLst>
              <a:ext uri="{FF2B5EF4-FFF2-40B4-BE49-F238E27FC236}">
                <a16:creationId xmlns:a16="http://schemas.microsoft.com/office/drawing/2014/main" id="{0DC30B32-C367-4938-8A57-3CF204D70BDD}"/>
              </a:ext>
            </a:extLst>
          </p:cNvPr>
          <p:cNvGrpSpPr/>
          <p:nvPr/>
        </p:nvGrpSpPr>
        <p:grpSpPr>
          <a:xfrm>
            <a:off x="6745743" y="3014040"/>
            <a:ext cx="1484323" cy="1490912"/>
            <a:chOff x="6003338" y="1951596"/>
            <a:chExt cx="1484323" cy="1490912"/>
          </a:xfrm>
        </p:grpSpPr>
        <p:sp>
          <p:nvSpPr>
            <p:cNvPr id="1104" name="자유형: 도형 1103">
              <a:extLst>
                <a:ext uri="{FF2B5EF4-FFF2-40B4-BE49-F238E27FC236}">
                  <a16:creationId xmlns:a16="http://schemas.microsoft.com/office/drawing/2014/main" id="{3090A3B1-A48A-458A-B7F5-5CE264095315}"/>
                </a:ext>
              </a:extLst>
            </p:cNvPr>
            <p:cNvSpPr/>
            <p:nvPr/>
          </p:nvSpPr>
          <p:spPr>
            <a:xfrm>
              <a:off x="6139104" y="2122341"/>
              <a:ext cx="1207555" cy="1320109"/>
            </a:xfrm>
            <a:custGeom>
              <a:avLst/>
              <a:gdLst>
                <a:gd name="connsiteX0" fmla="*/ 618012 w 1207555"/>
                <a:gd name="connsiteY0" fmla="*/ 8423 h 1320109"/>
                <a:gd name="connsiteX1" fmla="*/ 588902 w 1207555"/>
                <a:gd name="connsiteY1" fmla="*/ 10465 h 1320109"/>
                <a:gd name="connsiteX2" fmla="*/ 6417 w 1207555"/>
                <a:gd name="connsiteY2" fmla="*/ 638161 h 1320109"/>
                <a:gd name="connsiteX3" fmla="*/ 0 w 1207555"/>
                <a:gd name="connsiteY3" fmla="*/ 644403 h 1320109"/>
                <a:gd name="connsiteX4" fmla="*/ 0 w 1207555"/>
                <a:gd name="connsiteY4" fmla="*/ 1320109 h 1320109"/>
                <a:gd name="connsiteX5" fmla="*/ 1207556 w 1207555"/>
                <a:gd name="connsiteY5" fmla="*/ 1320109 h 1320109"/>
                <a:gd name="connsiteX6" fmla="*/ 1207556 w 1207555"/>
                <a:gd name="connsiteY6" fmla="*/ 638161 h 1320109"/>
                <a:gd name="connsiteX7" fmla="*/ 1193613 w 1207555"/>
                <a:gd name="connsiteY7" fmla="*/ 622702 h 1320109"/>
                <a:gd name="connsiteX8" fmla="*/ 618012 w 1207555"/>
                <a:gd name="connsiteY8" fmla="*/ 8423 h 132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7555" h="1320109">
                  <a:moveTo>
                    <a:pt x="618012" y="8423"/>
                  </a:moveTo>
                  <a:cubicBezTo>
                    <a:pt x="604886" y="-5635"/>
                    <a:pt x="598819" y="-94"/>
                    <a:pt x="588902" y="10465"/>
                  </a:cubicBezTo>
                  <a:cubicBezTo>
                    <a:pt x="397385" y="215516"/>
                    <a:pt x="23334" y="620135"/>
                    <a:pt x="6417" y="638161"/>
                  </a:cubicBezTo>
                  <a:cubicBezTo>
                    <a:pt x="4200" y="640319"/>
                    <a:pt x="2100" y="642420"/>
                    <a:pt x="0" y="644403"/>
                  </a:cubicBezTo>
                  <a:lnTo>
                    <a:pt x="0" y="1320109"/>
                  </a:lnTo>
                  <a:lnTo>
                    <a:pt x="1207556" y="1320109"/>
                  </a:lnTo>
                  <a:lnTo>
                    <a:pt x="1207556" y="638161"/>
                  </a:lnTo>
                  <a:cubicBezTo>
                    <a:pt x="1199680" y="629469"/>
                    <a:pt x="1193847" y="622994"/>
                    <a:pt x="1193613" y="622702"/>
                  </a:cubicBezTo>
                  <a:cubicBezTo>
                    <a:pt x="1001630" y="418059"/>
                    <a:pt x="809529" y="213533"/>
                    <a:pt x="618012" y="8423"/>
                  </a:cubicBezTo>
                  <a:close/>
                </a:path>
              </a:pathLst>
            </a:custGeom>
            <a:solidFill>
              <a:srgbClr val="FECA28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05" name="자유형: 도형 1104">
              <a:extLst>
                <a:ext uri="{FF2B5EF4-FFF2-40B4-BE49-F238E27FC236}">
                  <a16:creationId xmlns:a16="http://schemas.microsoft.com/office/drawing/2014/main" id="{0A1742F8-8901-4E3B-8D46-EB46F9540F36}"/>
                </a:ext>
              </a:extLst>
            </p:cNvPr>
            <p:cNvSpPr/>
            <p:nvPr/>
          </p:nvSpPr>
          <p:spPr>
            <a:xfrm>
              <a:off x="6290719" y="2876590"/>
              <a:ext cx="361741" cy="443412"/>
            </a:xfrm>
            <a:custGeom>
              <a:avLst/>
              <a:gdLst>
                <a:gd name="connsiteX0" fmla="*/ 344941 w 361741"/>
                <a:gd name="connsiteY0" fmla="*/ 443412 h 443412"/>
                <a:gd name="connsiteX1" fmla="*/ 16801 w 361741"/>
                <a:gd name="connsiteY1" fmla="*/ 443412 h 443412"/>
                <a:gd name="connsiteX2" fmla="*/ 0 w 361741"/>
                <a:gd name="connsiteY2" fmla="*/ 426611 h 443412"/>
                <a:gd name="connsiteX3" fmla="*/ 0 w 361741"/>
                <a:gd name="connsiteY3" fmla="*/ 16801 h 443412"/>
                <a:gd name="connsiteX4" fmla="*/ 16801 w 361741"/>
                <a:gd name="connsiteY4" fmla="*/ 0 h 443412"/>
                <a:gd name="connsiteX5" fmla="*/ 344941 w 361741"/>
                <a:gd name="connsiteY5" fmla="*/ 0 h 443412"/>
                <a:gd name="connsiteX6" fmla="*/ 361742 w 361741"/>
                <a:gd name="connsiteY6" fmla="*/ 16801 h 443412"/>
                <a:gd name="connsiteX7" fmla="*/ 361742 w 361741"/>
                <a:gd name="connsiteY7" fmla="*/ 426611 h 443412"/>
                <a:gd name="connsiteX8" fmla="*/ 344941 w 361741"/>
                <a:gd name="connsiteY8" fmla="*/ 443412 h 44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1741" h="443412">
                  <a:moveTo>
                    <a:pt x="344941" y="443412"/>
                  </a:moveTo>
                  <a:lnTo>
                    <a:pt x="16801" y="443412"/>
                  </a:lnTo>
                  <a:cubicBezTo>
                    <a:pt x="7525" y="443412"/>
                    <a:pt x="0" y="435887"/>
                    <a:pt x="0" y="426611"/>
                  </a:cubicBezTo>
                  <a:lnTo>
                    <a:pt x="0" y="16801"/>
                  </a:lnTo>
                  <a:cubicBezTo>
                    <a:pt x="0" y="7525"/>
                    <a:pt x="7525" y="0"/>
                    <a:pt x="16801" y="0"/>
                  </a:cubicBezTo>
                  <a:lnTo>
                    <a:pt x="344941" y="0"/>
                  </a:lnTo>
                  <a:cubicBezTo>
                    <a:pt x="354216" y="0"/>
                    <a:pt x="361742" y="7525"/>
                    <a:pt x="361742" y="16801"/>
                  </a:cubicBezTo>
                  <a:lnTo>
                    <a:pt x="361742" y="426611"/>
                  </a:lnTo>
                  <a:cubicBezTo>
                    <a:pt x="361742" y="435887"/>
                    <a:pt x="354216" y="443412"/>
                    <a:pt x="344941" y="443412"/>
                  </a:cubicBezTo>
                  <a:close/>
                </a:path>
              </a:pathLst>
            </a:custGeom>
            <a:solidFill>
              <a:srgbClr val="565E7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06" name="자유형: 도형 1105">
              <a:extLst>
                <a:ext uri="{FF2B5EF4-FFF2-40B4-BE49-F238E27FC236}">
                  <a16:creationId xmlns:a16="http://schemas.microsoft.com/office/drawing/2014/main" id="{4DFBA931-5C45-4B14-93E5-E7CF6C49EB66}"/>
                </a:ext>
              </a:extLst>
            </p:cNvPr>
            <p:cNvSpPr/>
            <p:nvPr/>
          </p:nvSpPr>
          <p:spPr>
            <a:xfrm>
              <a:off x="6622649" y="2392749"/>
              <a:ext cx="241458" cy="241455"/>
            </a:xfrm>
            <a:custGeom>
              <a:avLst/>
              <a:gdLst>
                <a:gd name="connsiteX0" fmla="*/ 119999 w 241458"/>
                <a:gd name="connsiteY0" fmla="*/ 241455 h 241455"/>
                <a:gd name="connsiteX1" fmla="*/ 2 w 241458"/>
                <a:gd name="connsiteY1" fmla="*/ 121866 h 241455"/>
                <a:gd name="connsiteX2" fmla="*/ 121749 w 241458"/>
                <a:gd name="connsiteY2" fmla="*/ 2 h 241455"/>
                <a:gd name="connsiteX3" fmla="*/ 241455 w 241458"/>
                <a:gd name="connsiteY3" fmla="*/ 120758 h 241455"/>
                <a:gd name="connsiteX4" fmla="*/ 119999 w 241458"/>
                <a:gd name="connsiteY4" fmla="*/ 241455 h 24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1458" h="241455">
                  <a:moveTo>
                    <a:pt x="119999" y="241455"/>
                  </a:moveTo>
                  <a:cubicBezTo>
                    <a:pt x="52796" y="241280"/>
                    <a:pt x="410" y="189011"/>
                    <a:pt x="2" y="121866"/>
                  </a:cubicBezTo>
                  <a:cubicBezTo>
                    <a:pt x="-348" y="54780"/>
                    <a:pt x="54779" y="-406"/>
                    <a:pt x="121749" y="2"/>
                  </a:cubicBezTo>
                  <a:cubicBezTo>
                    <a:pt x="187844" y="411"/>
                    <a:pt x="241046" y="54021"/>
                    <a:pt x="241455" y="120758"/>
                  </a:cubicBezTo>
                  <a:cubicBezTo>
                    <a:pt x="241980" y="189011"/>
                    <a:pt x="189010" y="241630"/>
                    <a:pt x="119999" y="241455"/>
                  </a:cubicBezTo>
                  <a:close/>
                </a:path>
              </a:pathLst>
            </a:custGeom>
            <a:solidFill>
              <a:srgbClr val="675968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07" name="자유형: 도형 1106">
              <a:extLst>
                <a:ext uri="{FF2B5EF4-FFF2-40B4-BE49-F238E27FC236}">
                  <a16:creationId xmlns:a16="http://schemas.microsoft.com/office/drawing/2014/main" id="{520B36FA-C34F-4674-821D-DE69A7A909ED}"/>
                </a:ext>
              </a:extLst>
            </p:cNvPr>
            <p:cNvSpPr/>
            <p:nvPr/>
          </p:nvSpPr>
          <p:spPr>
            <a:xfrm>
              <a:off x="6003338" y="1951596"/>
              <a:ext cx="1484323" cy="868700"/>
            </a:xfrm>
            <a:custGeom>
              <a:avLst/>
              <a:gdLst>
                <a:gd name="connsiteX0" fmla="*/ 1470436 w 1484323"/>
                <a:gd name="connsiteY0" fmla="*/ 771571 h 868700"/>
                <a:gd name="connsiteX1" fmla="*/ 1322029 w 1484323"/>
                <a:gd name="connsiteY1" fmla="*/ 615055 h 868700"/>
                <a:gd name="connsiteX2" fmla="*/ 1302020 w 1484323"/>
                <a:gd name="connsiteY2" fmla="*/ 566228 h 868700"/>
                <a:gd name="connsiteX3" fmla="*/ 1303011 w 1484323"/>
                <a:gd name="connsiteY3" fmla="*/ 394253 h 868700"/>
                <a:gd name="connsiteX4" fmla="*/ 1267835 w 1484323"/>
                <a:gd name="connsiteY4" fmla="*/ 360477 h 868700"/>
                <a:gd name="connsiteX5" fmla="*/ 1212474 w 1484323"/>
                <a:gd name="connsiteY5" fmla="*/ 360535 h 868700"/>
                <a:gd name="connsiteX6" fmla="*/ 1180039 w 1484323"/>
                <a:gd name="connsiteY6" fmla="*/ 391978 h 868700"/>
                <a:gd name="connsiteX7" fmla="*/ 1179922 w 1484323"/>
                <a:gd name="connsiteY7" fmla="*/ 458423 h 868700"/>
                <a:gd name="connsiteX8" fmla="*/ 766786 w 1484323"/>
                <a:gd name="connsiteY8" fmla="*/ 21019 h 868700"/>
                <a:gd name="connsiteX9" fmla="*/ 715917 w 1484323"/>
                <a:gd name="connsiteY9" fmla="*/ 20203 h 868700"/>
                <a:gd name="connsiteX10" fmla="*/ 18394 w 1484323"/>
                <a:gd name="connsiteY10" fmla="*/ 764570 h 868700"/>
                <a:gd name="connsiteX11" fmla="*/ 19502 w 1484323"/>
                <a:gd name="connsiteY11" fmla="*/ 817948 h 868700"/>
                <a:gd name="connsiteX12" fmla="*/ 53979 w 1484323"/>
                <a:gd name="connsiteY12" fmla="*/ 855166 h 868700"/>
                <a:gd name="connsiteX13" fmla="*/ 142066 w 1484323"/>
                <a:gd name="connsiteY13" fmla="*/ 814856 h 868700"/>
                <a:gd name="connsiteX14" fmla="*/ 724610 w 1484323"/>
                <a:gd name="connsiteY14" fmla="*/ 187161 h 868700"/>
                <a:gd name="connsiteX15" fmla="*/ 753719 w 1484323"/>
                <a:gd name="connsiteY15" fmla="*/ 185119 h 868700"/>
                <a:gd name="connsiteX16" fmla="*/ 1329262 w 1484323"/>
                <a:gd name="connsiteY16" fmla="*/ 799455 h 868700"/>
                <a:gd name="connsiteX17" fmla="*/ 1383515 w 1484323"/>
                <a:gd name="connsiteY17" fmla="*/ 856800 h 868700"/>
                <a:gd name="connsiteX18" fmla="*/ 1420675 w 1484323"/>
                <a:gd name="connsiteY18" fmla="*/ 856800 h 868700"/>
                <a:gd name="connsiteX19" fmla="*/ 1469152 w 1484323"/>
                <a:gd name="connsiteY19" fmla="*/ 810656 h 868700"/>
                <a:gd name="connsiteX20" fmla="*/ 1470436 w 1484323"/>
                <a:gd name="connsiteY20" fmla="*/ 771571 h 86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84323" h="868700">
                  <a:moveTo>
                    <a:pt x="1470436" y="771571"/>
                  </a:moveTo>
                  <a:cubicBezTo>
                    <a:pt x="1420383" y="719943"/>
                    <a:pt x="1372081" y="666683"/>
                    <a:pt x="1322029" y="615055"/>
                  </a:cubicBezTo>
                  <a:cubicBezTo>
                    <a:pt x="1308203" y="600821"/>
                    <a:pt x="1301611" y="586354"/>
                    <a:pt x="1302020" y="566228"/>
                  </a:cubicBezTo>
                  <a:cubicBezTo>
                    <a:pt x="1303128" y="508942"/>
                    <a:pt x="1304061" y="451539"/>
                    <a:pt x="1303011" y="394253"/>
                  </a:cubicBezTo>
                  <a:cubicBezTo>
                    <a:pt x="1302486" y="365027"/>
                    <a:pt x="1302486" y="359193"/>
                    <a:pt x="1267835" y="360477"/>
                  </a:cubicBezTo>
                  <a:cubicBezTo>
                    <a:pt x="1249459" y="361177"/>
                    <a:pt x="1232483" y="361352"/>
                    <a:pt x="1212474" y="360535"/>
                  </a:cubicBezTo>
                  <a:cubicBezTo>
                    <a:pt x="1179922" y="359193"/>
                    <a:pt x="1179105" y="367244"/>
                    <a:pt x="1180039" y="391978"/>
                  </a:cubicBezTo>
                  <a:cubicBezTo>
                    <a:pt x="1180797" y="412221"/>
                    <a:pt x="1179922" y="417588"/>
                    <a:pt x="1179922" y="458423"/>
                  </a:cubicBezTo>
                  <a:cubicBezTo>
                    <a:pt x="1172980" y="452064"/>
                    <a:pt x="897342" y="160968"/>
                    <a:pt x="766786" y="21019"/>
                  </a:cubicBezTo>
                  <a:cubicBezTo>
                    <a:pt x="741060" y="-6515"/>
                    <a:pt x="741585" y="-7215"/>
                    <a:pt x="715917" y="20203"/>
                  </a:cubicBezTo>
                  <a:cubicBezTo>
                    <a:pt x="483390" y="268306"/>
                    <a:pt x="250921" y="516467"/>
                    <a:pt x="18394" y="764570"/>
                  </a:cubicBezTo>
                  <a:cubicBezTo>
                    <a:pt x="-7566" y="792222"/>
                    <a:pt x="-4999" y="789480"/>
                    <a:pt x="19502" y="817948"/>
                  </a:cubicBezTo>
                  <a:cubicBezTo>
                    <a:pt x="36478" y="837665"/>
                    <a:pt x="37178" y="842566"/>
                    <a:pt x="53979" y="855166"/>
                  </a:cubicBezTo>
                  <a:cubicBezTo>
                    <a:pt x="77313" y="872667"/>
                    <a:pt x="83147" y="872667"/>
                    <a:pt x="142066" y="814856"/>
                  </a:cubicBezTo>
                  <a:cubicBezTo>
                    <a:pt x="158983" y="796830"/>
                    <a:pt x="533034" y="392212"/>
                    <a:pt x="724610" y="187161"/>
                  </a:cubicBezTo>
                  <a:cubicBezTo>
                    <a:pt x="734527" y="176602"/>
                    <a:pt x="740594" y="171060"/>
                    <a:pt x="753719" y="185119"/>
                  </a:cubicBezTo>
                  <a:cubicBezTo>
                    <a:pt x="945236" y="390228"/>
                    <a:pt x="1137337" y="594754"/>
                    <a:pt x="1329262" y="799455"/>
                  </a:cubicBezTo>
                  <a:cubicBezTo>
                    <a:pt x="1329904" y="800097"/>
                    <a:pt x="1369048" y="844082"/>
                    <a:pt x="1383515" y="856800"/>
                  </a:cubicBezTo>
                  <a:cubicBezTo>
                    <a:pt x="1401541" y="872667"/>
                    <a:pt x="1401541" y="872667"/>
                    <a:pt x="1420675" y="856800"/>
                  </a:cubicBezTo>
                  <a:cubicBezTo>
                    <a:pt x="1442959" y="838365"/>
                    <a:pt x="1453868" y="825823"/>
                    <a:pt x="1469152" y="810656"/>
                  </a:cubicBezTo>
                  <a:cubicBezTo>
                    <a:pt x="1489161" y="790880"/>
                    <a:pt x="1489161" y="790880"/>
                    <a:pt x="1470436" y="771571"/>
                  </a:cubicBezTo>
                  <a:close/>
                </a:path>
              </a:pathLst>
            </a:custGeom>
            <a:solidFill>
              <a:srgbClr val="70614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08" name="자유형: 도형 1107">
              <a:extLst>
                <a:ext uri="{FF2B5EF4-FFF2-40B4-BE49-F238E27FC236}">
                  <a16:creationId xmlns:a16="http://schemas.microsoft.com/office/drawing/2014/main" id="{91D6AB94-90A1-43DD-B9A4-77FD0AE8CF88}"/>
                </a:ext>
              </a:extLst>
            </p:cNvPr>
            <p:cNvSpPr/>
            <p:nvPr/>
          </p:nvSpPr>
          <p:spPr>
            <a:xfrm>
              <a:off x="6139104" y="2742476"/>
              <a:ext cx="1207555" cy="52444"/>
            </a:xfrm>
            <a:custGeom>
              <a:avLst/>
              <a:gdLst>
                <a:gd name="connsiteX0" fmla="*/ 1185621 w 1207555"/>
                <a:gd name="connsiteY0" fmla="*/ 0 h 52444"/>
                <a:gd name="connsiteX1" fmla="*/ 28585 w 1207555"/>
                <a:gd name="connsiteY1" fmla="*/ 0 h 52444"/>
                <a:gd name="connsiteX2" fmla="*/ 6417 w 1207555"/>
                <a:gd name="connsiteY2" fmla="*/ 23859 h 52444"/>
                <a:gd name="connsiteX3" fmla="*/ 0 w 1207555"/>
                <a:gd name="connsiteY3" fmla="*/ 30101 h 52444"/>
                <a:gd name="connsiteX4" fmla="*/ 0 w 1207555"/>
                <a:gd name="connsiteY4" fmla="*/ 52444 h 52444"/>
                <a:gd name="connsiteX5" fmla="*/ 1207556 w 1207555"/>
                <a:gd name="connsiteY5" fmla="*/ 52444 h 52444"/>
                <a:gd name="connsiteX6" fmla="*/ 1207556 w 1207555"/>
                <a:gd name="connsiteY6" fmla="*/ 23859 h 52444"/>
                <a:gd name="connsiteX7" fmla="*/ 1193613 w 1207555"/>
                <a:gd name="connsiteY7" fmla="*/ 8400 h 52444"/>
                <a:gd name="connsiteX8" fmla="*/ 1185621 w 1207555"/>
                <a:gd name="connsiteY8" fmla="*/ 0 h 52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7555" h="52444">
                  <a:moveTo>
                    <a:pt x="1185621" y="0"/>
                  </a:moveTo>
                  <a:lnTo>
                    <a:pt x="28585" y="0"/>
                  </a:lnTo>
                  <a:cubicBezTo>
                    <a:pt x="16334" y="13184"/>
                    <a:pt x="8517" y="21643"/>
                    <a:pt x="6417" y="23859"/>
                  </a:cubicBezTo>
                  <a:cubicBezTo>
                    <a:pt x="4200" y="26018"/>
                    <a:pt x="2100" y="28118"/>
                    <a:pt x="0" y="30101"/>
                  </a:cubicBezTo>
                  <a:lnTo>
                    <a:pt x="0" y="52444"/>
                  </a:lnTo>
                  <a:lnTo>
                    <a:pt x="1207556" y="52444"/>
                  </a:lnTo>
                  <a:lnTo>
                    <a:pt x="1207556" y="23859"/>
                  </a:lnTo>
                  <a:cubicBezTo>
                    <a:pt x="1199680" y="15167"/>
                    <a:pt x="1193847" y="8692"/>
                    <a:pt x="1193613" y="8400"/>
                  </a:cubicBezTo>
                  <a:cubicBezTo>
                    <a:pt x="1190930" y="5659"/>
                    <a:pt x="1188305" y="2800"/>
                    <a:pt x="1185621" y="0"/>
                  </a:cubicBezTo>
                  <a:close/>
                </a:path>
              </a:pathLst>
            </a:custGeom>
            <a:solidFill>
              <a:srgbClr val="565E7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09" name="자유형: 도형 1108">
              <a:extLst>
                <a:ext uri="{FF2B5EF4-FFF2-40B4-BE49-F238E27FC236}">
                  <a16:creationId xmlns:a16="http://schemas.microsoft.com/office/drawing/2014/main" id="{65BC9FBD-1DF4-4D57-8A0C-A6378374CD3E}"/>
                </a:ext>
              </a:extLst>
            </p:cNvPr>
            <p:cNvSpPr/>
            <p:nvPr/>
          </p:nvSpPr>
          <p:spPr>
            <a:xfrm>
              <a:off x="6331613" y="2917484"/>
              <a:ext cx="280012" cy="75836"/>
            </a:xfrm>
            <a:custGeom>
              <a:avLst/>
              <a:gdLst>
                <a:gd name="connsiteX0" fmla="*/ 266537 w 280012"/>
                <a:gd name="connsiteY0" fmla="*/ 75837 h 75836"/>
                <a:gd name="connsiteX1" fmla="*/ 13476 w 280012"/>
                <a:gd name="connsiteY1" fmla="*/ 75837 h 75836"/>
                <a:gd name="connsiteX2" fmla="*/ 0 w 280012"/>
                <a:gd name="connsiteY2" fmla="*/ 62361 h 75836"/>
                <a:gd name="connsiteX3" fmla="*/ 0 w 280012"/>
                <a:gd name="connsiteY3" fmla="*/ 13476 h 75836"/>
                <a:gd name="connsiteX4" fmla="*/ 13476 w 280012"/>
                <a:gd name="connsiteY4" fmla="*/ 0 h 75836"/>
                <a:gd name="connsiteX5" fmla="*/ 266537 w 280012"/>
                <a:gd name="connsiteY5" fmla="*/ 0 h 75836"/>
                <a:gd name="connsiteX6" fmla="*/ 280013 w 280012"/>
                <a:gd name="connsiteY6" fmla="*/ 13476 h 75836"/>
                <a:gd name="connsiteX7" fmla="*/ 280013 w 280012"/>
                <a:gd name="connsiteY7" fmla="*/ 62361 h 75836"/>
                <a:gd name="connsiteX8" fmla="*/ 266537 w 280012"/>
                <a:gd name="connsiteY8" fmla="*/ 75837 h 7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012" h="75836">
                  <a:moveTo>
                    <a:pt x="266537" y="75837"/>
                  </a:moveTo>
                  <a:lnTo>
                    <a:pt x="13476" y="75837"/>
                  </a:lnTo>
                  <a:cubicBezTo>
                    <a:pt x="6009" y="75837"/>
                    <a:pt x="0" y="69770"/>
                    <a:pt x="0" y="62361"/>
                  </a:cubicBezTo>
                  <a:lnTo>
                    <a:pt x="0" y="13476"/>
                  </a:lnTo>
                  <a:cubicBezTo>
                    <a:pt x="0" y="6009"/>
                    <a:pt x="6067" y="0"/>
                    <a:pt x="13476" y="0"/>
                  </a:cubicBezTo>
                  <a:lnTo>
                    <a:pt x="266537" y="0"/>
                  </a:lnTo>
                  <a:cubicBezTo>
                    <a:pt x="274004" y="0"/>
                    <a:pt x="280013" y="6067"/>
                    <a:pt x="280013" y="13476"/>
                  </a:cubicBezTo>
                  <a:lnTo>
                    <a:pt x="280013" y="62361"/>
                  </a:lnTo>
                  <a:cubicBezTo>
                    <a:pt x="280013" y="69770"/>
                    <a:pt x="273946" y="75837"/>
                    <a:pt x="266537" y="75837"/>
                  </a:cubicBezTo>
                  <a:close/>
                </a:path>
              </a:pathLst>
            </a:custGeom>
            <a:solidFill>
              <a:srgbClr val="8BB5D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10" name="자유형: 도형 1109">
              <a:extLst>
                <a:ext uri="{FF2B5EF4-FFF2-40B4-BE49-F238E27FC236}">
                  <a16:creationId xmlns:a16="http://schemas.microsoft.com/office/drawing/2014/main" id="{46BDD594-BC15-4750-9CA9-E870F2991099}"/>
                </a:ext>
              </a:extLst>
            </p:cNvPr>
            <p:cNvSpPr/>
            <p:nvPr/>
          </p:nvSpPr>
          <p:spPr>
            <a:xfrm>
              <a:off x="6331613" y="3034156"/>
              <a:ext cx="280012" cy="245011"/>
            </a:xfrm>
            <a:custGeom>
              <a:avLst/>
              <a:gdLst>
                <a:gd name="connsiteX0" fmla="*/ 266537 w 280012"/>
                <a:gd name="connsiteY0" fmla="*/ 245011 h 245011"/>
                <a:gd name="connsiteX1" fmla="*/ 13476 w 280012"/>
                <a:gd name="connsiteY1" fmla="*/ 245011 h 245011"/>
                <a:gd name="connsiteX2" fmla="*/ 0 w 280012"/>
                <a:gd name="connsiteY2" fmla="*/ 231536 h 245011"/>
                <a:gd name="connsiteX3" fmla="*/ 0 w 280012"/>
                <a:gd name="connsiteY3" fmla="*/ 13476 h 245011"/>
                <a:gd name="connsiteX4" fmla="*/ 13476 w 280012"/>
                <a:gd name="connsiteY4" fmla="*/ 0 h 245011"/>
                <a:gd name="connsiteX5" fmla="*/ 266537 w 280012"/>
                <a:gd name="connsiteY5" fmla="*/ 0 h 245011"/>
                <a:gd name="connsiteX6" fmla="*/ 280013 w 280012"/>
                <a:gd name="connsiteY6" fmla="*/ 13476 h 245011"/>
                <a:gd name="connsiteX7" fmla="*/ 280013 w 280012"/>
                <a:gd name="connsiteY7" fmla="*/ 231536 h 245011"/>
                <a:gd name="connsiteX8" fmla="*/ 266537 w 280012"/>
                <a:gd name="connsiteY8" fmla="*/ 245011 h 245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012" h="245011">
                  <a:moveTo>
                    <a:pt x="266537" y="245011"/>
                  </a:moveTo>
                  <a:lnTo>
                    <a:pt x="13476" y="245011"/>
                  </a:lnTo>
                  <a:cubicBezTo>
                    <a:pt x="6009" y="245011"/>
                    <a:pt x="0" y="238944"/>
                    <a:pt x="0" y="231536"/>
                  </a:cubicBezTo>
                  <a:lnTo>
                    <a:pt x="0" y="13476"/>
                  </a:lnTo>
                  <a:cubicBezTo>
                    <a:pt x="0" y="6009"/>
                    <a:pt x="6067" y="0"/>
                    <a:pt x="13476" y="0"/>
                  </a:cubicBezTo>
                  <a:lnTo>
                    <a:pt x="266537" y="0"/>
                  </a:lnTo>
                  <a:cubicBezTo>
                    <a:pt x="274004" y="0"/>
                    <a:pt x="280013" y="6067"/>
                    <a:pt x="280013" y="13476"/>
                  </a:cubicBezTo>
                  <a:lnTo>
                    <a:pt x="280013" y="231536"/>
                  </a:lnTo>
                  <a:cubicBezTo>
                    <a:pt x="280013" y="238944"/>
                    <a:pt x="273946" y="245011"/>
                    <a:pt x="266537" y="245011"/>
                  </a:cubicBezTo>
                  <a:close/>
                </a:path>
              </a:pathLst>
            </a:custGeom>
            <a:solidFill>
              <a:srgbClr val="8BB5D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11" name="자유형: 도형 1110">
              <a:extLst>
                <a:ext uri="{FF2B5EF4-FFF2-40B4-BE49-F238E27FC236}">
                  <a16:creationId xmlns:a16="http://schemas.microsoft.com/office/drawing/2014/main" id="{D9142581-9F4B-4F19-ABB1-D9AFDCABA3E4}"/>
                </a:ext>
              </a:extLst>
            </p:cNvPr>
            <p:cNvSpPr/>
            <p:nvPr/>
          </p:nvSpPr>
          <p:spPr>
            <a:xfrm>
              <a:off x="6337621" y="3057199"/>
              <a:ext cx="215551" cy="215507"/>
            </a:xfrm>
            <a:custGeom>
              <a:avLst/>
              <a:gdLst>
                <a:gd name="connsiteX0" fmla="*/ 215552 w 215551"/>
                <a:gd name="connsiteY0" fmla="*/ 215493 h 215507"/>
                <a:gd name="connsiteX1" fmla="*/ 15284 w 215551"/>
                <a:gd name="connsiteY1" fmla="*/ 215435 h 215507"/>
                <a:gd name="connsiteX2" fmla="*/ 58 w 215551"/>
                <a:gd name="connsiteY2" fmla="*/ 198284 h 215507"/>
                <a:gd name="connsiteX3" fmla="*/ 0 w 215551"/>
                <a:gd name="connsiteY3" fmla="*/ 0 h 215507"/>
                <a:gd name="connsiteX4" fmla="*/ 215552 w 215551"/>
                <a:gd name="connsiteY4" fmla="*/ 215493 h 215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551" h="215507">
                  <a:moveTo>
                    <a:pt x="215552" y="215493"/>
                  </a:moveTo>
                  <a:cubicBezTo>
                    <a:pt x="152024" y="215493"/>
                    <a:pt x="83654" y="215552"/>
                    <a:pt x="15284" y="215435"/>
                  </a:cubicBezTo>
                  <a:cubicBezTo>
                    <a:pt x="4259" y="215435"/>
                    <a:pt x="58" y="208318"/>
                    <a:pt x="58" y="198284"/>
                  </a:cubicBezTo>
                  <a:cubicBezTo>
                    <a:pt x="0" y="130848"/>
                    <a:pt x="0" y="63353"/>
                    <a:pt x="0" y="0"/>
                  </a:cubicBezTo>
                  <a:cubicBezTo>
                    <a:pt x="71462" y="71403"/>
                    <a:pt x="143448" y="143390"/>
                    <a:pt x="215552" y="215493"/>
                  </a:cubicBezTo>
                  <a:close/>
                </a:path>
              </a:pathLst>
            </a:custGeom>
            <a:solidFill>
              <a:srgbClr val="B2D7F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12" name="자유형: 도형 1111">
              <a:extLst>
                <a:ext uri="{FF2B5EF4-FFF2-40B4-BE49-F238E27FC236}">
                  <a16:creationId xmlns:a16="http://schemas.microsoft.com/office/drawing/2014/main" id="{CF2794A2-E339-4C27-9005-32B8C340CE20}"/>
                </a:ext>
              </a:extLst>
            </p:cNvPr>
            <p:cNvSpPr/>
            <p:nvPr/>
          </p:nvSpPr>
          <p:spPr>
            <a:xfrm>
              <a:off x="6139104" y="3401673"/>
              <a:ext cx="1207555" cy="40835"/>
            </a:xfrm>
            <a:custGeom>
              <a:avLst/>
              <a:gdLst>
                <a:gd name="connsiteX0" fmla="*/ 0 w 1207555"/>
                <a:gd name="connsiteY0" fmla="*/ 0 h 40835"/>
                <a:gd name="connsiteX1" fmla="*/ 1207556 w 1207555"/>
                <a:gd name="connsiteY1" fmla="*/ 0 h 40835"/>
                <a:gd name="connsiteX2" fmla="*/ 1207556 w 1207555"/>
                <a:gd name="connsiteY2" fmla="*/ 40835 h 40835"/>
                <a:gd name="connsiteX3" fmla="*/ 0 w 1207555"/>
                <a:gd name="connsiteY3" fmla="*/ 40835 h 40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7555" h="40835">
                  <a:moveTo>
                    <a:pt x="0" y="0"/>
                  </a:moveTo>
                  <a:lnTo>
                    <a:pt x="1207556" y="0"/>
                  </a:lnTo>
                  <a:lnTo>
                    <a:pt x="1207556" y="40835"/>
                  </a:lnTo>
                  <a:lnTo>
                    <a:pt x="0" y="40835"/>
                  </a:lnTo>
                  <a:close/>
                </a:path>
              </a:pathLst>
            </a:custGeom>
            <a:solidFill>
              <a:srgbClr val="70614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13" name="자유형: 도형 1112">
              <a:extLst>
                <a:ext uri="{FF2B5EF4-FFF2-40B4-BE49-F238E27FC236}">
                  <a16:creationId xmlns:a16="http://schemas.microsoft.com/office/drawing/2014/main" id="{EDBCD2B8-F8DC-4364-8689-B1CB1F73B068}"/>
                </a:ext>
              </a:extLst>
            </p:cNvPr>
            <p:cNvSpPr/>
            <p:nvPr/>
          </p:nvSpPr>
          <p:spPr>
            <a:xfrm>
              <a:off x="6780800" y="2876649"/>
              <a:ext cx="385076" cy="565859"/>
            </a:xfrm>
            <a:custGeom>
              <a:avLst/>
              <a:gdLst>
                <a:gd name="connsiteX0" fmla="*/ 385018 w 385076"/>
                <a:gd name="connsiteY0" fmla="*/ 565859 h 565859"/>
                <a:gd name="connsiteX1" fmla="*/ 0 w 385076"/>
                <a:gd name="connsiteY1" fmla="*/ 565859 h 565859"/>
                <a:gd name="connsiteX2" fmla="*/ 0 w 385076"/>
                <a:gd name="connsiteY2" fmla="*/ 18609 h 565859"/>
                <a:gd name="connsiteX3" fmla="*/ 18609 w 385076"/>
                <a:gd name="connsiteY3" fmla="*/ 0 h 565859"/>
                <a:gd name="connsiteX4" fmla="*/ 366467 w 385076"/>
                <a:gd name="connsiteY4" fmla="*/ 0 h 565859"/>
                <a:gd name="connsiteX5" fmla="*/ 385076 w 385076"/>
                <a:gd name="connsiteY5" fmla="*/ 18609 h 565859"/>
                <a:gd name="connsiteX6" fmla="*/ 385076 w 385076"/>
                <a:gd name="connsiteY6" fmla="*/ 565859 h 5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076" h="565859">
                  <a:moveTo>
                    <a:pt x="385018" y="565859"/>
                  </a:moveTo>
                  <a:lnTo>
                    <a:pt x="0" y="565859"/>
                  </a:lnTo>
                  <a:lnTo>
                    <a:pt x="0" y="18609"/>
                  </a:lnTo>
                  <a:cubicBezTo>
                    <a:pt x="0" y="8342"/>
                    <a:pt x="8342" y="0"/>
                    <a:pt x="18609" y="0"/>
                  </a:cubicBezTo>
                  <a:lnTo>
                    <a:pt x="366467" y="0"/>
                  </a:lnTo>
                  <a:cubicBezTo>
                    <a:pt x="376734" y="0"/>
                    <a:pt x="385076" y="8342"/>
                    <a:pt x="385076" y="18609"/>
                  </a:cubicBezTo>
                  <a:lnTo>
                    <a:pt x="385076" y="565859"/>
                  </a:lnTo>
                  <a:close/>
                </a:path>
              </a:pathLst>
            </a:custGeom>
            <a:solidFill>
              <a:srgbClr val="AC9D7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14" name="자유형: 도형 1113">
              <a:extLst>
                <a:ext uri="{FF2B5EF4-FFF2-40B4-BE49-F238E27FC236}">
                  <a16:creationId xmlns:a16="http://schemas.microsoft.com/office/drawing/2014/main" id="{D98DC7E2-8509-4C0E-BEAC-21992653C635}"/>
                </a:ext>
              </a:extLst>
            </p:cNvPr>
            <p:cNvSpPr/>
            <p:nvPr/>
          </p:nvSpPr>
          <p:spPr>
            <a:xfrm>
              <a:off x="6664128" y="2433295"/>
              <a:ext cx="163340" cy="163340"/>
            </a:xfrm>
            <a:custGeom>
              <a:avLst/>
              <a:gdLst>
                <a:gd name="connsiteX0" fmla="*/ 163341 w 163340"/>
                <a:gd name="connsiteY0" fmla="*/ 81670 h 163340"/>
                <a:gd name="connsiteX1" fmla="*/ 81670 w 163340"/>
                <a:gd name="connsiteY1" fmla="*/ 163341 h 163340"/>
                <a:gd name="connsiteX2" fmla="*/ 0 w 163340"/>
                <a:gd name="connsiteY2" fmla="*/ 81670 h 163340"/>
                <a:gd name="connsiteX3" fmla="*/ 81670 w 163340"/>
                <a:gd name="connsiteY3" fmla="*/ 0 h 163340"/>
                <a:gd name="connsiteX4" fmla="*/ 163341 w 163340"/>
                <a:gd name="connsiteY4" fmla="*/ 81670 h 163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340" h="163340">
                  <a:moveTo>
                    <a:pt x="163341" y="81670"/>
                  </a:moveTo>
                  <a:cubicBezTo>
                    <a:pt x="163341" y="126776"/>
                    <a:pt x="126776" y="163341"/>
                    <a:pt x="81670" y="163341"/>
                  </a:cubicBezTo>
                  <a:cubicBezTo>
                    <a:pt x="36565" y="163341"/>
                    <a:pt x="0" y="126776"/>
                    <a:pt x="0" y="81670"/>
                  </a:cubicBezTo>
                  <a:cubicBezTo>
                    <a:pt x="0" y="36565"/>
                    <a:pt x="36565" y="0"/>
                    <a:pt x="81670" y="0"/>
                  </a:cubicBezTo>
                  <a:cubicBezTo>
                    <a:pt x="126776" y="0"/>
                    <a:pt x="163341" y="36565"/>
                    <a:pt x="163341" y="81670"/>
                  </a:cubicBezTo>
                  <a:close/>
                </a:path>
              </a:pathLst>
            </a:custGeom>
            <a:solidFill>
              <a:srgbClr val="B1D6F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15" name="자유형: 도형 1114">
              <a:extLst>
                <a:ext uri="{FF2B5EF4-FFF2-40B4-BE49-F238E27FC236}">
                  <a16:creationId xmlns:a16="http://schemas.microsoft.com/office/drawing/2014/main" id="{0F4364C7-FC0E-40D4-BB81-190B729E893C}"/>
                </a:ext>
              </a:extLst>
            </p:cNvPr>
            <p:cNvSpPr/>
            <p:nvPr/>
          </p:nvSpPr>
          <p:spPr>
            <a:xfrm>
              <a:off x="6681045" y="2433295"/>
              <a:ext cx="146423" cy="134289"/>
            </a:xfrm>
            <a:custGeom>
              <a:avLst/>
              <a:gdLst>
                <a:gd name="connsiteX0" fmla="*/ 64753 w 146423"/>
                <a:gd name="connsiteY0" fmla="*/ 81670 h 134289"/>
                <a:gd name="connsiteX1" fmla="*/ 0 w 146423"/>
                <a:gd name="connsiteY1" fmla="*/ 31910 h 134289"/>
                <a:gd name="connsiteX2" fmla="*/ 64753 w 146423"/>
                <a:gd name="connsiteY2" fmla="*/ 0 h 134289"/>
                <a:gd name="connsiteX3" fmla="*/ 146423 w 146423"/>
                <a:gd name="connsiteY3" fmla="*/ 81670 h 134289"/>
                <a:gd name="connsiteX4" fmla="*/ 127231 w 146423"/>
                <a:gd name="connsiteY4" fmla="*/ 134289 h 134289"/>
                <a:gd name="connsiteX5" fmla="*/ 64753 w 146423"/>
                <a:gd name="connsiteY5" fmla="*/ 81670 h 134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423" h="134289">
                  <a:moveTo>
                    <a:pt x="64753" y="81670"/>
                  </a:moveTo>
                  <a:lnTo>
                    <a:pt x="0" y="31910"/>
                  </a:lnTo>
                  <a:cubicBezTo>
                    <a:pt x="15459" y="11784"/>
                    <a:pt x="39435" y="0"/>
                    <a:pt x="64753" y="0"/>
                  </a:cubicBezTo>
                  <a:cubicBezTo>
                    <a:pt x="109555" y="0"/>
                    <a:pt x="146423" y="36868"/>
                    <a:pt x="146423" y="81670"/>
                  </a:cubicBezTo>
                  <a:cubicBezTo>
                    <a:pt x="146423" y="100921"/>
                    <a:pt x="139598" y="119589"/>
                    <a:pt x="127231" y="134289"/>
                  </a:cubicBezTo>
                  <a:lnTo>
                    <a:pt x="64753" y="81670"/>
                  </a:lnTo>
                  <a:close/>
                </a:path>
              </a:pathLst>
            </a:custGeom>
            <a:solidFill>
              <a:srgbClr val="8AB4D2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1116" name="TextBox 1115">
            <a:extLst>
              <a:ext uri="{FF2B5EF4-FFF2-40B4-BE49-F238E27FC236}">
                <a16:creationId xmlns:a16="http://schemas.microsoft.com/office/drawing/2014/main" id="{72F032C5-036A-4200-892C-D131ED9CD439}"/>
              </a:ext>
            </a:extLst>
          </p:cNvPr>
          <p:cNvSpPr txBox="1"/>
          <p:nvPr/>
        </p:nvSpPr>
        <p:spPr>
          <a:xfrm>
            <a:off x="724763" y="1837931"/>
            <a:ext cx="60114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117" name="Group 20">
            <a:extLst>
              <a:ext uri="{FF2B5EF4-FFF2-40B4-BE49-F238E27FC236}">
                <a16:creationId xmlns:a16="http://schemas.microsoft.com/office/drawing/2014/main" id="{6D540094-0C08-4EE6-9F04-B172D94203DB}"/>
              </a:ext>
            </a:extLst>
          </p:cNvPr>
          <p:cNvGrpSpPr/>
          <p:nvPr/>
        </p:nvGrpSpPr>
        <p:grpSpPr>
          <a:xfrm>
            <a:off x="724762" y="3453300"/>
            <a:ext cx="2719592" cy="823652"/>
            <a:chOff x="2079598" y="4324401"/>
            <a:chExt cx="3303211" cy="823652"/>
          </a:xfrm>
        </p:grpSpPr>
        <p:sp>
          <p:nvSpPr>
            <p:cNvPr id="1118" name="TextBox 1117">
              <a:extLst>
                <a:ext uri="{FF2B5EF4-FFF2-40B4-BE49-F238E27FC236}">
                  <a16:creationId xmlns:a16="http://schemas.microsoft.com/office/drawing/2014/main" id="{BF05546F-F19A-473E-8B3A-98EB9D923CF2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19" name="TextBox 1118">
              <a:extLst>
                <a:ext uri="{FF2B5EF4-FFF2-40B4-BE49-F238E27FC236}">
                  <a16:creationId xmlns:a16="http://schemas.microsoft.com/office/drawing/2014/main" id="{82775026-39F7-45DB-98E3-9510F0895807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0" name="Group 23">
            <a:extLst>
              <a:ext uri="{FF2B5EF4-FFF2-40B4-BE49-F238E27FC236}">
                <a16:creationId xmlns:a16="http://schemas.microsoft.com/office/drawing/2014/main" id="{4A79B6C3-FD04-4B25-ACA3-9FF592900CB5}"/>
              </a:ext>
            </a:extLst>
          </p:cNvPr>
          <p:cNvGrpSpPr/>
          <p:nvPr/>
        </p:nvGrpSpPr>
        <p:grpSpPr>
          <a:xfrm>
            <a:off x="3724869" y="3453300"/>
            <a:ext cx="2719592" cy="823652"/>
            <a:chOff x="2079598" y="4324401"/>
            <a:chExt cx="3303211" cy="823652"/>
          </a:xfrm>
        </p:grpSpPr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E6FED14C-229A-4E91-BDDE-8D4B9146A22B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22" name="TextBox 1121">
              <a:extLst>
                <a:ext uri="{FF2B5EF4-FFF2-40B4-BE49-F238E27FC236}">
                  <a16:creationId xmlns:a16="http://schemas.microsoft.com/office/drawing/2014/main" id="{08019C8F-1E41-4DBB-97D7-52C20F4D6BE4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3" name="Group 26">
            <a:extLst>
              <a:ext uri="{FF2B5EF4-FFF2-40B4-BE49-F238E27FC236}">
                <a16:creationId xmlns:a16="http://schemas.microsoft.com/office/drawing/2014/main" id="{59B5B251-F638-46C2-B54F-9F5C622238DF}"/>
              </a:ext>
            </a:extLst>
          </p:cNvPr>
          <p:cNvGrpSpPr/>
          <p:nvPr/>
        </p:nvGrpSpPr>
        <p:grpSpPr>
          <a:xfrm>
            <a:off x="724762" y="5414241"/>
            <a:ext cx="2719592" cy="823652"/>
            <a:chOff x="2079598" y="4324401"/>
            <a:chExt cx="3303211" cy="823652"/>
          </a:xfrm>
        </p:grpSpPr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BA443470-EBBB-4310-9BE7-B3FE68D7CDE9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25" name="TextBox 1124">
              <a:extLst>
                <a:ext uri="{FF2B5EF4-FFF2-40B4-BE49-F238E27FC236}">
                  <a16:creationId xmlns:a16="http://schemas.microsoft.com/office/drawing/2014/main" id="{0F026765-F074-4002-BE84-E4AA83908354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6" name="Group 29">
            <a:extLst>
              <a:ext uri="{FF2B5EF4-FFF2-40B4-BE49-F238E27FC236}">
                <a16:creationId xmlns:a16="http://schemas.microsoft.com/office/drawing/2014/main" id="{AF220E75-3ACA-444D-8A2D-3C835AD6DA8D}"/>
              </a:ext>
            </a:extLst>
          </p:cNvPr>
          <p:cNvGrpSpPr/>
          <p:nvPr/>
        </p:nvGrpSpPr>
        <p:grpSpPr>
          <a:xfrm>
            <a:off x="3724869" y="5414241"/>
            <a:ext cx="2719592" cy="823652"/>
            <a:chOff x="2079598" y="4324401"/>
            <a:chExt cx="3303211" cy="823652"/>
          </a:xfrm>
        </p:grpSpPr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85745322-C108-4F4D-857F-255CE5EB39D6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28" name="TextBox 1127">
              <a:extLst>
                <a:ext uri="{FF2B5EF4-FFF2-40B4-BE49-F238E27FC236}">
                  <a16:creationId xmlns:a16="http://schemas.microsoft.com/office/drawing/2014/main" id="{67E171CF-C518-4F71-B051-CE08B913D651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29" name="Rectangle 14">
            <a:extLst>
              <a:ext uri="{FF2B5EF4-FFF2-40B4-BE49-F238E27FC236}">
                <a16:creationId xmlns:a16="http://schemas.microsoft.com/office/drawing/2014/main" id="{9552746F-5ECC-45D3-AED5-F512249C6824}"/>
              </a:ext>
            </a:extLst>
          </p:cNvPr>
          <p:cNvSpPr/>
          <p:nvPr/>
        </p:nvSpPr>
        <p:spPr>
          <a:xfrm>
            <a:off x="1775596" y="4655234"/>
            <a:ext cx="621809" cy="621809"/>
          </a:xfrm>
          <a:custGeom>
            <a:avLst/>
            <a:gdLst/>
            <a:ahLst/>
            <a:cxnLst/>
            <a:rect l="l" t="t" r="r" b="b"/>
            <a:pathLst>
              <a:path w="3942192" h="3931865">
                <a:moveTo>
                  <a:pt x="2826148" y="3448804"/>
                </a:moveTo>
                <a:lnTo>
                  <a:pt x="2826148" y="3556804"/>
                </a:lnTo>
                <a:lnTo>
                  <a:pt x="3042148" y="3556804"/>
                </a:lnTo>
                <a:lnTo>
                  <a:pt x="3042148" y="3448804"/>
                </a:lnTo>
                <a:close/>
                <a:moveTo>
                  <a:pt x="890988" y="3448804"/>
                </a:moveTo>
                <a:lnTo>
                  <a:pt x="890988" y="3556804"/>
                </a:lnTo>
                <a:lnTo>
                  <a:pt x="1106988" y="3556804"/>
                </a:lnTo>
                <a:lnTo>
                  <a:pt x="1106988" y="3448804"/>
                </a:lnTo>
                <a:close/>
                <a:moveTo>
                  <a:pt x="3528192" y="3439467"/>
                </a:moveTo>
                <a:lnTo>
                  <a:pt x="3528192" y="3547467"/>
                </a:lnTo>
                <a:lnTo>
                  <a:pt x="3744192" y="3547467"/>
                </a:lnTo>
                <a:lnTo>
                  <a:pt x="3744192" y="3439467"/>
                </a:lnTo>
                <a:close/>
                <a:moveTo>
                  <a:pt x="198000" y="3439467"/>
                </a:moveTo>
                <a:lnTo>
                  <a:pt x="198000" y="3547467"/>
                </a:lnTo>
                <a:lnTo>
                  <a:pt x="414000" y="3547467"/>
                </a:lnTo>
                <a:lnTo>
                  <a:pt x="414000" y="3439467"/>
                </a:lnTo>
                <a:close/>
                <a:moveTo>
                  <a:pt x="2826148" y="3206154"/>
                </a:moveTo>
                <a:lnTo>
                  <a:pt x="2826148" y="3314154"/>
                </a:lnTo>
                <a:lnTo>
                  <a:pt x="3042148" y="3314154"/>
                </a:lnTo>
                <a:lnTo>
                  <a:pt x="3042148" y="3206154"/>
                </a:lnTo>
                <a:close/>
                <a:moveTo>
                  <a:pt x="890988" y="3206154"/>
                </a:moveTo>
                <a:lnTo>
                  <a:pt x="890988" y="3314154"/>
                </a:lnTo>
                <a:lnTo>
                  <a:pt x="1106988" y="3314154"/>
                </a:lnTo>
                <a:lnTo>
                  <a:pt x="1106988" y="3206154"/>
                </a:lnTo>
                <a:close/>
                <a:moveTo>
                  <a:pt x="3528192" y="3196817"/>
                </a:moveTo>
                <a:lnTo>
                  <a:pt x="3528192" y="3304817"/>
                </a:lnTo>
                <a:lnTo>
                  <a:pt x="3744192" y="3304817"/>
                </a:lnTo>
                <a:lnTo>
                  <a:pt x="3744192" y="3196817"/>
                </a:lnTo>
                <a:close/>
                <a:moveTo>
                  <a:pt x="198000" y="3196817"/>
                </a:moveTo>
                <a:lnTo>
                  <a:pt x="198000" y="3304817"/>
                </a:lnTo>
                <a:lnTo>
                  <a:pt x="414000" y="3304817"/>
                </a:lnTo>
                <a:lnTo>
                  <a:pt x="414000" y="3196817"/>
                </a:lnTo>
                <a:close/>
                <a:moveTo>
                  <a:pt x="2070064" y="3046635"/>
                </a:moveTo>
                <a:lnTo>
                  <a:pt x="2070064" y="3154635"/>
                </a:lnTo>
                <a:lnTo>
                  <a:pt x="2286064" y="3154635"/>
                </a:lnTo>
                <a:lnTo>
                  <a:pt x="2286064" y="3046635"/>
                </a:lnTo>
                <a:close/>
                <a:moveTo>
                  <a:pt x="1638016" y="3037298"/>
                </a:moveTo>
                <a:lnTo>
                  <a:pt x="1638016" y="3145298"/>
                </a:lnTo>
                <a:lnTo>
                  <a:pt x="1854016" y="3145298"/>
                </a:lnTo>
                <a:lnTo>
                  <a:pt x="1854016" y="3037298"/>
                </a:lnTo>
                <a:close/>
                <a:moveTo>
                  <a:pt x="2826148" y="2963504"/>
                </a:moveTo>
                <a:lnTo>
                  <a:pt x="2826148" y="3071504"/>
                </a:lnTo>
                <a:lnTo>
                  <a:pt x="3042148" y="3071504"/>
                </a:lnTo>
                <a:lnTo>
                  <a:pt x="3042148" y="2963504"/>
                </a:lnTo>
                <a:close/>
                <a:moveTo>
                  <a:pt x="890988" y="2963504"/>
                </a:moveTo>
                <a:lnTo>
                  <a:pt x="890988" y="3071504"/>
                </a:lnTo>
                <a:lnTo>
                  <a:pt x="1106988" y="3071504"/>
                </a:lnTo>
                <a:lnTo>
                  <a:pt x="1106988" y="2963504"/>
                </a:lnTo>
                <a:close/>
                <a:moveTo>
                  <a:pt x="3528192" y="2954167"/>
                </a:moveTo>
                <a:lnTo>
                  <a:pt x="3528192" y="3062167"/>
                </a:lnTo>
                <a:lnTo>
                  <a:pt x="3744192" y="3062167"/>
                </a:lnTo>
                <a:lnTo>
                  <a:pt x="3744192" y="2954167"/>
                </a:lnTo>
                <a:close/>
                <a:moveTo>
                  <a:pt x="198000" y="2954167"/>
                </a:moveTo>
                <a:lnTo>
                  <a:pt x="198000" y="3062167"/>
                </a:lnTo>
                <a:lnTo>
                  <a:pt x="414000" y="3062167"/>
                </a:lnTo>
                <a:lnTo>
                  <a:pt x="414000" y="2954167"/>
                </a:lnTo>
                <a:close/>
                <a:moveTo>
                  <a:pt x="2070064" y="2803981"/>
                </a:moveTo>
                <a:lnTo>
                  <a:pt x="2070064" y="2911981"/>
                </a:lnTo>
                <a:lnTo>
                  <a:pt x="2286064" y="2911981"/>
                </a:lnTo>
                <a:lnTo>
                  <a:pt x="2286064" y="2803981"/>
                </a:lnTo>
                <a:close/>
                <a:moveTo>
                  <a:pt x="1638016" y="2794644"/>
                </a:moveTo>
                <a:lnTo>
                  <a:pt x="1638016" y="2902644"/>
                </a:lnTo>
                <a:lnTo>
                  <a:pt x="1854016" y="2902644"/>
                </a:lnTo>
                <a:lnTo>
                  <a:pt x="1854016" y="2794644"/>
                </a:lnTo>
                <a:close/>
                <a:moveTo>
                  <a:pt x="2826148" y="2720854"/>
                </a:moveTo>
                <a:lnTo>
                  <a:pt x="2826148" y="2828854"/>
                </a:lnTo>
                <a:lnTo>
                  <a:pt x="3042148" y="2828854"/>
                </a:lnTo>
                <a:lnTo>
                  <a:pt x="3042148" y="2720854"/>
                </a:lnTo>
                <a:close/>
                <a:moveTo>
                  <a:pt x="890988" y="2720854"/>
                </a:moveTo>
                <a:lnTo>
                  <a:pt x="890988" y="2828854"/>
                </a:lnTo>
                <a:lnTo>
                  <a:pt x="1106988" y="2828854"/>
                </a:lnTo>
                <a:lnTo>
                  <a:pt x="1106988" y="2720854"/>
                </a:lnTo>
                <a:close/>
                <a:moveTo>
                  <a:pt x="3528192" y="2711517"/>
                </a:moveTo>
                <a:lnTo>
                  <a:pt x="3528192" y="2819517"/>
                </a:lnTo>
                <a:lnTo>
                  <a:pt x="3744192" y="2819517"/>
                </a:lnTo>
                <a:lnTo>
                  <a:pt x="3744192" y="2711517"/>
                </a:lnTo>
                <a:close/>
                <a:moveTo>
                  <a:pt x="198000" y="2711517"/>
                </a:moveTo>
                <a:lnTo>
                  <a:pt x="198000" y="2819517"/>
                </a:lnTo>
                <a:lnTo>
                  <a:pt x="414000" y="2819517"/>
                </a:lnTo>
                <a:lnTo>
                  <a:pt x="414000" y="2711517"/>
                </a:lnTo>
                <a:close/>
                <a:moveTo>
                  <a:pt x="2070064" y="2561331"/>
                </a:moveTo>
                <a:lnTo>
                  <a:pt x="2070064" y="2669331"/>
                </a:lnTo>
                <a:lnTo>
                  <a:pt x="2286064" y="2669331"/>
                </a:lnTo>
                <a:lnTo>
                  <a:pt x="2286064" y="2561331"/>
                </a:lnTo>
                <a:close/>
                <a:moveTo>
                  <a:pt x="1638016" y="2551994"/>
                </a:moveTo>
                <a:lnTo>
                  <a:pt x="1638016" y="2659994"/>
                </a:lnTo>
                <a:lnTo>
                  <a:pt x="1854016" y="2659994"/>
                </a:lnTo>
                <a:lnTo>
                  <a:pt x="1854016" y="2551994"/>
                </a:lnTo>
                <a:close/>
                <a:moveTo>
                  <a:pt x="2826148" y="2478204"/>
                </a:moveTo>
                <a:lnTo>
                  <a:pt x="2826148" y="2586204"/>
                </a:lnTo>
                <a:lnTo>
                  <a:pt x="3042148" y="2586204"/>
                </a:lnTo>
                <a:lnTo>
                  <a:pt x="3042148" y="2478204"/>
                </a:lnTo>
                <a:close/>
                <a:moveTo>
                  <a:pt x="890988" y="2478204"/>
                </a:moveTo>
                <a:lnTo>
                  <a:pt x="890988" y="2586204"/>
                </a:lnTo>
                <a:lnTo>
                  <a:pt x="1106988" y="2586204"/>
                </a:lnTo>
                <a:lnTo>
                  <a:pt x="1106988" y="2478204"/>
                </a:lnTo>
                <a:close/>
                <a:moveTo>
                  <a:pt x="3528192" y="2468867"/>
                </a:moveTo>
                <a:lnTo>
                  <a:pt x="3528192" y="2576867"/>
                </a:lnTo>
                <a:lnTo>
                  <a:pt x="3744192" y="2576867"/>
                </a:lnTo>
                <a:lnTo>
                  <a:pt x="3744192" y="2468867"/>
                </a:lnTo>
                <a:close/>
                <a:moveTo>
                  <a:pt x="198000" y="2468867"/>
                </a:moveTo>
                <a:lnTo>
                  <a:pt x="198000" y="2576867"/>
                </a:lnTo>
                <a:lnTo>
                  <a:pt x="414000" y="2576867"/>
                </a:lnTo>
                <a:lnTo>
                  <a:pt x="414000" y="2468867"/>
                </a:lnTo>
                <a:close/>
                <a:moveTo>
                  <a:pt x="2070064" y="2318681"/>
                </a:moveTo>
                <a:lnTo>
                  <a:pt x="2070064" y="2426681"/>
                </a:lnTo>
                <a:lnTo>
                  <a:pt x="2286064" y="2426681"/>
                </a:lnTo>
                <a:lnTo>
                  <a:pt x="2286064" y="2318681"/>
                </a:lnTo>
                <a:close/>
                <a:moveTo>
                  <a:pt x="1638016" y="2309344"/>
                </a:moveTo>
                <a:lnTo>
                  <a:pt x="1638016" y="2417344"/>
                </a:lnTo>
                <a:lnTo>
                  <a:pt x="1854016" y="2417344"/>
                </a:lnTo>
                <a:lnTo>
                  <a:pt x="1854016" y="2309344"/>
                </a:lnTo>
                <a:close/>
                <a:moveTo>
                  <a:pt x="2826148" y="2235554"/>
                </a:moveTo>
                <a:lnTo>
                  <a:pt x="2826148" y="2343554"/>
                </a:lnTo>
                <a:lnTo>
                  <a:pt x="3042148" y="2343554"/>
                </a:lnTo>
                <a:lnTo>
                  <a:pt x="3042148" y="2235554"/>
                </a:lnTo>
                <a:close/>
                <a:moveTo>
                  <a:pt x="890988" y="2235554"/>
                </a:moveTo>
                <a:lnTo>
                  <a:pt x="890988" y="2343554"/>
                </a:lnTo>
                <a:lnTo>
                  <a:pt x="1106988" y="2343554"/>
                </a:lnTo>
                <a:lnTo>
                  <a:pt x="1106988" y="2235554"/>
                </a:lnTo>
                <a:close/>
                <a:moveTo>
                  <a:pt x="3528192" y="2226217"/>
                </a:moveTo>
                <a:lnTo>
                  <a:pt x="3528192" y="2334217"/>
                </a:lnTo>
                <a:lnTo>
                  <a:pt x="3744192" y="2334217"/>
                </a:lnTo>
                <a:lnTo>
                  <a:pt x="3744192" y="2226217"/>
                </a:lnTo>
                <a:close/>
                <a:moveTo>
                  <a:pt x="198000" y="2226217"/>
                </a:moveTo>
                <a:lnTo>
                  <a:pt x="198000" y="2334217"/>
                </a:lnTo>
                <a:lnTo>
                  <a:pt x="414000" y="2334217"/>
                </a:lnTo>
                <a:lnTo>
                  <a:pt x="414000" y="2226217"/>
                </a:lnTo>
                <a:close/>
                <a:moveTo>
                  <a:pt x="2070064" y="2076031"/>
                </a:moveTo>
                <a:lnTo>
                  <a:pt x="2070064" y="2184031"/>
                </a:lnTo>
                <a:lnTo>
                  <a:pt x="2286064" y="2184031"/>
                </a:lnTo>
                <a:lnTo>
                  <a:pt x="2286064" y="2076031"/>
                </a:lnTo>
                <a:close/>
                <a:moveTo>
                  <a:pt x="1638016" y="2066694"/>
                </a:moveTo>
                <a:lnTo>
                  <a:pt x="1638016" y="2174694"/>
                </a:lnTo>
                <a:lnTo>
                  <a:pt x="1854016" y="2174694"/>
                </a:lnTo>
                <a:lnTo>
                  <a:pt x="1854016" y="2066694"/>
                </a:lnTo>
                <a:close/>
                <a:moveTo>
                  <a:pt x="2826148" y="1992904"/>
                </a:moveTo>
                <a:lnTo>
                  <a:pt x="2826148" y="2100904"/>
                </a:lnTo>
                <a:lnTo>
                  <a:pt x="3042148" y="2100904"/>
                </a:lnTo>
                <a:lnTo>
                  <a:pt x="3042148" y="1992904"/>
                </a:lnTo>
                <a:close/>
                <a:moveTo>
                  <a:pt x="890988" y="1992904"/>
                </a:moveTo>
                <a:lnTo>
                  <a:pt x="890988" y="2100904"/>
                </a:lnTo>
                <a:lnTo>
                  <a:pt x="1106988" y="2100904"/>
                </a:lnTo>
                <a:lnTo>
                  <a:pt x="1106988" y="1992904"/>
                </a:lnTo>
                <a:close/>
                <a:moveTo>
                  <a:pt x="3528192" y="1983567"/>
                </a:moveTo>
                <a:lnTo>
                  <a:pt x="3528192" y="2091567"/>
                </a:lnTo>
                <a:lnTo>
                  <a:pt x="3744192" y="2091567"/>
                </a:lnTo>
                <a:lnTo>
                  <a:pt x="3744192" y="1983567"/>
                </a:lnTo>
                <a:close/>
                <a:moveTo>
                  <a:pt x="198000" y="1983567"/>
                </a:moveTo>
                <a:lnTo>
                  <a:pt x="198000" y="2091567"/>
                </a:lnTo>
                <a:lnTo>
                  <a:pt x="414000" y="2091567"/>
                </a:lnTo>
                <a:lnTo>
                  <a:pt x="414000" y="1983567"/>
                </a:lnTo>
                <a:close/>
                <a:moveTo>
                  <a:pt x="2070064" y="1833381"/>
                </a:moveTo>
                <a:lnTo>
                  <a:pt x="2070064" y="1941381"/>
                </a:lnTo>
                <a:lnTo>
                  <a:pt x="2286064" y="1941381"/>
                </a:lnTo>
                <a:lnTo>
                  <a:pt x="2286064" y="1833381"/>
                </a:lnTo>
                <a:close/>
                <a:moveTo>
                  <a:pt x="1638016" y="1824044"/>
                </a:moveTo>
                <a:lnTo>
                  <a:pt x="1638016" y="1932044"/>
                </a:lnTo>
                <a:lnTo>
                  <a:pt x="1854016" y="1932044"/>
                </a:lnTo>
                <a:lnTo>
                  <a:pt x="1854016" y="1824044"/>
                </a:lnTo>
                <a:close/>
                <a:moveTo>
                  <a:pt x="2826148" y="1750254"/>
                </a:moveTo>
                <a:lnTo>
                  <a:pt x="2826148" y="1858254"/>
                </a:lnTo>
                <a:lnTo>
                  <a:pt x="3042148" y="1858254"/>
                </a:lnTo>
                <a:lnTo>
                  <a:pt x="3042148" y="1750254"/>
                </a:lnTo>
                <a:close/>
                <a:moveTo>
                  <a:pt x="890988" y="1750254"/>
                </a:moveTo>
                <a:lnTo>
                  <a:pt x="890988" y="1858254"/>
                </a:lnTo>
                <a:lnTo>
                  <a:pt x="1106988" y="1858254"/>
                </a:lnTo>
                <a:lnTo>
                  <a:pt x="1106988" y="1750254"/>
                </a:lnTo>
                <a:close/>
                <a:moveTo>
                  <a:pt x="3528192" y="1740917"/>
                </a:moveTo>
                <a:lnTo>
                  <a:pt x="3528192" y="1848917"/>
                </a:lnTo>
                <a:lnTo>
                  <a:pt x="3744192" y="1848917"/>
                </a:lnTo>
                <a:lnTo>
                  <a:pt x="3744192" y="1740917"/>
                </a:lnTo>
                <a:close/>
                <a:moveTo>
                  <a:pt x="198000" y="1740917"/>
                </a:moveTo>
                <a:lnTo>
                  <a:pt x="198000" y="1848917"/>
                </a:lnTo>
                <a:lnTo>
                  <a:pt x="414000" y="1848917"/>
                </a:lnTo>
                <a:lnTo>
                  <a:pt x="414000" y="1740917"/>
                </a:lnTo>
                <a:close/>
                <a:moveTo>
                  <a:pt x="2070064" y="1590731"/>
                </a:moveTo>
                <a:lnTo>
                  <a:pt x="2070064" y="1698731"/>
                </a:lnTo>
                <a:lnTo>
                  <a:pt x="2286064" y="1698731"/>
                </a:lnTo>
                <a:lnTo>
                  <a:pt x="2286064" y="1590731"/>
                </a:lnTo>
                <a:close/>
                <a:moveTo>
                  <a:pt x="1638016" y="1581394"/>
                </a:moveTo>
                <a:lnTo>
                  <a:pt x="1638016" y="1689394"/>
                </a:lnTo>
                <a:lnTo>
                  <a:pt x="1854016" y="1689394"/>
                </a:lnTo>
                <a:lnTo>
                  <a:pt x="1854016" y="1581394"/>
                </a:lnTo>
                <a:close/>
                <a:moveTo>
                  <a:pt x="3330192" y="1507604"/>
                </a:moveTo>
                <a:lnTo>
                  <a:pt x="3942192" y="1507604"/>
                </a:lnTo>
                <a:lnTo>
                  <a:pt x="3942192" y="3931865"/>
                </a:lnTo>
                <a:lnTo>
                  <a:pt x="3330192" y="3931865"/>
                </a:lnTo>
                <a:close/>
                <a:moveTo>
                  <a:pt x="2826148" y="1507604"/>
                </a:moveTo>
                <a:lnTo>
                  <a:pt x="2826148" y="1615604"/>
                </a:lnTo>
                <a:lnTo>
                  <a:pt x="3042148" y="1615604"/>
                </a:lnTo>
                <a:lnTo>
                  <a:pt x="3042148" y="1507604"/>
                </a:lnTo>
                <a:close/>
                <a:moveTo>
                  <a:pt x="890988" y="1507604"/>
                </a:moveTo>
                <a:lnTo>
                  <a:pt x="890988" y="1615604"/>
                </a:lnTo>
                <a:lnTo>
                  <a:pt x="1106988" y="1615604"/>
                </a:lnTo>
                <a:lnTo>
                  <a:pt x="1106988" y="1507604"/>
                </a:lnTo>
                <a:close/>
                <a:moveTo>
                  <a:pt x="0" y="1507604"/>
                </a:moveTo>
                <a:lnTo>
                  <a:pt x="612000" y="1507604"/>
                </a:lnTo>
                <a:lnTo>
                  <a:pt x="612000" y="3931865"/>
                </a:lnTo>
                <a:lnTo>
                  <a:pt x="0" y="3931865"/>
                </a:lnTo>
                <a:close/>
                <a:moveTo>
                  <a:pt x="2070064" y="1348081"/>
                </a:moveTo>
                <a:lnTo>
                  <a:pt x="2070064" y="1456081"/>
                </a:lnTo>
                <a:lnTo>
                  <a:pt x="2286064" y="1456081"/>
                </a:lnTo>
                <a:lnTo>
                  <a:pt x="2286064" y="1348081"/>
                </a:lnTo>
                <a:close/>
                <a:moveTo>
                  <a:pt x="1638016" y="1338744"/>
                </a:moveTo>
                <a:lnTo>
                  <a:pt x="1638016" y="1446744"/>
                </a:lnTo>
                <a:lnTo>
                  <a:pt x="1854016" y="1446744"/>
                </a:lnTo>
                <a:lnTo>
                  <a:pt x="1854016" y="1338744"/>
                </a:lnTo>
                <a:close/>
                <a:moveTo>
                  <a:pt x="2628148" y="1267865"/>
                </a:moveTo>
                <a:lnTo>
                  <a:pt x="3240148" y="1267865"/>
                </a:lnTo>
                <a:lnTo>
                  <a:pt x="3240148" y="3931865"/>
                </a:lnTo>
                <a:lnTo>
                  <a:pt x="2628148" y="3931865"/>
                </a:lnTo>
                <a:close/>
                <a:moveTo>
                  <a:pt x="692988" y="1267865"/>
                </a:moveTo>
                <a:lnTo>
                  <a:pt x="1304988" y="1267865"/>
                </a:lnTo>
                <a:lnTo>
                  <a:pt x="1304988" y="3931865"/>
                </a:lnTo>
                <a:lnTo>
                  <a:pt x="692988" y="3931865"/>
                </a:lnTo>
                <a:close/>
                <a:moveTo>
                  <a:pt x="2070064" y="1105431"/>
                </a:moveTo>
                <a:lnTo>
                  <a:pt x="2070064" y="1213431"/>
                </a:lnTo>
                <a:lnTo>
                  <a:pt x="2286064" y="1213431"/>
                </a:lnTo>
                <a:lnTo>
                  <a:pt x="2286064" y="1105431"/>
                </a:lnTo>
                <a:close/>
                <a:moveTo>
                  <a:pt x="1638016" y="1096094"/>
                </a:moveTo>
                <a:lnTo>
                  <a:pt x="1638016" y="1204094"/>
                </a:lnTo>
                <a:lnTo>
                  <a:pt x="1854016" y="1204094"/>
                </a:lnTo>
                <a:lnTo>
                  <a:pt x="1854016" y="1096094"/>
                </a:lnTo>
                <a:close/>
                <a:moveTo>
                  <a:pt x="2070064" y="862781"/>
                </a:moveTo>
                <a:lnTo>
                  <a:pt x="2070064" y="970781"/>
                </a:lnTo>
                <a:lnTo>
                  <a:pt x="2286064" y="970781"/>
                </a:lnTo>
                <a:lnTo>
                  <a:pt x="2286064" y="862781"/>
                </a:lnTo>
                <a:close/>
                <a:moveTo>
                  <a:pt x="1638016" y="853444"/>
                </a:moveTo>
                <a:lnTo>
                  <a:pt x="1638016" y="961444"/>
                </a:lnTo>
                <a:lnTo>
                  <a:pt x="1854016" y="961444"/>
                </a:lnTo>
                <a:lnTo>
                  <a:pt x="1854016" y="853444"/>
                </a:lnTo>
                <a:close/>
                <a:moveTo>
                  <a:pt x="1883174" y="0"/>
                </a:moveTo>
                <a:lnTo>
                  <a:pt x="2040907" y="0"/>
                </a:lnTo>
                <a:lnTo>
                  <a:pt x="2040907" y="355600"/>
                </a:lnTo>
                <a:lnTo>
                  <a:pt x="2178064" y="355600"/>
                </a:lnTo>
                <a:lnTo>
                  <a:pt x="2178064" y="596007"/>
                </a:lnTo>
                <a:lnTo>
                  <a:pt x="2538104" y="596007"/>
                </a:lnTo>
                <a:lnTo>
                  <a:pt x="2538104" y="3931865"/>
                </a:lnTo>
                <a:lnTo>
                  <a:pt x="2142040" y="3931865"/>
                </a:lnTo>
                <a:lnTo>
                  <a:pt x="2142040" y="3291036"/>
                </a:lnTo>
                <a:lnTo>
                  <a:pt x="1782040" y="3291036"/>
                </a:lnTo>
                <a:lnTo>
                  <a:pt x="1782040" y="3931865"/>
                </a:lnTo>
                <a:lnTo>
                  <a:pt x="1385976" y="3931865"/>
                </a:lnTo>
                <a:lnTo>
                  <a:pt x="1385976" y="596007"/>
                </a:lnTo>
                <a:lnTo>
                  <a:pt x="1746016" y="596007"/>
                </a:lnTo>
                <a:lnTo>
                  <a:pt x="1746016" y="355600"/>
                </a:lnTo>
                <a:lnTo>
                  <a:pt x="1883174" y="3556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130" name="Rectangle 41">
            <a:extLst>
              <a:ext uri="{FF2B5EF4-FFF2-40B4-BE49-F238E27FC236}">
                <a16:creationId xmlns:a16="http://schemas.microsoft.com/office/drawing/2014/main" id="{F667AD07-19DB-4150-AA3F-E29A7721AEBF}"/>
              </a:ext>
            </a:extLst>
          </p:cNvPr>
          <p:cNvSpPr>
            <a:spLocks/>
          </p:cNvSpPr>
          <p:nvPr/>
        </p:nvSpPr>
        <p:spPr>
          <a:xfrm>
            <a:off x="4810299" y="4672933"/>
            <a:ext cx="617287" cy="617285"/>
          </a:xfrm>
          <a:custGeom>
            <a:avLst/>
            <a:gdLst/>
            <a:ahLst/>
            <a:cxnLst/>
            <a:rect l="l" t="t" r="r" b="b"/>
            <a:pathLst>
              <a:path w="3888423" h="3970014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131" name="Freeform: Shape 366">
            <a:extLst>
              <a:ext uri="{FF2B5EF4-FFF2-40B4-BE49-F238E27FC236}">
                <a16:creationId xmlns:a16="http://schemas.microsoft.com/office/drawing/2014/main" id="{CBC9F1D1-0A46-45AA-9C52-7A8054A67608}"/>
              </a:ext>
            </a:extLst>
          </p:cNvPr>
          <p:cNvSpPr/>
          <p:nvPr/>
        </p:nvSpPr>
        <p:spPr>
          <a:xfrm>
            <a:off x="1727307" y="2731547"/>
            <a:ext cx="706044" cy="620601"/>
          </a:xfrm>
          <a:custGeom>
            <a:avLst/>
            <a:gdLst>
              <a:gd name="connsiteX0" fmla="*/ 3881160 w 6010024"/>
              <a:gd name="connsiteY0" fmla="*/ 3701332 h 5282721"/>
              <a:gd name="connsiteX1" fmla="*/ 3881160 w 6010024"/>
              <a:gd name="connsiteY1" fmla="*/ 4106539 h 5282721"/>
              <a:gd name="connsiteX2" fmla="*/ 3881160 w 6010024"/>
              <a:gd name="connsiteY2" fmla="*/ 4106540 h 5282721"/>
              <a:gd name="connsiteX3" fmla="*/ 4501414 w 6010024"/>
              <a:gd name="connsiteY3" fmla="*/ 4106540 h 5282721"/>
              <a:gd name="connsiteX4" fmla="*/ 4501414 w 6010024"/>
              <a:gd name="connsiteY4" fmla="*/ 4106539 h 5282721"/>
              <a:gd name="connsiteX5" fmla="*/ 4501414 w 6010024"/>
              <a:gd name="connsiteY5" fmla="*/ 3701332 h 5282721"/>
              <a:gd name="connsiteX6" fmla="*/ 3881160 w 6010024"/>
              <a:gd name="connsiteY6" fmla="*/ 3701332 h 5282721"/>
              <a:gd name="connsiteX7" fmla="*/ 749374 w 6010024"/>
              <a:gd name="connsiteY7" fmla="*/ 3701332 h 5282721"/>
              <a:gd name="connsiteX8" fmla="*/ 749374 w 6010024"/>
              <a:gd name="connsiteY8" fmla="*/ 4107478 h 5282721"/>
              <a:gd name="connsiteX9" fmla="*/ 749374 w 6010024"/>
              <a:gd name="connsiteY9" fmla="*/ 4107479 h 5282721"/>
              <a:gd name="connsiteX10" fmla="*/ 1370097 w 6010024"/>
              <a:gd name="connsiteY10" fmla="*/ 4107479 h 5282721"/>
              <a:gd name="connsiteX11" fmla="*/ 1370097 w 6010024"/>
              <a:gd name="connsiteY11" fmla="*/ 4107478 h 5282721"/>
              <a:gd name="connsiteX12" fmla="*/ 1370097 w 6010024"/>
              <a:gd name="connsiteY12" fmla="*/ 3701332 h 5282721"/>
              <a:gd name="connsiteX13" fmla="*/ 749374 w 6010024"/>
              <a:gd name="connsiteY13" fmla="*/ 3701332 h 5282721"/>
              <a:gd name="connsiteX14" fmla="*/ 1453203 w 6010024"/>
              <a:gd name="connsiteY14" fmla="*/ 3700862 h 5282721"/>
              <a:gd name="connsiteX15" fmla="*/ 1453203 w 6010024"/>
              <a:gd name="connsiteY15" fmla="*/ 4107477 h 5282721"/>
              <a:gd name="connsiteX16" fmla="*/ 1453204 w 6010024"/>
              <a:gd name="connsiteY16" fmla="*/ 4107477 h 5282721"/>
              <a:gd name="connsiteX17" fmla="*/ 1453204 w 6010024"/>
              <a:gd name="connsiteY17" fmla="*/ 4107479 h 5282721"/>
              <a:gd name="connsiteX18" fmla="*/ 2135906 w 6010024"/>
              <a:gd name="connsiteY18" fmla="*/ 4107479 h 5282721"/>
              <a:gd name="connsiteX19" fmla="*/ 2135906 w 6010024"/>
              <a:gd name="connsiteY19" fmla="*/ 3700863 h 5282721"/>
              <a:gd name="connsiteX20" fmla="*/ 2135903 w 6010024"/>
              <a:gd name="connsiteY20" fmla="*/ 3700863 h 5282721"/>
              <a:gd name="connsiteX21" fmla="*/ 2135903 w 6010024"/>
              <a:gd name="connsiteY21" fmla="*/ 3700862 h 5282721"/>
              <a:gd name="connsiteX22" fmla="*/ 1453203 w 6010024"/>
              <a:gd name="connsiteY22" fmla="*/ 3700862 h 5282721"/>
              <a:gd name="connsiteX23" fmla="*/ 4584052 w 6010024"/>
              <a:gd name="connsiteY23" fmla="*/ 3700391 h 5282721"/>
              <a:gd name="connsiteX24" fmla="*/ 4584052 w 6010024"/>
              <a:gd name="connsiteY24" fmla="*/ 3700393 h 5282721"/>
              <a:gd name="connsiteX25" fmla="*/ 4584051 w 6010024"/>
              <a:gd name="connsiteY25" fmla="*/ 3700393 h 5282721"/>
              <a:gd name="connsiteX26" fmla="*/ 4584051 w 6010024"/>
              <a:gd name="connsiteY26" fmla="*/ 4106540 h 5282721"/>
              <a:gd name="connsiteX27" fmla="*/ 5266283 w 6010024"/>
              <a:gd name="connsiteY27" fmla="*/ 4106540 h 5282721"/>
              <a:gd name="connsiteX28" fmla="*/ 5266283 w 6010024"/>
              <a:gd name="connsiteY28" fmla="*/ 4106537 h 5282721"/>
              <a:gd name="connsiteX29" fmla="*/ 5266283 w 6010024"/>
              <a:gd name="connsiteY29" fmla="*/ 3700393 h 5282721"/>
              <a:gd name="connsiteX30" fmla="*/ 5266283 w 6010024"/>
              <a:gd name="connsiteY30" fmla="*/ 3700391 h 5282721"/>
              <a:gd name="connsiteX31" fmla="*/ 4584052 w 6010024"/>
              <a:gd name="connsiteY31" fmla="*/ 3700391 h 5282721"/>
              <a:gd name="connsiteX32" fmla="*/ 4583581 w 6010024"/>
              <a:gd name="connsiteY32" fmla="*/ 3213017 h 5282721"/>
              <a:gd name="connsiteX33" fmla="*/ 4583581 w 6010024"/>
              <a:gd name="connsiteY33" fmla="*/ 3618224 h 5282721"/>
              <a:gd name="connsiteX34" fmla="*/ 4583583 w 6010024"/>
              <a:gd name="connsiteY34" fmla="*/ 3618224 h 5282721"/>
              <a:gd name="connsiteX35" fmla="*/ 4583583 w 6010024"/>
              <a:gd name="connsiteY35" fmla="*/ 3618225 h 5282721"/>
              <a:gd name="connsiteX36" fmla="*/ 5266753 w 6010024"/>
              <a:gd name="connsiteY36" fmla="*/ 3618225 h 5282721"/>
              <a:gd name="connsiteX37" fmla="*/ 5266753 w 6010024"/>
              <a:gd name="connsiteY37" fmla="*/ 3213018 h 5282721"/>
              <a:gd name="connsiteX38" fmla="*/ 5266751 w 6010024"/>
              <a:gd name="connsiteY38" fmla="*/ 3213018 h 5282721"/>
              <a:gd name="connsiteX39" fmla="*/ 5266751 w 6010024"/>
              <a:gd name="connsiteY39" fmla="*/ 3213017 h 5282721"/>
              <a:gd name="connsiteX40" fmla="*/ 4583581 w 6010024"/>
              <a:gd name="connsiteY40" fmla="*/ 3213017 h 5282721"/>
              <a:gd name="connsiteX41" fmla="*/ 1452735 w 6010024"/>
              <a:gd name="connsiteY41" fmla="*/ 3213017 h 5282721"/>
              <a:gd name="connsiteX42" fmla="*/ 1452735 w 6010024"/>
              <a:gd name="connsiteY42" fmla="*/ 3213018 h 5282721"/>
              <a:gd name="connsiteX43" fmla="*/ 1452735 w 6010024"/>
              <a:gd name="connsiteY43" fmla="*/ 3617754 h 5282721"/>
              <a:gd name="connsiteX44" fmla="*/ 1452735 w 6010024"/>
              <a:gd name="connsiteY44" fmla="*/ 3617755 h 5282721"/>
              <a:gd name="connsiteX45" fmla="*/ 2136375 w 6010024"/>
              <a:gd name="connsiteY45" fmla="*/ 3617755 h 5282721"/>
              <a:gd name="connsiteX46" fmla="*/ 2136375 w 6010024"/>
              <a:gd name="connsiteY46" fmla="*/ 3213018 h 5282721"/>
              <a:gd name="connsiteX47" fmla="*/ 2136374 w 6010024"/>
              <a:gd name="connsiteY47" fmla="*/ 3213018 h 5282721"/>
              <a:gd name="connsiteX48" fmla="*/ 2136374 w 6010024"/>
              <a:gd name="connsiteY48" fmla="*/ 3213017 h 5282721"/>
              <a:gd name="connsiteX49" fmla="*/ 1452735 w 6010024"/>
              <a:gd name="connsiteY49" fmla="*/ 3213017 h 5282721"/>
              <a:gd name="connsiteX50" fmla="*/ 3881160 w 6010024"/>
              <a:gd name="connsiteY50" fmla="*/ 3212546 h 5282721"/>
              <a:gd name="connsiteX51" fmla="*/ 3881160 w 6010024"/>
              <a:gd name="connsiteY51" fmla="*/ 3212549 h 5282721"/>
              <a:gd name="connsiteX52" fmla="*/ 3881160 w 6010024"/>
              <a:gd name="connsiteY52" fmla="*/ 3618222 h 5282721"/>
              <a:gd name="connsiteX53" fmla="*/ 3881160 w 6010024"/>
              <a:gd name="connsiteY53" fmla="*/ 3618225 h 5282721"/>
              <a:gd name="connsiteX54" fmla="*/ 4500005 w 6010024"/>
              <a:gd name="connsiteY54" fmla="*/ 3618225 h 5282721"/>
              <a:gd name="connsiteX55" fmla="*/ 4500005 w 6010024"/>
              <a:gd name="connsiteY55" fmla="*/ 3212549 h 5282721"/>
              <a:gd name="connsiteX56" fmla="*/ 4500003 w 6010024"/>
              <a:gd name="connsiteY56" fmla="*/ 3212549 h 5282721"/>
              <a:gd name="connsiteX57" fmla="*/ 4500003 w 6010024"/>
              <a:gd name="connsiteY57" fmla="*/ 3212546 h 5282721"/>
              <a:gd name="connsiteX58" fmla="*/ 3881160 w 6010024"/>
              <a:gd name="connsiteY58" fmla="*/ 3212546 h 5282721"/>
              <a:gd name="connsiteX59" fmla="*/ 750313 w 6010024"/>
              <a:gd name="connsiteY59" fmla="*/ 3212546 h 5282721"/>
              <a:gd name="connsiteX60" fmla="*/ 750313 w 6010024"/>
              <a:gd name="connsiteY60" fmla="*/ 3212549 h 5282721"/>
              <a:gd name="connsiteX61" fmla="*/ 750313 w 6010024"/>
              <a:gd name="connsiteY61" fmla="*/ 3617753 h 5282721"/>
              <a:gd name="connsiteX62" fmla="*/ 750313 w 6010024"/>
              <a:gd name="connsiteY62" fmla="*/ 3617755 h 5282721"/>
              <a:gd name="connsiteX63" fmla="*/ 1370097 w 6010024"/>
              <a:gd name="connsiteY63" fmla="*/ 3617755 h 5282721"/>
              <a:gd name="connsiteX64" fmla="*/ 1370097 w 6010024"/>
              <a:gd name="connsiteY64" fmla="*/ 3212549 h 5282721"/>
              <a:gd name="connsiteX65" fmla="*/ 1370095 w 6010024"/>
              <a:gd name="connsiteY65" fmla="*/ 3212549 h 5282721"/>
              <a:gd name="connsiteX66" fmla="*/ 1370095 w 6010024"/>
              <a:gd name="connsiteY66" fmla="*/ 3212546 h 5282721"/>
              <a:gd name="connsiteX67" fmla="*/ 750313 w 6010024"/>
              <a:gd name="connsiteY67" fmla="*/ 3212546 h 5282721"/>
              <a:gd name="connsiteX68" fmla="*/ 3021915 w 6010024"/>
              <a:gd name="connsiteY68" fmla="*/ 2927072 h 5282721"/>
              <a:gd name="connsiteX69" fmla="*/ 5616085 w 6010024"/>
              <a:gd name="connsiteY69" fmla="*/ 2927072 h 5282721"/>
              <a:gd name="connsiteX70" fmla="*/ 5663979 w 6010024"/>
              <a:gd name="connsiteY70" fmla="*/ 2974964 h 5282721"/>
              <a:gd name="connsiteX71" fmla="*/ 5662569 w 6010024"/>
              <a:gd name="connsiteY71" fmla="*/ 5282252 h 5282721"/>
              <a:gd name="connsiteX72" fmla="*/ 3549669 w 6010024"/>
              <a:gd name="connsiteY72" fmla="*/ 5282252 h 5282721"/>
              <a:gd name="connsiteX73" fmla="*/ 3550609 w 6010024"/>
              <a:gd name="connsiteY73" fmla="*/ 5265818 h 5282721"/>
              <a:gd name="connsiteX74" fmla="*/ 3550609 w 6010024"/>
              <a:gd name="connsiteY74" fmla="*/ 3630433 h 5282721"/>
              <a:gd name="connsiteX75" fmla="*/ 3550607 w 6010024"/>
              <a:gd name="connsiteY75" fmla="*/ 3630385 h 5282721"/>
              <a:gd name="connsiteX76" fmla="*/ 3550607 w 6010024"/>
              <a:gd name="connsiteY76" fmla="*/ 3629963 h 5282721"/>
              <a:gd name="connsiteX77" fmla="*/ 3549668 w 6010024"/>
              <a:gd name="connsiteY77" fmla="*/ 3607895 h 5282721"/>
              <a:gd name="connsiteX78" fmla="*/ 2535946 w 6010024"/>
              <a:gd name="connsiteY78" fmla="*/ 3607895 h 5282721"/>
              <a:gd name="connsiteX79" fmla="*/ 2535946 w 6010024"/>
              <a:gd name="connsiteY79" fmla="*/ 3634659 h 5282721"/>
              <a:gd name="connsiteX80" fmla="*/ 2535946 w 6010024"/>
              <a:gd name="connsiteY80" fmla="*/ 3986809 h 5282721"/>
              <a:gd name="connsiteX81" fmla="*/ 2535477 w 6010024"/>
              <a:gd name="connsiteY81" fmla="*/ 5282252 h 5282721"/>
              <a:gd name="connsiteX82" fmla="*/ 2535479 w 6010024"/>
              <a:gd name="connsiteY82" fmla="*/ 5282252 h 5282721"/>
              <a:gd name="connsiteX83" fmla="*/ 2535478 w 6010024"/>
              <a:gd name="connsiteY83" fmla="*/ 5282721 h 5282721"/>
              <a:gd name="connsiteX84" fmla="*/ 328672 w 6010024"/>
              <a:gd name="connsiteY84" fmla="*/ 5282721 h 5282721"/>
              <a:gd name="connsiteX85" fmla="*/ 327733 w 6010024"/>
              <a:gd name="connsiteY85" fmla="*/ 5259244 h 5282721"/>
              <a:gd name="connsiteX86" fmla="*/ 327733 w 6010024"/>
              <a:gd name="connsiteY86" fmla="*/ 2953835 h 5282721"/>
              <a:gd name="connsiteX87" fmla="*/ 329142 w 6010024"/>
              <a:gd name="connsiteY87" fmla="*/ 2927541 h 5282721"/>
              <a:gd name="connsiteX88" fmla="*/ 364357 w 6010024"/>
              <a:gd name="connsiteY88" fmla="*/ 2927541 h 5282721"/>
              <a:gd name="connsiteX89" fmla="*/ 3021915 w 6010024"/>
              <a:gd name="connsiteY89" fmla="*/ 2927072 h 5282721"/>
              <a:gd name="connsiteX90" fmla="*/ 2093179 w 6010024"/>
              <a:gd name="connsiteY90" fmla="*/ 1601578 h 5282721"/>
              <a:gd name="connsiteX91" fmla="*/ 2093179 w 6010024"/>
              <a:gd name="connsiteY91" fmla="*/ 2220423 h 5282721"/>
              <a:gd name="connsiteX92" fmla="*/ 2942095 w 6010024"/>
              <a:gd name="connsiteY92" fmla="*/ 2220423 h 5282721"/>
              <a:gd name="connsiteX93" fmla="*/ 2942095 w 6010024"/>
              <a:gd name="connsiteY93" fmla="*/ 1601578 h 5282721"/>
              <a:gd name="connsiteX94" fmla="*/ 2093179 w 6010024"/>
              <a:gd name="connsiteY94" fmla="*/ 1601578 h 5282721"/>
              <a:gd name="connsiteX95" fmla="*/ 3058070 w 6010024"/>
              <a:gd name="connsiteY95" fmla="*/ 1600170 h 5282721"/>
              <a:gd name="connsiteX96" fmla="*/ 3058070 w 6010024"/>
              <a:gd name="connsiteY96" fmla="*/ 2219484 h 5282721"/>
              <a:gd name="connsiteX97" fmla="*/ 3906516 w 6010024"/>
              <a:gd name="connsiteY97" fmla="*/ 2219484 h 5282721"/>
              <a:gd name="connsiteX98" fmla="*/ 3906516 w 6010024"/>
              <a:gd name="connsiteY98" fmla="*/ 1600170 h 5282721"/>
              <a:gd name="connsiteX99" fmla="*/ 3058070 w 6010024"/>
              <a:gd name="connsiteY99" fmla="*/ 1600170 h 5282721"/>
              <a:gd name="connsiteX100" fmla="*/ 4187296 w 6010024"/>
              <a:gd name="connsiteY100" fmla="*/ 1145191 h 5282721"/>
              <a:gd name="connsiteX101" fmla="*/ 4187296 w 6010024"/>
              <a:gd name="connsiteY101" fmla="*/ 2358935 h 5282721"/>
              <a:gd name="connsiteX102" fmla="*/ 1777653 w 6010024"/>
              <a:gd name="connsiteY102" fmla="*/ 2358935 h 5282721"/>
              <a:gd name="connsiteX103" fmla="*/ 1777653 w 6010024"/>
              <a:gd name="connsiteY103" fmla="*/ 1156461 h 5282721"/>
              <a:gd name="connsiteX104" fmla="*/ 1721778 w 6010024"/>
              <a:gd name="connsiteY104" fmla="*/ 1239098 h 5282721"/>
              <a:gd name="connsiteX105" fmla="*/ 1722717 w 6010024"/>
              <a:gd name="connsiteY105" fmla="*/ 2408237 h 5282721"/>
              <a:gd name="connsiteX106" fmla="*/ 1722717 w 6010024"/>
              <a:gd name="connsiteY106" fmla="*/ 2435000 h 5282721"/>
              <a:gd name="connsiteX107" fmla="*/ 4247867 w 6010024"/>
              <a:gd name="connsiteY107" fmla="*/ 2435000 h 5282721"/>
              <a:gd name="connsiteX108" fmla="*/ 4249275 w 6010024"/>
              <a:gd name="connsiteY108" fmla="*/ 2426548 h 5282721"/>
              <a:gd name="connsiteX109" fmla="*/ 4249275 w 6010024"/>
              <a:gd name="connsiteY109" fmla="*/ 1208109 h 5282721"/>
              <a:gd name="connsiteX110" fmla="*/ 4242702 w 6010024"/>
              <a:gd name="connsiteY110" fmla="*/ 1189328 h 5282721"/>
              <a:gd name="connsiteX111" fmla="*/ 4187296 w 6010024"/>
              <a:gd name="connsiteY111" fmla="*/ 1145191 h 5282721"/>
              <a:gd name="connsiteX112" fmla="*/ 3057130 w 6010024"/>
              <a:gd name="connsiteY112" fmla="*/ 1133453 h 5282721"/>
              <a:gd name="connsiteX113" fmla="*/ 3057130 w 6010024"/>
              <a:gd name="connsiteY113" fmla="*/ 1538191 h 5282721"/>
              <a:gd name="connsiteX114" fmla="*/ 3905108 w 6010024"/>
              <a:gd name="connsiteY114" fmla="*/ 1538191 h 5282721"/>
              <a:gd name="connsiteX115" fmla="*/ 3905108 w 6010024"/>
              <a:gd name="connsiteY115" fmla="*/ 1133453 h 5282721"/>
              <a:gd name="connsiteX116" fmla="*/ 3057130 w 6010024"/>
              <a:gd name="connsiteY116" fmla="*/ 1133453 h 5282721"/>
              <a:gd name="connsiteX117" fmla="*/ 2093179 w 6010024"/>
              <a:gd name="connsiteY117" fmla="*/ 1132514 h 5282721"/>
              <a:gd name="connsiteX118" fmla="*/ 2093179 w 6010024"/>
              <a:gd name="connsiteY118" fmla="*/ 1538660 h 5282721"/>
              <a:gd name="connsiteX119" fmla="*/ 2941625 w 6010024"/>
              <a:gd name="connsiteY119" fmla="*/ 1538660 h 5282721"/>
              <a:gd name="connsiteX120" fmla="*/ 2941625 w 6010024"/>
              <a:gd name="connsiteY120" fmla="*/ 1132514 h 5282721"/>
              <a:gd name="connsiteX121" fmla="*/ 2093179 w 6010024"/>
              <a:gd name="connsiteY121" fmla="*/ 1132514 h 5282721"/>
              <a:gd name="connsiteX122" fmla="*/ 2987640 w 6010024"/>
              <a:gd name="connsiteY122" fmla="*/ 69961 h 5282721"/>
              <a:gd name="connsiteX123" fmla="*/ 3098450 w 6010024"/>
              <a:gd name="connsiteY123" fmla="*/ 154007 h 5282721"/>
              <a:gd name="connsiteX124" fmla="*/ 4289186 w 6010024"/>
              <a:gd name="connsiteY124" fmla="*/ 1056452 h 5282721"/>
              <a:gd name="connsiteX125" fmla="*/ 4326279 w 6010024"/>
              <a:gd name="connsiteY125" fmla="*/ 1155054 h 5282721"/>
              <a:gd name="connsiteX126" fmla="*/ 4217817 w 6010024"/>
              <a:gd name="connsiteY126" fmla="*/ 1072885 h 5282721"/>
              <a:gd name="connsiteX127" fmla="*/ 3016282 w 6010024"/>
              <a:gd name="connsiteY127" fmla="*/ 157295 h 5282721"/>
              <a:gd name="connsiteX128" fmla="*/ 2974493 w 6010024"/>
              <a:gd name="connsiteY128" fmla="*/ 156825 h 5282721"/>
              <a:gd name="connsiteX129" fmla="*/ 1685156 w 6010024"/>
              <a:gd name="connsiteY129" fmla="*/ 1139089 h 5282721"/>
              <a:gd name="connsiteX130" fmla="*/ 1664497 w 6010024"/>
              <a:gd name="connsiteY130" fmla="*/ 1154584 h 5282721"/>
              <a:gd name="connsiteX131" fmla="*/ 1697834 w 6010024"/>
              <a:gd name="connsiteY131" fmla="*/ 1059738 h 5282721"/>
              <a:gd name="connsiteX132" fmla="*/ 2975902 w 6010024"/>
              <a:gd name="connsiteY132" fmla="*/ 78413 h 5282721"/>
              <a:gd name="connsiteX133" fmla="*/ 2987640 w 6010024"/>
              <a:gd name="connsiteY133" fmla="*/ 69961 h 5282721"/>
              <a:gd name="connsiteX134" fmla="*/ 2987640 w 6010024"/>
              <a:gd name="connsiteY134" fmla="*/ 9861 h 5282721"/>
              <a:gd name="connsiteX135" fmla="*/ 2971206 w 6010024"/>
              <a:gd name="connsiteY135" fmla="*/ 21599 h 5282721"/>
              <a:gd name="connsiteX136" fmla="*/ 2292261 w 6010024"/>
              <a:gd name="connsiteY136" fmla="*/ 539494 h 5282721"/>
              <a:gd name="connsiteX137" fmla="*/ 1639141 w 6010024"/>
              <a:gd name="connsiteY137" fmla="*/ 1037199 h 5282721"/>
              <a:gd name="connsiteX138" fmla="*/ 1611908 w 6010024"/>
              <a:gd name="connsiteY138" fmla="*/ 1085561 h 5282721"/>
              <a:gd name="connsiteX139" fmla="*/ 1612846 w 6010024"/>
              <a:gd name="connsiteY139" fmla="*/ 1228768 h 5282721"/>
              <a:gd name="connsiteX140" fmla="*/ 1616133 w 6010024"/>
              <a:gd name="connsiteY140" fmla="*/ 1256940 h 5282721"/>
              <a:gd name="connsiteX141" fmla="*/ 2996091 w 6010024"/>
              <a:gd name="connsiteY141" fmla="*/ 233828 h 5282721"/>
              <a:gd name="connsiteX142" fmla="*/ 4372762 w 6010024"/>
              <a:gd name="connsiteY142" fmla="*/ 1269618 h 5282721"/>
              <a:gd name="connsiteX143" fmla="*/ 4373232 w 6010024"/>
              <a:gd name="connsiteY143" fmla="*/ 1095890 h 5282721"/>
              <a:gd name="connsiteX144" fmla="*/ 4337078 w 6010024"/>
              <a:gd name="connsiteY144" fmla="*/ 1020765 h 5282721"/>
              <a:gd name="connsiteX145" fmla="*/ 3199399 w 6010024"/>
              <a:gd name="connsiteY145" fmla="*/ 168562 h 5282721"/>
              <a:gd name="connsiteX146" fmla="*/ 2987640 w 6010024"/>
              <a:gd name="connsiteY146" fmla="*/ 9861 h 5282721"/>
              <a:gd name="connsiteX147" fmla="*/ 2986231 w 6010024"/>
              <a:gd name="connsiteY147" fmla="*/ 0 h 5282721"/>
              <a:gd name="connsiteX148" fmla="*/ 2990926 w 6010024"/>
              <a:gd name="connsiteY148" fmla="*/ 0 h 5282721"/>
              <a:gd name="connsiteX149" fmla="*/ 3006421 w 6010024"/>
              <a:gd name="connsiteY149" fmla="*/ 14086 h 5282721"/>
              <a:gd name="connsiteX150" fmla="*/ 4229554 w 6010024"/>
              <a:gd name="connsiteY150" fmla="*/ 932493 h 5282721"/>
              <a:gd name="connsiteX151" fmla="*/ 4303271 w 6010024"/>
              <a:gd name="connsiteY151" fmla="*/ 956909 h 5282721"/>
              <a:gd name="connsiteX152" fmla="*/ 5174255 w 6010024"/>
              <a:gd name="connsiteY152" fmla="*/ 955030 h 5282721"/>
              <a:gd name="connsiteX153" fmla="*/ 5235764 w 6010024"/>
              <a:gd name="connsiteY153" fmla="*/ 995880 h 5282721"/>
              <a:gd name="connsiteX154" fmla="*/ 5988426 w 6010024"/>
              <a:gd name="connsiteY154" fmla="*/ 2752404 h 5282721"/>
              <a:gd name="connsiteX155" fmla="*/ 6010024 w 6010024"/>
              <a:gd name="connsiteY155" fmla="*/ 2798419 h 5282721"/>
              <a:gd name="connsiteX156" fmla="*/ 6010024 w 6010024"/>
              <a:gd name="connsiteY156" fmla="*/ 2803114 h 5282721"/>
              <a:gd name="connsiteX157" fmla="*/ 5982322 w 6010024"/>
              <a:gd name="connsiteY157" fmla="*/ 2805462 h 5282721"/>
              <a:gd name="connsiteX158" fmla="*/ 27702 w 6010024"/>
              <a:gd name="connsiteY158" fmla="*/ 2805462 h 5282721"/>
              <a:gd name="connsiteX159" fmla="*/ 0 w 6010024"/>
              <a:gd name="connsiteY159" fmla="*/ 2803114 h 5282721"/>
              <a:gd name="connsiteX160" fmla="*/ 0 w 6010024"/>
              <a:gd name="connsiteY160" fmla="*/ 2798419 h 5282721"/>
              <a:gd name="connsiteX161" fmla="*/ 7982 w 6010024"/>
              <a:gd name="connsiteY161" fmla="*/ 2784802 h 5282721"/>
              <a:gd name="connsiteX162" fmla="*/ 775669 w 6010024"/>
              <a:gd name="connsiteY162" fmla="*/ 992124 h 5282721"/>
              <a:gd name="connsiteX163" fmla="*/ 832013 w 6010024"/>
              <a:gd name="connsiteY163" fmla="*/ 955500 h 5282721"/>
              <a:gd name="connsiteX164" fmla="*/ 1686094 w 6010024"/>
              <a:gd name="connsiteY164" fmla="*/ 957848 h 5282721"/>
              <a:gd name="connsiteX165" fmla="*/ 1768262 w 6010024"/>
              <a:gd name="connsiteY165" fmla="*/ 930146 h 5282721"/>
              <a:gd name="connsiteX166" fmla="*/ 2407766 w 6010024"/>
              <a:gd name="connsiteY166" fmla="*/ 441831 h 5282721"/>
              <a:gd name="connsiteX167" fmla="*/ 2986231 w 6010024"/>
              <a:gd name="connsiteY167" fmla="*/ 0 h 5282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6010024" h="5282721">
                <a:moveTo>
                  <a:pt x="3881160" y="3701332"/>
                </a:moveTo>
                <a:lnTo>
                  <a:pt x="3881160" y="4106539"/>
                </a:lnTo>
                <a:lnTo>
                  <a:pt x="3881160" y="4106540"/>
                </a:lnTo>
                <a:cubicBezTo>
                  <a:pt x="4088694" y="4106540"/>
                  <a:pt x="4294349" y="4106540"/>
                  <a:pt x="4501414" y="4106540"/>
                </a:cubicBezTo>
                <a:lnTo>
                  <a:pt x="4501414" y="4106539"/>
                </a:lnTo>
                <a:lnTo>
                  <a:pt x="4501414" y="3701332"/>
                </a:lnTo>
                <a:cubicBezTo>
                  <a:pt x="4293880" y="3701332"/>
                  <a:pt x="4087755" y="3701332"/>
                  <a:pt x="3881160" y="3701332"/>
                </a:cubicBezTo>
                <a:close/>
                <a:moveTo>
                  <a:pt x="749374" y="3701332"/>
                </a:moveTo>
                <a:lnTo>
                  <a:pt x="749374" y="4107478"/>
                </a:lnTo>
                <a:lnTo>
                  <a:pt x="749374" y="4107479"/>
                </a:lnTo>
                <a:cubicBezTo>
                  <a:pt x="956908" y="4107479"/>
                  <a:pt x="1163032" y="4107479"/>
                  <a:pt x="1370097" y="4107479"/>
                </a:cubicBezTo>
                <a:lnTo>
                  <a:pt x="1370097" y="4107478"/>
                </a:lnTo>
                <a:cubicBezTo>
                  <a:pt x="1370097" y="3971783"/>
                  <a:pt x="1370097" y="3837028"/>
                  <a:pt x="1370097" y="3701332"/>
                </a:cubicBezTo>
                <a:cubicBezTo>
                  <a:pt x="1163032" y="3701332"/>
                  <a:pt x="956908" y="3701332"/>
                  <a:pt x="749374" y="3701332"/>
                </a:cubicBezTo>
                <a:close/>
                <a:moveTo>
                  <a:pt x="1453203" y="3700862"/>
                </a:moveTo>
                <a:cubicBezTo>
                  <a:pt x="1453203" y="3837027"/>
                  <a:pt x="1453203" y="3971782"/>
                  <a:pt x="1453203" y="4107477"/>
                </a:cubicBezTo>
                <a:lnTo>
                  <a:pt x="1453204" y="4107477"/>
                </a:lnTo>
                <a:lnTo>
                  <a:pt x="1453204" y="4107479"/>
                </a:lnTo>
                <a:cubicBezTo>
                  <a:pt x="1681398" y="4107479"/>
                  <a:pt x="1907712" y="4107479"/>
                  <a:pt x="2135906" y="4107479"/>
                </a:cubicBezTo>
                <a:cubicBezTo>
                  <a:pt x="2135906" y="3970845"/>
                  <a:pt x="2135906" y="3836089"/>
                  <a:pt x="2135906" y="3700863"/>
                </a:cubicBezTo>
                <a:lnTo>
                  <a:pt x="2135903" y="3700863"/>
                </a:lnTo>
                <a:lnTo>
                  <a:pt x="2135903" y="3700862"/>
                </a:lnTo>
                <a:cubicBezTo>
                  <a:pt x="1907710" y="3700862"/>
                  <a:pt x="1680926" y="3700862"/>
                  <a:pt x="1453203" y="3700862"/>
                </a:cubicBezTo>
                <a:close/>
                <a:moveTo>
                  <a:pt x="4584052" y="3700391"/>
                </a:moveTo>
                <a:lnTo>
                  <a:pt x="4584052" y="3700393"/>
                </a:lnTo>
                <a:lnTo>
                  <a:pt x="4584051" y="3700393"/>
                </a:lnTo>
                <a:cubicBezTo>
                  <a:pt x="4584051" y="3837497"/>
                  <a:pt x="4584051" y="3972254"/>
                  <a:pt x="4584051" y="4106540"/>
                </a:cubicBezTo>
                <a:cubicBezTo>
                  <a:pt x="4812714" y="4106540"/>
                  <a:pt x="5039969" y="4106540"/>
                  <a:pt x="5266283" y="4106540"/>
                </a:cubicBezTo>
                <a:lnTo>
                  <a:pt x="5266283" y="4106537"/>
                </a:lnTo>
                <a:lnTo>
                  <a:pt x="5266283" y="3700393"/>
                </a:lnTo>
                <a:lnTo>
                  <a:pt x="5266283" y="3700391"/>
                </a:lnTo>
                <a:cubicBezTo>
                  <a:pt x="5038090" y="3700391"/>
                  <a:pt x="4812245" y="3700391"/>
                  <a:pt x="4584052" y="3700391"/>
                </a:cubicBezTo>
                <a:close/>
                <a:moveTo>
                  <a:pt x="4583581" y="3213017"/>
                </a:moveTo>
                <a:cubicBezTo>
                  <a:pt x="4583581" y="3348713"/>
                  <a:pt x="4583581" y="3482998"/>
                  <a:pt x="4583581" y="3618224"/>
                </a:cubicBezTo>
                <a:lnTo>
                  <a:pt x="4583583" y="3618224"/>
                </a:lnTo>
                <a:lnTo>
                  <a:pt x="4583583" y="3618225"/>
                </a:lnTo>
                <a:cubicBezTo>
                  <a:pt x="4811305" y="3618225"/>
                  <a:pt x="5037621" y="3618225"/>
                  <a:pt x="5266753" y="3618225"/>
                </a:cubicBezTo>
                <a:cubicBezTo>
                  <a:pt x="5266753" y="3482060"/>
                  <a:pt x="5266753" y="3347305"/>
                  <a:pt x="5266753" y="3213018"/>
                </a:cubicBezTo>
                <a:lnTo>
                  <a:pt x="5266751" y="3213018"/>
                </a:lnTo>
                <a:lnTo>
                  <a:pt x="5266751" y="3213017"/>
                </a:lnTo>
                <a:cubicBezTo>
                  <a:pt x="5038089" y="3213017"/>
                  <a:pt x="4810834" y="3213017"/>
                  <a:pt x="4583581" y="3213017"/>
                </a:cubicBezTo>
                <a:close/>
                <a:moveTo>
                  <a:pt x="1452735" y="3213017"/>
                </a:moveTo>
                <a:lnTo>
                  <a:pt x="1452735" y="3213018"/>
                </a:lnTo>
                <a:lnTo>
                  <a:pt x="1452735" y="3617754"/>
                </a:lnTo>
                <a:lnTo>
                  <a:pt x="1452735" y="3617755"/>
                </a:lnTo>
                <a:cubicBezTo>
                  <a:pt x="1681398" y="3617755"/>
                  <a:pt x="1908651" y="3617755"/>
                  <a:pt x="2136375" y="3617755"/>
                </a:cubicBezTo>
                <a:cubicBezTo>
                  <a:pt x="2136375" y="3482060"/>
                  <a:pt x="2136375" y="3347774"/>
                  <a:pt x="2136375" y="3213018"/>
                </a:cubicBezTo>
                <a:lnTo>
                  <a:pt x="2136374" y="3213018"/>
                </a:lnTo>
                <a:lnTo>
                  <a:pt x="2136374" y="3213017"/>
                </a:lnTo>
                <a:cubicBezTo>
                  <a:pt x="1907711" y="3213017"/>
                  <a:pt x="1679988" y="3213017"/>
                  <a:pt x="1452735" y="3213017"/>
                </a:cubicBezTo>
                <a:close/>
                <a:moveTo>
                  <a:pt x="3881160" y="3212546"/>
                </a:moveTo>
                <a:lnTo>
                  <a:pt x="3881160" y="3212549"/>
                </a:lnTo>
                <a:lnTo>
                  <a:pt x="3881160" y="3618222"/>
                </a:lnTo>
                <a:lnTo>
                  <a:pt x="3881160" y="3618225"/>
                </a:lnTo>
                <a:cubicBezTo>
                  <a:pt x="4088694" y="3618225"/>
                  <a:pt x="4294349" y="3618225"/>
                  <a:pt x="4500005" y="3618225"/>
                </a:cubicBezTo>
                <a:cubicBezTo>
                  <a:pt x="4500005" y="3482060"/>
                  <a:pt x="4500005" y="3347305"/>
                  <a:pt x="4500005" y="3212549"/>
                </a:cubicBezTo>
                <a:lnTo>
                  <a:pt x="4500003" y="3212549"/>
                </a:lnTo>
                <a:lnTo>
                  <a:pt x="4500003" y="3212546"/>
                </a:lnTo>
                <a:cubicBezTo>
                  <a:pt x="4292939" y="3212546"/>
                  <a:pt x="4087754" y="3212546"/>
                  <a:pt x="3881160" y="3212546"/>
                </a:cubicBezTo>
                <a:close/>
                <a:moveTo>
                  <a:pt x="750313" y="3212546"/>
                </a:moveTo>
                <a:lnTo>
                  <a:pt x="750313" y="3212549"/>
                </a:lnTo>
                <a:lnTo>
                  <a:pt x="750313" y="3617753"/>
                </a:lnTo>
                <a:lnTo>
                  <a:pt x="750313" y="3617755"/>
                </a:lnTo>
                <a:cubicBezTo>
                  <a:pt x="957847" y="3617755"/>
                  <a:pt x="1163502" y="3617755"/>
                  <a:pt x="1370097" y="3617755"/>
                </a:cubicBezTo>
                <a:cubicBezTo>
                  <a:pt x="1370097" y="3482060"/>
                  <a:pt x="1370097" y="3347774"/>
                  <a:pt x="1370097" y="3212549"/>
                </a:cubicBezTo>
                <a:lnTo>
                  <a:pt x="1370095" y="3212549"/>
                </a:lnTo>
                <a:lnTo>
                  <a:pt x="1370095" y="3212546"/>
                </a:lnTo>
                <a:cubicBezTo>
                  <a:pt x="1163501" y="3212546"/>
                  <a:pt x="957846" y="3212546"/>
                  <a:pt x="750313" y="3212546"/>
                </a:cubicBezTo>
                <a:close/>
                <a:moveTo>
                  <a:pt x="3021915" y="2927072"/>
                </a:moveTo>
                <a:cubicBezTo>
                  <a:pt x="3886795" y="2927072"/>
                  <a:pt x="4751205" y="2927072"/>
                  <a:pt x="5616085" y="2927072"/>
                </a:cubicBezTo>
                <a:cubicBezTo>
                  <a:pt x="5663979" y="2927072"/>
                  <a:pt x="5663979" y="2927072"/>
                  <a:pt x="5663979" y="2974964"/>
                </a:cubicBezTo>
                <a:cubicBezTo>
                  <a:pt x="5663039" y="3744060"/>
                  <a:pt x="5662569" y="4513156"/>
                  <a:pt x="5662569" y="5282252"/>
                </a:cubicBezTo>
                <a:cubicBezTo>
                  <a:pt x="4958269" y="5282252"/>
                  <a:pt x="4253969" y="5282252"/>
                  <a:pt x="3549669" y="5282252"/>
                </a:cubicBezTo>
                <a:cubicBezTo>
                  <a:pt x="3550139" y="5276617"/>
                  <a:pt x="3550609" y="5271451"/>
                  <a:pt x="3550609" y="5265818"/>
                </a:cubicBezTo>
                <a:cubicBezTo>
                  <a:pt x="3550609" y="4720690"/>
                  <a:pt x="3550609" y="4175561"/>
                  <a:pt x="3550609" y="3630433"/>
                </a:cubicBezTo>
                <a:lnTo>
                  <a:pt x="3550607" y="3630385"/>
                </a:lnTo>
                <a:lnTo>
                  <a:pt x="3550607" y="3629963"/>
                </a:lnTo>
                <a:cubicBezTo>
                  <a:pt x="3550607" y="3622920"/>
                  <a:pt x="3550138" y="3615877"/>
                  <a:pt x="3549668" y="3607895"/>
                </a:cubicBezTo>
                <a:cubicBezTo>
                  <a:pt x="3211604" y="3607895"/>
                  <a:pt x="2874949" y="3607895"/>
                  <a:pt x="2535946" y="3607895"/>
                </a:cubicBezTo>
                <a:cubicBezTo>
                  <a:pt x="2535946" y="3617755"/>
                  <a:pt x="2535946" y="3626207"/>
                  <a:pt x="2535946" y="3634659"/>
                </a:cubicBezTo>
                <a:cubicBezTo>
                  <a:pt x="2535946" y="3752042"/>
                  <a:pt x="2535946" y="3869425"/>
                  <a:pt x="2535946" y="3986809"/>
                </a:cubicBezTo>
                <a:cubicBezTo>
                  <a:pt x="2535477" y="4418779"/>
                  <a:pt x="2535477" y="4850281"/>
                  <a:pt x="2535477" y="5282252"/>
                </a:cubicBezTo>
                <a:lnTo>
                  <a:pt x="2535479" y="5282252"/>
                </a:lnTo>
                <a:lnTo>
                  <a:pt x="2535478" y="5282721"/>
                </a:lnTo>
                <a:cubicBezTo>
                  <a:pt x="1799720" y="5282721"/>
                  <a:pt x="1064430" y="5282721"/>
                  <a:pt x="328672" y="5282721"/>
                </a:cubicBezTo>
                <a:cubicBezTo>
                  <a:pt x="328203" y="5274739"/>
                  <a:pt x="327733" y="5267227"/>
                  <a:pt x="327733" y="5259244"/>
                </a:cubicBezTo>
                <a:cubicBezTo>
                  <a:pt x="327733" y="4490618"/>
                  <a:pt x="327733" y="3722461"/>
                  <a:pt x="327733" y="2953835"/>
                </a:cubicBezTo>
                <a:cubicBezTo>
                  <a:pt x="327733" y="2945854"/>
                  <a:pt x="328672" y="2937402"/>
                  <a:pt x="329142" y="2927541"/>
                </a:cubicBezTo>
                <a:cubicBezTo>
                  <a:pt x="342289" y="2927541"/>
                  <a:pt x="353088" y="2927541"/>
                  <a:pt x="364357" y="2927541"/>
                </a:cubicBezTo>
                <a:cubicBezTo>
                  <a:pt x="1250366" y="2927541"/>
                  <a:pt x="2135906" y="2927072"/>
                  <a:pt x="3021915" y="2927072"/>
                </a:cubicBezTo>
                <a:close/>
                <a:moveTo>
                  <a:pt x="2093179" y="1601578"/>
                </a:moveTo>
                <a:cubicBezTo>
                  <a:pt x="2093179" y="1809112"/>
                  <a:pt x="2093179" y="2014298"/>
                  <a:pt x="2093179" y="2220423"/>
                </a:cubicBezTo>
                <a:cubicBezTo>
                  <a:pt x="2376308" y="2220423"/>
                  <a:pt x="2658027" y="2220423"/>
                  <a:pt x="2942095" y="2220423"/>
                </a:cubicBezTo>
                <a:cubicBezTo>
                  <a:pt x="2942095" y="2012889"/>
                  <a:pt x="2942095" y="1807233"/>
                  <a:pt x="2942095" y="1601578"/>
                </a:cubicBezTo>
                <a:cubicBezTo>
                  <a:pt x="2658027" y="1601578"/>
                  <a:pt x="2375368" y="1601578"/>
                  <a:pt x="2093179" y="1601578"/>
                </a:cubicBezTo>
                <a:close/>
                <a:moveTo>
                  <a:pt x="3058070" y="1600170"/>
                </a:moveTo>
                <a:cubicBezTo>
                  <a:pt x="3058070" y="1808173"/>
                  <a:pt x="3058070" y="2013828"/>
                  <a:pt x="3058070" y="2219484"/>
                </a:cubicBezTo>
                <a:cubicBezTo>
                  <a:pt x="3342137" y="2219484"/>
                  <a:pt x="3623857" y="2219484"/>
                  <a:pt x="3906516" y="2219484"/>
                </a:cubicBezTo>
                <a:cubicBezTo>
                  <a:pt x="3906516" y="2012420"/>
                  <a:pt x="3906516" y="1806764"/>
                  <a:pt x="3906516" y="1600170"/>
                </a:cubicBezTo>
                <a:cubicBezTo>
                  <a:pt x="3621509" y="1600170"/>
                  <a:pt x="3339789" y="1600170"/>
                  <a:pt x="3058070" y="1600170"/>
                </a:cubicBezTo>
                <a:close/>
                <a:moveTo>
                  <a:pt x="4187296" y="1145191"/>
                </a:moveTo>
                <a:cubicBezTo>
                  <a:pt x="4187296" y="1554625"/>
                  <a:pt x="4187296" y="1956545"/>
                  <a:pt x="4187296" y="2358935"/>
                </a:cubicBezTo>
                <a:cubicBezTo>
                  <a:pt x="3383926" y="2358935"/>
                  <a:pt x="2582432" y="2358935"/>
                  <a:pt x="1777653" y="2358935"/>
                </a:cubicBezTo>
                <a:cubicBezTo>
                  <a:pt x="1777653" y="1957484"/>
                  <a:pt x="1777653" y="1557442"/>
                  <a:pt x="1777653" y="1156461"/>
                </a:cubicBezTo>
                <a:cubicBezTo>
                  <a:pt x="1735864" y="1170547"/>
                  <a:pt x="1721778" y="1196840"/>
                  <a:pt x="1721778" y="1239098"/>
                </a:cubicBezTo>
                <a:cubicBezTo>
                  <a:pt x="1723187" y="1628811"/>
                  <a:pt x="1722717" y="2018523"/>
                  <a:pt x="1722717" y="2408237"/>
                </a:cubicBezTo>
                <a:cubicBezTo>
                  <a:pt x="1722717" y="2417158"/>
                  <a:pt x="1722717" y="2426548"/>
                  <a:pt x="1722717" y="2435000"/>
                </a:cubicBezTo>
                <a:cubicBezTo>
                  <a:pt x="2566938" y="2435000"/>
                  <a:pt x="3407402" y="2435000"/>
                  <a:pt x="4247867" y="2435000"/>
                </a:cubicBezTo>
                <a:cubicBezTo>
                  <a:pt x="4248336" y="2430774"/>
                  <a:pt x="4249275" y="2428426"/>
                  <a:pt x="4249275" y="2426548"/>
                </a:cubicBezTo>
                <a:cubicBezTo>
                  <a:pt x="4249275" y="2020402"/>
                  <a:pt x="4249275" y="1614256"/>
                  <a:pt x="4249275" y="1208109"/>
                </a:cubicBezTo>
                <a:cubicBezTo>
                  <a:pt x="4249275" y="1202005"/>
                  <a:pt x="4246927" y="1193084"/>
                  <a:pt x="4242702" y="1189328"/>
                </a:cubicBezTo>
                <a:cubicBezTo>
                  <a:pt x="4227207" y="1175242"/>
                  <a:pt x="4209834" y="1162565"/>
                  <a:pt x="4187296" y="1145191"/>
                </a:cubicBezTo>
                <a:close/>
                <a:moveTo>
                  <a:pt x="3057130" y="1133453"/>
                </a:moveTo>
                <a:cubicBezTo>
                  <a:pt x="3057130" y="1269149"/>
                  <a:pt x="3057130" y="1402966"/>
                  <a:pt x="3057130" y="1538191"/>
                </a:cubicBezTo>
                <a:cubicBezTo>
                  <a:pt x="3341668" y="1538191"/>
                  <a:pt x="3623388" y="1538191"/>
                  <a:pt x="3905108" y="1538191"/>
                </a:cubicBezTo>
                <a:cubicBezTo>
                  <a:pt x="3905108" y="1402027"/>
                  <a:pt x="3905108" y="1267270"/>
                  <a:pt x="3905108" y="1133453"/>
                </a:cubicBezTo>
                <a:cubicBezTo>
                  <a:pt x="3621509" y="1133453"/>
                  <a:pt x="3339320" y="1133453"/>
                  <a:pt x="3057130" y="1133453"/>
                </a:cubicBezTo>
                <a:close/>
                <a:moveTo>
                  <a:pt x="2093179" y="1132514"/>
                </a:moveTo>
                <a:cubicBezTo>
                  <a:pt x="2093179" y="1269618"/>
                  <a:pt x="2093179" y="1404374"/>
                  <a:pt x="2093179" y="1538660"/>
                </a:cubicBezTo>
                <a:cubicBezTo>
                  <a:pt x="2377246" y="1538660"/>
                  <a:pt x="2659436" y="1538660"/>
                  <a:pt x="2941625" y="1538660"/>
                </a:cubicBezTo>
                <a:cubicBezTo>
                  <a:pt x="2941625" y="1402496"/>
                  <a:pt x="2941625" y="1267740"/>
                  <a:pt x="2941625" y="1132514"/>
                </a:cubicBezTo>
                <a:cubicBezTo>
                  <a:pt x="2658027" y="1132514"/>
                  <a:pt x="2376777" y="1132514"/>
                  <a:pt x="2093179" y="1132514"/>
                </a:cubicBezTo>
                <a:close/>
                <a:moveTo>
                  <a:pt x="2987640" y="69961"/>
                </a:moveTo>
                <a:cubicBezTo>
                  <a:pt x="3024264" y="97663"/>
                  <a:pt x="3061357" y="125835"/>
                  <a:pt x="3098450" y="154007"/>
                </a:cubicBezTo>
                <a:cubicBezTo>
                  <a:pt x="3495206" y="454979"/>
                  <a:pt x="3891491" y="756419"/>
                  <a:pt x="4289186" y="1056452"/>
                </a:cubicBezTo>
                <a:cubicBezTo>
                  <a:pt x="4323932" y="1082745"/>
                  <a:pt x="4336609" y="1111387"/>
                  <a:pt x="4326279" y="1155054"/>
                </a:cubicBezTo>
                <a:cubicBezTo>
                  <a:pt x="4289655" y="1127351"/>
                  <a:pt x="4253502" y="1100118"/>
                  <a:pt x="4217817" y="1072885"/>
                </a:cubicBezTo>
                <a:cubicBezTo>
                  <a:pt x="3817305" y="767688"/>
                  <a:pt x="3416324" y="462961"/>
                  <a:pt x="3016282" y="157295"/>
                </a:cubicBezTo>
                <a:cubicBezTo>
                  <a:pt x="3000788" y="145556"/>
                  <a:pt x="2990927" y="144617"/>
                  <a:pt x="2974493" y="156825"/>
                </a:cubicBezTo>
                <a:cubicBezTo>
                  <a:pt x="2544871" y="484559"/>
                  <a:pt x="2115248" y="811824"/>
                  <a:pt x="1685156" y="1139089"/>
                </a:cubicBezTo>
                <a:cubicBezTo>
                  <a:pt x="1679053" y="1143784"/>
                  <a:pt x="1672948" y="1148480"/>
                  <a:pt x="1664497" y="1154584"/>
                </a:cubicBezTo>
                <a:cubicBezTo>
                  <a:pt x="1656515" y="1114204"/>
                  <a:pt x="1663088" y="1086032"/>
                  <a:pt x="1697834" y="1059738"/>
                </a:cubicBezTo>
                <a:cubicBezTo>
                  <a:pt x="2124639" y="733412"/>
                  <a:pt x="2550036" y="405678"/>
                  <a:pt x="2975902" y="78413"/>
                </a:cubicBezTo>
                <a:cubicBezTo>
                  <a:pt x="2979189" y="76065"/>
                  <a:pt x="2982006" y="73717"/>
                  <a:pt x="2987640" y="69961"/>
                </a:cubicBezTo>
                <a:close/>
                <a:moveTo>
                  <a:pt x="2987640" y="9861"/>
                </a:moveTo>
                <a:cubicBezTo>
                  <a:pt x="2981066" y="14556"/>
                  <a:pt x="2975901" y="17843"/>
                  <a:pt x="2971206" y="21599"/>
                </a:cubicBezTo>
                <a:cubicBezTo>
                  <a:pt x="2744891" y="193918"/>
                  <a:pt x="2518576" y="366706"/>
                  <a:pt x="2292261" y="539494"/>
                </a:cubicBezTo>
                <a:cubicBezTo>
                  <a:pt x="2074398" y="705239"/>
                  <a:pt x="1857004" y="871454"/>
                  <a:pt x="1639141" y="1037199"/>
                </a:cubicBezTo>
                <a:cubicBezTo>
                  <a:pt x="1622707" y="1049877"/>
                  <a:pt x="1610969" y="1063023"/>
                  <a:pt x="1611908" y="1085561"/>
                </a:cubicBezTo>
                <a:cubicBezTo>
                  <a:pt x="1612846" y="1133453"/>
                  <a:pt x="1612377" y="1180876"/>
                  <a:pt x="1612846" y="1228768"/>
                </a:cubicBezTo>
                <a:cubicBezTo>
                  <a:pt x="1612846" y="1236750"/>
                  <a:pt x="1614724" y="1244733"/>
                  <a:pt x="1616133" y="1256940"/>
                </a:cubicBezTo>
                <a:cubicBezTo>
                  <a:pt x="2085666" y="924042"/>
                  <a:pt x="2534540" y="571422"/>
                  <a:pt x="2996091" y="233828"/>
                </a:cubicBezTo>
                <a:cubicBezTo>
                  <a:pt x="3452947" y="578935"/>
                  <a:pt x="3906516" y="927798"/>
                  <a:pt x="4372762" y="1269618"/>
                </a:cubicBezTo>
                <a:cubicBezTo>
                  <a:pt x="4372762" y="1206700"/>
                  <a:pt x="4370884" y="1151295"/>
                  <a:pt x="4373232" y="1095890"/>
                </a:cubicBezTo>
                <a:cubicBezTo>
                  <a:pt x="4374640" y="1062554"/>
                  <a:pt x="4363842" y="1040955"/>
                  <a:pt x="4337078" y="1020765"/>
                </a:cubicBezTo>
                <a:cubicBezTo>
                  <a:pt x="3957695" y="737167"/>
                  <a:pt x="3578782" y="452630"/>
                  <a:pt x="3199399" y="168562"/>
                </a:cubicBezTo>
                <a:cubicBezTo>
                  <a:pt x="3128969" y="115506"/>
                  <a:pt x="3058539" y="62917"/>
                  <a:pt x="2987640" y="9861"/>
                </a:cubicBezTo>
                <a:close/>
                <a:moveTo>
                  <a:pt x="2986231" y="0"/>
                </a:moveTo>
                <a:cubicBezTo>
                  <a:pt x="2987640" y="0"/>
                  <a:pt x="2989517" y="0"/>
                  <a:pt x="2990926" y="0"/>
                </a:cubicBezTo>
                <a:cubicBezTo>
                  <a:pt x="2996091" y="4696"/>
                  <a:pt x="3000786" y="9861"/>
                  <a:pt x="3006421" y="14086"/>
                </a:cubicBezTo>
                <a:cubicBezTo>
                  <a:pt x="3413976" y="320222"/>
                  <a:pt x="3822000" y="626357"/>
                  <a:pt x="4229554" y="932493"/>
                </a:cubicBezTo>
                <a:cubicBezTo>
                  <a:pt x="4252092" y="949396"/>
                  <a:pt x="4275569" y="956909"/>
                  <a:pt x="4303271" y="956909"/>
                </a:cubicBezTo>
                <a:cubicBezTo>
                  <a:pt x="4593442" y="955970"/>
                  <a:pt x="4883614" y="956439"/>
                  <a:pt x="5174255" y="955030"/>
                </a:cubicBezTo>
                <a:cubicBezTo>
                  <a:pt x="5206654" y="955030"/>
                  <a:pt x="5223087" y="966300"/>
                  <a:pt x="5235764" y="995880"/>
                </a:cubicBezTo>
                <a:cubicBezTo>
                  <a:pt x="5486026" y="1581857"/>
                  <a:pt x="5737226" y="2166896"/>
                  <a:pt x="5988426" y="2752404"/>
                </a:cubicBezTo>
                <a:cubicBezTo>
                  <a:pt x="5994999" y="2767899"/>
                  <a:pt x="6002981" y="2782924"/>
                  <a:pt x="6010024" y="2798419"/>
                </a:cubicBezTo>
                <a:cubicBezTo>
                  <a:pt x="6010024" y="2799827"/>
                  <a:pt x="6010024" y="2801705"/>
                  <a:pt x="6010024" y="2803114"/>
                </a:cubicBezTo>
                <a:cubicBezTo>
                  <a:pt x="6000634" y="2804053"/>
                  <a:pt x="5991712" y="2805462"/>
                  <a:pt x="5982322" y="2805462"/>
                </a:cubicBezTo>
                <a:cubicBezTo>
                  <a:pt x="3997606" y="2805462"/>
                  <a:pt x="2012889" y="2805462"/>
                  <a:pt x="27702" y="2805462"/>
                </a:cubicBezTo>
                <a:cubicBezTo>
                  <a:pt x="18311" y="2805462"/>
                  <a:pt x="9390" y="2804053"/>
                  <a:pt x="0" y="2803114"/>
                </a:cubicBezTo>
                <a:cubicBezTo>
                  <a:pt x="0" y="2801705"/>
                  <a:pt x="0" y="2799827"/>
                  <a:pt x="0" y="2798419"/>
                </a:cubicBezTo>
                <a:cubicBezTo>
                  <a:pt x="2817" y="2793723"/>
                  <a:pt x="6104" y="2789498"/>
                  <a:pt x="7982" y="2784802"/>
                </a:cubicBezTo>
                <a:cubicBezTo>
                  <a:pt x="264347" y="2187086"/>
                  <a:pt x="520243" y="1589840"/>
                  <a:pt x="775669" y="992124"/>
                </a:cubicBezTo>
                <a:cubicBezTo>
                  <a:pt x="787407" y="964891"/>
                  <a:pt x="802432" y="955030"/>
                  <a:pt x="832013" y="955500"/>
                </a:cubicBezTo>
                <a:cubicBezTo>
                  <a:pt x="1116550" y="956909"/>
                  <a:pt x="1401557" y="956909"/>
                  <a:pt x="1686094" y="957848"/>
                </a:cubicBezTo>
                <a:cubicBezTo>
                  <a:pt x="1717553" y="957848"/>
                  <a:pt x="1743377" y="948927"/>
                  <a:pt x="1768262" y="930146"/>
                </a:cubicBezTo>
                <a:cubicBezTo>
                  <a:pt x="1980960" y="767217"/>
                  <a:pt x="2194598" y="604759"/>
                  <a:pt x="2407766" y="441831"/>
                </a:cubicBezTo>
                <a:cubicBezTo>
                  <a:pt x="2600745" y="294397"/>
                  <a:pt x="2793722" y="146964"/>
                  <a:pt x="2986231" y="0"/>
                </a:cubicBezTo>
                <a:close/>
              </a:path>
            </a:pathLst>
          </a:custGeom>
          <a:solidFill>
            <a:schemeClr val="accent1"/>
          </a:solidFill>
          <a:ln w="609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123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28</cp:revision>
  <dcterms:created xsi:type="dcterms:W3CDTF">2018-02-18T19:39:47Z</dcterms:created>
  <dcterms:modified xsi:type="dcterms:W3CDTF">2023-11-27T15:01:16Z</dcterms:modified>
</cp:coreProperties>
</file>