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552" name="그룹 3551">
            <a:extLst>
              <a:ext uri="{FF2B5EF4-FFF2-40B4-BE49-F238E27FC236}">
                <a16:creationId xmlns:a16="http://schemas.microsoft.com/office/drawing/2014/main" id="{186FAF41-E890-4307-A879-DF0DFBD17D45}"/>
              </a:ext>
            </a:extLst>
          </p:cNvPr>
          <p:cNvGrpSpPr/>
          <p:nvPr/>
        </p:nvGrpSpPr>
        <p:grpSpPr>
          <a:xfrm>
            <a:off x="973238" y="1777950"/>
            <a:ext cx="5207883" cy="4404705"/>
            <a:chOff x="0" y="1584005"/>
            <a:chExt cx="4818994" cy="4075792"/>
          </a:xfrm>
        </p:grpSpPr>
        <p:sp>
          <p:nvSpPr>
            <p:cNvPr id="3553" name="자유형: 도형 3552">
              <a:extLst>
                <a:ext uri="{FF2B5EF4-FFF2-40B4-BE49-F238E27FC236}">
                  <a16:creationId xmlns:a16="http://schemas.microsoft.com/office/drawing/2014/main" id="{394D4036-2D6C-4931-828F-B23669E10B22}"/>
                </a:ext>
              </a:extLst>
            </p:cNvPr>
            <p:cNvSpPr/>
            <p:nvPr/>
          </p:nvSpPr>
          <p:spPr>
            <a:xfrm>
              <a:off x="1535946" y="2366671"/>
              <a:ext cx="1911399" cy="2757876"/>
            </a:xfrm>
            <a:custGeom>
              <a:avLst/>
              <a:gdLst>
                <a:gd name="connsiteX0" fmla="*/ 0 w 1911399"/>
                <a:gd name="connsiteY0" fmla="*/ 0 h 2757876"/>
                <a:gd name="connsiteX1" fmla="*/ 1911400 w 1911399"/>
                <a:gd name="connsiteY1" fmla="*/ 0 h 2757876"/>
                <a:gd name="connsiteX2" fmla="*/ 1911400 w 1911399"/>
                <a:gd name="connsiteY2" fmla="*/ 2757877 h 2757876"/>
                <a:gd name="connsiteX3" fmla="*/ 0 w 1911399"/>
                <a:gd name="connsiteY3" fmla="*/ 2757877 h 2757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11399" h="2757876">
                  <a:moveTo>
                    <a:pt x="0" y="0"/>
                  </a:moveTo>
                  <a:lnTo>
                    <a:pt x="1911400" y="0"/>
                  </a:lnTo>
                  <a:lnTo>
                    <a:pt x="1911400" y="2757877"/>
                  </a:lnTo>
                  <a:lnTo>
                    <a:pt x="0" y="2757877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4" name="자유형: 도형 3553">
              <a:extLst>
                <a:ext uri="{FF2B5EF4-FFF2-40B4-BE49-F238E27FC236}">
                  <a16:creationId xmlns:a16="http://schemas.microsoft.com/office/drawing/2014/main" id="{480431D1-DCD0-4032-9D7A-71F6F2668A9F}"/>
                </a:ext>
              </a:extLst>
            </p:cNvPr>
            <p:cNvSpPr/>
            <p:nvPr/>
          </p:nvSpPr>
          <p:spPr>
            <a:xfrm>
              <a:off x="1626123" y="2473086"/>
              <a:ext cx="1731659" cy="2542239"/>
            </a:xfrm>
            <a:custGeom>
              <a:avLst/>
              <a:gdLst>
                <a:gd name="connsiteX0" fmla="*/ 1700804 w 1731659"/>
                <a:gd name="connsiteY0" fmla="*/ 145 h 2542239"/>
                <a:gd name="connsiteX1" fmla="*/ 1731660 w 1731659"/>
                <a:gd name="connsiteY1" fmla="*/ 30045 h 2542239"/>
                <a:gd name="connsiteX2" fmla="*/ 1731660 w 1731659"/>
                <a:gd name="connsiteY2" fmla="*/ 2514114 h 2542239"/>
                <a:gd name="connsiteX3" fmla="*/ 1702921 w 1731659"/>
                <a:gd name="connsiteY3" fmla="*/ 2542239 h 2542239"/>
                <a:gd name="connsiteX4" fmla="*/ 30651 w 1731659"/>
                <a:gd name="connsiteY4" fmla="*/ 2542239 h 2542239"/>
                <a:gd name="connsiteX5" fmla="*/ 68 w 1731659"/>
                <a:gd name="connsiteY5" fmla="*/ 2512612 h 2542239"/>
                <a:gd name="connsiteX6" fmla="*/ 0 w 1731659"/>
                <a:gd name="connsiteY6" fmla="*/ 31956 h 2542239"/>
                <a:gd name="connsiteX7" fmla="*/ 32221 w 1731659"/>
                <a:gd name="connsiteY7" fmla="*/ 8 h 2542239"/>
                <a:gd name="connsiteX8" fmla="*/ 1700804 w 1731659"/>
                <a:gd name="connsiteY8" fmla="*/ 145 h 2542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31659" h="2542239">
                  <a:moveTo>
                    <a:pt x="1700804" y="145"/>
                  </a:moveTo>
                  <a:cubicBezTo>
                    <a:pt x="1724014" y="-60"/>
                    <a:pt x="1731660" y="5469"/>
                    <a:pt x="1731660" y="30045"/>
                  </a:cubicBezTo>
                  <a:cubicBezTo>
                    <a:pt x="1731046" y="858090"/>
                    <a:pt x="1731046" y="1686068"/>
                    <a:pt x="1731660" y="2514114"/>
                  </a:cubicBezTo>
                  <a:cubicBezTo>
                    <a:pt x="1731660" y="2536846"/>
                    <a:pt x="1725038" y="2542307"/>
                    <a:pt x="1702921" y="2542239"/>
                  </a:cubicBezTo>
                  <a:cubicBezTo>
                    <a:pt x="1145475" y="2541624"/>
                    <a:pt x="588097" y="2541624"/>
                    <a:pt x="30651" y="2542239"/>
                  </a:cubicBezTo>
                  <a:cubicBezTo>
                    <a:pt x="7509" y="2542239"/>
                    <a:pt x="0" y="2537187"/>
                    <a:pt x="68" y="2512612"/>
                  </a:cubicBezTo>
                  <a:cubicBezTo>
                    <a:pt x="751" y="1685726"/>
                    <a:pt x="751" y="858841"/>
                    <a:pt x="0" y="31956"/>
                  </a:cubicBezTo>
                  <a:cubicBezTo>
                    <a:pt x="0" y="6016"/>
                    <a:pt x="6826" y="-265"/>
                    <a:pt x="32221" y="8"/>
                  </a:cubicBezTo>
                  <a:cubicBezTo>
                    <a:pt x="159602" y="1305"/>
                    <a:pt x="1584823" y="1101"/>
                    <a:pt x="1700804" y="145"/>
                  </a:cubicBezTo>
                  <a:close/>
                </a:path>
              </a:pathLst>
            </a:custGeom>
            <a:solidFill>
              <a:srgbClr val="F7F6F8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5" name="자유형: 도형 3554">
              <a:extLst>
                <a:ext uri="{FF2B5EF4-FFF2-40B4-BE49-F238E27FC236}">
                  <a16:creationId xmlns:a16="http://schemas.microsoft.com/office/drawing/2014/main" id="{67975D46-34C3-4CE8-AEB5-C018EEB5A228}"/>
                </a:ext>
              </a:extLst>
            </p:cNvPr>
            <p:cNvSpPr/>
            <p:nvPr/>
          </p:nvSpPr>
          <p:spPr>
            <a:xfrm>
              <a:off x="1836309" y="3970881"/>
              <a:ext cx="1351632" cy="27305"/>
            </a:xfrm>
            <a:custGeom>
              <a:avLst/>
              <a:gdLst>
                <a:gd name="connsiteX0" fmla="*/ 1337980 w 1351632"/>
                <a:gd name="connsiteY0" fmla="*/ 27306 h 27305"/>
                <a:gd name="connsiteX1" fmla="*/ 13653 w 1351632"/>
                <a:gd name="connsiteY1" fmla="*/ 27306 h 27305"/>
                <a:gd name="connsiteX2" fmla="*/ 0 w 1351632"/>
                <a:gd name="connsiteY2" fmla="*/ 13653 h 27305"/>
                <a:gd name="connsiteX3" fmla="*/ 0 w 1351632"/>
                <a:gd name="connsiteY3" fmla="*/ 13653 h 27305"/>
                <a:gd name="connsiteX4" fmla="*/ 13653 w 1351632"/>
                <a:gd name="connsiteY4" fmla="*/ 0 h 27305"/>
                <a:gd name="connsiteX5" fmla="*/ 1337980 w 1351632"/>
                <a:gd name="connsiteY5" fmla="*/ 0 h 27305"/>
                <a:gd name="connsiteX6" fmla="*/ 1351633 w 1351632"/>
                <a:gd name="connsiteY6" fmla="*/ 13653 h 27305"/>
                <a:gd name="connsiteX7" fmla="*/ 1351633 w 1351632"/>
                <a:gd name="connsiteY7" fmla="*/ 13653 h 27305"/>
                <a:gd name="connsiteX8" fmla="*/ 1337980 w 1351632"/>
                <a:gd name="connsiteY8" fmla="*/ 27306 h 27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27305">
                  <a:moveTo>
                    <a:pt x="1337980" y="27306"/>
                  </a:moveTo>
                  <a:lnTo>
                    <a:pt x="13653" y="27306"/>
                  </a:lnTo>
                  <a:cubicBezTo>
                    <a:pt x="6144" y="27306"/>
                    <a:pt x="0" y="21162"/>
                    <a:pt x="0" y="13653"/>
                  </a:cubicBezTo>
                  <a:lnTo>
                    <a:pt x="0" y="13653"/>
                  </a:lnTo>
                  <a:cubicBezTo>
                    <a:pt x="0" y="6144"/>
                    <a:pt x="6144" y="0"/>
                    <a:pt x="13653" y="0"/>
                  </a:cubicBezTo>
                  <a:lnTo>
                    <a:pt x="1337980" y="0"/>
                  </a:lnTo>
                  <a:cubicBezTo>
                    <a:pt x="1345489" y="0"/>
                    <a:pt x="1351633" y="6144"/>
                    <a:pt x="1351633" y="13653"/>
                  </a:cubicBezTo>
                  <a:lnTo>
                    <a:pt x="1351633" y="13653"/>
                  </a:lnTo>
                  <a:cubicBezTo>
                    <a:pt x="1351633" y="21230"/>
                    <a:pt x="1345489" y="27306"/>
                    <a:pt x="1337980" y="2730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6" name="자유형: 도형 3555">
              <a:extLst>
                <a:ext uri="{FF2B5EF4-FFF2-40B4-BE49-F238E27FC236}">
                  <a16:creationId xmlns:a16="http://schemas.microsoft.com/office/drawing/2014/main" id="{6175B485-73DA-439D-800B-87983E6A7FF3}"/>
                </a:ext>
              </a:extLst>
            </p:cNvPr>
            <p:cNvSpPr/>
            <p:nvPr/>
          </p:nvSpPr>
          <p:spPr>
            <a:xfrm>
              <a:off x="2364925" y="2121119"/>
              <a:ext cx="295081" cy="163293"/>
            </a:xfrm>
            <a:custGeom>
              <a:avLst/>
              <a:gdLst>
                <a:gd name="connsiteX0" fmla="*/ 294309 w 295081"/>
                <a:gd name="connsiteY0" fmla="*/ 163293 h 163293"/>
                <a:gd name="connsiteX1" fmla="*/ 773 w 295081"/>
                <a:gd name="connsiteY1" fmla="*/ 163293 h 163293"/>
                <a:gd name="connsiteX2" fmla="*/ 22 w 295081"/>
                <a:gd name="connsiteY2" fmla="*/ 23488 h 163293"/>
                <a:gd name="connsiteX3" fmla="*/ 23027 w 295081"/>
                <a:gd name="connsiteY3" fmla="*/ 5 h 163293"/>
                <a:gd name="connsiteX4" fmla="*/ 271987 w 295081"/>
                <a:gd name="connsiteY4" fmla="*/ 5 h 163293"/>
                <a:gd name="connsiteX5" fmla="*/ 295060 w 295081"/>
                <a:gd name="connsiteY5" fmla="*/ 23556 h 163293"/>
                <a:gd name="connsiteX6" fmla="*/ 294309 w 295081"/>
                <a:gd name="connsiteY6" fmla="*/ 163293 h 163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5081" h="163293">
                  <a:moveTo>
                    <a:pt x="294309" y="163293"/>
                  </a:moveTo>
                  <a:cubicBezTo>
                    <a:pt x="196486" y="163293"/>
                    <a:pt x="98664" y="163293"/>
                    <a:pt x="773" y="163293"/>
                  </a:cubicBezTo>
                  <a:cubicBezTo>
                    <a:pt x="636" y="116669"/>
                    <a:pt x="1114" y="70044"/>
                    <a:pt x="22" y="23488"/>
                  </a:cubicBezTo>
                  <a:cubicBezTo>
                    <a:pt x="-388" y="6012"/>
                    <a:pt x="4869" y="-200"/>
                    <a:pt x="23027" y="5"/>
                  </a:cubicBezTo>
                  <a:cubicBezTo>
                    <a:pt x="106036" y="824"/>
                    <a:pt x="189046" y="824"/>
                    <a:pt x="271987" y="5"/>
                  </a:cubicBezTo>
                  <a:cubicBezTo>
                    <a:pt x="290213" y="-200"/>
                    <a:pt x="295470" y="6217"/>
                    <a:pt x="295060" y="23556"/>
                  </a:cubicBezTo>
                  <a:cubicBezTo>
                    <a:pt x="294104" y="70112"/>
                    <a:pt x="294514" y="116669"/>
                    <a:pt x="294309" y="163293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7" name="자유형: 도형 3556">
              <a:extLst>
                <a:ext uri="{FF2B5EF4-FFF2-40B4-BE49-F238E27FC236}">
                  <a16:creationId xmlns:a16="http://schemas.microsoft.com/office/drawing/2014/main" id="{5498523A-9062-41A0-BDAF-76E8DD82B672}"/>
                </a:ext>
              </a:extLst>
            </p:cNvPr>
            <p:cNvSpPr/>
            <p:nvPr/>
          </p:nvSpPr>
          <p:spPr>
            <a:xfrm>
              <a:off x="2423381" y="2175463"/>
              <a:ext cx="177555" cy="95638"/>
            </a:xfrm>
            <a:custGeom>
              <a:avLst/>
              <a:gdLst>
                <a:gd name="connsiteX0" fmla="*/ 156189 w 177555"/>
                <a:gd name="connsiteY0" fmla="*/ 95638 h 95638"/>
                <a:gd name="connsiteX1" fmla="*/ 21367 w 177555"/>
                <a:gd name="connsiteY1" fmla="*/ 95638 h 95638"/>
                <a:gd name="connsiteX2" fmla="*/ 0 w 177555"/>
                <a:gd name="connsiteY2" fmla="*/ 74272 h 95638"/>
                <a:gd name="connsiteX3" fmla="*/ 0 w 177555"/>
                <a:gd name="connsiteY3" fmla="*/ 21367 h 95638"/>
                <a:gd name="connsiteX4" fmla="*/ 21367 w 177555"/>
                <a:gd name="connsiteY4" fmla="*/ 0 h 95638"/>
                <a:gd name="connsiteX5" fmla="*/ 156189 w 177555"/>
                <a:gd name="connsiteY5" fmla="*/ 0 h 95638"/>
                <a:gd name="connsiteX6" fmla="*/ 177555 w 177555"/>
                <a:gd name="connsiteY6" fmla="*/ 21367 h 95638"/>
                <a:gd name="connsiteX7" fmla="*/ 177555 w 177555"/>
                <a:gd name="connsiteY7" fmla="*/ 74272 h 95638"/>
                <a:gd name="connsiteX8" fmla="*/ 156189 w 177555"/>
                <a:gd name="connsiteY8" fmla="*/ 95638 h 9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555" h="95638">
                  <a:moveTo>
                    <a:pt x="156189" y="95638"/>
                  </a:moveTo>
                  <a:lnTo>
                    <a:pt x="21367" y="95638"/>
                  </a:lnTo>
                  <a:cubicBezTo>
                    <a:pt x="9557" y="95638"/>
                    <a:pt x="0" y="86081"/>
                    <a:pt x="0" y="74272"/>
                  </a:cubicBezTo>
                  <a:lnTo>
                    <a:pt x="0" y="21367"/>
                  </a:lnTo>
                  <a:cubicBezTo>
                    <a:pt x="0" y="9557"/>
                    <a:pt x="9557" y="0"/>
                    <a:pt x="21367" y="0"/>
                  </a:cubicBezTo>
                  <a:lnTo>
                    <a:pt x="156189" y="0"/>
                  </a:lnTo>
                  <a:cubicBezTo>
                    <a:pt x="167998" y="0"/>
                    <a:pt x="177555" y="9557"/>
                    <a:pt x="177555" y="21367"/>
                  </a:cubicBezTo>
                  <a:lnTo>
                    <a:pt x="177555" y="74272"/>
                  </a:lnTo>
                  <a:cubicBezTo>
                    <a:pt x="177487" y="86081"/>
                    <a:pt x="167930" y="95638"/>
                    <a:pt x="156189" y="95638"/>
                  </a:cubicBezTo>
                  <a:close/>
                </a:path>
              </a:pathLst>
            </a:custGeom>
            <a:solidFill>
              <a:srgbClr val="F9FBFD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8" name="자유형: 도형 3557">
              <a:extLst>
                <a:ext uri="{FF2B5EF4-FFF2-40B4-BE49-F238E27FC236}">
                  <a16:creationId xmlns:a16="http://schemas.microsoft.com/office/drawing/2014/main" id="{D10BD795-E496-4F05-9F9F-EC6EFDAD6FCD}"/>
                </a:ext>
              </a:extLst>
            </p:cNvPr>
            <p:cNvSpPr/>
            <p:nvPr/>
          </p:nvSpPr>
          <p:spPr>
            <a:xfrm>
              <a:off x="0" y="3533922"/>
              <a:ext cx="553008" cy="143423"/>
            </a:xfrm>
            <a:custGeom>
              <a:avLst/>
              <a:gdLst>
                <a:gd name="connsiteX0" fmla="*/ 532871 w 553008"/>
                <a:gd name="connsiteY0" fmla="*/ 143423 h 143423"/>
                <a:gd name="connsiteX1" fmla="*/ 20070 w 553008"/>
                <a:gd name="connsiteY1" fmla="*/ 143423 h 143423"/>
                <a:gd name="connsiteX2" fmla="*/ 0 w 553008"/>
                <a:gd name="connsiteY2" fmla="*/ 123354 h 143423"/>
                <a:gd name="connsiteX3" fmla="*/ 0 w 553008"/>
                <a:gd name="connsiteY3" fmla="*/ 20070 h 143423"/>
                <a:gd name="connsiteX4" fmla="*/ 20070 w 553008"/>
                <a:gd name="connsiteY4" fmla="*/ 0 h 143423"/>
                <a:gd name="connsiteX5" fmla="*/ 532939 w 553008"/>
                <a:gd name="connsiteY5" fmla="*/ 0 h 143423"/>
                <a:gd name="connsiteX6" fmla="*/ 553009 w 553008"/>
                <a:gd name="connsiteY6" fmla="*/ 20070 h 143423"/>
                <a:gd name="connsiteX7" fmla="*/ 553009 w 553008"/>
                <a:gd name="connsiteY7" fmla="*/ 123354 h 143423"/>
                <a:gd name="connsiteX8" fmla="*/ 532871 w 553008"/>
                <a:gd name="connsiteY8" fmla="*/ 143423 h 143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08" h="143423">
                  <a:moveTo>
                    <a:pt x="532871" y="143423"/>
                  </a:moveTo>
                  <a:lnTo>
                    <a:pt x="20070" y="143423"/>
                  </a:lnTo>
                  <a:cubicBezTo>
                    <a:pt x="9011" y="143423"/>
                    <a:pt x="0" y="134412"/>
                    <a:pt x="0" y="123354"/>
                  </a:cubicBezTo>
                  <a:lnTo>
                    <a:pt x="0" y="20070"/>
                  </a:lnTo>
                  <a:cubicBezTo>
                    <a:pt x="0" y="9011"/>
                    <a:pt x="9011" y="0"/>
                    <a:pt x="20070" y="0"/>
                  </a:cubicBezTo>
                  <a:lnTo>
                    <a:pt x="532939" y="0"/>
                  </a:lnTo>
                  <a:cubicBezTo>
                    <a:pt x="543998" y="0"/>
                    <a:pt x="553009" y="9011"/>
                    <a:pt x="553009" y="20070"/>
                  </a:cubicBezTo>
                  <a:lnTo>
                    <a:pt x="553009" y="123354"/>
                  </a:lnTo>
                  <a:cubicBezTo>
                    <a:pt x="552941" y="134481"/>
                    <a:pt x="543930" y="143423"/>
                    <a:pt x="532871" y="143423"/>
                  </a:cubicBez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9" name="자유형: 도형 3558">
              <a:extLst>
                <a:ext uri="{FF2B5EF4-FFF2-40B4-BE49-F238E27FC236}">
                  <a16:creationId xmlns:a16="http://schemas.microsoft.com/office/drawing/2014/main" id="{22A5A210-F836-4079-9198-85B48F6DE947}"/>
                </a:ext>
              </a:extLst>
            </p:cNvPr>
            <p:cNvSpPr/>
            <p:nvPr/>
          </p:nvSpPr>
          <p:spPr>
            <a:xfrm>
              <a:off x="2484341" y="4940205"/>
              <a:ext cx="2334653" cy="719592"/>
            </a:xfrm>
            <a:custGeom>
              <a:avLst/>
              <a:gdLst>
                <a:gd name="connsiteX0" fmla="*/ 0 w 2334653"/>
                <a:gd name="connsiteY0" fmla="*/ 170417 h 719592"/>
                <a:gd name="connsiteX1" fmla="*/ 219606 w 2334653"/>
                <a:gd name="connsiteY1" fmla="*/ 170075 h 719592"/>
                <a:gd name="connsiteX2" fmla="*/ 444196 w 2334653"/>
                <a:gd name="connsiteY2" fmla="*/ 380261 h 719592"/>
                <a:gd name="connsiteX3" fmla="*/ 1576973 w 2334653"/>
                <a:gd name="connsiteY3" fmla="*/ 380329 h 719592"/>
                <a:gd name="connsiteX4" fmla="*/ 1617249 w 2334653"/>
                <a:gd name="connsiteY4" fmla="*/ 341282 h 719592"/>
                <a:gd name="connsiteX5" fmla="*/ 1946966 w 2334653"/>
                <a:gd name="connsiteY5" fmla="*/ 1326 h 719592"/>
                <a:gd name="connsiteX6" fmla="*/ 2324399 w 2334653"/>
                <a:gd name="connsiteY6" fmla="*/ 275953 h 719592"/>
                <a:gd name="connsiteX7" fmla="*/ 2132030 w 2334653"/>
                <a:gd name="connsiteY7" fmla="*/ 683559 h 719592"/>
                <a:gd name="connsiteX8" fmla="*/ 1688722 w 2334653"/>
                <a:gd name="connsiteY8" fmla="*/ 576726 h 719592"/>
                <a:gd name="connsiteX9" fmla="*/ 1626874 w 2334653"/>
                <a:gd name="connsiteY9" fmla="*/ 546621 h 719592"/>
                <a:gd name="connsiteX10" fmla="*/ 314084 w 2334653"/>
                <a:gd name="connsiteY10" fmla="*/ 544641 h 719592"/>
                <a:gd name="connsiteX11" fmla="*/ 48809 w 2334653"/>
                <a:gd name="connsiteY11" fmla="*/ 375960 h 719592"/>
                <a:gd name="connsiteX12" fmla="*/ 0 w 2334653"/>
                <a:gd name="connsiteY12" fmla="*/ 170417 h 719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34653" h="719592">
                  <a:moveTo>
                    <a:pt x="0" y="170417"/>
                  </a:moveTo>
                  <a:cubicBezTo>
                    <a:pt x="73179" y="170280"/>
                    <a:pt x="146427" y="170212"/>
                    <a:pt x="219606" y="170075"/>
                  </a:cubicBezTo>
                  <a:cubicBezTo>
                    <a:pt x="228276" y="308788"/>
                    <a:pt x="299817" y="376711"/>
                    <a:pt x="444196" y="380261"/>
                  </a:cubicBezTo>
                  <a:cubicBezTo>
                    <a:pt x="514645" y="381968"/>
                    <a:pt x="1269921" y="378964"/>
                    <a:pt x="1576973" y="380329"/>
                  </a:cubicBezTo>
                  <a:cubicBezTo>
                    <a:pt x="1608580" y="380466"/>
                    <a:pt x="1615611" y="370909"/>
                    <a:pt x="1617249" y="341282"/>
                  </a:cubicBezTo>
                  <a:cubicBezTo>
                    <a:pt x="1627352" y="157924"/>
                    <a:pt x="1764768" y="17368"/>
                    <a:pt x="1946966" y="1326"/>
                  </a:cubicBezTo>
                  <a:cubicBezTo>
                    <a:pt x="2120562" y="-13897"/>
                    <a:pt x="2281870" y="103450"/>
                    <a:pt x="2324399" y="275953"/>
                  </a:cubicBezTo>
                  <a:cubicBezTo>
                    <a:pt x="2364607" y="439378"/>
                    <a:pt x="2283713" y="610721"/>
                    <a:pt x="2132030" y="683559"/>
                  </a:cubicBezTo>
                  <a:cubicBezTo>
                    <a:pt x="1976797" y="758104"/>
                    <a:pt x="1791118" y="714347"/>
                    <a:pt x="1688722" y="576726"/>
                  </a:cubicBezTo>
                  <a:cubicBezTo>
                    <a:pt x="1671587" y="553720"/>
                    <a:pt x="1654453" y="546621"/>
                    <a:pt x="1626874" y="546621"/>
                  </a:cubicBezTo>
                  <a:cubicBezTo>
                    <a:pt x="1233331" y="547509"/>
                    <a:pt x="358797" y="546621"/>
                    <a:pt x="314084" y="544641"/>
                  </a:cubicBezTo>
                  <a:cubicBezTo>
                    <a:pt x="186157" y="538839"/>
                    <a:pt x="100485" y="494467"/>
                    <a:pt x="48809" y="375960"/>
                  </a:cubicBezTo>
                  <a:cubicBezTo>
                    <a:pt x="20411" y="310631"/>
                    <a:pt x="7304" y="252607"/>
                    <a:pt x="0" y="170417"/>
                  </a:cubicBezTo>
                  <a:close/>
                </a:path>
              </a:pathLst>
            </a:custGeom>
            <a:solidFill>
              <a:schemeClr val="accent3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0" name="자유형: 도형 3559">
              <a:extLst>
                <a:ext uri="{FF2B5EF4-FFF2-40B4-BE49-F238E27FC236}">
                  <a16:creationId xmlns:a16="http://schemas.microsoft.com/office/drawing/2014/main" id="{1604E87F-3DED-481D-BF38-54EED6446DF7}"/>
                </a:ext>
              </a:extLst>
            </p:cNvPr>
            <p:cNvSpPr/>
            <p:nvPr/>
          </p:nvSpPr>
          <p:spPr>
            <a:xfrm>
              <a:off x="36838" y="2828944"/>
              <a:ext cx="1498357" cy="1873320"/>
            </a:xfrm>
            <a:custGeom>
              <a:avLst/>
              <a:gdLst>
                <a:gd name="connsiteX0" fmla="*/ 1498357 w 1498357"/>
                <a:gd name="connsiteY0" fmla="*/ 1741639 h 1873320"/>
                <a:gd name="connsiteX1" fmla="*/ 1497948 w 1498357"/>
                <a:gd name="connsiteY1" fmla="*/ 1873321 h 1873320"/>
                <a:gd name="connsiteX2" fmla="*/ 1109114 w 1498357"/>
                <a:gd name="connsiteY2" fmla="*/ 1871750 h 1873320"/>
                <a:gd name="connsiteX3" fmla="*/ 617338 w 1498357"/>
                <a:gd name="connsiteY3" fmla="*/ 1558896 h 1873320"/>
                <a:gd name="connsiteX4" fmla="*/ 578974 w 1498357"/>
                <a:gd name="connsiteY4" fmla="*/ 1391716 h 1873320"/>
                <a:gd name="connsiteX5" fmla="*/ 558768 w 1498357"/>
                <a:gd name="connsiteY5" fmla="*/ 557049 h 1873320"/>
                <a:gd name="connsiteX6" fmla="*/ 529209 w 1498357"/>
                <a:gd name="connsiteY6" fmla="*/ 522234 h 1873320"/>
                <a:gd name="connsiteX7" fmla="*/ 175395 w 1498357"/>
                <a:gd name="connsiteY7" fmla="*/ 363383 h 1873320"/>
                <a:gd name="connsiteX8" fmla="*/ 1390 w 1498357"/>
                <a:gd name="connsiteY8" fmla="*/ 56740 h 1873320"/>
                <a:gd name="connsiteX9" fmla="*/ 14701 w 1498357"/>
                <a:gd name="connsiteY9" fmla="*/ 37216 h 1873320"/>
                <a:gd name="connsiteX10" fmla="*/ 92864 w 1498357"/>
                <a:gd name="connsiteY10" fmla="*/ 36056 h 1873320"/>
                <a:gd name="connsiteX11" fmla="*/ 126996 w 1498357"/>
                <a:gd name="connsiteY11" fmla="*/ 56535 h 1873320"/>
                <a:gd name="connsiteX12" fmla="*/ 161128 w 1498357"/>
                <a:gd name="connsiteY12" fmla="*/ 124799 h 1873320"/>
                <a:gd name="connsiteX13" fmla="*/ 623892 w 1498357"/>
                <a:gd name="connsiteY13" fmla="*/ 414308 h 1873320"/>
                <a:gd name="connsiteX14" fmla="*/ 1062217 w 1498357"/>
                <a:gd name="connsiteY14" fmla="*/ 165758 h 1873320"/>
                <a:gd name="connsiteX15" fmla="*/ 1126658 w 1498357"/>
                <a:gd name="connsiteY15" fmla="*/ 25202 h 1873320"/>
                <a:gd name="connsiteX16" fmla="*/ 1165227 w 1498357"/>
                <a:gd name="connsiteY16" fmla="*/ 422 h 1873320"/>
                <a:gd name="connsiteX17" fmla="*/ 1226597 w 1498357"/>
                <a:gd name="connsiteY17" fmla="*/ 763 h 1873320"/>
                <a:gd name="connsiteX18" fmla="*/ 1257794 w 1498357"/>
                <a:gd name="connsiteY18" fmla="*/ 42814 h 1873320"/>
                <a:gd name="connsiteX19" fmla="*/ 852372 w 1498357"/>
                <a:gd name="connsiteY19" fmla="*/ 492198 h 1873320"/>
                <a:gd name="connsiteX20" fmla="*/ 712567 w 1498357"/>
                <a:gd name="connsiteY20" fmla="*/ 534658 h 1873320"/>
                <a:gd name="connsiteX21" fmla="*/ 688401 w 1498357"/>
                <a:gd name="connsiteY21" fmla="*/ 564763 h 1873320"/>
                <a:gd name="connsiteX22" fmla="*/ 721578 w 1498357"/>
                <a:gd name="connsiteY22" fmla="*/ 1431446 h 1873320"/>
                <a:gd name="connsiteX23" fmla="*/ 1171440 w 1498357"/>
                <a:gd name="connsiteY23" fmla="*/ 1749421 h 1873320"/>
                <a:gd name="connsiteX24" fmla="*/ 1498357 w 1498357"/>
                <a:gd name="connsiteY24" fmla="*/ 1741639 h 1873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98357" h="1873320">
                  <a:moveTo>
                    <a:pt x="1498357" y="1741639"/>
                  </a:moveTo>
                  <a:cubicBezTo>
                    <a:pt x="1498221" y="1792359"/>
                    <a:pt x="1498084" y="1822601"/>
                    <a:pt x="1497948" y="1873321"/>
                  </a:cubicBezTo>
                  <a:cubicBezTo>
                    <a:pt x="1368314" y="1872843"/>
                    <a:pt x="1238748" y="1873321"/>
                    <a:pt x="1109114" y="1871750"/>
                  </a:cubicBezTo>
                  <a:cubicBezTo>
                    <a:pt x="880907" y="1869088"/>
                    <a:pt x="720486" y="1759114"/>
                    <a:pt x="617338" y="1558896"/>
                  </a:cubicBezTo>
                  <a:cubicBezTo>
                    <a:pt x="590169" y="1506127"/>
                    <a:pt x="579588" y="1450765"/>
                    <a:pt x="578974" y="1391716"/>
                  </a:cubicBezTo>
                  <a:cubicBezTo>
                    <a:pt x="577335" y="1239487"/>
                    <a:pt x="561498" y="683065"/>
                    <a:pt x="558768" y="557049"/>
                  </a:cubicBezTo>
                  <a:cubicBezTo>
                    <a:pt x="558290" y="534248"/>
                    <a:pt x="551327" y="524487"/>
                    <a:pt x="529209" y="522234"/>
                  </a:cubicBezTo>
                  <a:cubicBezTo>
                    <a:pt x="393773" y="508445"/>
                    <a:pt x="275130" y="456359"/>
                    <a:pt x="175395" y="363383"/>
                  </a:cubicBezTo>
                  <a:cubicBezTo>
                    <a:pt x="85423" y="279554"/>
                    <a:pt x="31836" y="174632"/>
                    <a:pt x="1390" y="56740"/>
                  </a:cubicBezTo>
                  <a:cubicBezTo>
                    <a:pt x="-1955" y="43701"/>
                    <a:pt x="93" y="36807"/>
                    <a:pt x="14701" y="37216"/>
                  </a:cubicBezTo>
                  <a:cubicBezTo>
                    <a:pt x="16954" y="37285"/>
                    <a:pt x="65558" y="36056"/>
                    <a:pt x="92864" y="36056"/>
                  </a:cubicBezTo>
                  <a:cubicBezTo>
                    <a:pt x="113343" y="36056"/>
                    <a:pt x="121944" y="43838"/>
                    <a:pt x="126996" y="56535"/>
                  </a:cubicBezTo>
                  <a:cubicBezTo>
                    <a:pt x="140649" y="90667"/>
                    <a:pt x="146588" y="92852"/>
                    <a:pt x="161128" y="124799"/>
                  </a:cubicBezTo>
                  <a:cubicBezTo>
                    <a:pt x="263525" y="343245"/>
                    <a:pt x="406880" y="411509"/>
                    <a:pt x="623892" y="414308"/>
                  </a:cubicBezTo>
                  <a:cubicBezTo>
                    <a:pt x="843771" y="411509"/>
                    <a:pt x="960025" y="325428"/>
                    <a:pt x="1062217" y="165758"/>
                  </a:cubicBezTo>
                  <a:cubicBezTo>
                    <a:pt x="1087884" y="125619"/>
                    <a:pt x="1110070" y="70051"/>
                    <a:pt x="1126658" y="25202"/>
                  </a:cubicBezTo>
                  <a:cubicBezTo>
                    <a:pt x="1133758" y="6020"/>
                    <a:pt x="1137307" y="1924"/>
                    <a:pt x="1165227" y="422"/>
                  </a:cubicBezTo>
                  <a:cubicBezTo>
                    <a:pt x="1185638" y="-670"/>
                    <a:pt x="1206118" y="695"/>
                    <a:pt x="1226597" y="763"/>
                  </a:cubicBezTo>
                  <a:cubicBezTo>
                    <a:pt x="1267897" y="832"/>
                    <a:pt x="1268307" y="900"/>
                    <a:pt x="1257794" y="42814"/>
                  </a:cubicBezTo>
                  <a:cubicBezTo>
                    <a:pt x="1202363" y="264468"/>
                    <a:pt x="1058940" y="406936"/>
                    <a:pt x="852372" y="492198"/>
                  </a:cubicBezTo>
                  <a:cubicBezTo>
                    <a:pt x="807181" y="510834"/>
                    <a:pt x="760420" y="524828"/>
                    <a:pt x="712567" y="534658"/>
                  </a:cubicBezTo>
                  <a:cubicBezTo>
                    <a:pt x="695091" y="538276"/>
                    <a:pt x="687992" y="546331"/>
                    <a:pt x="688401" y="564763"/>
                  </a:cubicBezTo>
                  <a:cubicBezTo>
                    <a:pt x="692429" y="772627"/>
                    <a:pt x="698095" y="1351235"/>
                    <a:pt x="721578" y="1431446"/>
                  </a:cubicBezTo>
                  <a:cubicBezTo>
                    <a:pt x="784518" y="1646410"/>
                    <a:pt x="946167" y="1756247"/>
                    <a:pt x="1171440" y="1749421"/>
                  </a:cubicBezTo>
                  <a:cubicBezTo>
                    <a:pt x="1294315" y="1749489"/>
                    <a:pt x="1451323" y="1749489"/>
                    <a:pt x="1498357" y="1741639"/>
                  </a:cubicBezTo>
                  <a:close/>
                </a:path>
              </a:pathLst>
            </a:custGeom>
            <a:solidFill>
              <a:schemeClr val="accent3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1" name="자유형: 도형 3560">
              <a:extLst>
                <a:ext uri="{FF2B5EF4-FFF2-40B4-BE49-F238E27FC236}">
                  <a16:creationId xmlns:a16="http://schemas.microsoft.com/office/drawing/2014/main" id="{7CEF8E01-FA42-4F3C-8DEB-F63B91E1C2D5}"/>
                </a:ext>
              </a:extLst>
            </p:cNvPr>
            <p:cNvSpPr/>
            <p:nvPr/>
          </p:nvSpPr>
          <p:spPr>
            <a:xfrm>
              <a:off x="94817" y="3676662"/>
              <a:ext cx="378460" cy="684707"/>
            </a:xfrm>
            <a:custGeom>
              <a:avLst/>
              <a:gdLst>
                <a:gd name="connsiteX0" fmla="*/ 548 w 378460"/>
                <a:gd name="connsiteY0" fmla="*/ 68 h 684707"/>
                <a:gd name="connsiteX1" fmla="*/ 377913 w 378460"/>
                <a:gd name="connsiteY1" fmla="*/ 0 h 684707"/>
                <a:gd name="connsiteX2" fmla="*/ 378459 w 378460"/>
                <a:gd name="connsiteY2" fmla="*/ 650832 h 684707"/>
                <a:gd name="connsiteX3" fmla="*/ 344327 w 378460"/>
                <a:gd name="connsiteY3" fmla="*/ 684691 h 684707"/>
                <a:gd name="connsiteX4" fmla="*/ 34202 w 378460"/>
                <a:gd name="connsiteY4" fmla="*/ 684691 h 684707"/>
                <a:gd name="connsiteX5" fmla="*/ 2 w 378460"/>
                <a:gd name="connsiteY5" fmla="*/ 650832 h 684707"/>
                <a:gd name="connsiteX6" fmla="*/ 548 w 378460"/>
                <a:gd name="connsiteY6" fmla="*/ 68 h 684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8460" h="684707">
                  <a:moveTo>
                    <a:pt x="548" y="68"/>
                  </a:moveTo>
                  <a:cubicBezTo>
                    <a:pt x="126359" y="68"/>
                    <a:pt x="252102" y="68"/>
                    <a:pt x="377913" y="0"/>
                  </a:cubicBezTo>
                  <a:cubicBezTo>
                    <a:pt x="377913" y="216944"/>
                    <a:pt x="377367" y="433888"/>
                    <a:pt x="378459" y="650832"/>
                  </a:cubicBezTo>
                  <a:cubicBezTo>
                    <a:pt x="378595" y="678001"/>
                    <a:pt x="370950" y="685100"/>
                    <a:pt x="344327" y="684691"/>
                  </a:cubicBezTo>
                  <a:cubicBezTo>
                    <a:pt x="240975" y="683189"/>
                    <a:pt x="137554" y="683189"/>
                    <a:pt x="34202" y="684691"/>
                  </a:cubicBezTo>
                  <a:cubicBezTo>
                    <a:pt x="7647" y="685100"/>
                    <a:pt x="-135" y="678069"/>
                    <a:pt x="2" y="650832"/>
                  </a:cubicBezTo>
                  <a:cubicBezTo>
                    <a:pt x="1094" y="433956"/>
                    <a:pt x="548" y="217012"/>
                    <a:pt x="548" y="68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2" name="자유형: 도형 3561">
              <a:extLst>
                <a:ext uri="{FF2B5EF4-FFF2-40B4-BE49-F238E27FC236}">
                  <a16:creationId xmlns:a16="http://schemas.microsoft.com/office/drawing/2014/main" id="{6DF8B49F-28F4-402D-A1C6-B5AF6F42844F}"/>
                </a:ext>
              </a:extLst>
            </p:cNvPr>
            <p:cNvSpPr/>
            <p:nvPr/>
          </p:nvSpPr>
          <p:spPr>
            <a:xfrm>
              <a:off x="1052239" y="1709193"/>
              <a:ext cx="248738" cy="1094958"/>
            </a:xfrm>
            <a:custGeom>
              <a:avLst/>
              <a:gdLst>
                <a:gd name="connsiteX0" fmla="*/ 2239 w 248738"/>
                <a:gd name="connsiteY0" fmla="*/ 2141 h 1094958"/>
                <a:gd name="connsiteX1" fmla="*/ 127299 w 248738"/>
                <a:gd name="connsiteY1" fmla="*/ 10742 h 1094958"/>
                <a:gd name="connsiteX2" fmla="*/ 244373 w 248738"/>
                <a:gd name="connsiteY2" fmla="*/ 184202 h 1094958"/>
                <a:gd name="connsiteX3" fmla="*/ 247171 w 248738"/>
                <a:gd name="connsiteY3" fmla="*/ 1059964 h 1094958"/>
                <a:gd name="connsiteX4" fmla="*/ 237546 w 248738"/>
                <a:gd name="connsiteY4" fmla="*/ 1091707 h 1094958"/>
                <a:gd name="connsiteX5" fmla="*/ 160885 w 248738"/>
                <a:gd name="connsiteY5" fmla="*/ 1088226 h 1094958"/>
                <a:gd name="connsiteX6" fmla="*/ 157540 w 248738"/>
                <a:gd name="connsiteY6" fmla="*/ 1066040 h 1094958"/>
                <a:gd name="connsiteX7" fmla="*/ 157336 w 248738"/>
                <a:gd name="connsiteY7" fmla="*/ 203657 h 1094958"/>
                <a:gd name="connsiteX8" fmla="*/ 54393 w 248738"/>
                <a:gd name="connsiteY8" fmla="*/ 109998 h 1094958"/>
                <a:gd name="connsiteX9" fmla="*/ 3809 w 248738"/>
                <a:gd name="connsiteY9" fmla="*/ 116142 h 1094958"/>
                <a:gd name="connsiteX10" fmla="*/ 2239 w 248738"/>
                <a:gd name="connsiteY10" fmla="*/ 2141 h 1094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738" h="1094958">
                  <a:moveTo>
                    <a:pt x="2239" y="2141"/>
                  </a:moveTo>
                  <a:cubicBezTo>
                    <a:pt x="44426" y="-2160"/>
                    <a:pt x="86273" y="-317"/>
                    <a:pt x="127299" y="10742"/>
                  </a:cubicBezTo>
                  <a:cubicBezTo>
                    <a:pt x="212903" y="33816"/>
                    <a:pt x="244782" y="90884"/>
                    <a:pt x="244373" y="184202"/>
                  </a:cubicBezTo>
                  <a:cubicBezTo>
                    <a:pt x="244782" y="234239"/>
                    <a:pt x="247581" y="790662"/>
                    <a:pt x="247171" y="1059964"/>
                  </a:cubicBezTo>
                  <a:cubicBezTo>
                    <a:pt x="247171" y="1071091"/>
                    <a:pt x="254476" y="1089386"/>
                    <a:pt x="237546" y="1091707"/>
                  </a:cubicBezTo>
                  <a:cubicBezTo>
                    <a:pt x="214541" y="1094779"/>
                    <a:pt x="183208" y="1098465"/>
                    <a:pt x="160885" y="1088226"/>
                  </a:cubicBezTo>
                  <a:cubicBezTo>
                    <a:pt x="157131" y="1086519"/>
                    <a:pt x="157540" y="1073685"/>
                    <a:pt x="157540" y="1066040"/>
                  </a:cubicBezTo>
                  <a:cubicBezTo>
                    <a:pt x="157677" y="789911"/>
                    <a:pt x="158360" y="214989"/>
                    <a:pt x="157336" y="203657"/>
                  </a:cubicBezTo>
                  <a:cubicBezTo>
                    <a:pt x="151943" y="141946"/>
                    <a:pt x="115899" y="108770"/>
                    <a:pt x="54393" y="109998"/>
                  </a:cubicBezTo>
                  <a:cubicBezTo>
                    <a:pt x="37532" y="110340"/>
                    <a:pt x="20671" y="114026"/>
                    <a:pt x="3809" y="116142"/>
                  </a:cubicBezTo>
                  <a:cubicBezTo>
                    <a:pt x="-969" y="77232"/>
                    <a:pt x="-969" y="49926"/>
                    <a:pt x="2239" y="2141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3" name="자유형: 도형 3562">
              <a:extLst>
                <a:ext uri="{FF2B5EF4-FFF2-40B4-BE49-F238E27FC236}">
                  <a16:creationId xmlns:a16="http://schemas.microsoft.com/office/drawing/2014/main" id="{309F558D-F740-4DF5-A7A3-B54C748A1BE5}"/>
                </a:ext>
              </a:extLst>
            </p:cNvPr>
            <p:cNvSpPr/>
            <p:nvPr/>
          </p:nvSpPr>
          <p:spPr>
            <a:xfrm>
              <a:off x="20757" y="1733767"/>
              <a:ext cx="246687" cy="1095399"/>
            </a:xfrm>
            <a:custGeom>
              <a:avLst/>
              <a:gdLst>
                <a:gd name="connsiteX0" fmla="*/ 87919 w 246687"/>
                <a:gd name="connsiteY0" fmla="*/ 641232 h 1095399"/>
                <a:gd name="connsiteX1" fmla="*/ 88806 w 246687"/>
                <a:gd name="connsiteY1" fmla="*/ 1063993 h 1095399"/>
                <a:gd name="connsiteX2" fmla="*/ 44707 w 246687"/>
                <a:gd name="connsiteY2" fmla="*/ 1094916 h 1095399"/>
                <a:gd name="connsiteX3" fmla="*/ 4636 w 246687"/>
                <a:gd name="connsiteY3" fmla="*/ 1063515 h 1095399"/>
                <a:gd name="connsiteX4" fmla="*/ 5455 w 246687"/>
                <a:gd name="connsiteY4" fmla="*/ 272537 h 1095399"/>
                <a:gd name="connsiteX5" fmla="*/ 1360 w 246687"/>
                <a:gd name="connsiteY5" fmla="*/ 180858 h 1095399"/>
                <a:gd name="connsiteX6" fmla="*/ 110582 w 246687"/>
                <a:gd name="connsiteY6" fmla="*/ 14907 h 1095399"/>
                <a:gd name="connsiteX7" fmla="*/ 218235 w 246687"/>
                <a:gd name="connsiteY7" fmla="*/ 94 h 1095399"/>
                <a:gd name="connsiteX8" fmla="*/ 244927 w 246687"/>
                <a:gd name="connsiteY8" fmla="*/ 27877 h 1095399"/>
                <a:gd name="connsiteX9" fmla="*/ 244790 w 246687"/>
                <a:gd name="connsiteY9" fmla="*/ 44943 h 1095399"/>
                <a:gd name="connsiteX10" fmla="*/ 241513 w 246687"/>
                <a:gd name="connsiteY10" fmla="*/ 108361 h 1095399"/>
                <a:gd name="connsiteX11" fmla="*/ 185059 w 246687"/>
                <a:gd name="connsiteY11" fmla="*/ 109795 h 1095399"/>
                <a:gd name="connsiteX12" fmla="*/ 89421 w 246687"/>
                <a:gd name="connsiteY12" fmla="*/ 201542 h 1095399"/>
                <a:gd name="connsiteX13" fmla="*/ 88055 w 246687"/>
                <a:gd name="connsiteY13" fmla="*/ 296907 h 1095399"/>
                <a:gd name="connsiteX14" fmla="*/ 87919 w 246687"/>
                <a:gd name="connsiteY14" fmla="*/ 641232 h 109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6687" h="1095399">
                  <a:moveTo>
                    <a:pt x="87919" y="641232"/>
                  </a:moveTo>
                  <a:cubicBezTo>
                    <a:pt x="87919" y="782129"/>
                    <a:pt x="86622" y="923095"/>
                    <a:pt x="88806" y="1063993"/>
                  </a:cubicBezTo>
                  <a:cubicBezTo>
                    <a:pt x="89421" y="1103245"/>
                    <a:pt x="65869" y="1093961"/>
                    <a:pt x="44707" y="1094916"/>
                  </a:cubicBezTo>
                  <a:cubicBezTo>
                    <a:pt x="22317" y="1095940"/>
                    <a:pt x="4432" y="1098466"/>
                    <a:pt x="4636" y="1063515"/>
                  </a:cubicBezTo>
                  <a:cubicBezTo>
                    <a:pt x="6206" y="799878"/>
                    <a:pt x="5524" y="536242"/>
                    <a:pt x="5455" y="272537"/>
                  </a:cubicBezTo>
                  <a:cubicBezTo>
                    <a:pt x="5455" y="241954"/>
                    <a:pt x="4909" y="211508"/>
                    <a:pt x="1360" y="180858"/>
                  </a:cubicBezTo>
                  <a:cubicBezTo>
                    <a:pt x="-8061" y="98736"/>
                    <a:pt x="31806" y="39551"/>
                    <a:pt x="110582" y="14907"/>
                  </a:cubicBezTo>
                  <a:cubicBezTo>
                    <a:pt x="145602" y="3985"/>
                    <a:pt x="181850" y="1937"/>
                    <a:pt x="218235" y="94"/>
                  </a:cubicBezTo>
                  <a:cubicBezTo>
                    <a:pt x="239397" y="-998"/>
                    <a:pt x="247521" y="7398"/>
                    <a:pt x="244927" y="27877"/>
                  </a:cubicBezTo>
                  <a:cubicBezTo>
                    <a:pt x="244244" y="33475"/>
                    <a:pt x="244927" y="39209"/>
                    <a:pt x="244790" y="44943"/>
                  </a:cubicBezTo>
                  <a:cubicBezTo>
                    <a:pt x="244380" y="66447"/>
                    <a:pt x="251070" y="92251"/>
                    <a:pt x="241513" y="108361"/>
                  </a:cubicBezTo>
                  <a:cubicBezTo>
                    <a:pt x="230318" y="127270"/>
                    <a:pt x="204651" y="108361"/>
                    <a:pt x="185059" y="109795"/>
                  </a:cubicBezTo>
                  <a:cubicBezTo>
                    <a:pt x="129287" y="113890"/>
                    <a:pt x="94267" y="145019"/>
                    <a:pt x="89421" y="201542"/>
                  </a:cubicBezTo>
                  <a:cubicBezTo>
                    <a:pt x="86758" y="233148"/>
                    <a:pt x="88055" y="265096"/>
                    <a:pt x="88055" y="296907"/>
                  </a:cubicBezTo>
                  <a:cubicBezTo>
                    <a:pt x="87850" y="411727"/>
                    <a:pt x="87919" y="526480"/>
                    <a:pt x="87919" y="64123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4" name="자유형: 도형 3563">
              <a:extLst>
                <a:ext uri="{FF2B5EF4-FFF2-40B4-BE49-F238E27FC236}">
                  <a16:creationId xmlns:a16="http://schemas.microsoft.com/office/drawing/2014/main" id="{18AD6A5F-715B-431C-A98D-DBCF6A4A448F}"/>
                </a:ext>
              </a:extLst>
            </p:cNvPr>
            <p:cNvSpPr/>
            <p:nvPr/>
          </p:nvSpPr>
          <p:spPr>
            <a:xfrm>
              <a:off x="259658" y="1620310"/>
              <a:ext cx="237523" cy="360498"/>
            </a:xfrm>
            <a:custGeom>
              <a:avLst/>
              <a:gdLst>
                <a:gd name="connsiteX0" fmla="*/ 4298 w 237523"/>
                <a:gd name="connsiteY0" fmla="*/ 185638 h 360498"/>
                <a:gd name="connsiteX1" fmla="*/ 51400 w 237523"/>
                <a:gd name="connsiteY1" fmla="*/ 87406 h 360498"/>
                <a:gd name="connsiteX2" fmla="*/ 153933 w 237523"/>
                <a:gd name="connsiteY2" fmla="*/ 8902 h 360498"/>
                <a:gd name="connsiteX3" fmla="*/ 182536 w 237523"/>
                <a:gd name="connsiteY3" fmla="*/ 11223 h 360498"/>
                <a:gd name="connsiteX4" fmla="*/ 230321 w 237523"/>
                <a:gd name="connsiteY4" fmla="*/ 269330 h 360498"/>
                <a:gd name="connsiteX5" fmla="*/ 188475 w 237523"/>
                <a:gd name="connsiteY5" fmla="*/ 349882 h 360498"/>
                <a:gd name="connsiteX6" fmla="*/ 154411 w 237523"/>
                <a:gd name="connsiteY6" fmla="*/ 353432 h 360498"/>
                <a:gd name="connsiteX7" fmla="*/ 18975 w 237523"/>
                <a:gd name="connsiteY7" fmla="*/ 256428 h 360498"/>
                <a:gd name="connsiteX8" fmla="*/ 4298 w 237523"/>
                <a:gd name="connsiteY8" fmla="*/ 185638 h 360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523" h="360498">
                  <a:moveTo>
                    <a:pt x="4298" y="185638"/>
                  </a:moveTo>
                  <a:cubicBezTo>
                    <a:pt x="-10788" y="137307"/>
                    <a:pt x="15971" y="111435"/>
                    <a:pt x="51400" y="87406"/>
                  </a:cubicBezTo>
                  <a:cubicBezTo>
                    <a:pt x="86966" y="63240"/>
                    <a:pt x="119938" y="35320"/>
                    <a:pt x="153933" y="8902"/>
                  </a:cubicBezTo>
                  <a:cubicBezTo>
                    <a:pt x="164446" y="710"/>
                    <a:pt x="173389" y="-7140"/>
                    <a:pt x="182536" y="11223"/>
                  </a:cubicBezTo>
                  <a:cubicBezTo>
                    <a:pt x="223153" y="92799"/>
                    <a:pt x="251483" y="176491"/>
                    <a:pt x="230321" y="269330"/>
                  </a:cubicBezTo>
                  <a:cubicBezTo>
                    <a:pt x="223358" y="299708"/>
                    <a:pt x="208408" y="325921"/>
                    <a:pt x="188475" y="349882"/>
                  </a:cubicBezTo>
                  <a:cubicBezTo>
                    <a:pt x="177416" y="363194"/>
                    <a:pt x="168201" y="363535"/>
                    <a:pt x="154411" y="353432"/>
                  </a:cubicBezTo>
                  <a:cubicBezTo>
                    <a:pt x="109766" y="320392"/>
                    <a:pt x="64848" y="287762"/>
                    <a:pt x="18975" y="256428"/>
                  </a:cubicBezTo>
                  <a:cubicBezTo>
                    <a:pt x="-9969" y="236632"/>
                    <a:pt x="9896" y="208097"/>
                    <a:pt x="4298" y="185638"/>
                  </a:cubicBezTo>
                  <a:close/>
                </a:path>
              </a:pathLst>
            </a:custGeom>
            <a:solidFill>
              <a:schemeClr val="accent1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5" name="자유형: 도형 3564">
              <a:extLst>
                <a:ext uri="{FF2B5EF4-FFF2-40B4-BE49-F238E27FC236}">
                  <a16:creationId xmlns:a16="http://schemas.microsoft.com/office/drawing/2014/main" id="{1662B3F2-1635-4A55-B242-E23947757C82}"/>
                </a:ext>
              </a:extLst>
            </p:cNvPr>
            <p:cNvSpPr/>
            <p:nvPr/>
          </p:nvSpPr>
          <p:spPr>
            <a:xfrm>
              <a:off x="821524" y="1584005"/>
              <a:ext cx="234523" cy="357567"/>
            </a:xfrm>
            <a:custGeom>
              <a:avLst/>
              <a:gdLst>
                <a:gd name="connsiteX0" fmla="*/ 232953 w 234523"/>
                <a:gd name="connsiteY0" fmla="*/ 127329 h 357567"/>
                <a:gd name="connsiteX1" fmla="*/ 234524 w 234523"/>
                <a:gd name="connsiteY1" fmla="*/ 241330 h 357567"/>
                <a:gd name="connsiteX2" fmla="*/ 88301 w 234523"/>
                <a:gd name="connsiteY2" fmla="*/ 346799 h 357567"/>
                <a:gd name="connsiteX3" fmla="*/ 50620 w 234523"/>
                <a:gd name="connsiteY3" fmla="*/ 337037 h 357567"/>
                <a:gd name="connsiteX4" fmla="*/ 5497 w 234523"/>
                <a:gd name="connsiteY4" fmla="*/ 135316 h 357567"/>
                <a:gd name="connsiteX5" fmla="*/ 50142 w 234523"/>
                <a:gd name="connsiteY5" fmla="*/ 14556 h 357567"/>
                <a:gd name="connsiteX6" fmla="*/ 80861 w 234523"/>
                <a:gd name="connsiteY6" fmla="*/ 7252 h 357567"/>
                <a:gd name="connsiteX7" fmla="*/ 232953 w 234523"/>
                <a:gd name="connsiteY7" fmla="*/ 127329 h 357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523" h="357567">
                  <a:moveTo>
                    <a:pt x="232953" y="127329"/>
                  </a:moveTo>
                  <a:cubicBezTo>
                    <a:pt x="232407" y="165352"/>
                    <a:pt x="229677" y="203375"/>
                    <a:pt x="234524" y="241330"/>
                  </a:cubicBezTo>
                  <a:cubicBezTo>
                    <a:pt x="185646" y="276282"/>
                    <a:pt x="135677" y="309936"/>
                    <a:pt x="88301" y="346799"/>
                  </a:cubicBezTo>
                  <a:cubicBezTo>
                    <a:pt x="64204" y="365571"/>
                    <a:pt x="65843" y="358199"/>
                    <a:pt x="50620" y="337037"/>
                  </a:cubicBezTo>
                  <a:cubicBezTo>
                    <a:pt x="5838" y="274780"/>
                    <a:pt x="-9316" y="206311"/>
                    <a:pt x="5497" y="135316"/>
                  </a:cubicBezTo>
                  <a:cubicBezTo>
                    <a:pt x="14303" y="92992"/>
                    <a:pt x="30618" y="53194"/>
                    <a:pt x="50142" y="14556"/>
                  </a:cubicBezTo>
                  <a:cubicBezTo>
                    <a:pt x="58333" y="-1622"/>
                    <a:pt x="65979" y="-4694"/>
                    <a:pt x="80861" y="7252"/>
                  </a:cubicBezTo>
                  <a:cubicBezTo>
                    <a:pt x="131240" y="47869"/>
                    <a:pt x="182233" y="87463"/>
                    <a:pt x="232953" y="127329"/>
                  </a:cubicBezTo>
                  <a:close/>
                </a:path>
              </a:pathLst>
            </a:custGeom>
            <a:solidFill>
              <a:schemeClr val="accent1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6" name="자유형: 도형 3565">
              <a:extLst>
                <a:ext uri="{FF2B5EF4-FFF2-40B4-BE49-F238E27FC236}">
                  <a16:creationId xmlns:a16="http://schemas.microsoft.com/office/drawing/2014/main" id="{9A89A1B4-E63B-45ED-84E3-58C3A0C88393}"/>
                </a:ext>
              </a:extLst>
            </p:cNvPr>
            <p:cNvSpPr/>
            <p:nvPr/>
          </p:nvSpPr>
          <p:spPr>
            <a:xfrm>
              <a:off x="4206006" y="5049142"/>
              <a:ext cx="503627" cy="503559"/>
            </a:xfrm>
            <a:custGeom>
              <a:avLst/>
              <a:gdLst>
                <a:gd name="connsiteX0" fmla="*/ 256975 w 503627"/>
                <a:gd name="connsiteY0" fmla="*/ 42 h 503559"/>
                <a:gd name="connsiteX1" fmla="*/ 503614 w 503627"/>
                <a:gd name="connsiteY1" fmla="*/ 253984 h 503559"/>
                <a:gd name="connsiteX2" fmla="*/ 251651 w 503627"/>
                <a:gd name="connsiteY2" fmla="*/ 503559 h 503559"/>
                <a:gd name="connsiteX3" fmla="*/ 29 w 503627"/>
                <a:gd name="connsiteY3" fmla="*/ 247022 h 503559"/>
                <a:gd name="connsiteX4" fmla="*/ 256975 w 503627"/>
                <a:gd name="connsiteY4" fmla="*/ 42 h 503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627" h="503559">
                  <a:moveTo>
                    <a:pt x="256975" y="42"/>
                  </a:moveTo>
                  <a:cubicBezTo>
                    <a:pt x="392275" y="2499"/>
                    <a:pt x="505048" y="118548"/>
                    <a:pt x="503614" y="253984"/>
                  </a:cubicBezTo>
                  <a:cubicBezTo>
                    <a:pt x="502181" y="388875"/>
                    <a:pt x="385995" y="503968"/>
                    <a:pt x="251651" y="503559"/>
                  </a:cubicBezTo>
                  <a:cubicBezTo>
                    <a:pt x="113688" y="503149"/>
                    <a:pt x="-2088" y="385052"/>
                    <a:pt x="29" y="247022"/>
                  </a:cubicBezTo>
                  <a:cubicBezTo>
                    <a:pt x="2145" y="110356"/>
                    <a:pt x="119491" y="-2485"/>
                    <a:pt x="256975" y="4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7" name="자유형: 도형 3566">
              <a:extLst>
                <a:ext uri="{FF2B5EF4-FFF2-40B4-BE49-F238E27FC236}">
                  <a16:creationId xmlns:a16="http://schemas.microsoft.com/office/drawing/2014/main" id="{46A52B39-36E0-401E-96FF-3B3487F9C6BB}"/>
                </a:ext>
              </a:extLst>
            </p:cNvPr>
            <p:cNvSpPr/>
            <p:nvPr/>
          </p:nvSpPr>
          <p:spPr>
            <a:xfrm>
              <a:off x="172907" y="3765198"/>
              <a:ext cx="251916" cy="251899"/>
            </a:xfrm>
            <a:custGeom>
              <a:avLst/>
              <a:gdLst>
                <a:gd name="connsiteX0" fmla="*/ 124725 w 251916"/>
                <a:gd name="connsiteY0" fmla="*/ 3 h 251899"/>
                <a:gd name="connsiteX1" fmla="*/ 251901 w 251916"/>
                <a:gd name="connsiteY1" fmla="*/ 122879 h 251899"/>
                <a:gd name="connsiteX2" fmla="*/ 126227 w 251916"/>
                <a:gd name="connsiteY2" fmla="*/ 251898 h 251899"/>
                <a:gd name="connsiteX3" fmla="*/ 6 w 251916"/>
                <a:gd name="connsiteY3" fmla="*/ 126019 h 251899"/>
                <a:gd name="connsiteX4" fmla="*/ 124725 w 251916"/>
                <a:gd name="connsiteY4" fmla="*/ 3 h 251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916" h="251899">
                  <a:moveTo>
                    <a:pt x="124725" y="3"/>
                  </a:moveTo>
                  <a:cubicBezTo>
                    <a:pt x="195925" y="-475"/>
                    <a:pt x="250809" y="52567"/>
                    <a:pt x="251901" y="122879"/>
                  </a:cubicBezTo>
                  <a:cubicBezTo>
                    <a:pt x="252994" y="194283"/>
                    <a:pt x="196539" y="252171"/>
                    <a:pt x="126227" y="251898"/>
                  </a:cubicBezTo>
                  <a:cubicBezTo>
                    <a:pt x="57348" y="251557"/>
                    <a:pt x="689" y="195171"/>
                    <a:pt x="6" y="126019"/>
                  </a:cubicBezTo>
                  <a:cubicBezTo>
                    <a:pt x="-676" y="56594"/>
                    <a:pt x="54822" y="481"/>
                    <a:pt x="124725" y="3"/>
                  </a:cubicBez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8" name="자유형: 도형 3567">
              <a:extLst>
                <a:ext uri="{FF2B5EF4-FFF2-40B4-BE49-F238E27FC236}">
                  <a16:creationId xmlns:a16="http://schemas.microsoft.com/office/drawing/2014/main" id="{D4ADF8FE-041B-43CE-B1EE-DC64C736238F}"/>
                </a:ext>
              </a:extLst>
            </p:cNvPr>
            <p:cNvSpPr/>
            <p:nvPr/>
          </p:nvSpPr>
          <p:spPr>
            <a:xfrm>
              <a:off x="119093" y="4131447"/>
              <a:ext cx="329198" cy="23406"/>
            </a:xfrm>
            <a:custGeom>
              <a:avLst/>
              <a:gdLst>
                <a:gd name="connsiteX0" fmla="*/ 166934 w 329198"/>
                <a:gd name="connsiteY0" fmla="*/ 743 h 23406"/>
                <a:gd name="connsiteX1" fmla="*/ 302916 w 329198"/>
                <a:gd name="connsiteY1" fmla="*/ 1015 h 23406"/>
                <a:gd name="connsiteX2" fmla="*/ 329198 w 329198"/>
                <a:gd name="connsiteY2" fmla="*/ 12552 h 23406"/>
                <a:gd name="connsiteX3" fmla="*/ 305101 w 329198"/>
                <a:gd name="connsiteY3" fmla="*/ 22451 h 23406"/>
                <a:gd name="connsiteX4" fmla="*/ 22964 w 329198"/>
                <a:gd name="connsiteY4" fmla="*/ 22451 h 23406"/>
                <a:gd name="connsiteX5" fmla="*/ 27 w 329198"/>
                <a:gd name="connsiteY5" fmla="*/ 11255 h 23406"/>
                <a:gd name="connsiteX6" fmla="*/ 24193 w 329198"/>
                <a:gd name="connsiteY6" fmla="*/ 947 h 23406"/>
                <a:gd name="connsiteX7" fmla="*/ 166934 w 329198"/>
                <a:gd name="connsiteY7" fmla="*/ 743 h 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9198" h="23406">
                  <a:moveTo>
                    <a:pt x="166934" y="743"/>
                  </a:moveTo>
                  <a:cubicBezTo>
                    <a:pt x="212261" y="743"/>
                    <a:pt x="257589" y="401"/>
                    <a:pt x="302916" y="1015"/>
                  </a:cubicBezTo>
                  <a:cubicBezTo>
                    <a:pt x="312746" y="1152"/>
                    <a:pt x="329266" y="-5265"/>
                    <a:pt x="329198" y="12552"/>
                  </a:cubicBezTo>
                  <a:cubicBezTo>
                    <a:pt x="329130" y="28048"/>
                    <a:pt x="314043" y="22382"/>
                    <a:pt x="305101" y="22451"/>
                  </a:cubicBezTo>
                  <a:cubicBezTo>
                    <a:pt x="211032" y="22792"/>
                    <a:pt x="117032" y="22792"/>
                    <a:pt x="22964" y="22451"/>
                  </a:cubicBezTo>
                  <a:cubicBezTo>
                    <a:pt x="14090" y="22451"/>
                    <a:pt x="-723" y="27707"/>
                    <a:pt x="27" y="11255"/>
                  </a:cubicBezTo>
                  <a:cubicBezTo>
                    <a:pt x="778" y="-4104"/>
                    <a:pt x="15114" y="1015"/>
                    <a:pt x="24193" y="947"/>
                  </a:cubicBezTo>
                  <a:cubicBezTo>
                    <a:pt x="71773" y="469"/>
                    <a:pt x="119353" y="743"/>
                    <a:pt x="166934" y="743"/>
                  </a:cubicBez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9" name="자유형: 도형 3568">
              <a:extLst>
                <a:ext uri="{FF2B5EF4-FFF2-40B4-BE49-F238E27FC236}">
                  <a16:creationId xmlns:a16="http://schemas.microsoft.com/office/drawing/2014/main" id="{1A6FAF15-2767-448D-8E8F-2794E3276426}"/>
                </a:ext>
              </a:extLst>
            </p:cNvPr>
            <p:cNvSpPr/>
            <p:nvPr/>
          </p:nvSpPr>
          <p:spPr>
            <a:xfrm>
              <a:off x="119055" y="4071115"/>
              <a:ext cx="329165" cy="22706"/>
            </a:xfrm>
            <a:custGeom>
              <a:avLst/>
              <a:gdLst>
                <a:gd name="connsiteX0" fmla="*/ 161511 w 329165"/>
                <a:gd name="connsiteY0" fmla="*/ 22233 h 22706"/>
                <a:gd name="connsiteX1" fmla="*/ 22183 w 329165"/>
                <a:gd name="connsiteY1" fmla="*/ 22028 h 22706"/>
                <a:gd name="connsiteX2" fmla="*/ 66 w 329165"/>
                <a:gd name="connsiteY2" fmla="*/ 10014 h 22706"/>
                <a:gd name="connsiteX3" fmla="*/ 21501 w 329165"/>
                <a:gd name="connsiteY3" fmla="*/ 661 h 22706"/>
                <a:gd name="connsiteX4" fmla="*/ 306982 w 329165"/>
                <a:gd name="connsiteY4" fmla="*/ 661 h 22706"/>
                <a:gd name="connsiteX5" fmla="*/ 329100 w 329165"/>
                <a:gd name="connsiteY5" fmla="*/ 12812 h 22706"/>
                <a:gd name="connsiteX6" fmla="*/ 307596 w 329165"/>
                <a:gd name="connsiteY6" fmla="*/ 22028 h 22706"/>
                <a:gd name="connsiteX7" fmla="*/ 161511 w 329165"/>
                <a:gd name="connsiteY7" fmla="*/ 22233 h 22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9165" h="22706">
                  <a:moveTo>
                    <a:pt x="161511" y="22233"/>
                  </a:moveTo>
                  <a:cubicBezTo>
                    <a:pt x="115091" y="22233"/>
                    <a:pt x="68603" y="22506"/>
                    <a:pt x="22183" y="22028"/>
                  </a:cubicBezTo>
                  <a:cubicBezTo>
                    <a:pt x="13377" y="21960"/>
                    <a:pt x="-1095" y="27080"/>
                    <a:pt x="66" y="10014"/>
                  </a:cubicBezTo>
                  <a:cubicBezTo>
                    <a:pt x="1021" y="-3708"/>
                    <a:pt x="13514" y="661"/>
                    <a:pt x="21501" y="661"/>
                  </a:cubicBezTo>
                  <a:cubicBezTo>
                    <a:pt x="116661" y="388"/>
                    <a:pt x="211822" y="320"/>
                    <a:pt x="306982" y="661"/>
                  </a:cubicBezTo>
                  <a:cubicBezTo>
                    <a:pt x="315925" y="661"/>
                    <a:pt x="330260" y="-4049"/>
                    <a:pt x="329100" y="12812"/>
                  </a:cubicBezTo>
                  <a:cubicBezTo>
                    <a:pt x="328144" y="26534"/>
                    <a:pt x="315652" y="21960"/>
                    <a:pt x="307596" y="22028"/>
                  </a:cubicBezTo>
                  <a:cubicBezTo>
                    <a:pt x="258992" y="22438"/>
                    <a:pt x="210251" y="22233"/>
                    <a:pt x="161511" y="22233"/>
                  </a:cubicBez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0" name="자유형: 도형 3569">
              <a:extLst>
                <a:ext uri="{FF2B5EF4-FFF2-40B4-BE49-F238E27FC236}">
                  <a16:creationId xmlns:a16="http://schemas.microsoft.com/office/drawing/2014/main" id="{4B8A9BB6-55D5-4E6B-9A15-E80D78635925}"/>
                </a:ext>
              </a:extLst>
            </p:cNvPr>
            <p:cNvSpPr/>
            <p:nvPr/>
          </p:nvSpPr>
          <p:spPr>
            <a:xfrm>
              <a:off x="1997820" y="2607233"/>
              <a:ext cx="988536" cy="988809"/>
            </a:xfrm>
            <a:custGeom>
              <a:avLst/>
              <a:gdLst>
                <a:gd name="connsiteX0" fmla="*/ 988537 w 988536"/>
                <a:gd name="connsiteY0" fmla="*/ 494985 h 988809"/>
                <a:gd name="connsiteX1" fmla="*/ 495123 w 988536"/>
                <a:gd name="connsiteY1" fmla="*/ 988809 h 988809"/>
                <a:gd name="connsiteX2" fmla="*/ 2 w 988536"/>
                <a:gd name="connsiteY2" fmla="*/ 496692 h 988809"/>
                <a:gd name="connsiteX3" fmla="*/ 495123 w 988536"/>
                <a:gd name="connsiteY3" fmla="*/ 1 h 988809"/>
                <a:gd name="connsiteX4" fmla="*/ 988537 w 988536"/>
                <a:gd name="connsiteY4" fmla="*/ 494985 h 98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36" h="988809">
                  <a:moveTo>
                    <a:pt x="988537" y="494985"/>
                  </a:moveTo>
                  <a:cubicBezTo>
                    <a:pt x="988469" y="768657"/>
                    <a:pt x="768726" y="988536"/>
                    <a:pt x="495123" y="988809"/>
                  </a:cubicBezTo>
                  <a:cubicBezTo>
                    <a:pt x="221042" y="989082"/>
                    <a:pt x="753" y="770158"/>
                    <a:pt x="2" y="496692"/>
                  </a:cubicBezTo>
                  <a:cubicBezTo>
                    <a:pt x="-749" y="222338"/>
                    <a:pt x="221383" y="-477"/>
                    <a:pt x="495123" y="1"/>
                  </a:cubicBezTo>
                  <a:cubicBezTo>
                    <a:pt x="767634" y="547"/>
                    <a:pt x="988605" y="222201"/>
                    <a:pt x="988537" y="494985"/>
                  </a:cubicBezTo>
                  <a:close/>
                </a:path>
              </a:pathLst>
            </a:custGeom>
            <a:solidFill>
              <a:schemeClr val="accent3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1" name="자유형: 도형 3570">
              <a:extLst>
                <a:ext uri="{FF2B5EF4-FFF2-40B4-BE49-F238E27FC236}">
                  <a16:creationId xmlns:a16="http://schemas.microsoft.com/office/drawing/2014/main" id="{01A95099-3BF8-41B3-9072-8D80EF0A46F7}"/>
                </a:ext>
              </a:extLst>
            </p:cNvPr>
            <p:cNvSpPr/>
            <p:nvPr/>
          </p:nvSpPr>
          <p:spPr>
            <a:xfrm>
              <a:off x="2223564" y="4281426"/>
              <a:ext cx="575953" cy="389331"/>
            </a:xfrm>
            <a:custGeom>
              <a:avLst/>
              <a:gdLst>
                <a:gd name="connsiteX0" fmla="*/ 575954 w 575953"/>
                <a:gd name="connsiteY0" fmla="*/ 35146 h 389331"/>
                <a:gd name="connsiteX1" fmla="*/ 204255 w 575953"/>
                <a:gd name="connsiteY1" fmla="*/ 380768 h 389331"/>
                <a:gd name="connsiteX2" fmla="*/ 174150 w 575953"/>
                <a:gd name="connsiteY2" fmla="*/ 381245 h 389331"/>
                <a:gd name="connsiteX3" fmla="*/ 10589 w 575953"/>
                <a:gd name="connsiteY3" fmla="*/ 231883 h 389331"/>
                <a:gd name="connsiteX4" fmla="*/ 14002 w 575953"/>
                <a:gd name="connsiteY4" fmla="*/ 195225 h 389331"/>
                <a:gd name="connsiteX5" fmla="*/ 49909 w 575953"/>
                <a:gd name="connsiteY5" fmla="*/ 187102 h 389331"/>
                <a:gd name="connsiteX6" fmla="*/ 167324 w 575953"/>
                <a:gd name="connsiteY6" fmla="*/ 296051 h 389331"/>
                <a:gd name="connsiteX7" fmla="*/ 210603 w 575953"/>
                <a:gd name="connsiteY7" fmla="*/ 296188 h 389331"/>
                <a:gd name="connsiteX8" fmla="*/ 499702 w 575953"/>
                <a:gd name="connsiteY8" fmla="*/ 26613 h 389331"/>
                <a:gd name="connsiteX9" fmla="*/ 575954 w 575953"/>
                <a:gd name="connsiteY9" fmla="*/ 35146 h 389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5953" h="389331">
                  <a:moveTo>
                    <a:pt x="575954" y="35146"/>
                  </a:moveTo>
                  <a:cubicBezTo>
                    <a:pt x="451986" y="150171"/>
                    <a:pt x="327813" y="265128"/>
                    <a:pt x="204255" y="380768"/>
                  </a:cubicBezTo>
                  <a:cubicBezTo>
                    <a:pt x="192513" y="391758"/>
                    <a:pt x="186096" y="392441"/>
                    <a:pt x="174150" y="381245"/>
                  </a:cubicBezTo>
                  <a:cubicBezTo>
                    <a:pt x="120290" y="330730"/>
                    <a:pt x="66361" y="280146"/>
                    <a:pt x="10589" y="231883"/>
                  </a:cubicBezTo>
                  <a:cubicBezTo>
                    <a:pt x="-9481" y="214476"/>
                    <a:pt x="3216" y="206352"/>
                    <a:pt x="14002" y="195225"/>
                  </a:cubicBezTo>
                  <a:cubicBezTo>
                    <a:pt x="24037" y="184849"/>
                    <a:pt x="30317" y="167715"/>
                    <a:pt x="49909" y="187102"/>
                  </a:cubicBezTo>
                  <a:cubicBezTo>
                    <a:pt x="87796" y="224647"/>
                    <a:pt x="129164" y="258711"/>
                    <a:pt x="167324" y="296051"/>
                  </a:cubicBezTo>
                  <a:cubicBezTo>
                    <a:pt x="183844" y="312230"/>
                    <a:pt x="193196" y="312776"/>
                    <a:pt x="210603" y="296188"/>
                  </a:cubicBezTo>
                  <a:cubicBezTo>
                    <a:pt x="306173" y="205465"/>
                    <a:pt x="403177" y="116311"/>
                    <a:pt x="499702" y="26613"/>
                  </a:cubicBezTo>
                  <a:cubicBezTo>
                    <a:pt x="539227" y="-10182"/>
                    <a:pt x="539227" y="-10182"/>
                    <a:pt x="575954" y="35146"/>
                  </a:cubicBezTo>
                  <a:close/>
                </a:path>
              </a:pathLst>
            </a:custGeom>
            <a:solidFill>
              <a:schemeClr val="accent1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2" name="자유형: 도형 3571">
              <a:extLst>
                <a:ext uri="{FF2B5EF4-FFF2-40B4-BE49-F238E27FC236}">
                  <a16:creationId xmlns:a16="http://schemas.microsoft.com/office/drawing/2014/main" id="{ABF56406-7D7E-4654-9388-5A1D3DA785DA}"/>
                </a:ext>
              </a:extLst>
            </p:cNvPr>
            <p:cNvSpPr/>
            <p:nvPr/>
          </p:nvSpPr>
          <p:spPr>
            <a:xfrm>
              <a:off x="4390810" y="5227651"/>
              <a:ext cx="128599" cy="128504"/>
            </a:xfrm>
            <a:custGeom>
              <a:avLst/>
              <a:gdLst>
                <a:gd name="connsiteX0" fmla="*/ 128558 w 128599"/>
                <a:gd name="connsiteY0" fmla="*/ 67216 h 128504"/>
                <a:gd name="connsiteX1" fmla="*/ 60976 w 128599"/>
                <a:gd name="connsiteY1" fmla="*/ 128449 h 128504"/>
                <a:gd name="connsiteX2" fmla="*/ 16 w 128599"/>
                <a:gd name="connsiteY2" fmla="*/ 62710 h 128504"/>
                <a:gd name="connsiteX3" fmla="*/ 65755 w 128599"/>
                <a:gd name="connsiteY3" fmla="*/ 44 h 128504"/>
                <a:gd name="connsiteX4" fmla="*/ 128558 w 128599"/>
                <a:gd name="connsiteY4" fmla="*/ 67216 h 128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99" h="128504">
                  <a:moveTo>
                    <a:pt x="128558" y="67216"/>
                  </a:moveTo>
                  <a:cubicBezTo>
                    <a:pt x="127193" y="103601"/>
                    <a:pt x="98180" y="129883"/>
                    <a:pt x="60976" y="128449"/>
                  </a:cubicBezTo>
                  <a:cubicBezTo>
                    <a:pt x="29165" y="127220"/>
                    <a:pt x="-803" y="94795"/>
                    <a:pt x="16" y="62710"/>
                  </a:cubicBezTo>
                  <a:cubicBezTo>
                    <a:pt x="836" y="32674"/>
                    <a:pt x="36538" y="-1390"/>
                    <a:pt x="65755" y="44"/>
                  </a:cubicBezTo>
                  <a:cubicBezTo>
                    <a:pt x="100842" y="1682"/>
                    <a:pt x="129855" y="32743"/>
                    <a:pt x="128558" y="67216"/>
                  </a:cubicBezTo>
                  <a:close/>
                </a:path>
              </a:pathLst>
            </a:custGeom>
            <a:solidFill>
              <a:schemeClr val="accent3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3" name="자유형: 도형 3572">
              <a:extLst>
                <a:ext uri="{FF2B5EF4-FFF2-40B4-BE49-F238E27FC236}">
                  <a16:creationId xmlns:a16="http://schemas.microsoft.com/office/drawing/2014/main" id="{A2DA2137-0FE3-4949-AA68-44D53A7F4FB6}"/>
                </a:ext>
              </a:extLst>
            </p:cNvPr>
            <p:cNvSpPr/>
            <p:nvPr/>
          </p:nvSpPr>
          <p:spPr>
            <a:xfrm>
              <a:off x="239988" y="3827457"/>
              <a:ext cx="116939" cy="116138"/>
            </a:xfrm>
            <a:custGeom>
              <a:avLst/>
              <a:gdLst>
                <a:gd name="connsiteX0" fmla="*/ 116897 w 116939"/>
                <a:gd name="connsiteY0" fmla="*/ 59322 h 116138"/>
                <a:gd name="connsiteX1" fmla="*/ 106316 w 116939"/>
                <a:gd name="connsiteY1" fmla="*/ 73112 h 116138"/>
                <a:gd name="connsiteX2" fmla="*/ 74710 w 116939"/>
                <a:gd name="connsiteY2" fmla="*/ 103967 h 116138"/>
                <a:gd name="connsiteX3" fmla="*/ 59418 w 116939"/>
                <a:gd name="connsiteY3" fmla="*/ 116118 h 116138"/>
                <a:gd name="connsiteX4" fmla="*/ 43103 w 116939"/>
                <a:gd name="connsiteY4" fmla="*/ 100690 h 116138"/>
                <a:gd name="connsiteX5" fmla="*/ 18596 w 116939"/>
                <a:gd name="connsiteY5" fmla="*/ 73385 h 116138"/>
                <a:gd name="connsiteX6" fmla="*/ 28 w 116939"/>
                <a:gd name="connsiteY6" fmla="*/ 57070 h 116138"/>
                <a:gd name="connsiteX7" fmla="*/ 18050 w 116939"/>
                <a:gd name="connsiteY7" fmla="*/ 43553 h 116138"/>
                <a:gd name="connsiteX8" fmla="*/ 43240 w 116939"/>
                <a:gd name="connsiteY8" fmla="*/ 16589 h 116138"/>
                <a:gd name="connsiteX9" fmla="*/ 58394 w 116939"/>
                <a:gd name="connsiteY9" fmla="*/ 1 h 116138"/>
                <a:gd name="connsiteX10" fmla="*/ 74914 w 116939"/>
                <a:gd name="connsiteY10" fmla="*/ 14473 h 116138"/>
                <a:gd name="connsiteX11" fmla="*/ 104541 w 116939"/>
                <a:gd name="connsiteY11" fmla="*/ 43758 h 116138"/>
                <a:gd name="connsiteX12" fmla="*/ 116897 w 116939"/>
                <a:gd name="connsiteY12" fmla="*/ 59322 h 116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6939" h="116138">
                  <a:moveTo>
                    <a:pt x="116897" y="59322"/>
                  </a:moveTo>
                  <a:cubicBezTo>
                    <a:pt x="116624" y="66490"/>
                    <a:pt x="115463" y="74272"/>
                    <a:pt x="106316" y="73112"/>
                  </a:cubicBezTo>
                  <a:cubicBezTo>
                    <a:pt x="82150" y="69971"/>
                    <a:pt x="69931" y="77344"/>
                    <a:pt x="74710" y="103967"/>
                  </a:cubicBezTo>
                  <a:cubicBezTo>
                    <a:pt x="76689" y="115162"/>
                    <a:pt x="68088" y="115845"/>
                    <a:pt x="59418" y="116118"/>
                  </a:cubicBezTo>
                  <a:cubicBezTo>
                    <a:pt x="48291" y="116459"/>
                    <a:pt x="41670" y="112637"/>
                    <a:pt x="43103" y="100690"/>
                  </a:cubicBezTo>
                  <a:cubicBezTo>
                    <a:pt x="45288" y="82054"/>
                    <a:pt x="41806" y="69562"/>
                    <a:pt x="18596" y="73385"/>
                  </a:cubicBezTo>
                  <a:cubicBezTo>
                    <a:pt x="6855" y="75296"/>
                    <a:pt x="-518" y="71610"/>
                    <a:pt x="28" y="57070"/>
                  </a:cubicBezTo>
                  <a:cubicBezTo>
                    <a:pt x="506" y="43553"/>
                    <a:pt x="8630" y="42120"/>
                    <a:pt x="18050" y="43553"/>
                  </a:cubicBezTo>
                  <a:cubicBezTo>
                    <a:pt x="40441" y="46966"/>
                    <a:pt x="45765" y="36112"/>
                    <a:pt x="43240" y="16589"/>
                  </a:cubicBezTo>
                  <a:cubicBezTo>
                    <a:pt x="41806" y="5667"/>
                    <a:pt x="46380" y="-68"/>
                    <a:pt x="58394" y="1"/>
                  </a:cubicBezTo>
                  <a:cubicBezTo>
                    <a:pt x="68907" y="1"/>
                    <a:pt x="76962" y="1912"/>
                    <a:pt x="74914" y="14473"/>
                  </a:cubicBezTo>
                  <a:cubicBezTo>
                    <a:pt x="71023" y="38638"/>
                    <a:pt x="81331" y="46762"/>
                    <a:pt x="104541" y="43758"/>
                  </a:cubicBezTo>
                  <a:cubicBezTo>
                    <a:pt x="114917" y="42325"/>
                    <a:pt x="117306" y="50380"/>
                    <a:pt x="116897" y="59322"/>
                  </a:cubicBezTo>
                  <a:close/>
                </a:path>
              </a:pathLst>
            </a:custGeom>
            <a:solidFill>
              <a:srgbClr val="F5F8FA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4" name="자유형: 도형 3573">
              <a:extLst>
                <a:ext uri="{FF2B5EF4-FFF2-40B4-BE49-F238E27FC236}">
                  <a16:creationId xmlns:a16="http://schemas.microsoft.com/office/drawing/2014/main" id="{EE80AE30-DA1C-40DC-B21E-36B3CB596599}"/>
                </a:ext>
              </a:extLst>
            </p:cNvPr>
            <p:cNvSpPr/>
            <p:nvPr/>
          </p:nvSpPr>
          <p:spPr>
            <a:xfrm>
              <a:off x="2261948" y="2848439"/>
              <a:ext cx="463413" cy="464748"/>
            </a:xfrm>
            <a:custGeom>
              <a:avLst/>
              <a:gdLst>
                <a:gd name="connsiteX0" fmla="*/ 298508 w 463413"/>
                <a:gd name="connsiteY0" fmla="*/ 89058 h 464748"/>
                <a:gd name="connsiteX1" fmla="*/ 301238 w 463413"/>
                <a:gd name="connsiteY1" fmla="*/ 167835 h 464748"/>
                <a:gd name="connsiteX2" fmla="*/ 382609 w 463413"/>
                <a:gd name="connsiteY2" fmla="*/ 173501 h 464748"/>
                <a:gd name="connsiteX3" fmla="*/ 463366 w 463413"/>
                <a:gd name="connsiteY3" fmla="*/ 254804 h 464748"/>
                <a:gd name="connsiteX4" fmla="*/ 426503 w 463413"/>
                <a:gd name="connsiteY4" fmla="*/ 292417 h 464748"/>
                <a:gd name="connsiteX5" fmla="*/ 317553 w 463413"/>
                <a:gd name="connsiteY5" fmla="*/ 291394 h 464748"/>
                <a:gd name="connsiteX6" fmla="*/ 296050 w 463413"/>
                <a:gd name="connsiteY6" fmla="*/ 312828 h 464748"/>
                <a:gd name="connsiteX7" fmla="*/ 296665 w 463413"/>
                <a:gd name="connsiteY7" fmla="*/ 438913 h 464748"/>
                <a:gd name="connsiteX8" fmla="*/ 273523 w 463413"/>
                <a:gd name="connsiteY8" fmla="*/ 462191 h 464748"/>
                <a:gd name="connsiteX9" fmla="*/ 177543 w 463413"/>
                <a:gd name="connsiteY9" fmla="*/ 456183 h 464748"/>
                <a:gd name="connsiteX10" fmla="*/ 171332 w 463413"/>
                <a:gd name="connsiteY10" fmla="*/ 365324 h 464748"/>
                <a:gd name="connsiteX11" fmla="*/ 96582 w 463413"/>
                <a:gd name="connsiteY11" fmla="*/ 291666 h 464748"/>
                <a:gd name="connsiteX12" fmla="*/ 93169 w 463413"/>
                <a:gd name="connsiteY12" fmla="*/ 291666 h 464748"/>
                <a:gd name="connsiteX13" fmla="*/ 3538 w 463413"/>
                <a:gd name="connsiteY13" fmla="*/ 191864 h 464748"/>
                <a:gd name="connsiteX14" fmla="*/ 24495 w 463413"/>
                <a:gd name="connsiteY14" fmla="*/ 173638 h 464748"/>
                <a:gd name="connsiteX15" fmla="*/ 147166 w 463413"/>
                <a:gd name="connsiteY15" fmla="*/ 174252 h 464748"/>
                <a:gd name="connsiteX16" fmla="*/ 171468 w 463413"/>
                <a:gd name="connsiteY16" fmla="*/ 149199 h 464748"/>
                <a:gd name="connsiteX17" fmla="*/ 170717 w 463413"/>
                <a:gd name="connsiteY17" fmla="*/ 26528 h 464748"/>
                <a:gd name="connsiteX18" fmla="*/ 193381 w 463413"/>
                <a:gd name="connsiteY18" fmla="*/ 3182 h 464748"/>
                <a:gd name="connsiteX19" fmla="*/ 210379 w 463413"/>
                <a:gd name="connsiteY19" fmla="*/ 3387 h 464748"/>
                <a:gd name="connsiteX20" fmla="*/ 291272 w 463413"/>
                <a:gd name="connsiteY20" fmla="*/ 10008 h 464748"/>
                <a:gd name="connsiteX21" fmla="*/ 294002 w 463413"/>
                <a:gd name="connsiteY21" fmla="*/ 88990 h 464748"/>
                <a:gd name="connsiteX22" fmla="*/ 298508 w 463413"/>
                <a:gd name="connsiteY22" fmla="*/ 89058 h 464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63413" h="464748">
                  <a:moveTo>
                    <a:pt x="298508" y="89058"/>
                  </a:moveTo>
                  <a:cubicBezTo>
                    <a:pt x="298508" y="116091"/>
                    <a:pt x="287858" y="152544"/>
                    <a:pt x="301238" y="167835"/>
                  </a:cubicBezTo>
                  <a:cubicBezTo>
                    <a:pt x="317349" y="186130"/>
                    <a:pt x="354621" y="173228"/>
                    <a:pt x="382609" y="173501"/>
                  </a:cubicBezTo>
                  <a:cubicBezTo>
                    <a:pt x="462820" y="174388"/>
                    <a:pt x="461455" y="173842"/>
                    <a:pt x="463366" y="254804"/>
                  </a:cubicBezTo>
                  <a:cubicBezTo>
                    <a:pt x="464049" y="284089"/>
                    <a:pt x="457700" y="295080"/>
                    <a:pt x="426503" y="292417"/>
                  </a:cubicBezTo>
                  <a:cubicBezTo>
                    <a:pt x="390392" y="289346"/>
                    <a:pt x="353870" y="292417"/>
                    <a:pt x="317553" y="291394"/>
                  </a:cubicBezTo>
                  <a:cubicBezTo>
                    <a:pt x="301170" y="290984"/>
                    <a:pt x="295709" y="296513"/>
                    <a:pt x="296050" y="312828"/>
                  </a:cubicBezTo>
                  <a:cubicBezTo>
                    <a:pt x="296938" y="354811"/>
                    <a:pt x="295504" y="396862"/>
                    <a:pt x="296665" y="438913"/>
                  </a:cubicBezTo>
                  <a:cubicBezTo>
                    <a:pt x="297143" y="456798"/>
                    <a:pt x="291340" y="463146"/>
                    <a:pt x="273523" y="462191"/>
                  </a:cubicBezTo>
                  <a:cubicBezTo>
                    <a:pt x="240756" y="460484"/>
                    <a:pt x="199047" y="472226"/>
                    <a:pt x="177543" y="456183"/>
                  </a:cubicBezTo>
                  <a:cubicBezTo>
                    <a:pt x="156996" y="440824"/>
                    <a:pt x="171741" y="396725"/>
                    <a:pt x="171332" y="365324"/>
                  </a:cubicBezTo>
                  <a:cubicBezTo>
                    <a:pt x="170376" y="291666"/>
                    <a:pt x="170990" y="291666"/>
                    <a:pt x="96582" y="291666"/>
                  </a:cubicBezTo>
                  <a:cubicBezTo>
                    <a:pt x="95421" y="291666"/>
                    <a:pt x="94329" y="291666"/>
                    <a:pt x="93169" y="291666"/>
                  </a:cubicBezTo>
                  <a:cubicBezTo>
                    <a:pt x="-5541" y="291666"/>
                    <a:pt x="-5064" y="291735"/>
                    <a:pt x="3538" y="191864"/>
                  </a:cubicBezTo>
                  <a:cubicBezTo>
                    <a:pt x="4903" y="176027"/>
                    <a:pt x="11047" y="173501"/>
                    <a:pt x="24495" y="173638"/>
                  </a:cubicBezTo>
                  <a:cubicBezTo>
                    <a:pt x="65385" y="174184"/>
                    <a:pt x="106344" y="172750"/>
                    <a:pt x="147166" y="174252"/>
                  </a:cubicBezTo>
                  <a:cubicBezTo>
                    <a:pt x="167099" y="175003"/>
                    <a:pt x="172082" y="168176"/>
                    <a:pt x="171468" y="149199"/>
                  </a:cubicBezTo>
                  <a:cubicBezTo>
                    <a:pt x="170103" y="108377"/>
                    <a:pt x="171741" y="67418"/>
                    <a:pt x="170717" y="26528"/>
                  </a:cubicBezTo>
                  <a:cubicBezTo>
                    <a:pt x="170239" y="9257"/>
                    <a:pt x="174881" y="656"/>
                    <a:pt x="193381" y="3182"/>
                  </a:cubicBezTo>
                  <a:cubicBezTo>
                    <a:pt x="198978" y="3933"/>
                    <a:pt x="204781" y="2840"/>
                    <a:pt x="210379" y="3387"/>
                  </a:cubicBezTo>
                  <a:cubicBezTo>
                    <a:pt x="238162" y="5912"/>
                    <a:pt x="275366" y="-9447"/>
                    <a:pt x="291272" y="10008"/>
                  </a:cubicBezTo>
                  <a:cubicBezTo>
                    <a:pt x="304515" y="26255"/>
                    <a:pt x="294002" y="61957"/>
                    <a:pt x="294002" y="88990"/>
                  </a:cubicBezTo>
                  <a:cubicBezTo>
                    <a:pt x="295504" y="89058"/>
                    <a:pt x="297006" y="89058"/>
                    <a:pt x="298508" y="89058"/>
                  </a:cubicBezTo>
                  <a:close/>
                </a:path>
              </a:pathLst>
            </a:custGeom>
            <a:solidFill>
              <a:srgbClr val="FEFEFE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5" name="자유형: 도형 3574">
              <a:extLst>
                <a:ext uri="{FF2B5EF4-FFF2-40B4-BE49-F238E27FC236}">
                  <a16:creationId xmlns:a16="http://schemas.microsoft.com/office/drawing/2014/main" id="{BAA5D6B0-773A-499F-B2BB-9285C851EA73}"/>
                </a:ext>
              </a:extLst>
            </p:cNvPr>
            <p:cNvSpPr/>
            <p:nvPr/>
          </p:nvSpPr>
          <p:spPr>
            <a:xfrm>
              <a:off x="2037442" y="2285153"/>
              <a:ext cx="943995" cy="222710"/>
            </a:xfrm>
            <a:custGeom>
              <a:avLst/>
              <a:gdLst>
                <a:gd name="connsiteX0" fmla="*/ 3113 w 943995"/>
                <a:gd name="connsiteY0" fmla="*/ 188351 h 222710"/>
                <a:gd name="connsiteX1" fmla="*/ 2908 w 943995"/>
                <a:gd name="connsiteY1" fmla="*/ 95307 h 222710"/>
                <a:gd name="connsiteX2" fmla="*/ 3591 w 943995"/>
                <a:gd name="connsiteY2" fmla="*/ 34347 h 222710"/>
                <a:gd name="connsiteX3" fmla="*/ 36835 w 943995"/>
                <a:gd name="connsiteY3" fmla="*/ 10 h 222710"/>
                <a:gd name="connsiteX4" fmla="*/ 907137 w 943995"/>
                <a:gd name="connsiteY4" fmla="*/ 10 h 222710"/>
                <a:gd name="connsiteX5" fmla="*/ 940586 w 943995"/>
                <a:gd name="connsiteY5" fmla="*/ 34279 h 222710"/>
                <a:gd name="connsiteX6" fmla="*/ 941610 w 943995"/>
                <a:gd name="connsiteY6" fmla="*/ 95307 h 222710"/>
                <a:gd name="connsiteX7" fmla="*/ 941405 w 943995"/>
                <a:gd name="connsiteY7" fmla="*/ 188215 h 222710"/>
                <a:gd name="connsiteX8" fmla="*/ 922701 w 943995"/>
                <a:gd name="connsiteY8" fmla="*/ 220162 h 222710"/>
                <a:gd name="connsiteX9" fmla="*/ 878602 w 943995"/>
                <a:gd name="connsiteY9" fmla="*/ 222620 h 222710"/>
                <a:gd name="connsiteX10" fmla="*/ 65097 w 943995"/>
                <a:gd name="connsiteY10" fmla="*/ 222620 h 222710"/>
                <a:gd name="connsiteX11" fmla="*/ 20998 w 943995"/>
                <a:gd name="connsiteY11" fmla="*/ 220162 h 222710"/>
                <a:gd name="connsiteX12" fmla="*/ 3113 w 943995"/>
                <a:gd name="connsiteY12" fmla="*/ 188351 h 22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3995" h="222710">
                  <a:moveTo>
                    <a:pt x="3113" y="188351"/>
                  </a:moveTo>
                  <a:cubicBezTo>
                    <a:pt x="3045" y="157359"/>
                    <a:pt x="2976" y="126299"/>
                    <a:pt x="2908" y="95307"/>
                  </a:cubicBezTo>
                  <a:cubicBezTo>
                    <a:pt x="3318" y="74964"/>
                    <a:pt x="5434" y="54485"/>
                    <a:pt x="3591" y="34347"/>
                  </a:cubicBezTo>
                  <a:cubicBezTo>
                    <a:pt x="1202" y="8202"/>
                    <a:pt x="9393" y="-331"/>
                    <a:pt x="36835" y="10"/>
                  </a:cubicBezTo>
                  <a:cubicBezTo>
                    <a:pt x="133975" y="1307"/>
                    <a:pt x="812045" y="1307"/>
                    <a:pt x="907137" y="10"/>
                  </a:cubicBezTo>
                  <a:cubicBezTo>
                    <a:pt x="934511" y="-331"/>
                    <a:pt x="942976" y="7997"/>
                    <a:pt x="940586" y="34279"/>
                  </a:cubicBezTo>
                  <a:cubicBezTo>
                    <a:pt x="938811" y="54417"/>
                    <a:pt x="941064" y="74964"/>
                    <a:pt x="941610" y="95307"/>
                  </a:cubicBezTo>
                  <a:cubicBezTo>
                    <a:pt x="941542" y="126299"/>
                    <a:pt x="941474" y="157223"/>
                    <a:pt x="941405" y="188215"/>
                  </a:cubicBezTo>
                  <a:cubicBezTo>
                    <a:pt x="948641" y="206714"/>
                    <a:pt x="940177" y="216203"/>
                    <a:pt x="922701" y="220162"/>
                  </a:cubicBezTo>
                  <a:cubicBezTo>
                    <a:pt x="908161" y="223439"/>
                    <a:pt x="893347" y="222620"/>
                    <a:pt x="878602" y="222620"/>
                  </a:cubicBezTo>
                  <a:cubicBezTo>
                    <a:pt x="607457" y="222688"/>
                    <a:pt x="336243" y="222688"/>
                    <a:pt x="65097" y="222620"/>
                  </a:cubicBezTo>
                  <a:cubicBezTo>
                    <a:pt x="50352" y="222620"/>
                    <a:pt x="35538" y="223439"/>
                    <a:pt x="20998" y="220162"/>
                  </a:cubicBezTo>
                  <a:cubicBezTo>
                    <a:pt x="3591" y="216203"/>
                    <a:pt x="-5079" y="206987"/>
                    <a:pt x="3113" y="188351"/>
                  </a:cubicBezTo>
                  <a:close/>
                </a:path>
              </a:pathLst>
            </a:custGeom>
            <a:solidFill>
              <a:schemeClr val="accent6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6" name="자유형: 도형 3575">
              <a:extLst>
                <a:ext uri="{FF2B5EF4-FFF2-40B4-BE49-F238E27FC236}">
                  <a16:creationId xmlns:a16="http://schemas.microsoft.com/office/drawing/2014/main" id="{94879667-3192-4B68-8B8A-2354F2BA6966}"/>
                </a:ext>
              </a:extLst>
            </p:cNvPr>
            <p:cNvSpPr/>
            <p:nvPr/>
          </p:nvSpPr>
          <p:spPr>
            <a:xfrm>
              <a:off x="1836309" y="4114236"/>
              <a:ext cx="1351632" cy="27305"/>
            </a:xfrm>
            <a:custGeom>
              <a:avLst/>
              <a:gdLst>
                <a:gd name="connsiteX0" fmla="*/ 1337980 w 1351632"/>
                <a:gd name="connsiteY0" fmla="*/ 27306 h 27305"/>
                <a:gd name="connsiteX1" fmla="*/ 13653 w 1351632"/>
                <a:gd name="connsiteY1" fmla="*/ 27306 h 27305"/>
                <a:gd name="connsiteX2" fmla="*/ 0 w 1351632"/>
                <a:gd name="connsiteY2" fmla="*/ 13653 h 27305"/>
                <a:gd name="connsiteX3" fmla="*/ 0 w 1351632"/>
                <a:gd name="connsiteY3" fmla="*/ 13653 h 27305"/>
                <a:gd name="connsiteX4" fmla="*/ 13653 w 1351632"/>
                <a:gd name="connsiteY4" fmla="*/ 0 h 27305"/>
                <a:gd name="connsiteX5" fmla="*/ 1337980 w 1351632"/>
                <a:gd name="connsiteY5" fmla="*/ 0 h 27305"/>
                <a:gd name="connsiteX6" fmla="*/ 1351633 w 1351632"/>
                <a:gd name="connsiteY6" fmla="*/ 13653 h 27305"/>
                <a:gd name="connsiteX7" fmla="*/ 1351633 w 1351632"/>
                <a:gd name="connsiteY7" fmla="*/ 13653 h 27305"/>
                <a:gd name="connsiteX8" fmla="*/ 1337980 w 1351632"/>
                <a:gd name="connsiteY8" fmla="*/ 27306 h 27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27305">
                  <a:moveTo>
                    <a:pt x="1337980" y="27306"/>
                  </a:moveTo>
                  <a:lnTo>
                    <a:pt x="13653" y="27306"/>
                  </a:lnTo>
                  <a:cubicBezTo>
                    <a:pt x="6144" y="27306"/>
                    <a:pt x="0" y="21162"/>
                    <a:pt x="0" y="13653"/>
                  </a:cubicBezTo>
                  <a:lnTo>
                    <a:pt x="0" y="13653"/>
                  </a:lnTo>
                  <a:cubicBezTo>
                    <a:pt x="0" y="6144"/>
                    <a:pt x="6144" y="0"/>
                    <a:pt x="13653" y="0"/>
                  </a:cubicBezTo>
                  <a:lnTo>
                    <a:pt x="1337980" y="0"/>
                  </a:lnTo>
                  <a:cubicBezTo>
                    <a:pt x="1345489" y="0"/>
                    <a:pt x="1351633" y="6144"/>
                    <a:pt x="1351633" y="13653"/>
                  </a:cubicBezTo>
                  <a:lnTo>
                    <a:pt x="1351633" y="13653"/>
                  </a:lnTo>
                  <a:cubicBezTo>
                    <a:pt x="1351633" y="21230"/>
                    <a:pt x="1345489" y="27306"/>
                    <a:pt x="1337980" y="2730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77" name="자유형: 도형 3576">
              <a:extLst>
                <a:ext uri="{FF2B5EF4-FFF2-40B4-BE49-F238E27FC236}">
                  <a16:creationId xmlns:a16="http://schemas.microsoft.com/office/drawing/2014/main" id="{D4C135D3-8B37-4D72-9904-0EB087F99470}"/>
                </a:ext>
              </a:extLst>
            </p:cNvPr>
            <p:cNvSpPr/>
            <p:nvPr/>
          </p:nvSpPr>
          <p:spPr>
            <a:xfrm>
              <a:off x="1836309" y="3793394"/>
              <a:ext cx="812344" cy="40958"/>
            </a:xfrm>
            <a:custGeom>
              <a:avLst/>
              <a:gdLst>
                <a:gd name="connsiteX0" fmla="*/ 798692 w 812344"/>
                <a:gd name="connsiteY0" fmla="*/ 40959 h 40958"/>
                <a:gd name="connsiteX1" fmla="*/ 13653 w 812344"/>
                <a:gd name="connsiteY1" fmla="*/ 40959 h 40958"/>
                <a:gd name="connsiteX2" fmla="*/ 0 w 812344"/>
                <a:gd name="connsiteY2" fmla="*/ 27306 h 40958"/>
                <a:gd name="connsiteX3" fmla="*/ 0 w 812344"/>
                <a:gd name="connsiteY3" fmla="*/ 13653 h 40958"/>
                <a:gd name="connsiteX4" fmla="*/ 13653 w 812344"/>
                <a:gd name="connsiteY4" fmla="*/ 0 h 40958"/>
                <a:gd name="connsiteX5" fmla="*/ 798692 w 812344"/>
                <a:gd name="connsiteY5" fmla="*/ 0 h 40958"/>
                <a:gd name="connsiteX6" fmla="*/ 812345 w 812344"/>
                <a:gd name="connsiteY6" fmla="*/ 13653 h 40958"/>
                <a:gd name="connsiteX7" fmla="*/ 812345 w 812344"/>
                <a:gd name="connsiteY7" fmla="*/ 27306 h 40958"/>
                <a:gd name="connsiteX8" fmla="*/ 798692 w 812344"/>
                <a:gd name="connsiteY8" fmla="*/ 40959 h 40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344" h="40958">
                  <a:moveTo>
                    <a:pt x="798692" y="40959"/>
                  </a:moveTo>
                  <a:lnTo>
                    <a:pt x="13653" y="40959"/>
                  </a:lnTo>
                  <a:cubicBezTo>
                    <a:pt x="6144" y="40959"/>
                    <a:pt x="0" y="34815"/>
                    <a:pt x="0" y="27306"/>
                  </a:cubicBezTo>
                  <a:lnTo>
                    <a:pt x="0" y="13653"/>
                  </a:lnTo>
                  <a:cubicBezTo>
                    <a:pt x="0" y="6144"/>
                    <a:pt x="6144" y="0"/>
                    <a:pt x="13653" y="0"/>
                  </a:cubicBezTo>
                  <a:lnTo>
                    <a:pt x="798692" y="0"/>
                  </a:lnTo>
                  <a:cubicBezTo>
                    <a:pt x="806201" y="0"/>
                    <a:pt x="812345" y="6144"/>
                    <a:pt x="812345" y="13653"/>
                  </a:cubicBezTo>
                  <a:lnTo>
                    <a:pt x="812345" y="27306"/>
                  </a:lnTo>
                  <a:cubicBezTo>
                    <a:pt x="812345" y="34883"/>
                    <a:pt x="806201" y="40959"/>
                    <a:pt x="798692" y="40959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3578" name="그룹 3577">
              <a:extLst>
                <a:ext uri="{FF2B5EF4-FFF2-40B4-BE49-F238E27FC236}">
                  <a16:creationId xmlns:a16="http://schemas.microsoft.com/office/drawing/2014/main" id="{85CBC752-700E-4760-968D-1CFE39E0EF70}"/>
                </a:ext>
              </a:extLst>
            </p:cNvPr>
            <p:cNvGrpSpPr/>
            <p:nvPr/>
          </p:nvGrpSpPr>
          <p:grpSpPr>
            <a:xfrm>
              <a:off x="851936" y="3854290"/>
              <a:ext cx="525204" cy="525204"/>
              <a:chOff x="5784686" y="1323855"/>
              <a:chExt cx="1307251" cy="1307251"/>
            </a:xfrm>
          </p:grpSpPr>
          <p:sp>
            <p:nvSpPr>
              <p:cNvPr id="3586" name="자유형: 도형 3585">
                <a:extLst>
                  <a:ext uri="{FF2B5EF4-FFF2-40B4-BE49-F238E27FC236}">
                    <a16:creationId xmlns:a16="http://schemas.microsoft.com/office/drawing/2014/main" id="{D599EDF7-2149-4824-B795-7D37BB64FA74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7" name="자유형: 도형 3586">
                <a:extLst>
                  <a:ext uri="{FF2B5EF4-FFF2-40B4-BE49-F238E27FC236}">
                    <a16:creationId xmlns:a16="http://schemas.microsoft.com/office/drawing/2014/main" id="{F36E4AC7-6116-4549-9D91-549B00F80DD3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8" name="자유형: 도형 3587">
                <a:extLst>
                  <a:ext uri="{FF2B5EF4-FFF2-40B4-BE49-F238E27FC236}">
                    <a16:creationId xmlns:a16="http://schemas.microsoft.com/office/drawing/2014/main" id="{B2CA4D32-C3DD-4A9B-8317-2E9A0C7F8C1A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9" name="자유형: 도형 3588">
                <a:extLst>
                  <a:ext uri="{FF2B5EF4-FFF2-40B4-BE49-F238E27FC236}">
                    <a16:creationId xmlns:a16="http://schemas.microsoft.com/office/drawing/2014/main" id="{6E9AC0BF-008C-411C-9645-8B304527D1D8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90" name="자유형: 도형 3589">
                <a:extLst>
                  <a:ext uri="{FF2B5EF4-FFF2-40B4-BE49-F238E27FC236}">
                    <a16:creationId xmlns:a16="http://schemas.microsoft.com/office/drawing/2014/main" id="{FD0E815A-ABEE-4EDF-9876-F7695B69C44F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91" name="자유형: 도형 3590">
                <a:extLst>
                  <a:ext uri="{FF2B5EF4-FFF2-40B4-BE49-F238E27FC236}">
                    <a16:creationId xmlns:a16="http://schemas.microsoft.com/office/drawing/2014/main" id="{E305C334-7969-4A36-8D58-A03EF68262D8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3579" name="그룹 3578">
              <a:extLst>
                <a:ext uri="{FF2B5EF4-FFF2-40B4-BE49-F238E27FC236}">
                  <a16:creationId xmlns:a16="http://schemas.microsoft.com/office/drawing/2014/main" id="{D86D2DD2-8F81-4350-A037-479A0C8083AB}"/>
                </a:ext>
              </a:extLst>
            </p:cNvPr>
            <p:cNvGrpSpPr/>
            <p:nvPr/>
          </p:nvGrpSpPr>
          <p:grpSpPr>
            <a:xfrm>
              <a:off x="969205" y="5077376"/>
              <a:ext cx="525204" cy="525204"/>
              <a:chOff x="5784686" y="1323855"/>
              <a:chExt cx="1307251" cy="1307251"/>
            </a:xfrm>
          </p:grpSpPr>
          <p:sp>
            <p:nvSpPr>
              <p:cNvPr id="3580" name="자유형: 도형 3579">
                <a:extLst>
                  <a:ext uri="{FF2B5EF4-FFF2-40B4-BE49-F238E27FC236}">
                    <a16:creationId xmlns:a16="http://schemas.microsoft.com/office/drawing/2014/main" id="{77F47F0C-7076-488E-918B-B420E78E317D}"/>
                  </a:ext>
                </a:extLst>
              </p:cNvPr>
              <p:cNvSpPr/>
              <p:nvPr/>
            </p:nvSpPr>
            <p:spPr>
              <a:xfrm>
                <a:off x="5784686" y="1323855"/>
                <a:ext cx="1307251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1" name="자유형: 도형 3580">
                <a:extLst>
                  <a:ext uri="{FF2B5EF4-FFF2-40B4-BE49-F238E27FC236}">
                    <a16:creationId xmlns:a16="http://schemas.microsoft.com/office/drawing/2014/main" id="{732563F3-A9B2-4A60-9FE4-4DCCE450D921}"/>
                  </a:ext>
                </a:extLst>
              </p:cNvPr>
              <p:cNvSpPr/>
              <p:nvPr/>
            </p:nvSpPr>
            <p:spPr>
              <a:xfrm>
                <a:off x="5825751" y="1364920"/>
                <a:ext cx="1225120" cy="1225120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2" name="자유형: 도형 3581">
                <a:extLst>
                  <a:ext uri="{FF2B5EF4-FFF2-40B4-BE49-F238E27FC236}">
                    <a16:creationId xmlns:a16="http://schemas.microsoft.com/office/drawing/2014/main" id="{1FE98212-687A-4D94-A215-37CFF1B9F3ED}"/>
                  </a:ext>
                </a:extLst>
              </p:cNvPr>
              <p:cNvSpPr/>
              <p:nvPr/>
            </p:nvSpPr>
            <p:spPr>
              <a:xfrm>
                <a:off x="5920475" y="1459576"/>
                <a:ext cx="1035671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3" name="자유형: 도형 3582">
                <a:extLst>
                  <a:ext uri="{FF2B5EF4-FFF2-40B4-BE49-F238E27FC236}">
                    <a16:creationId xmlns:a16="http://schemas.microsoft.com/office/drawing/2014/main" id="{7B82B46B-7372-4ACD-9F74-ED8E3D4B33A6}"/>
                  </a:ext>
                </a:extLst>
              </p:cNvPr>
              <p:cNvSpPr/>
              <p:nvPr/>
            </p:nvSpPr>
            <p:spPr>
              <a:xfrm>
                <a:off x="6258993" y="1604656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4" name="자유형: 도형 3583">
                <a:extLst>
                  <a:ext uri="{FF2B5EF4-FFF2-40B4-BE49-F238E27FC236}">
                    <a16:creationId xmlns:a16="http://schemas.microsoft.com/office/drawing/2014/main" id="{E14A1B7C-7F3A-43D8-A696-0AAD0F48E1E0}"/>
                  </a:ext>
                </a:extLst>
              </p:cNvPr>
              <p:cNvSpPr/>
              <p:nvPr/>
            </p:nvSpPr>
            <p:spPr>
              <a:xfrm>
                <a:off x="5920475" y="1492223"/>
                <a:ext cx="336668" cy="970377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85" name="자유형: 도형 3584">
                <a:extLst>
                  <a:ext uri="{FF2B5EF4-FFF2-40B4-BE49-F238E27FC236}">
                    <a16:creationId xmlns:a16="http://schemas.microsoft.com/office/drawing/2014/main" id="{AD17A4C8-7346-4559-B227-44FC6DD0D3BD}"/>
                  </a:ext>
                </a:extLst>
              </p:cNvPr>
              <p:cNvSpPr/>
              <p:nvPr/>
            </p:nvSpPr>
            <p:spPr>
              <a:xfrm>
                <a:off x="6199859" y="1604862"/>
                <a:ext cx="417850" cy="745971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grpSp>
        <p:nvGrpSpPr>
          <p:cNvPr id="3592" name="그룹 20">
            <a:extLst>
              <a:ext uri="{FF2B5EF4-FFF2-40B4-BE49-F238E27FC236}">
                <a16:creationId xmlns:a16="http://schemas.microsoft.com/office/drawing/2014/main" id="{86EF87CC-C941-466B-B394-57A3264F15A0}"/>
              </a:ext>
            </a:extLst>
          </p:cNvPr>
          <p:cNvGrpSpPr/>
          <p:nvPr/>
        </p:nvGrpSpPr>
        <p:grpSpPr>
          <a:xfrm>
            <a:off x="6241648" y="5535801"/>
            <a:ext cx="5020197" cy="646331"/>
            <a:chOff x="959011" y="3630156"/>
            <a:chExt cx="5020197" cy="646331"/>
          </a:xfrm>
        </p:grpSpPr>
        <p:sp>
          <p:nvSpPr>
            <p:cNvPr id="3593" name="TextBox 3592">
              <a:extLst>
                <a:ext uri="{FF2B5EF4-FFF2-40B4-BE49-F238E27FC236}">
                  <a16:creationId xmlns:a16="http://schemas.microsoft.com/office/drawing/2014/main" id="{2C8CA8C2-AC42-46D5-936F-FA3D739D73F0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594" name="TextBox 3593">
              <a:extLst>
                <a:ext uri="{FF2B5EF4-FFF2-40B4-BE49-F238E27FC236}">
                  <a16:creationId xmlns:a16="http://schemas.microsoft.com/office/drawing/2014/main" id="{5AA10558-20C4-42B6-AC2D-FD551E8FE643}"/>
                </a:ext>
              </a:extLst>
            </p:cNvPr>
            <p:cNvSpPr txBox="1"/>
            <p:nvPr/>
          </p:nvSpPr>
          <p:spPr>
            <a:xfrm>
              <a:off x="2968085" y="363015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95" name="Chevron 26">
              <a:extLst>
                <a:ext uri="{FF2B5EF4-FFF2-40B4-BE49-F238E27FC236}">
                  <a16:creationId xmlns:a16="http://schemas.microsoft.com/office/drawing/2014/main" id="{503F9FBE-CABF-4129-905E-59F7C3AF879B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96" name="그룹 4">
            <a:extLst>
              <a:ext uri="{FF2B5EF4-FFF2-40B4-BE49-F238E27FC236}">
                <a16:creationId xmlns:a16="http://schemas.microsoft.com/office/drawing/2014/main" id="{93B8AC9E-201E-4E9D-BB8E-5D3203AFC824}"/>
              </a:ext>
            </a:extLst>
          </p:cNvPr>
          <p:cNvGrpSpPr/>
          <p:nvPr/>
        </p:nvGrpSpPr>
        <p:grpSpPr>
          <a:xfrm>
            <a:off x="6241648" y="3470741"/>
            <a:ext cx="5020197" cy="646331"/>
            <a:chOff x="959011" y="4662686"/>
            <a:chExt cx="5020197" cy="646331"/>
          </a:xfrm>
        </p:grpSpPr>
        <p:sp>
          <p:nvSpPr>
            <p:cNvPr id="3597" name="TextBox 3596">
              <a:extLst>
                <a:ext uri="{FF2B5EF4-FFF2-40B4-BE49-F238E27FC236}">
                  <a16:creationId xmlns:a16="http://schemas.microsoft.com/office/drawing/2014/main" id="{56456047-24C4-4AA0-BF79-6B8CF023581A}"/>
                </a:ext>
              </a:extLst>
            </p:cNvPr>
            <p:cNvSpPr txBox="1"/>
            <p:nvPr/>
          </p:nvSpPr>
          <p:spPr>
            <a:xfrm>
              <a:off x="959011" y="4759793"/>
              <a:ext cx="1513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598" name="TextBox 3597">
              <a:extLst>
                <a:ext uri="{FF2B5EF4-FFF2-40B4-BE49-F238E27FC236}">
                  <a16:creationId xmlns:a16="http://schemas.microsoft.com/office/drawing/2014/main" id="{EFA6737F-C976-42F3-990E-917312E512FF}"/>
                </a:ext>
              </a:extLst>
            </p:cNvPr>
            <p:cNvSpPr txBox="1"/>
            <p:nvPr/>
          </p:nvSpPr>
          <p:spPr>
            <a:xfrm>
              <a:off x="2968085" y="466268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99" name="Chevron 27">
              <a:extLst>
                <a:ext uri="{FF2B5EF4-FFF2-40B4-BE49-F238E27FC236}">
                  <a16:creationId xmlns:a16="http://schemas.microsoft.com/office/drawing/2014/main" id="{24E06B12-5075-4FC7-A6F6-327CE19E58A9}"/>
                </a:ext>
              </a:extLst>
            </p:cNvPr>
            <p:cNvSpPr/>
            <p:nvPr/>
          </p:nvSpPr>
          <p:spPr>
            <a:xfrm>
              <a:off x="2601327" y="479709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00" name="그룹 3">
            <a:extLst>
              <a:ext uri="{FF2B5EF4-FFF2-40B4-BE49-F238E27FC236}">
                <a16:creationId xmlns:a16="http://schemas.microsoft.com/office/drawing/2014/main" id="{FC10BBBC-1875-4F9D-BCEE-A2BA72A9C6D2}"/>
              </a:ext>
            </a:extLst>
          </p:cNvPr>
          <p:cNvGrpSpPr/>
          <p:nvPr/>
        </p:nvGrpSpPr>
        <p:grpSpPr>
          <a:xfrm>
            <a:off x="6241648" y="4544823"/>
            <a:ext cx="5020197" cy="646331"/>
            <a:chOff x="959011" y="5695216"/>
            <a:chExt cx="5020197" cy="646331"/>
          </a:xfrm>
        </p:grpSpPr>
        <p:sp>
          <p:nvSpPr>
            <p:cNvPr id="3601" name="TextBox 3600">
              <a:extLst>
                <a:ext uri="{FF2B5EF4-FFF2-40B4-BE49-F238E27FC236}">
                  <a16:creationId xmlns:a16="http://schemas.microsoft.com/office/drawing/2014/main" id="{927D48B9-E5CA-4175-8040-32CED6FC9A80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602" name="TextBox 3601">
              <a:extLst>
                <a:ext uri="{FF2B5EF4-FFF2-40B4-BE49-F238E27FC236}">
                  <a16:creationId xmlns:a16="http://schemas.microsoft.com/office/drawing/2014/main" id="{5A251A5B-2324-4CBD-8E00-F1BBBEB645CD}"/>
                </a:ext>
              </a:extLst>
            </p:cNvPr>
            <p:cNvSpPr txBox="1"/>
            <p:nvPr/>
          </p:nvSpPr>
          <p:spPr>
            <a:xfrm>
              <a:off x="2968085" y="569521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603" name="Chevron 28">
              <a:extLst>
                <a:ext uri="{FF2B5EF4-FFF2-40B4-BE49-F238E27FC236}">
                  <a16:creationId xmlns:a16="http://schemas.microsoft.com/office/drawing/2014/main" id="{CCF051A2-18F3-4C4A-9710-5A4BA847F0D6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604" name="TextBox 3603">
            <a:extLst>
              <a:ext uri="{FF2B5EF4-FFF2-40B4-BE49-F238E27FC236}">
                <a16:creationId xmlns:a16="http://schemas.microsoft.com/office/drawing/2014/main" id="{3AC3B131-78AD-4335-A7A8-DDEC6E72A8B5}"/>
              </a:ext>
            </a:extLst>
          </p:cNvPr>
          <p:cNvSpPr txBox="1"/>
          <p:nvPr/>
        </p:nvSpPr>
        <p:spPr>
          <a:xfrm>
            <a:off x="6517577" y="1743434"/>
            <a:ext cx="5207883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Text Slide </a:t>
            </a:r>
            <a:r>
              <a:rPr lang="en-GB" altLang="ko-KR" sz="2800" dirty="0">
                <a:cs typeface="Arial" pitchFamily="34" charset="0"/>
              </a:rPr>
              <a:t>for your </a:t>
            </a:r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Presentation</a:t>
            </a:r>
            <a:endParaRPr lang="ko-KR" altLang="en-US" sz="2800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82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75</cp:revision>
  <dcterms:created xsi:type="dcterms:W3CDTF">2018-02-18T19:39:47Z</dcterms:created>
  <dcterms:modified xsi:type="dcterms:W3CDTF">2024-02-21T18:32:24Z</dcterms:modified>
</cp:coreProperties>
</file>