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36" name="그룹 1235">
            <a:extLst>
              <a:ext uri="{FF2B5EF4-FFF2-40B4-BE49-F238E27FC236}">
                <a16:creationId xmlns:a16="http://schemas.microsoft.com/office/drawing/2014/main" id="{ECC3E970-5FD8-4B5A-9CD3-EC6A7635C620}"/>
              </a:ext>
            </a:extLst>
          </p:cNvPr>
          <p:cNvGrpSpPr/>
          <p:nvPr/>
        </p:nvGrpSpPr>
        <p:grpSpPr>
          <a:xfrm>
            <a:off x="-1" y="3150562"/>
            <a:ext cx="12192001" cy="360001"/>
            <a:chOff x="-1" y="2088109"/>
            <a:chExt cx="12192001" cy="360001"/>
          </a:xfrm>
        </p:grpSpPr>
        <p:sp>
          <p:nvSpPr>
            <p:cNvPr id="1237" name="Rectangle 29">
              <a:extLst>
                <a:ext uri="{FF2B5EF4-FFF2-40B4-BE49-F238E27FC236}">
                  <a16:creationId xmlns:a16="http://schemas.microsoft.com/office/drawing/2014/main" id="{AD15EC0A-A6A9-4C0A-9505-4CCA6268E3C2}"/>
                </a:ext>
              </a:extLst>
            </p:cNvPr>
            <p:cNvSpPr/>
            <p:nvPr/>
          </p:nvSpPr>
          <p:spPr>
            <a:xfrm rot="5400000">
              <a:off x="276060" y="1812049"/>
              <a:ext cx="360000" cy="91212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38" name="Rectangle 2">
              <a:extLst>
                <a:ext uri="{FF2B5EF4-FFF2-40B4-BE49-F238E27FC236}">
                  <a16:creationId xmlns:a16="http://schemas.microsoft.com/office/drawing/2014/main" id="{2125EE31-DB4A-4348-982F-E9F9406C860C}"/>
                </a:ext>
              </a:extLst>
            </p:cNvPr>
            <p:cNvSpPr/>
            <p:nvPr/>
          </p:nvSpPr>
          <p:spPr>
            <a:xfrm>
              <a:off x="2679676" y="2088109"/>
              <a:ext cx="1692000" cy="360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39" name="Rectangle 4">
              <a:extLst>
                <a:ext uri="{FF2B5EF4-FFF2-40B4-BE49-F238E27FC236}">
                  <a16:creationId xmlns:a16="http://schemas.microsoft.com/office/drawing/2014/main" id="{CFED6173-2A6E-4E1E-BE39-8A6B22C8374E}"/>
                </a:ext>
              </a:extLst>
            </p:cNvPr>
            <p:cNvSpPr/>
            <p:nvPr/>
          </p:nvSpPr>
          <p:spPr>
            <a:xfrm>
              <a:off x="4409454" y="2088109"/>
              <a:ext cx="1692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0" name="Rectangle 5">
              <a:extLst>
                <a:ext uri="{FF2B5EF4-FFF2-40B4-BE49-F238E27FC236}">
                  <a16:creationId xmlns:a16="http://schemas.microsoft.com/office/drawing/2014/main" id="{9B2A184F-A0A0-409B-982A-F70A0FE79A3E}"/>
                </a:ext>
              </a:extLst>
            </p:cNvPr>
            <p:cNvSpPr/>
            <p:nvPr/>
          </p:nvSpPr>
          <p:spPr>
            <a:xfrm>
              <a:off x="6139232" y="2088109"/>
              <a:ext cx="1692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1" name="Rectangle 6">
              <a:extLst>
                <a:ext uri="{FF2B5EF4-FFF2-40B4-BE49-F238E27FC236}">
                  <a16:creationId xmlns:a16="http://schemas.microsoft.com/office/drawing/2014/main" id="{9752CD15-AEF8-4847-98E6-C15DEC170729}"/>
                </a:ext>
              </a:extLst>
            </p:cNvPr>
            <p:cNvSpPr/>
            <p:nvPr/>
          </p:nvSpPr>
          <p:spPr>
            <a:xfrm>
              <a:off x="7869010" y="2088109"/>
              <a:ext cx="1692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2" name="Rectangle 7">
              <a:extLst>
                <a:ext uri="{FF2B5EF4-FFF2-40B4-BE49-F238E27FC236}">
                  <a16:creationId xmlns:a16="http://schemas.microsoft.com/office/drawing/2014/main" id="{81C52E4F-4605-45DC-A58B-3725EFB16ECC}"/>
                </a:ext>
              </a:extLst>
            </p:cNvPr>
            <p:cNvSpPr/>
            <p:nvPr/>
          </p:nvSpPr>
          <p:spPr>
            <a:xfrm rot="16200000">
              <a:off x="11580284" y="1836393"/>
              <a:ext cx="360000" cy="86343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3" name="Rectangle 6">
              <a:extLst>
                <a:ext uri="{FF2B5EF4-FFF2-40B4-BE49-F238E27FC236}">
                  <a16:creationId xmlns:a16="http://schemas.microsoft.com/office/drawing/2014/main" id="{C5FBCECE-A50F-4A0D-96E7-4BD87E89C6D0}"/>
                </a:ext>
              </a:extLst>
            </p:cNvPr>
            <p:cNvSpPr/>
            <p:nvPr/>
          </p:nvSpPr>
          <p:spPr>
            <a:xfrm>
              <a:off x="9598788" y="2088109"/>
              <a:ext cx="1692000" cy="360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4" name="Rectangle 2">
              <a:extLst>
                <a:ext uri="{FF2B5EF4-FFF2-40B4-BE49-F238E27FC236}">
                  <a16:creationId xmlns:a16="http://schemas.microsoft.com/office/drawing/2014/main" id="{ACCBF5F8-C924-4A38-9FEF-EB0CD6DD6AED}"/>
                </a:ext>
              </a:extLst>
            </p:cNvPr>
            <p:cNvSpPr/>
            <p:nvPr/>
          </p:nvSpPr>
          <p:spPr>
            <a:xfrm>
              <a:off x="949898" y="2088109"/>
              <a:ext cx="1692000" cy="360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245" name="TextBox 1244">
            <a:extLst>
              <a:ext uri="{FF2B5EF4-FFF2-40B4-BE49-F238E27FC236}">
                <a16:creationId xmlns:a16="http://schemas.microsoft.com/office/drawing/2014/main" id="{7B466836-B8CA-48FF-9186-7FCA4A594AFA}"/>
              </a:ext>
            </a:extLst>
          </p:cNvPr>
          <p:cNvSpPr txBox="1"/>
          <p:nvPr/>
        </p:nvSpPr>
        <p:spPr>
          <a:xfrm>
            <a:off x="10013072" y="3141830"/>
            <a:ext cx="863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2025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6" name="TextBox 1245">
            <a:extLst>
              <a:ext uri="{FF2B5EF4-FFF2-40B4-BE49-F238E27FC236}">
                <a16:creationId xmlns:a16="http://schemas.microsoft.com/office/drawing/2014/main" id="{0381D51F-C6BA-4A26-8A0C-EE3DDCF3CE5D}"/>
              </a:ext>
            </a:extLst>
          </p:cNvPr>
          <p:cNvSpPr txBox="1"/>
          <p:nvPr/>
        </p:nvSpPr>
        <p:spPr>
          <a:xfrm>
            <a:off x="8283294" y="3141830"/>
            <a:ext cx="863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7" name="TextBox 1246">
            <a:extLst>
              <a:ext uri="{FF2B5EF4-FFF2-40B4-BE49-F238E27FC236}">
                <a16:creationId xmlns:a16="http://schemas.microsoft.com/office/drawing/2014/main" id="{24C139AD-EE9E-4DF4-8E59-C392A59B0E91}"/>
              </a:ext>
            </a:extLst>
          </p:cNvPr>
          <p:cNvSpPr txBox="1"/>
          <p:nvPr/>
        </p:nvSpPr>
        <p:spPr>
          <a:xfrm>
            <a:off x="6553516" y="3141830"/>
            <a:ext cx="863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8" name="TextBox 1247">
            <a:extLst>
              <a:ext uri="{FF2B5EF4-FFF2-40B4-BE49-F238E27FC236}">
                <a16:creationId xmlns:a16="http://schemas.microsoft.com/office/drawing/2014/main" id="{1EA50E75-8E83-491A-8BC8-329E2312A4A3}"/>
              </a:ext>
            </a:extLst>
          </p:cNvPr>
          <p:cNvSpPr txBox="1"/>
          <p:nvPr/>
        </p:nvSpPr>
        <p:spPr>
          <a:xfrm>
            <a:off x="4823738" y="3141830"/>
            <a:ext cx="863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9" name="TextBox 1248">
            <a:extLst>
              <a:ext uri="{FF2B5EF4-FFF2-40B4-BE49-F238E27FC236}">
                <a16:creationId xmlns:a16="http://schemas.microsoft.com/office/drawing/2014/main" id="{9B0DF966-D48D-4F13-84D6-C8B525691B8E}"/>
              </a:ext>
            </a:extLst>
          </p:cNvPr>
          <p:cNvSpPr txBox="1"/>
          <p:nvPr/>
        </p:nvSpPr>
        <p:spPr>
          <a:xfrm>
            <a:off x="3093960" y="3141830"/>
            <a:ext cx="863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50" name="TextBox 1249">
            <a:extLst>
              <a:ext uri="{FF2B5EF4-FFF2-40B4-BE49-F238E27FC236}">
                <a16:creationId xmlns:a16="http://schemas.microsoft.com/office/drawing/2014/main" id="{B843AA90-86CB-41F5-A93C-D27EE28B51A1}"/>
              </a:ext>
            </a:extLst>
          </p:cNvPr>
          <p:cNvSpPr txBox="1"/>
          <p:nvPr/>
        </p:nvSpPr>
        <p:spPr>
          <a:xfrm>
            <a:off x="1364182" y="3141830"/>
            <a:ext cx="8634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000" b="1" dirty="0">
              <a:solidFill>
                <a:schemeClr val="bg1"/>
              </a:solidFill>
              <a:cs typeface="Arial" pitchFamily="34" charset="0"/>
            </a:endParaRPr>
          </a:p>
        </p:txBody>
      </p:sp>
      <p:cxnSp>
        <p:nvCxnSpPr>
          <p:cNvPr id="1251" name="직선 화살표 연결선 1250">
            <a:extLst>
              <a:ext uri="{FF2B5EF4-FFF2-40B4-BE49-F238E27FC236}">
                <a16:creationId xmlns:a16="http://schemas.microsoft.com/office/drawing/2014/main" id="{5061D226-5944-458F-8EE6-37C548A6C850}"/>
              </a:ext>
            </a:extLst>
          </p:cNvPr>
          <p:cNvCxnSpPr>
            <a:cxnSpLocks/>
          </p:cNvCxnSpPr>
          <p:nvPr/>
        </p:nvCxnSpPr>
        <p:spPr>
          <a:xfrm flipV="1">
            <a:off x="958607" y="1680778"/>
            <a:ext cx="0" cy="1469784"/>
          </a:xfrm>
          <a:prstGeom prst="straightConnector1">
            <a:avLst/>
          </a:prstGeom>
          <a:ln w="19050">
            <a:solidFill>
              <a:schemeClr val="accent6"/>
            </a:solidFill>
            <a:prstDash val="dash"/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2" name="그룹 1251">
            <a:extLst>
              <a:ext uri="{FF2B5EF4-FFF2-40B4-BE49-F238E27FC236}">
                <a16:creationId xmlns:a16="http://schemas.microsoft.com/office/drawing/2014/main" id="{4410E8D1-4D36-4E38-818C-7EFA21109BBA}"/>
              </a:ext>
            </a:extLst>
          </p:cNvPr>
          <p:cNvGrpSpPr/>
          <p:nvPr/>
        </p:nvGrpSpPr>
        <p:grpSpPr>
          <a:xfrm>
            <a:off x="1100888" y="1863431"/>
            <a:ext cx="1692000" cy="559960"/>
            <a:chOff x="1100887" y="1863431"/>
            <a:chExt cx="2088863" cy="559960"/>
          </a:xfrm>
        </p:grpSpPr>
        <p:sp>
          <p:nvSpPr>
            <p:cNvPr id="1253" name="TextBox 1252">
              <a:extLst>
                <a:ext uri="{FF2B5EF4-FFF2-40B4-BE49-F238E27FC236}">
                  <a16:creationId xmlns:a16="http://schemas.microsoft.com/office/drawing/2014/main" id="{EF388BB6-904D-44C9-9965-12D83E19C13E}"/>
                </a:ext>
              </a:extLst>
            </p:cNvPr>
            <p:cNvSpPr txBox="1"/>
            <p:nvPr/>
          </p:nvSpPr>
          <p:spPr>
            <a:xfrm>
              <a:off x="1100887" y="1863431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4" name="TextBox 1253">
              <a:extLst>
                <a:ext uri="{FF2B5EF4-FFF2-40B4-BE49-F238E27FC236}">
                  <a16:creationId xmlns:a16="http://schemas.microsoft.com/office/drawing/2014/main" id="{DDE56B69-8B5E-4E04-802A-F5F45B0BD9D1}"/>
                </a:ext>
              </a:extLst>
            </p:cNvPr>
            <p:cNvSpPr txBox="1"/>
            <p:nvPr/>
          </p:nvSpPr>
          <p:spPr>
            <a:xfrm>
              <a:off x="1100887" y="2146392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6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cxnSp>
        <p:nvCxnSpPr>
          <p:cNvPr id="1255" name="직선 화살표 연결선 1254">
            <a:extLst>
              <a:ext uri="{FF2B5EF4-FFF2-40B4-BE49-F238E27FC236}">
                <a16:creationId xmlns:a16="http://schemas.microsoft.com/office/drawing/2014/main" id="{C31D9F7B-90E7-472A-9A25-D88C8EC9B999}"/>
              </a:ext>
            </a:extLst>
          </p:cNvPr>
          <p:cNvCxnSpPr>
            <a:cxnSpLocks/>
          </p:cNvCxnSpPr>
          <p:nvPr/>
        </p:nvCxnSpPr>
        <p:spPr>
          <a:xfrm flipV="1">
            <a:off x="2695548" y="2214795"/>
            <a:ext cx="0" cy="936000"/>
          </a:xfrm>
          <a:prstGeom prst="straightConnector1">
            <a:avLst/>
          </a:prstGeom>
          <a:ln w="19050">
            <a:solidFill>
              <a:schemeClr val="accent5"/>
            </a:solidFill>
            <a:prstDash val="dash"/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6" name="그룹 1255">
            <a:extLst>
              <a:ext uri="{FF2B5EF4-FFF2-40B4-BE49-F238E27FC236}">
                <a16:creationId xmlns:a16="http://schemas.microsoft.com/office/drawing/2014/main" id="{343F7FBE-7CE5-425E-BE50-C447EDA25B13}"/>
              </a:ext>
            </a:extLst>
          </p:cNvPr>
          <p:cNvGrpSpPr/>
          <p:nvPr/>
        </p:nvGrpSpPr>
        <p:grpSpPr>
          <a:xfrm>
            <a:off x="2792888" y="2432123"/>
            <a:ext cx="1692000" cy="559960"/>
            <a:chOff x="1100887" y="1863431"/>
            <a:chExt cx="2088863" cy="559960"/>
          </a:xfrm>
        </p:grpSpPr>
        <p:sp>
          <p:nvSpPr>
            <p:cNvPr id="1257" name="TextBox 1256">
              <a:extLst>
                <a:ext uri="{FF2B5EF4-FFF2-40B4-BE49-F238E27FC236}">
                  <a16:creationId xmlns:a16="http://schemas.microsoft.com/office/drawing/2014/main" id="{DAD5F148-FA22-4637-AA7F-284418F10132}"/>
                </a:ext>
              </a:extLst>
            </p:cNvPr>
            <p:cNvSpPr txBox="1"/>
            <p:nvPr/>
          </p:nvSpPr>
          <p:spPr>
            <a:xfrm>
              <a:off x="1100887" y="1863431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58" name="TextBox 1257">
              <a:extLst>
                <a:ext uri="{FF2B5EF4-FFF2-40B4-BE49-F238E27FC236}">
                  <a16:creationId xmlns:a16="http://schemas.microsoft.com/office/drawing/2014/main" id="{F9542AE7-1AC9-4E10-A097-974D882C90B9}"/>
                </a:ext>
              </a:extLst>
            </p:cNvPr>
            <p:cNvSpPr txBox="1"/>
            <p:nvPr/>
          </p:nvSpPr>
          <p:spPr>
            <a:xfrm>
              <a:off x="1100887" y="2146392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5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259" name="Group 26">
            <a:extLst>
              <a:ext uri="{FF2B5EF4-FFF2-40B4-BE49-F238E27FC236}">
                <a16:creationId xmlns:a16="http://schemas.microsoft.com/office/drawing/2014/main" id="{9988FF9B-DFB7-429A-889E-925090EEB3FB}"/>
              </a:ext>
            </a:extLst>
          </p:cNvPr>
          <p:cNvGrpSpPr/>
          <p:nvPr/>
        </p:nvGrpSpPr>
        <p:grpSpPr>
          <a:xfrm>
            <a:off x="1364182" y="3719254"/>
            <a:ext cx="4379961" cy="461665"/>
            <a:chOff x="1115616" y="5132809"/>
            <a:chExt cx="2449647" cy="461665"/>
          </a:xfrm>
        </p:grpSpPr>
        <p:sp>
          <p:nvSpPr>
            <p:cNvPr id="1260" name="TextBox 1259">
              <a:extLst>
                <a:ext uri="{FF2B5EF4-FFF2-40B4-BE49-F238E27FC236}">
                  <a16:creationId xmlns:a16="http://schemas.microsoft.com/office/drawing/2014/main" id="{CEFD3834-7EBD-4411-B5FF-28B81852DD57}"/>
                </a:ext>
              </a:extLst>
            </p:cNvPr>
            <p:cNvSpPr txBox="1"/>
            <p:nvPr/>
          </p:nvSpPr>
          <p:spPr>
            <a:xfrm>
              <a:off x="1855796" y="5132809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1" name="TextBox 1260">
              <a:extLst>
                <a:ext uri="{FF2B5EF4-FFF2-40B4-BE49-F238E27FC236}">
                  <a16:creationId xmlns:a16="http://schemas.microsoft.com/office/drawing/2014/main" id="{CB61FBA9-552E-46E0-9609-1C5DDA38EEF1}"/>
                </a:ext>
              </a:extLst>
            </p:cNvPr>
            <p:cNvSpPr txBox="1"/>
            <p:nvPr/>
          </p:nvSpPr>
          <p:spPr>
            <a:xfrm>
              <a:off x="1115616" y="5132809"/>
              <a:ext cx="696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6"/>
                  </a:solidFill>
                </a:rPr>
                <a:t>Contents Here</a:t>
              </a:r>
              <a:endParaRPr lang="ko-KR" altLang="en-US" sz="1200" dirty="0">
                <a:solidFill>
                  <a:schemeClr val="accent6"/>
                </a:solidFill>
              </a:endParaRPr>
            </a:p>
          </p:txBody>
        </p:sp>
      </p:grpSp>
      <p:grpSp>
        <p:nvGrpSpPr>
          <p:cNvPr id="1262" name="Group 26">
            <a:extLst>
              <a:ext uri="{FF2B5EF4-FFF2-40B4-BE49-F238E27FC236}">
                <a16:creationId xmlns:a16="http://schemas.microsoft.com/office/drawing/2014/main" id="{A0033000-FA1B-4C7A-A835-503CFFF8AE6E}"/>
              </a:ext>
            </a:extLst>
          </p:cNvPr>
          <p:cNvGrpSpPr/>
          <p:nvPr/>
        </p:nvGrpSpPr>
        <p:grpSpPr>
          <a:xfrm>
            <a:off x="3093960" y="4422486"/>
            <a:ext cx="4379961" cy="461665"/>
            <a:chOff x="1115616" y="5132809"/>
            <a:chExt cx="2449647" cy="461665"/>
          </a:xfrm>
        </p:grpSpPr>
        <p:sp>
          <p:nvSpPr>
            <p:cNvPr id="1263" name="TextBox 1262">
              <a:extLst>
                <a:ext uri="{FF2B5EF4-FFF2-40B4-BE49-F238E27FC236}">
                  <a16:creationId xmlns:a16="http://schemas.microsoft.com/office/drawing/2014/main" id="{5F2DE56B-FAE6-4049-AFB5-CBA320A26889}"/>
                </a:ext>
              </a:extLst>
            </p:cNvPr>
            <p:cNvSpPr txBox="1"/>
            <p:nvPr/>
          </p:nvSpPr>
          <p:spPr>
            <a:xfrm>
              <a:off x="1855796" y="5132809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4" name="TextBox 1263">
              <a:extLst>
                <a:ext uri="{FF2B5EF4-FFF2-40B4-BE49-F238E27FC236}">
                  <a16:creationId xmlns:a16="http://schemas.microsoft.com/office/drawing/2014/main" id="{983C8E63-CB7C-41F1-BC99-7E3FDF62BFC2}"/>
                </a:ext>
              </a:extLst>
            </p:cNvPr>
            <p:cNvSpPr txBox="1"/>
            <p:nvPr/>
          </p:nvSpPr>
          <p:spPr>
            <a:xfrm>
              <a:off x="1115616" y="5132809"/>
              <a:ext cx="696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5"/>
                  </a:solidFill>
                </a:rPr>
                <a:t>Contents Here</a:t>
              </a:r>
              <a:endParaRPr lang="ko-KR" altLang="en-US" sz="1200" dirty="0">
                <a:solidFill>
                  <a:schemeClr val="accent5"/>
                </a:solidFill>
              </a:endParaRPr>
            </a:p>
          </p:txBody>
        </p:sp>
      </p:grpSp>
      <p:cxnSp>
        <p:nvCxnSpPr>
          <p:cNvPr id="1265" name="직선 화살표 연결선 1264">
            <a:extLst>
              <a:ext uri="{FF2B5EF4-FFF2-40B4-BE49-F238E27FC236}">
                <a16:creationId xmlns:a16="http://schemas.microsoft.com/office/drawing/2014/main" id="{B4E3EE62-75F0-40C4-900F-B70D1F744797}"/>
              </a:ext>
            </a:extLst>
          </p:cNvPr>
          <p:cNvCxnSpPr>
            <a:cxnSpLocks/>
          </p:cNvCxnSpPr>
          <p:nvPr/>
        </p:nvCxnSpPr>
        <p:spPr>
          <a:xfrm flipV="1">
            <a:off x="4413819" y="1699212"/>
            <a:ext cx="0" cy="1469784"/>
          </a:xfrm>
          <a:prstGeom prst="straightConnector1">
            <a:avLst/>
          </a:prstGeom>
          <a:ln w="19050">
            <a:solidFill>
              <a:schemeClr val="accent4"/>
            </a:solidFill>
            <a:prstDash val="dash"/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66" name="그룹 1265">
            <a:extLst>
              <a:ext uri="{FF2B5EF4-FFF2-40B4-BE49-F238E27FC236}">
                <a16:creationId xmlns:a16="http://schemas.microsoft.com/office/drawing/2014/main" id="{7E68D186-777D-4316-A302-EAC24D281853}"/>
              </a:ext>
            </a:extLst>
          </p:cNvPr>
          <p:cNvGrpSpPr/>
          <p:nvPr/>
        </p:nvGrpSpPr>
        <p:grpSpPr>
          <a:xfrm>
            <a:off x="4556100" y="1881865"/>
            <a:ext cx="1692000" cy="559960"/>
            <a:chOff x="1100887" y="1863431"/>
            <a:chExt cx="2088863" cy="559960"/>
          </a:xfrm>
        </p:grpSpPr>
        <p:sp>
          <p:nvSpPr>
            <p:cNvPr id="1267" name="TextBox 1266">
              <a:extLst>
                <a:ext uri="{FF2B5EF4-FFF2-40B4-BE49-F238E27FC236}">
                  <a16:creationId xmlns:a16="http://schemas.microsoft.com/office/drawing/2014/main" id="{1843AE11-21FD-4AE0-9AD9-F8FE95E2C288}"/>
                </a:ext>
              </a:extLst>
            </p:cNvPr>
            <p:cNvSpPr txBox="1"/>
            <p:nvPr/>
          </p:nvSpPr>
          <p:spPr>
            <a:xfrm>
              <a:off x="1100887" y="1863431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68" name="TextBox 1267">
              <a:extLst>
                <a:ext uri="{FF2B5EF4-FFF2-40B4-BE49-F238E27FC236}">
                  <a16:creationId xmlns:a16="http://schemas.microsoft.com/office/drawing/2014/main" id="{80CF5180-2101-45BC-9F0D-B167787C8E4C}"/>
                </a:ext>
              </a:extLst>
            </p:cNvPr>
            <p:cNvSpPr txBox="1"/>
            <p:nvPr/>
          </p:nvSpPr>
          <p:spPr>
            <a:xfrm>
              <a:off x="1100887" y="2146392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cxnSp>
        <p:nvCxnSpPr>
          <p:cNvPr id="1269" name="직선 화살표 연결선 1268">
            <a:extLst>
              <a:ext uri="{FF2B5EF4-FFF2-40B4-BE49-F238E27FC236}">
                <a16:creationId xmlns:a16="http://schemas.microsoft.com/office/drawing/2014/main" id="{46C1DF48-8F66-4B40-A017-3CFA2C143DB6}"/>
              </a:ext>
            </a:extLst>
          </p:cNvPr>
          <p:cNvCxnSpPr>
            <a:cxnSpLocks/>
          </p:cNvCxnSpPr>
          <p:nvPr/>
        </p:nvCxnSpPr>
        <p:spPr>
          <a:xfrm flipV="1">
            <a:off x="6150760" y="2233229"/>
            <a:ext cx="0" cy="936000"/>
          </a:xfrm>
          <a:prstGeom prst="straightConnector1">
            <a:avLst/>
          </a:prstGeom>
          <a:ln w="19050">
            <a:solidFill>
              <a:schemeClr val="accent3"/>
            </a:solidFill>
            <a:prstDash val="dash"/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70" name="그룹 1269">
            <a:extLst>
              <a:ext uri="{FF2B5EF4-FFF2-40B4-BE49-F238E27FC236}">
                <a16:creationId xmlns:a16="http://schemas.microsoft.com/office/drawing/2014/main" id="{A9015EA3-D124-4655-A07E-BC9C70A6215C}"/>
              </a:ext>
            </a:extLst>
          </p:cNvPr>
          <p:cNvGrpSpPr/>
          <p:nvPr/>
        </p:nvGrpSpPr>
        <p:grpSpPr>
          <a:xfrm>
            <a:off x="6248100" y="2450557"/>
            <a:ext cx="1692000" cy="559960"/>
            <a:chOff x="1100887" y="1863431"/>
            <a:chExt cx="2088863" cy="559960"/>
          </a:xfrm>
        </p:grpSpPr>
        <p:sp>
          <p:nvSpPr>
            <p:cNvPr id="1271" name="TextBox 1270">
              <a:extLst>
                <a:ext uri="{FF2B5EF4-FFF2-40B4-BE49-F238E27FC236}">
                  <a16:creationId xmlns:a16="http://schemas.microsoft.com/office/drawing/2014/main" id="{5E58C0BF-CB6C-4F92-9ACF-911D0CC8E687}"/>
                </a:ext>
              </a:extLst>
            </p:cNvPr>
            <p:cNvSpPr txBox="1"/>
            <p:nvPr/>
          </p:nvSpPr>
          <p:spPr>
            <a:xfrm>
              <a:off x="1100887" y="1863431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2" name="TextBox 1271">
              <a:extLst>
                <a:ext uri="{FF2B5EF4-FFF2-40B4-BE49-F238E27FC236}">
                  <a16:creationId xmlns:a16="http://schemas.microsoft.com/office/drawing/2014/main" id="{322FAAD8-E8A7-463E-A222-BD4641425931}"/>
                </a:ext>
              </a:extLst>
            </p:cNvPr>
            <p:cNvSpPr txBox="1"/>
            <p:nvPr/>
          </p:nvSpPr>
          <p:spPr>
            <a:xfrm>
              <a:off x="1100887" y="2146392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cxnSp>
        <p:nvCxnSpPr>
          <p:cNvPr id="1273" name="직선 화살표 연결선 1272">
            <a:extLst>
              <a:ext uri="{FF2B5EF4-FFF2-40B4-BE49-F238E27FC236}">
                <a16:creationId xmlns:a16="http://schemas.microsoft.com/office/drawing/2014/main" id="{6AB49782-82D7-41DC-BD91-35ED993E5E20}"/>
              </a:ext>
            </a:extLst>
          </p:cNvPr>
          <p:cNvCxnSpPr>
            <a:cxnSpLocks/>
          </p:cNvCxnSpPr>
          <p:nvPr/>
        </p:nvCxnSpPr>
        <p:spPr>
          <a:xfrm flipV="1">
            <a:off x="7877740" y="1717646"/>
            <a:ext cx="0" cy="1469784"/>
          </a:xfrm>
          <a:prstGeom prst="straightConnector1">
            <a:avLst/>
          </a:prstGeom>
          <a:ln w="19050">
            <a:solidFill>
              <a:schemeClr val="accent2"/>
            </a:solidFill>
            <a:prstDash val="dash"/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74" name="그룹 1273">
            <a:extLst>
              <a:ext uri="{FF2B5EF4-FFF2-40B4-BE49-F238E27FC236}">
                <a16:creationId xmlns:a16="http://schemas.microsoft.com/office/drawing/2014/main" id="{370563B8-35C7-4F82-9C19-0E86BC72593B}"/>
              </a:ext>
            </a:extLst>
          </p:cNvPr>
          <p:cNvGrpSpPr/>
          <p:nvPr/>
        </p:nvGrpSpPr>
        <p:grpSpPr>
          <a:xfrm>
            <a:off x="8020021" y="1900299"/>
            <a:ext cx="1692000" cy="559960"/>
            <a:chOff x="1100887" y="1863431"/>
            <a:chExt cx="2088863" cy="559960"/>
          </a:xfrm>
        </p:grpSpPr>
        <p:sp>
          <p:nvSpPr>
            <p:cNvPr id="1275" name="TextBox 1274">
              <a:extLst>
                <a:ext uri="{FF2B5EF4-FFF2-40B4-BE49-F238E27FC236}">
                  <a16:creationId xmlns:a16="http://schemas.microsoft.com/office/drawing/2014/main" id="{6E21929A-1E6D-4CAD-8B86-804DDA5AC0CC}"/>
                </a:ext>
              </a:extLst>
            </p:cNvPr>
            <p:cNvSpPr txBox="1"/>
            <p:nvPr/>
          </p:nvSpPr>
          <p:spPr>
            <a:xfrm>
              <a:off x="1100887" y="1863431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76" name="TextBox 1275">
              <a:extLst>
                <a:ext uri="{FF2B5EF4-FFF2-40B4-BE49-F238E27FC236}">
                  <a16:creationId xmlns:a16="http://schemas.microsoft.com/office/drawing/2014/main" id="{7774608B-EDC4-4E10-9E5D-69F792ED18E2}"/>
                </a:ext>
              </a:extLst>
            </p:cNvPr>
            <p:cNvSpPr txBox="1"/>
            <p:nvPr/>
          </p:nvSpPr>
          <p:spPr>
            <a:xfrm>
              <a:off x="1100887" y="2146392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cxnSp>
        <p:nvCxnSpPr>
          <p:cNvPr id="1277" name="직선 화살표 연결선 1276">
            <a:extLst>
              <a:ext uri="{FF2B5EF4-FFF2-40B4-BE49-F238E27FC236}">
                <a16:creationId xmlns:a16="http://schemas.microsoft.com/office/drawing/2014/main" id="{21F28A3C-FF0F-4A69-89CF-A7A2F681D02E}"/>
              </a:ext>
            </a:extLst>
          </p:cNvPr>
          <p:cNvCxnSpPr>
            <a:cxnSpLocks/>
          </p:cNvCxnSpPr>
          <p:nvPr/>
        </p:nvCxnSpPr>
        <p:spPr>
          <a:xfrm flipV="1">
            <a:off x="9614681" y="2251663"/>
            <a:ext cx="0" cy="936000"/>
          </a:xfrm>
          <a:prstGeom prst="straightConnector1">
            <a:avLst/>
          </a:prstGeom>
          <a:ln w="19050">
            <a:solidFill>
              <a:schemeClr val="accent1"/>
            </a:solidFill>
            <a:prstDash val="dash"/>
            <a:round/>
            <a:headEnd w="lg" len="lg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78" name="그룹 1277">
            <a:extLst>
              <a:ext uri="{FF2B5EF4-FFF2-40B4-BE49-F238E27FC236}">
                <a16:creationId xmlns:a16="http://schemas.microsoft.com/office/drawing/2014/main" id="{A596E4A3-A20C-4D23-990E-7BC8DADE7FA0}"/>
              </a:ext>
            </a:extLst>
          </p:cNvPr>
          <p:cNvGrpSpPr/>
          <p:nvPr/>
        </p:nvGrpSpPr>
        <p:grpSpPr>
          <a:xfrm>
            <a:off x="9712021" y="2468991"/>
            <a:ext cx="1692000" cy="559960"/>
            <a:chOff x="1100887" y="1863431"/>
            <a:chExt cx="2088863" cy="559960"/>
          </a:xfrm>
        </p:grpSpPr>
        <p:sp>
          <p:nvSpPr>
            <p:cNvPr id="1279" name="TextBox 1278">
              <a:extLst>
                <a:ext uri="{FF2B5EF4-FFF2-40B4-BE49-F238E27FC236}">
                  <a16:creationId xmlns:a16="http://schemas.microsoft.com/office/drawing/2014/main" id="{2EEF0843-94B8-445C-9CDC-1FE9C43F6CE7}"/>
                </a:ext>
              </a:extLst>
            </p:cNvPr>
            <p:cNvSpPr txBox="1"/>
            <p:nvPr/>
          </p:nvSpPr>
          <p:spPr>
            <a:xfrm>
              <a:off x="1100887" y="1863431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80" name="TextBox 1279">
              <a:extLst>
                <a:ext uri="{FF2B5EF4-FFF2-40B4-BE49-F238E27FC236}">
                  <a16:creationId xmlns:a16="http://schemas.microsoft.com/office/drawing/2014/main" id="{FF9B3A95-9172-483D-BF88-0A668A1838A9}"/>
                </a:ext>
              </a:extLst>
            </p:cNvPr>
            <p:cNvSpPr txBox="1"/>
            <p:nvPr/>
          </p:nvSpPr>
          <p:spPr>
            <a:xfrm>
              <a:off x="1100887" y="2146392"/>
              <a:ext cx="208886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281" name="Group 26">
            <a:extLst>
              <a:ext uri="{FF2B5EF4-FFF2-40B4-BE49-F238E27FC236}">
                <a16:creationId xmlns:a16="http://schemas.microsoft.com/office/drawing/2014/main" id="{D17C4648-0CAB-4CEA-B831-D9560D673B3E}"/>
              </a:ext>
            </a:extLst>
          </p:cNvPr>
          <p:cNvGrpSpPr/>
          <p:nvPr/>
        </p:nvGrpSpPr>
        <p:grpSpPr>
          <a:xfrm flipH="1">
            <a:off x="1364182" y="5125718"/>
            <a:ext cx="4379961" cy="461665"/>
            <a:chOff x="1115616" y="5132809"/>
            <a:chExt cx="2449647" cy="461665"/>
          </a:xfrm>
        </p:grpSpPr>
        <p:sp>
          <p:nvSpPr>
            <p:cNvPr id="1282" name="TextBox 1281">
              <a:extLst>
                <a:ext uri="{FF2B5EF4-FFF2-40B4-BE49-F238E27FC236}">
                  <a16:creationId xmlns:a16="http://schemas.microsoft.com/office/drawing/2014/main" id="{F7B1B1A2-A82A-4155-B271-05CF5B54AF5C}"/>
                </a:ext>
              </a:extLst>
            </p:cNvPr>
            <p:cNvSpPr txBox="1"/>
            <p:nvPr/>
          </p:nvSpPr>
          <p:spPr>
            <a:xfrm>
              <a:off x="1855796" y="5132809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3" name="TextBox 1282">
              <a:extLst>
                <a:ext uri="{FF2B5EF4-FFF2-40B4-BE49-F238E27FC236}">
                  <a16:creationId xmlns:a16="http://schemas.microsoft.com/office/drawing/2014/main" id="{DA59516D-2BAC-4BFC-9E4B-F1F0D41D8819}"/>
                </a:ext>
              </a:extLst>
            </p:cNvPr>
            <p:cNvSpPr txBox="1"/>
            <p:nvPr/>
          </p:nvSpPr>
          <p:spPr>
            <a:xfrm>
              <a:off x="1115616" y="5132809"/>
              <a:ext cx="696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4"/>
                  </a:solidFill>
                </a:rPr>
                <a:t>Contents Here</a:t>
              </a:r>
              <a:endParaRPr lang="ko-KR" altLang="en-US" sz="1200" dirty="0">
                <a:solidFill>
                  <a:schemeClr val="accent4"/>
                </a:solidFill>
              </a:endParaRPr>
            </a:p>
          </p:txBody>
        </p:sp>
      </p:grpSp>
      <p:grpSp>
        <p:nvGrpSpPr>
          <p:cNvPr id="1284" name="Group 26">
            <a:extLst>
              <a:ext uri="{FF2B5EF4-FFF2-40B4-BE49-F238E27FC236}">
                <a16:creationId xmlns:a16="http://schemas.microsoft.com/office/drawing/2014/main" id="{E453C6CA-DD39-4DC8-B5A6-9E681367BB30}"/>
              </a:ext>
            </a:extLst>
          </p:cNvPr>
          <p:cNvGrpSpPr/>
          <p:nvPr/>
        </p:nvGrpSpPr>
        <p:grpSpPr>
          <a:xfrm flipH="1">
            <a:off x="3036987" y="5828950"/>
            <a:ext cx="4379961" cy="461665"/>
            <a:chOff x="1115616" y="5132809"/>
            <a:chExt cx="2449647" cy="461665"/>
          </a:xfrm>
        </p:grpSpPr>
        <p:sp>
          <p:nvSpPr>
            <p:cNvPr id="1285" name="TextBox 1284">
              <a:extLst>
                <a:ext uri="{FF2B5EF4-FFF2-40B4-BE49-F238E27FC236}">
                  <a16:creationId xmlns:a16="http://schemas.microsoft.com/office/drawing/2014/main" id="{06D9D239-5CCA-449D-8AC3-EA45F0DD45C6}"/>
                </a:ext>
              </a:extLst>
            </p:cNvPr>
            <p:cNvSpPr txBox="1"/>
            <p:nvPr/>
          </p:nvSpPr>
          <p:spPr>
            <a:xfrm>
              <a:off x="1855796" y="5132809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6" name="TextBox 1285">
              <a:extLst>
                <a:ext uri="{FF2B5EF4-FFF2-40B4-BE49-F238E27FC236}">
                  <a16:creationId xmlns:a16="http://schemas.microsoft.com/office/drawing/2014/main" id="{E8DE7113-5169-4420-8A2C-F1AB7619156B}"/>
                </a:ext>
              </a:extLst>
            </p:cNvPr>
            <p:cNvSpPr txBox="1"/>
            <p:nvPr/>
          </p:nvSpPr>
          <p:spPr>
            <a:xfrm>
              <a:off x="1115616" y="5132809"/>
              <a:ext cx="696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3"/>
                  </a:solidFill>
                </a:rPr>
                <a:t>Contents Here</a:t>
              </a:r>
              <a:endParaRPr lang="ko-KR" altLang="en-US" sz="1200" dirty="0">
                <a:solidFill>
                  <a:schemeClr val="accent3"/>
                </a:solidFill>
              </a:endParaRPr>
            </a:p>
          </p:txBody>
        </p:sp>
      </p:grpSp>
      <p:grpSp>
        <p:nvGrpSpPr>
          <p:cNvPr id="1287" name="Group 26">
            <a:extLst>
              <a:ext uri="{FF2B5EF4-FFF2-40B4-BE49-F238E27FC236}">
                <a16:creationId xmlns:a16="http://schemas.microsoft.com/office/drawing/2014/main" id="{AC609191-1A16-4360-B16B-660177EC8224}"/>
              </a:ext>
            </a:extLst>
          </p:cNvPr>
          <p:cNvGrpSpPr/>
          <p:nvPr/>
        </p:nvGrpSpPr>
        <p:grpSpPr>
          <a:xfrm>
            <a:off x="7132538" y="3719254"/>
            <a:ext cx="4379961" cy="461665"/>
            <a:chOff x="1115616" y="5132809"/>
            <a:chExt cx="2449647" cy="461665"/>
          </a:xfrm>
        </p:grpSpPr>
        <p:sp>
          <p:nvSpPr>
            <p:cNvPr id="1288" name="TextBox 1287">
              <a:extLst>
                <a:ext uri="{FF2B5EF4-FFF2-40B4-BE49-F238E27FC236}">
                  <a16:creationId xmlns:a16="http://schemas.microsoft.com/office/drawing/2014/main" id="{BEC5D07D-1542-403C-BC3E-DFC360163E09}"/>
                </a:ext>
              </a:extLst>
            </p:cNvPr>
            <p:cNvSpPr txBox="1"/>
            <p:nvPr/>
          </p:nvSpPr>
          <p:spPr>
            <a:xfrm>
              <a:off x="1855796" y="5132809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9" name="TextBox 1288">
              <a:extLst>
                <a:ext uri="{FF2B5EF4-FFF2-40B4-BE49-F238E27FC236}">
                  <a16:creationId xmlns:a16="http://schemas.microsoft.com/office/drawing/2014/main" id="{1A846CF2-68A6-4F5C-8A1D-77CFE0C3C5CB}"/>
                </a:ext>
              </a:extLst>
            </p:cNvPr>
            <p:cNvSpPr txBox="1"/>
            <p:nvPr/>
          </p:nvSpPr>
          <p:spPr>
            <a:xfrm>
              <a:off x="1115616" y="5132809"/>
              <a:ext cx="696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2"/>
                  </a:solidFill>
                </a:rPr>
                <a:t>Contents Here</a:t>
              </a:r>
              <a:endParaRPr lang="ko-KR" altLang="en-US" sz="1200" dirty="0">
                <a:solidFill>
                  <a:schemeClr val="accent2"/>
                </a:solidFill>
              </a:endParaRPr>
            </a:p>
          </p:txBody>
        </p:sp>
      </p:grpSp>
      <p:grpSp>
        <p:nvGrpSpPr>
          <p:cNvPr id="1290" name="Group 26">
            <a:extLst>
              <a:ext uri="{FF2B5EF4-FFF2-40B4-BE49-F238E27FC236}">
                <a16:creationId xmlns:a16="http://schemas.microsoft.com/office/drawing/2014/main" id="{96BC6F1D-FDAD-448F-BB6E-6817DA205480}"/>
              </a:ext>
            </a:extLst>
          </p:cNvPr>
          <p:cNvGrpSpPr/>
          <p:nvPr/>
        </p:nvGrpSpPr>
        <p:grpSpPr>
          <a:xfrm flipH="1">
            <a:off x="6525029" y="5125718"/>
            <a:ext cx="4379961" cy="461665"/>
            <a:chOff x="1115616" y="5132809"/>
            <a:chExt cx="2449647" cy="461665"/>
          </a:xfrm>
        </p:grpSpPr>
        <p:sp>
          <p:nvSpPr>
            <p:cNvPr id="1291" name="TextBox 1290">
              <a:extLst>
                <a:ext uri="{FF2B5EF4-FFF2-40B4-BE49-F238E27FC236}">
                  <a16:creationId xmlns:a16="http://schemas.microsoft.com/office/drawing/2014/main" id="{B8F51A06-CC30-4569-B35E-727534A29BB4}"/>
                </a:ext>
              </a:extLst>
            </p:cNvPr>
            <p:cNvSpPr txBox="1"/>
            <p:nvPr/>
          </p:nvSpPr>
          <p:spPr>
            <a:xfrm>
              <a:off x="1855796" y="5132809"/>
              <a:ext cx="17094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2" name="TextBox 1291">
              <a:extLst>
                <a:ext uri="{FF2B5EF4-FFF2-40B4-BE49-F238E27FC236}">
                  <a16:creationId xmlns:a16="http://schemas.microsoft.com/office/drawing/2014/main" id="{4BBA8B7F-D170-4AA6-B55F-3959CD18A02D}"/>
                </a:ext>
              </a:extLst>
            </p:cNvPr>
            <p:cNvSpPr txBox="1"/>
            <p:nvPr/>
          </p:nvSpPr>
          <p:spPr>
            <a:xfrm>
              <a:off x="1115616" y="5132809"/>
              <a:ext cx="6964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accent1"/>
                  </a:solidFill>
                </a:rPr>
                <a:t>Contents Here</a:t>
              </a:r>
              <a:endParaRPr lang="ko-KR" altLang="en-US" sz="1200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11240</TotalTime>
  <Words>122</Words>
  <Application>Microsoft Office PowerPoint</Application>
  <PresentationFormat>와이드스크린</PresentationFormat>
  <Paragraphs>33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34</cp:revision>
  <dcterms:created xsi:type="dcterms:W3CDTF">2018-02-18T19:39:47Z</dcterms:created>
  <dcterms:modified xsi:type="dcterms:W3CDTF">2024-02-21T17:32:53Z</dcterms:modified>
</cp:coreProperties>
</file>