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36" name="Group 102">
            <a:extLst>
              <a:ext uri="{FF2B5EF4-FFF2-40B4-BE49-F238E27FC236}">
                <a16:creationId xmlns:a16="http://schemas.microsoft.com/office/drawing/2014/main" id="{B16A286D-31C8-4CAB-B253-D5E221666161}"/>
              </a:ext>
            </a:extLst>
          </p:cNvPr>
          <p:cNvGrpSpPr/>
          <p:nvPr/>
        </p:nvGrpSpPr>
        <p:grpSpPr>
          <a:xfrm>
            <a:off x="4269906" y="2541709"/>
            <a:ext cx="3680442" cy="3101450"/>
            <a:chOff x="4269906" y="2454619"/>
            <a:chExt cx="3680442" cy="3101450"/>
          </a:xfrm>
        </p:grpSpPr>
        <p:grpSp>
          <p:nvGrpSpPr>
            <p:cNvPr id="1937" name="Group 27">
              <a:extLst>
                <a:ext uri="{FF2B5EF4-FFF2-40B4-BE49-F238E27FC236}">
                  <a16:creationId xmlns:a16="http://schemas.microsoft.com/office/drawing/2014/main" id="{39EDD86F-F637-4999-AF0D-48AD7CDDD62B}"/>
                </a:ext>
              </a:extLst>
            </p:cNvPr>
            <p:cNvGrpSpPr/>
            <p:nvPr/>
          </p:nvGrpSpPr>
          <p:grpSpPr>
            <a:xfrm>
              <a:off x="4269906" y="3238237"/>
              <a:ext cx="3680442" cy="2317832"/>
              <a:chOff x="4777516" y="3508202"/>
              <a:chExt cx="3088167" cy="1944835"/>
            </a:xfrm>
          </p:grpSpPr>
          <p:sp>
            <p:nvSpPr>
              <p:cNvPr id="1962" name="Freeform: Shape 3">
                <a:extLst>
                  <a:ext uri="{FF2B5EF4-FFF2-40B4-BE49-F238E27FC236}">
                    <a16:creationId xmlns:a16="http://schemas.microsoft.com/office/drawing/2014/main" id="{28E2AE86-CCE7-4AB7-BB3B-C911F83DA958}"/>
                  </a:ext>
                </a:extLst>
              </p:cNvPr>
              <p:cNvSpPr/>
              <p:nvPr/>
            </p:nvSpPr>
            <p:spPr>
              <a:xfrm>
                <a:off x="4794439" y="3508202"/>
                <a:ext cx="3064615" cy="1529094"/>
              </a:xfrm>
              <a:custGeom>
                <a:avLst/>
                <a:gdLst>
                  <a:gd name="connsiteX0" fmla="*/ 0 w 4263961"/>
                  <a:gd name="connsiteY0" fmla="*/ 913053 h 2127509"/>
                  <a:gd name="connsiteX1" fmla="*/ 1803940 w 4263961"/>
                  <a:gd name="connsiteY1" fmla="*/ 47325 h 2127509"/>
                  <a:gd name="connsiteX2" fmla="*/ 2173891 w 4263961"/>
                  <a:gd name="connsiteY2" fmla="*/ 57708 h 2127509"/>
                  <a:gd name="connsiteX3" fmla="*/ 4205955 w 4263961"/>
                  <a:gd name="connsiteY3" fmla="*/ 1124127 h 2127509"/>
                  <a:gd name="connsiteX4" fmla="*/ 4263962 w 4263961"/>
                  <a:gd name="connsiteY4" fmla="*/ 1170037 h 2127509"/>
                  <a:gd name="connsiteX5" fmla="*/ 4170712 w 4263961"/>
                  <a:gd name="connsiteY5" fmla="*/ 1244618 h 2127509"/>
                  <a:gd name="connsiteX6" fmla="*/ 2545652 w 4263961"/>
                  <a:gd name="connsiteY6" fmla="*/ 2055862 h 2127509"/>
                  <a:gd name="connsiteX7" fmla="*/ 2348484 w 4263961"/>
                  <a:gd name="connsiteY7" fmla="*/ 2124728 h 2127509"/>
                  <a:gd name="connsiteX8" fmla="*/ 2249900 w 4263961"/>
                  <a:gd name="connsiteY8" fmla="*/ 2083866 h 2127509"/>
                  <a:gd name="connsiteX9" fmla="*/ 88583 w 4263961"/>
                  <a:gd name="connsiteY9" fmla="*/ 995254 h 2127509"/>
                  <a:gd name="connsiteX10" fmla="*/ 0 w 4263961"/>
                  <a:gd name="connsiteY10" fmla="*/ 913053 h 2127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63961" h="2127509">
                    <a:moveTo>
                      <a:pt x="0" y="913053"/>
                    </a:moveTo>
                    <a:cubicBezTo>
                      <a:pt x="601980" y="625779"/>
                      <a:pt x="1206532" y="343839"/>
                      <a:pt x="1803940" y="47325"/>
                    </a:cubicBezTo>
                    <a:cubicBezTo>
                      <a:pt x="1941957" y="-21159"/>
                      <a:pt x="2041684" y="-13253"/>
                      <a:pt x="2173891" y="57708"/>
                    </a:cubicBezTo>
                    <a:cubicBezTo>
                      <a:pt x="2848070" y="419182"/>
                      <a:pt x="3528251" y="769321"/>
                      <a:pt x="4205955" y="1124127"/>
                    </a:cubicBezTo>
                    <a:cubicBezTo>
                      <a:pt x="4227481" y="1135366"/>
                      <a:pt x="4259009" y="1136795"/>
                      <a:pt x="4263962" y="1170037"/>
                    </a:cubicBezTo>
                    <a:cubicBezTo>
                      <a:pt x="4241102" y="1205280"/>
                      <a:pt x="4207383" y="1225663"/>
                      <a:pt x="4170712" y="1244618"/>
                    </a:cubicBezTo>
                    <a:cubicBezTo>
                      <a:pt x="3632835" y="1522558"/>
                      <a:pt x="3087433" y="1785638"/>
                      <a:pt x="2545652" y="2055862"/>
                    </a:cubicBezTo>
                    <a:cubicBezTo>
                      <a:pt x="2484311" y="2086437"/>
                      <a:pt x="2427446" y="2140349"/>
                      <a:pt x="2348484" y="2124728"/>
                    </a:cubicBezTo>
                    <a:cubicBezTo>
                      <a:pt x="2311813" y="2120347"/>
                      <a:pt x="2281714" y="2099582"/>
                      <a:pt x="2249900" y="2083866"/>
                    </a:cubicBezTo>
                    <a:cubicBezTo>
                      <a:pt x="1526286" y="1727345"/>
                      <a:pt x="810292" y="1355680"/>
                      <a:pt x="88583" y="995254"/>
                    </a:cubicBezTo>
                    <a:cubicBezTo>
                      <a:pt x="52387" y="977156"/>
                      <a:pt x="3810" y="968012"/>
                      <a:pt x="0" y="91305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63" name="Freeform: Shape 4">
                <a:extLst>
                  <a:ext uri="{FF2B5EF4-FFF2-40B4-BE49-F238E27FC236}">
                    <a16:creationId xmlns:a16="http://schemas.microsoft.com/office/drawing/2014/main" id="{BB74437C-BE53-4FF8-BBDA-7C6B28B85F68}"/>
                  </a:ext>
                </a:extLst>
              </p:cNvPr>
              <p:cNvSpPr/>
              <p:nvPr/>
            </p:nvSpPr>
            <p:spPr>
              <a:xfrm>
                <a:off x="4777516" y="4164436"/>
                <a:ext cx="1732709" cy="1288601"/>
              </a:xfrm>
              <a:custGeom>
                <a:avLst/>
                <a:gdLst>
                  <a:gd name="connsiteX0" fmla="*/ 2393937 w 2410810"/>
                  <a:gd name="connsiteY0" fmla="*/ 1779651 h 1792899"/>
                  <a:gd name="connsiteX1" fmla="*/ 2330786 w 2410810"/>
                  <a:gd name="connsiteY1" fmla="*/ 1775746 h 1792899"/>
                  <a:gd name="connsiteX2" fmla="*/ 38023 w 2410810"/>
                  <a:gd name="connsiteY2" fmla="*/ 614553 h 1792899"/>
                  <a:gd name="connsiteX3" fmla="*/ 18 w 2410810"/>
                  <a:gd name="connsiteY3" fmla="*/ 548068 h 1792899"/>
                  <a:gd name="connsiteX4" fmla="*/ 399 w 2410810"/>
                  <a:gd name="connsiteY4" fmla="*/ 233077 h 1792899"/>
                  <a:gd name="connsiteX5" fmla="*/ 4305 w 2410810"/>
                  <a:gd name="connsiteY5" fmla="*/ 62293 h 1792899"/>
                  <a:gd name="connsiteX6" fmla="*/ 23450 w 2410810"/>
                  <a:gd name="connsiteY6" fmla="*/ 0 h 1792899"/>
                  <a:gd name="connsiteX7" fmla="*/ 665530 w 2410810"/>
                  <a:gd name="connsiteY7" fmla="*/ 327374 h 1792899"/>
                  <a:gd name="connsiteX8" fmla="*/ 2319070 w 2410810"/>
                  <a:gd name="connsiteY8" fmla="*/ 1158240 h 1792899"/>
                  <a:gd name="connsiteX9" fmla="*/ 2381173 w 2410810"/>
                  <a:gd name="connsiteY9" fmla="*/ 1193006 h 1792899"/>
                  <a:gd name="connsiteX10" fmla="*/ 2401747 w 2410810"/>
                  <a:gd name="connsiteY10" fmla="*/ 1274159 h 1792899"/>
                  <a:gd name="connsiteX11" fmla="*/ 2409844 w 2410810"/>
                  <a:gd name="connsiteY11" fmla="*/ 1681734 h 1792899"/>
                  <a:gd name="connsiteX12" fmla="*/ 2393937 w 2410810"/>
                  <a:gd name="connsiteY12" fmla="*/ 1779651 h 1792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10810" h="1792899">
                    <a:moveTo>
                      <a:pt x="2393937" y="1779651"/>
                    </a:moveTo>
                    <a:cubicBezTo>
                      <a:pt x="2371267" y="1806797"/>
                      <a:pt x="2349741" y="1785366"/>
                      <a:pt x="2330786" y="1775746"/>
                    </a:cubicBezTo>
                    <a:cubicBezTo>
                      <a:pt x="1566405" y="1388840"/>
                      <a:pt x="802404" y="1001268"/>
                      <a:pt x="38023" y="614553"/>
                    </a:cubicBezTo>
                    <a:cubicBezTo>
                      <a:pt x="8210" y="599504"/>
                      <a:pt x="-458" y="580072"/>
                      <a:pt x="18" y="548068"/>
                    </a:cubicBezTo>
                    <a:cubicBezTo>
                      <a:pt x="1733" y="443103"/>
                      <a:pt x="495" y="338042"/>
                      <a:pt x="399" y="233077"/>
                    </a:cubicBezTo>
                    <a:cubicBezTo>
                      <a:pt x="1542" y="176117"/>
                      <a:pt x="1733" y="119158"/>
                      <a:pt x="4305" y="62293"/>
                    </a:cubicBezTo>
                    <a:cubicBezTo>
                      <a:pt x="5257" y="40576"/>
                      <a:pt x="-6935" y="13240"/>
                      <a:pt x="23450" y="0"/>
                    </a:cubicBezTo>
                    <a:cubicBezTo>
                      <a:pt x="232524" y="118872"/>
                      <a:pt x="451122" y="219075"/>
                      <a:pt x="665530" y="327374"/>
                    </a:cubicBezTo>
                    <a:cubicBezTo>
                      <a:pt x="1216170" y="605504"/>
                      <a:pt x="1767859" y="881348"/>
                      <a:pt x="2319070" y="1158240"/>
                    </a:cubicBezTo>
                    <a:cubicBezTo>
                      <a:pt x="2340216" y="1168908"/>
                      <a:pt x="2360504" y="1181386"/>
                      <a:pt x="2381173" y="1193006"/>
                    </a:cubicBezTo>
                    <a:cubicBezTo>
                      <a:pt x="2400699" y="1216914"/>
                      <a:pt x="2401557" y="1245013"/>
                      <a:pt x="2401747" y="1274159"/>
                    </a:cubicBezTo>
                    <a:cubicBezTo>
                      <a:pt x="2402414" y="1410081"/>
                      <a:pt x="2396509" y="1546098"/>
                      <a:pt x="2409844" y="1681734"/>
                    </a:cubicBezTo>
                    <a:cubicBezTo>
                      <a:pt x="2413368" y="1716119"/>
                      <a:pt x="2407081" y="1748314"/>
                      <a:pt x="2393937" y="1779651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64" name="Freeform: Shape 5">
                <a:extLst>
                  <a:ext uri="{FF2B5EF4-FFF2-40B4-BE49-F238E27FC236}">
                    <a16:creationId xmlns:a16="http://schemas.microsoft.com/office/drawing/2014/main" id="{D7FA9019-4346-4A22-B4A8-50121D21E075}"/>
                  </a:ext>
                </a:extLst>
              </p:cNvPr>
              <p:cNvSpPr/>
              <p:nvPr/>
            </p:nvSpPr>
            <p:spPr>
              <a:xfrm>
                <a:off x="6510268" y="4433683"/>
                <a:ext cx="1300133" cy="882157"/>
              </a:xfrm>
              <a:custGeom>
                <a:avLst/>
                <a:gdLst>
                  <a:gd name="connsiteX0" fmla="*/ 1807964 w 1808944"/>
                  <a:gd name="connsiteY0" fmla="*/ 99822 h 1227391"/>
                  <a:gd name="connsiteX1" fmla="*/ 1777864 w 1808944"/>
                  <a:gd name="connsiteY1" fmla="*/ 283845 h 1227391"/>
                  <a:gd name="connsiteX2" fmla="*/ 1729763 w 1808944"/>
                  <a:gd name="connsiteY2" fmla="*/ 375856 h 1227391"/>
                  <a:gd name="connsiteX3" fmla="*/ 1654420 w 1808944"/>
                  <a:gd name="connsiteY3" fmla="*/ 418909 h 1227391"/>
                  <a:gd name="connsiteX4" fmla="*/ 784788 w 1808944"/>
                  <a:gd name="connsiteY4" fmla="*/ 848011 h 1227391"/>
                  <a:gd name="connsiteX5" fmla="*/ 6595 w 1808944"/>
                  <a:gd name="connsiteY5" fmla="*/ 1227391 h 1227391"/>
                  <a:gd name="connsiteX6" fmla="*/ 23 w 1808944"/>
                  <a:gd name="connsiteY6" fmla="*/ 926116 h 1227391"/>
                  <a:gd name="connsiteX7" fmla="*/ 153280 w 1808944"/>
                  <a:gd name="connsiteY7" fmla="*/ 785908 h 1227391"/>
                  <a:gd name="connsiteX8" fmla="*/ 933473 w 1808944"/>
                  <a:gd name="connsiteY8" fmla="*/ 406908 h 1227391"/>
                  <a:gd name="connsiteX9" fmla="*/ 1690806 w 1808944"/>
                  <a:gd name="connsiteY9" fmla="*/ 32956 h 1227391"/>
                  <a:gd name="connsiteX10" fmla="*/ 1789580 w 1808944"/>
                  <a:gd name="connsiteY10" fmla="*/ 0 h 1227391"/>
                  <a:gd name="connsiteX11" fmla="*/ 1807964 w 1808944"/>
                  <a:gd name="connsiteY11" fmla="*/ 99822 h 1227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08944" h="1227391">
                    <a:moveTo>
                      <a:pt x="1807964" y="99822"/>
                    </a:moveTo>
                    <a:cubicBezTo>
                      <a:pt x="1813202" y="163639"/>
                      <a:pt x="1796629" y="223933"/>
                      <a:pt x="1777864" y="283845"/>
                    </a:cubicBezTo>
                    <a:cubicBezTo>
                      <a:pt x="1765387" y="334137"/>
                      <a:pt x="1759195" y="347377"/>
                      <a:pt x="1729763" y="375856"/>
                    </a:cubicBezTo>
                    <a:cubicBezTo>
                      <a:pt x="1708903" y="395954"/>
                      <a:pt x="1680043" y="406051"/>
                      <a:pt x="1654420" y="418909"/>
                    </a:cubicBezTo>
                    <a:cubicBezTo>
                      <a:pt x="1364670" y="564356"/>
                      <a:pt x="1076729" y="707041"/>
                      <a:pt x="784788" y="848011"/>
                    </a:cubicBezTo>
                    <a:cubicBezTo>
                      <a:pt x="744402" y="867537"/>
                      <a:pt x="76604" y="1204531"/>
                      <a:pt x="6595" y="1227391"/>
                    </a:cubicBezTo>
                    <a:cubicBezTo>
                      <a:pt x="6595" y="1147477"/>
                      <a:pt x="-453" y="991362"/>
                      <a:pt x="23" y="926116"/>
                    </a:cubicBezTo>
                    <a:cubicBezTo>
                      <a:pt x="23" y="840010"/>
                      <a:pt x="4405" y="865727"/>
                      <a:pt x="153280" y="785908"/>
                    </a:cubicBezTo>
                    <a:cubicBezTo>
                      <a:pt x="416361" y="657415"/>
                      <a:pt x="670107" y="534829"/>
                      <a:pt x="933473" y="406908"/>
                    </a:cubicBezTo>
                    <a:cubicBezTo>
                      <a:pt x="1183981" y="285179"/>
                      <a:pt x="1441823" y="157639"/>
                      <a:pt x="1690806" y="32956"/>
                    </a:cubicBezTo>
                    <a:cubicBezTo>
                      <a:pt x="1724810" y="15907"/>
                      <a:pt x="1743289" y="7429"/>
                      <a:pt x="1789580" y="0"/>
                    </a:cubicBezTo>
                    <a:cubicBezTo>
                      <a:pt x="1795676" y="33242"/>
                      <a:pt x="1801772" y="66484"/>
                      <a:pt x="1807964" y="9982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65" name="Freeform: Shape 6">
                <a:extLst>
                  <a:ext uri="{FF2B5EF4-FFF2-40B4-BE49-F238E27FC236}">
                    <a16:creationId xmlns:a16="http://schemas.microsoft.com/office/drawing/2014/main" id="{AEE2C1E7-F3A9-4B08-A047-F456D5186502}"/>
                  </a:ext>
                </a:extLst>
              </p:cNvPr>
              <p:cNvSpPr/>
              <p:nvPr/>
            </p:nvSpPr>
            <p:spPr>
              <a:xfrm>
                <a:off x="6902826" y="5155031"/>
                <a:ext cx="171489" cy="88585"/>
              </a:xfrm>
              <a:custGeom>
                <a:avLst/>
                <a:gdLst>
                  <a:gd name="connsiteX0" fmla="*/ 0 w 238601"/>
                  <a:gd name="connsiteY0" fmla="*/ 123254 h 123253"/>
                  <a:gd name="connsiteX1" fmla="*/ 147828 w 238601"/>
                  <a:gd name="connsiteY1" fmla="*/ 2762 h 123253"/>
                  <a:gd name="connsiteX2" fmla="*/ 238601 w 238601"/>
                  <a:gd name="connsiteY2" fmla="*/ 0 h 123253"/>
                  <a:gd name="connsiteX3" fmla="*/ 0 w 238601"/>
                  <a:gd name="connsiteY3" fmla="*/ 123254 h 123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8601" h="123253">
                    <a:moveTo>
                      <a:pt x="0" y="123254"/>
                    </a:moveTo>
                    <a:cubicBezTo>
                      <a:pt x="2096" y="25146"/>
                      <a:pt x="63817" y="953"/>
                      <a:pt x="147828" y="2762"/>
                    </a:cubicBezTo>
                    <a:cubicBezTo>
                      <a:pt x="178022" y="3429"/>
                      <a:pt x="208312" y="1048"/>
                      <a:pt x="238601" y="0"/>
                    </a:cubicBezTo>
                    <a:cubicBezTo>
                      <a:pt x="159067" y="41148"/>
                      <a:pt x="79534" y="82201"/>
                      <a:pt x="0" y="123254"/>
                    </a:cubicBezTo>
                    <a:close/>
                  </a:path>
                </a:pathLst>
              </a:custGeom>
              <a:solidFill>
                <a:srgbClr val="EBE32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66" name="Freeform: Shape 7">
                <a:extLst>
                  <a:ext uri="{FF2B5EF4-FFF2-40B4-BE49-F238E27FC236}">
                    <a16:creationId xmlns:a16="http://schemas.microsoft.com/office/drawing/2014/main" id="{EC56B105-683D-41BF-9634-C48F37F0ADFA}"/>
                  </a:ext>
                </a:extLst>
              </p:cNvPr>
              <p:cNvSpPr/>
              <p:nvPr/>
            </p:nvSpPr>
            <p:spPr>
              <a:xfrm>
                <a:off x="6520279" y="4637690"/>
                <a:ext cx="1345404" cy="721563"/>
              </a:xfrm>
              <a:custGeom>
                <a:avLst/>
                <a:gdLst>
                  <a:gd name="connsiteX0" fmla="*/ 1843754 w 1871931"/>
                  <a:gd name="connsiteY0" fmla="*/ 67246 h 1003949"/>
                  <a:gd name="connsiteX1" fmla="*/ 1763935 w 1871931"/>
                  <a:gd name="connsiteY1" fmla="*/ 0 h 1003949"/>
                  <a:gd name="connsiteX2" fmla="*/ 1660207 w 1871931"/>
                  <a:gd name="connsiteY2" fmla="*/ 116014 h 1003949"/>
                  <a:gd name="connsiteX3" fmla="*/ 676370 w 1871931"/>
                  <a:gd name="connsiteY3" fmla="*/ 603218 h 1003949"/>
                  <a:gd name="connsiteX4" fmla="*/ 302228 w 1871931"/>
                  <a:gd name="connsiteY4" fmla="*/ 788956 h 1003949"/>
                  <a:gd name="connsiteX5" fmla="*/ 0 w 1871931"/>
                  <a:gd name="connsiteY5" fmla="*/ 930211 h 1003949"/>
                  <a:gd name="connsiteX6" fmla="*/ 99441 w 1871931"/>
                  <a:gd name="connsiteY6" fmla="*/ 978979 h 1003949"/>
                  <a:gd name="connsiteX7" fmla="*/ 359855 w 1871931"/>
                  <a:gd name="connsiteY7" fmla="*/ 847725 h 1003949"/>
                  <a:gd name="connsiteX8" fmla="*/ 726472 w 1871931"/>
                  <a:gd name="connsiteY8" fmla="*/ 664940 h 1003949"/>
                  <a:gd name="connsiteX9" fmla="*/ 752665 w 1871931"/>
                  <a:gd name="connsiteY9" fmla="*/ 668941 h 1003949"/>
                  <a:gd name="connsiteX10" fmla="*/ 893255 w 1871931"/>
                  <a:gd name="connsiteY10" fmla="*/ 619601 h 1003949"/>
                  <a:gd name="connsiteX11" fmla="*/ 1672018 w 1871931"/>
                  <a:gd name="connsiteY11" fmla="*/ 230124 h 1003949"/>
                  <a:gd name="connsiteX12" fmla="*/ 1865376 w 1871931"/>
                  <a:gd name="connsiteY12" fmla="*/ 124682 h 1003949"/>
                  <a:gd name="connsiteX13" fmla="*/ 1843754 w 1871931"/>
                  <a:gd name="connsiteY13" fmla="*/ 67246 h 100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71931" h="1003949">
                    <a:moveTo>
                      <a:pt x="1843754" y="67246"/>
                    </a:moveTo>
                    <a:cubicBezTo>
                      <a:pt x="1817561" y="44386"/>
                      <a:pt x="1790605" y="22384"/>
                      <a:pt x="1763935" y="0"/>
                    </a:cubicBezTo>
                    <a:cubicBezTo>
                      <a:pt x="1751076" y="58198"/>
                      <a:pt x="1713166" y="90106"/>
                      <a:pt x="1660207" y="116014"/>
                    </a:cubicBezTo>
                    <a:cubicBezTo>
                      <a:pt x="1331405" y="276701"/>
                      <a:pt x="1004125" y="440436"/>
                      <a:pt x="676370" y="603218"/>
                    </a:cubicBezTo>
                    <a:cubicBezTo>
                      <a:pt x="665988" y="607981"/>
                      <a:pt x="307943" y="786384"/>
                      <a:pt x="302228" y="788956"/>
                    </a:cubicBezTo>
                    <a:cubicBezTo>
                      <a:pt x="200978" y="834866"/>
                      <a:pt x="107442" y="897445"/>
                      <a:pt x="0" y="930211"/>
                    </a:cubicBezTo>
                    <a:cubicBezTo>
                      <a:pt x="18479" y="1017365"/>
                      <a:pt x="19050" y="1018413"/>
                      <a:pt x="99441" y="978979"/>
                    </a:cubicBezTo>
                    <a:cubicBezTo>
                      <a:pt x="186690" y="936117"/>
                      <a:pt x="273177" y="891730"/>
                      <a:pt x="359855" y="847725"/>
                    </a:cubicBezTo>
                    <a:cubicBezTo>
                      <a:pt x="368998" y="843058"/>
                      <a:pt x="607600" y="724186"/>
                      <a:pt x="726472" y="664940"/>
                    </a:cubicBezTo>
                    <a:cubicBezTo>
                      <a:pt x="734949" y="666559"/>
                      <a:pt x="743807" y="667798"/>
                      <a:pt x="752665" y="668941"/>
                    </a:cubicBezTo>
                    <a:cubicBezTo>
                      <a:pt x="802291" y="660083"/>
                      <a:pt x="848392" y="642271"/>
                      <a:pt x="893255" y="619601"/>
                    </a:cubicBezTo>
                    <a:cubicBezTo>
                      <a:pt x="1152239" y="488633"/>
                      <a:pt x="1412748" y="360521"/>
                      <a:pt x="1672018" y="230124"/>
                    </a:cubicBezTo>
                    <a:cubicBezTo>
                      <a:pt x="1737646" y="197167"/>
                      <a:pt x="1804988" y="167259"/>
                      <a:pt x="1865376" y="124682"/>
                    </a:cubicBezTo>
                    <a:cubicBezTo>
                      <a:pt x="1883188" y="96107"/>
                      <a:pt x="1860899" y="82296"/>
                      <a:pt x="1843754" y="67246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67" name="Freeform: Shape 8">
                <a:extLst>
                  <a:ext uri="{FF2B5EF4-FFF2-40B4-BE49-F238E27FC236}">
                    <a16:creationId xmlns:a16="http://schemas.microsoft.com/office/drawing/2014/main" id="{D0AF8F1F-E5DB-46E2-AEB7-7D53606212E6}"/>
                  </a:ext>
                </a:extLst>
              </p:cNvPr>
              <p:cNvSpPr/>
              <p:nvPr/>
            </p:nvSpPr>
            <p:spPr>
              <a:xfrm>
                <a:off x="6487771" y="4349205"/>
                <a:ext cx="1374446" cy="1094310"/>
              </a:xfrm>
              <a:custGeom>
                <a:avLst/>
                <a:gdLst>
                  <a:gd name="connsiteX0" fmla="*/ 1837359 w 1912339"/>
                  <a:gd name="connsiteY0" fmla="*/ 537686 h 1522571"/>
                  <a:gd name="connsiteX1" fmla="*/ 912482 w 1912339"/>
                  <a:gd name="connsiteY1" fmla="*/ 996220 h 1522571"/>
                  <a:gd name="connsiteX2" fmla="*/ 912196 w 1912339"/>
                  <a:gd name="connsiteY2" fmla="*/ 996315 h 1522571"/>
                  <a:gd name="connsiteX3" fmla="*/ 132003 w 1912339"/>
                  <a:gd name="connsiteY3" fmla="*/ 1386554 h 1522571"/>
                  <a:gd name="connsiteX4" fmla="*/ 45135 w 1912339"/>
                  <a:gd name="connsiteY4" fmla="*/ 1331595 h 1522571"/>
                  <a:gd name="connsiteX5" fmla="*/ 41992 w 1912339"/>
                  <a:gd name="connsiteY5" fmla="*/ 1053084 h 1522571"/>
                  <a:gd name="connsiteX6" fmla="*/ 106952 w 1912339"/>
                  <a:gd name="connsiteY6" fmla="*/ 952309 h 1522571"/>
                  <a:gd name="connsiteX7" fmla="*/ 1264335 w 1912339"/>
                  <a:gd name="connsiteY7" fmla="*/ 385381 h 1522571"/>
                  <a:gd name="connsiteX8" fmla="*/ 1820881 w 1912339"/>
                  <a:gd name="connsiteY8" fmla="*/ 117443 h 1522571"/>
                  <a:gd name="connsiteX9" fmla="*/ 1908035 w 1912339"/>
                  <a:gd name="connsiteY9" fmla="*/ 0 h 1522571"/>
                  <a:gd name="connsiteX10" fmla="*/ 1829644 w 1912339"/>
                  <a:gd name="connsiteY10" fmla="*/ 34195 h 1522571"/>
                  <a:gd name="connsiteX11" fmla="*/ 87331 w 1912339"/>
                  <a:gd name="connsiteY11" fmla="*/ 910876 h 1522571"/>
                  <a:gd name="connsiteX12" fmla="*/ 1796 w 1912339"/>
                  <a:gd name="connsiteY12" fmla="*/ 936022 h 1522571"/>
                  <a:gd name="connsiteX13" fmla="*/ 844 w 1912339"/>
                  <a:gd name="connsiteY13" fmla="*/ 1440371 h 1522571"/>
                  <a:gd name="connsiteX14" fmla="*/ 14370 w 1912339"/>
                  <a:gd name="connsiteY14" fmla="*/ 1522571 h 1522571"/>
                  <a:gd name="connsiteX15" fmla="*/ 879621 w 1912339"/>
                  <a:gd name="connsiteY15" fmla="*/ 1094041 h 1522571"/>
                  <a:gd name="connsiteX16" fmla="*/ 890669 w 1912339"/>
                  <a:gd name="connsiteY16" fmla="*/ 1089660 h 1522571"/>
                  <a:gd name="connsiteX17" fmla="*/ 1055547 w 1912339"/>
                  <a:gd name="connsiteY17" fmla="*/ 1006888 h 1522571"/>
                  <a:gd name="connsiteX18" fmla="*/ 1057452 w 1912339"/>
                  <a:gd name="connsiteY18" fmla="*/ 1005935 h 1522571"/>
                  <a:gd name="connsiteX19" fmla="*/ 1057452 w 1912339"/>
                  <a:gd name="connsiteY19" fmla="*/ 1005935 h 1522571"/>
                  <a:gd name="connsiteX20" fmla="*/ 1858695 w 1912339"/>
                  <a:gd name="connsiteY20" fmla="*/ 605028 h 1522571"/>
                  <a:gd name="connsiteX21" fmla="*/ 1910416 w 1912339"/>
                  <a:gd name="connsiteY21" fmla="*/ 526161 h 1522571"/>
                  <a:gd name="connsiteX22" fmla="*/ 1837359 w 1912339"/>
                  <a:gd name="connsiteY22" fmla="*/ 537686 h 1522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912339" h="1522571">
                    <a:moveTo>
                      <a:pt x="1837359" y="537686"/>
                    </a:moveTo>
                    <a:cubicBezTo>
                      <a:pt x="1528559" y="689515"/>
                      <a:pt x="1220520" y="842963"/>
                      <a:pt x="912482" y="996220"/>
                    </a:cubicBezTo>
                    <a:cubicBezTo>
                      <a:pt x="912386" y="996220"/>
                      <a:pt x="912291" y="996315"/>
                      <a:pt x="912196" y="996315"/>
                    </a:cubicBezTo>
                    <a:cubicBezTo>
                      <a:pt x="806088" y="1039273"/>
                      <a:pt x="230397" y="1339120"/>
                      <a:pt x="132003" y="1386554"/>
                    </a:cubicBezTo>
                    <a:cubicBezTo>
                      <a:pt x="90474" y="1406557"/>
                      <a:pt x="55422" y="1416177"/>
                      <a:pt x="45135" y="1331595"/>
                    </a:cubicBezTo>
                    <a:cubicBezTo>
                      <a:pt x="44564" y="1238726"/>
                      <a:pt x="47802" y="1145667"/>
                      <a:pt x="41992" y="1053084"/>
                    </a:cubicBezTo>
                    <a:cubicBezTo>
                      <a:pt x="38563" y="998411"/>
                      <a:pt x="60566" y="974788"/>
                      <a:pt x="106952" y="952309"/>
                    </a:cubicBezTo>
                    <a:cubicBezTo>
                      <a:pt x="493477" y="764762"/>
                      <a:pt x="878477" y="574262"/>
                      <a:pt x="1264335" y="385381"/>
                    </a:cubicBezTo>
                    <a:cubicBezTo>
                      <a:pt x="1449216" y="294894"/>
                      <a:pt x="1631048" y="197834"/>
                      <a:pt x="1820881" y="117443"/>
                    </a:cubicBezTo>
                    <a:cubicBezTo>
                      <a:pt x="1870316" y="93440"/>
                      <a:pt x="1928799" y="76105"/>
                      <a:pt x="1908035" y="0"/>
                    </a:cubicBezTo>
                    <a:cubicBezTo>
                      <a:pt x="1881841" y="11335"/>
                      <a:pt x="1855076" y="21431"/>
                      <a:pt x="1829644" y="34195"/>
                    </a:cubicBezTo>
                    <a:cubicBezTo>
                      <a:pt x="1248810" y="326422"/>
                      <a:pt x="668261" y="619030"/>
                      <a:pt x="87331" y="910876"/>
                    </a:cubicBezTo>
                    <a:cubicBezTo>
                      <a:pt x="60947" y="924115"/>
                      <a:pt x="36467" y="948880"/>
                      <a:pt x="1796" y="936022"/>
                    </a:cubicBezTo>
                    <a:cubicBezTo>
                      <a:pt x="1416" y="1104138"/>
                      <a:pt x="749" y="1272254"/>
                      <a:pt x="844" y="1440371"/>
                    </a:cubicBezTo>
                    <a:cubicBezTo>
                      <a:pt x="844" y="1468279"/>
                      <a:pt x="-5062" y="1497616"/>
                      <a:pt x="14370" y="1522571"/>
                    </a:cubicBezTo>
                    <a:cubicBezTo>
                      <a:pt x="146196" y="1457134"/>
                      <a:pt x="604348" y="1230344"/>
                      <a:pt x="879621" y="1094041"/>
                    </a:cubicBezTo>
                    <a:cubicBezTo>
                      <a:pt x="883240" y="1092708"/>
                      <a:pt x="886955" y="1091374"/>
                      <a:pt x="890669" y="1089660"/>
                    </a:cubicBezTo>
                    <a:cubicBezTo>
                      <a:pt x="945629" y="1062038"/>
                      <a:pt x="1000588" y="1034415"/>
                      <a:pt x="1055547" y="1006888"/>
                    </a:cubicBezTo>
                    <a:cubicBezTo>
                      <a:pt x="1056119" y="1006602"/>
                      <a:pt x="1056881" y="1006221"/>
                      <a:pt x="1057452" y="1005935"/>
                    </a:cubicBezTo>
                    <a:cubicBezTo>
                      <a:pt x="1057452" y="1005935"/>
                      <a:pt x="1057452" y="1005935"/>
                      <a:pt x="1057452" y="1005935"/>
                    </a:cubicBezTo>
                    <a:cubicBezTo>
                      <a:pt x="1324343" y="871823"/>
                      <a:pt x="1591138" y="737711"/>
                      <a:pt x="1858695" y="605028"/>
                    </a:cubicBezTo>
                    <a:cubicBezTo>
                      <a:pt x="1894890" y="587026"/>
                      <a:pt x="1917560" y="568643"/>
                      <a:pt x="1910416" y="526161"/>
                    </a:cubicBezTo>
                    <a:cubicBezTo>
                      <a:pt x="1880698" y="492633"/>
                      <a:pt x="1858029" y="527494"/>
                      <a:pt x="1837359" y="537686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68" name="Freeform: Shape 9">
                <a:extLst>
                  <a:ext uri="{FF2B5EF4-FFF2-40B4-BE49-F238E27FC236}">
                    <a16:creationId xmlns:a16="http://schemas.microsoft.com/office/drawing/2014/main" id="{626951BF-DF73-497A-B1C5-522533677127}"/>
                  </a:ext>
                </a:extLst>
              </p:cNvPr>
              <p:cNvSpPr/>
              <p:nvPr/>
            </p:nvSpPr>
            <p:spPr>
              <a:xfrm>
                <a:off x="6749957" y="5075345"/>
                <a:ext cx="385929" cy="192965"/>
              </a:xfrm>
              <a:custGeom>
                <a:avLst/>
                <a:gdLst>
                  <a:gd name="connsiteX0" fmla="*/ 525971 w 536963"/>
                  <a:gd name="connsiteY0" fmla="*/ 79248 h 268483"/>
                  <a:gd name="connsiteX1" fmla="*/ 515588 w 536963"/>
                  <a:gd name="connsiteY1" fmla="*/ 107156 h 268483"/>
                  <a:gd name="connsiteX2" fmla="*/ 212788 w 536963"/>
                  <a:gd name="connsiteY2" fmla="*/ 234124 h 268483"/>
                  <a:gd name="connsiteX3" fmla="*/ 156686 w 536963"/>
                  <a:gd name="connsiteY3" fmla="*/ 260699 h 268483"/>
                  <a:gd name="connsiteX4" fmla="*/ 0 w 536963"/>
                  <a:gd name="connsiteY4" fmla="*/ 172307 h 268483"/>
                  <a:gd name="connsiteX5" fmla="*/ 345091 w 536963"/>
                  <a:gd name="connsiteY5" fmla="*/ 0 h 268483"/>
                  <a:gd name="connsiteX6" fmla="*/ 525971 w 536963"/>
                  <a:gd name="connsiteY6" fmla="*/ 79248 h 268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6963" h="268483">
                    <a:moveTo>
                      <a:pt x="525971" y="79248"/>
                    </a:moveTo>
                    <a:cubicBezTo>
                      <a:pt x="542163" y="86296"/>
                      <a:pt x="541877" y="106108"/>
                      <a:pt x="515588" y="107156"/>
                    </a:cubicBezTo>
                    <a:cubicBezTo>
                      <a:pt x="494157" y="108013"/>
                      <a:pt x="268414" y="120586"/>
                      <a:pt x="212788" y="234124"/>
                    </a:cubicBezTo>
                    <a:cubicBezTo>
                      <a:pt x="199835" y="268319"/>
                      <a:pt x="187166" y="276606"/>
                      <a:pt x="156686" y="260699"/>
                    </a:cubicBezTo>
                    <a:cubicBezTo>
                      <a:pt x="132779" y="241363"/>
                      <a:pt x="37719" y="200692"/>
                      <a:pt x="0" y="172307"/>
                    </a:cubicBezTo>
                    <a:cubicBezTo>
                      <a:pt x="115062" y="114871"/>
                      <a:pt x="230029" y="57436"/>
                      <a:pt x="345091" y="0"/>
                    </a:cubicBezTo>
                    <a:cubicBezTo>
                      <a:pt x="377095" y="12954"/>
                      <a:pt x="488918" y="56102"/>
                      <a:pt x="525971" y="7924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38" name="Group 28">
              <a:extLst>
                <a:ext uri="{FF2B5EF4-FFF2-40B4-BE49-F238E27FC236}">
                  <a16:creationId xmlns:a16="http://schemas.microsoft.com/office/drawing/2014/main" id="{F55CC4DA-C11A-4864-8756-50250A5D1D16}"/>
                </a:ext>
              </a:extLst>
            </p:cNvPr>
            <p:cNvGrpSpPr/>
            <p:nvPr/>
          </p:nvGrpSpPr>
          <p:grpSpPr>
            <a:xfrm>
              <a:off x="4538536" y="2929613"/>
              <a:ext cx="3214136" cy="2024166"/>
              <a:chOff x="4777516" y="3508202"/>
              <a:chExt cx="3088167" cy="1944835"/>
            </a:xfrm>
          </p:grpSpPr>
          <p:sp>
            <p:nvSpPr>
              <p:cNvPr id="1955" name="Freeform: Shape 29">
                <a:extLst>
                  <a:ext uri="{FF2B5EF4-FFF2-40B4-BE49-F238E27FC236}">
                    <a16:creationId xmlns:a16="http://schemas.microsoft.com/office/drawing/2014/main" id="{5A5AB4EA-D72F-4848-86F1-862BD2D17F03}"/>
                  </a:ext>
                </a:extLst>
              </p:cNvPr>
              <p:cNvSpPr/>
              <p:nvPr/>
            </p:nvSpPr>
            <p:spPr>
              <a:xfrm>
                <a:off x="4794439" y="3508202"/>
                <a:ext cx="3064615" cy="1529094"/>
              </a:xfrm>
              <a:custGeom>
                <a:avLst/>
                <a:gdLst>
                  <a:gd name="connsiteX0" fmla="*/ 0 w 4263961"/>
                  <a:gd name="connsiteY0" fmla="*/ 913053 h 2127509"/>
                  <a:gd name="connsiteX1" fmla="*/ 1803940 w 4263961"/>
                  <a:gd name="connsiteY1" fmla="*/ 47325 h 2127509"/>
                  <a:gd name="connsiteX2" fmla="*/ 2173891 w 4263961"/>
                  <a:gd name="connsiteY2" fmla="*/ 57708 h 2127509"/>
                  <a:gd name="connsiteX3" fmla="*/ 4205955 w 4263961"/>
                  <a:gd name="connsiteY3" fmla="*/ 1124127 h 2127509"/>
                  <a:gd name="connsiteX4" fmla="*/ 4263962 w 4263961"/>
                  <a:gd name="connsiteY4" fmla="*/ 1170037 h 2127509"/>
                  <a:gd name="connsiteX5" fmla="*/ 4170712 w 4263961"/>
                  <a:gd name="connsiteY5" fmla="*/ 1244618 h 2127509"/>
                  <a:gd name="connsiteX6" fmla="*/ 2545652 w 4263961"/>
                  <a:gd name="connsiteY6" fmla="*/ 2055862 h 2127509"/>
                  <a:gd name="connsiteX7" fmla="*/ 2348484 w 4263961"/>
                  <a:gd name="connsiteY7" fmla="*/ 2124728 h 2127509"/>
                  <a:gd name="connsiteX8" fmla="*/ 2249900 w 4263961"/>
                  <a:gd name="connsiteY8" fmla="*/ 2083866 h 2127509"/>
                  <a:gd name="connsiteX9" fmla="*/ 88583 w 4263961"/>
                  <a:gd name="connsiteY9" fmla="*/ 995254 h 2127509"/>
                  <a:gd name="connsiteX10" fmla="*/ 0 w 4263961"/>
                  <a:gd name="connsiteY10" fmla="*/ 913053 h 2127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63961" h="2127509">
                    <a:moveTo>
                      <a:pt x="0" y="913053"/>
                    </a:moveTo>
                    <a:cubicBezTo>
                      <a:pt x="601980" y="625779"/>
                      <a:pt x="1206532" y="343839"/>
                      <a:pt x="1803940" y="47325"/>
                    </a:cubicBezTo>
                    <a:cubicBezTo>
                      <a:pt x="1941957" y="-21159"/>
                      <a:pt x="2041684" y="-13253"/>
                      <a:pt x="2173891" y="57708"/>
                    </a:cubicBezTo>
                    <a:cubicBezTo>
                      <a:pt x="2848070" y="419182"/>
                      <a:pt x="3528251" y="769321"/>
                      <a:pt x="4205955" y="1124127"/>
                    </a:cubicBezTo>
                    <a:cubicBezTo>
                      <a:pt x="4227481" y="1135366"/>
                      <a:pt x="4259009" y="1136795"/>
                      <a:pt x="4263962" y="1170037"/>
                    </a:cubicBezTo>
                    <a:cubicBezTo>
                      <a:pt x="4241102" y="1205280"/>
                      <a:pt x="4207383" y="1225663"/>
                      <a:pt x="4170712" y="1244618"/>
                    </a:cubicBezTo>
                    <a:cubicBezTo>
                      <a:pt x="3632835" y="1522558"/>
                      <a:pt x="3087433" y="1785638"/>
                      <a:pt x="2545652" y="2055862"/>
                    </a:cubicBezTo>
                    <a:cubicBezTo>
                      <a:pt x="2484311" y="2086437"/>
                      <a:pt x="2427446" y="2140349"/>
                      <a:pt x="2348484" y="2124728"/>
                    </a:cubicBezTo>
                    <a:cubicBezTo>
                      <a:pt x="2311813" y="2120347"/>
                      <a:pt x="2281714" y="2099582"/>
                      <a:pt x="2249900" y="2083866"/>
                    </a:cubicBezTo>
                    <a:cubicBezTo>
                      <a:pt x="1526286" y="1727345"/>
                      <a:pt x="810292" y="1355680"/>
                      <a:pt x="88583" y="995254"/>
                    </a:cubicBezTo>
                    <a:cubicBezTo>
                      <a:pt x="52387" y="977156"/>
                      <a:pt x="3810" y="968012"/>
                      <a:pt x="0" y="91305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56" name="Freeform: Shape 30">
                <a:extLst>
                  <a:ext uri="{FF2B5EF4-FFF2-40B4-BE49-F238E27FC236}">
                    <a16:creationId xmlns:a16="http://schemas.microsoft.com/office/drawing/2014/main" id="{C01BD108-F43B-42A1-B40E-6A228236995C}"/>
                  </a:ext>
                </a:extLst>
              </p:cNvPr>
              <p:cNvSpPr/>
              <p:nvPr/>
            </p:nvSpPr>
            <p:spPr>
              <a:xfrm>
                <a:off x="4777516" y="4164436"/>
                <a:ext cx="1732709" cy="1288601"/>
              </a:xfrm>
              <a:custGeom>
                <a:avLst/>
                <a:gdLst>
                  <a:gd name="connsiteX0" fmla="*/ 2393937 w 2410810"/>
                  <a:gd name="connsiteY0" fmla="*/ 1779651 h 1792899"/>
                  <a:gd name="connsiteX1" fmla="*/ 2330786 w 2410810"/>
                  <a:gd name="connsiteY1" fmla="*/ 1775746 h 1792899"/>
                  <a:gd name="connsiteX2" fmla="*/ 38023 w 2410810"/>
                  <a:gd name="connsiteY2" fmla="*/ 614553 h 1792899"/>
                  <a:gd name="connsiteX3" fmla="*/ 18 w 2410810"/>
                  <a:gd name="connsiteY3" fmla="*/ 548068 h 1792899"/>
                  <a:gd name="connsiteX4" fmla="*/ 399 w 2410810"/>
                  <a:gd name="connsiteY4" fmla="*/ 233077 h 1792899"/>
                  <a:gd name="connsiteX5" fmla="*/ 4305 w 2410810"/>
                  <a:gd name="connsiteY5" fmla="*/ 62293 h 1792899"/>
                  <a:gd name="connsiteX6" fmla="*/ 23450 w 2410810"/>
                  <a:gd name="connsiteY6" fmla="*/ 0 h 1792899"/>
                  <a:gd name="connsiteX7" fmla="*/ 665530 w 2410810"/>
                  <a:gd name="connsiteY7" fmla="*/ 327374 h 1792899"/>
                  <a:gd name="connsiteX8" fmla="*/ 2319070 w 2410810"/>
                  <a:gd name="connsiteY8" fmla="*/ 1158240 h 1792899"/>
                  <a:gd name="connsiteX9" fmla="*/ 2381173 w 2410810"/>
                  <a:gd name="connsiteY9" fmla="*/ 1193006 h 1792899"/>
                  <a:gd name="connsiteX10" fmla="*/ 2401747 w 2410810"/>
                  <a:gd name="connsiteY10" fmla="*/ 1274159 h 1792899"/>
                  <a:gd name="connsiteX11" fmla="*/ 2409844 w 2410810"/>
                  <a:gd name="connsiteY11" fmla="*/ 1681734 h 1792899"/>
                  <a:gd name="connsiteX12" fmla="*/ 2393937 w 2410810"/>
                  <a:gd name="connsiteY12" fmla="*/ 1779651 h 1792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10810" h="1792899">
                    <a:moveTo>
                      <a:pt x="2393937" y="1779651"/>
                    </a:moveTo>
                    <a:cubicBezTo>
                      <a:pt x="2371267" y="1806797"/>
                      <a:pt x="2349741" y="1785366"/>
                      <a:pt x="2330786" y="1775746"/>
                    </a:cubicBezTo>
                    <a:cubicBezTo>
                      <a:pt x="1566405" y="1388840"/>
                      <a:pt x="802404" y="1001268"/>
                      <a:pt x="38023" y="614553"/>
                    </a:cubicBezTo>
                    <a:cubicBezTo>
                      <a:pt x="8210" y="599504"/>
                      <a:pt x="-458" y="580072"/>
                      <a:pt x="18" y="548068"/>
                    </a:cubicBezTo>
                    <a:cubicBezTo>
                      <a:pt x="1733" y="443103"/>
                      <a:pt x="495" y="338042"/>
                      <a:pt x="399" y="233077"/>
                    </a:cubicBezTo>
                    <a:cubicBezTo>
                      <a:pt x="1542" y="176117"/>
                      <a:pt x="1733" y="119158"/>
                      <a:pt x="4305" y="62293"/>
                    </a:cubicBezTo>
                    <a:cubicBezTo>
                      <a:pt x="5257" y="40576"/>
                      <a:pt x="-6935" y="13240"/>
                      <a:pt x="23450" y="0"/>
                    </a:cubicBezTo>
                    <a:cubicBezTo>
                      <a:pt x="232524" y="118872"/>
                      <a:pt x="451122" y="219075"/>
                      <a:pt x="665530" y="327374"/>
                    </a:cubicBezTo>
                    <a:cubicBezTo>
                      <a:pt x="1216170" y="605504"/>
                      <a:pt x="1767859" y="881348"/>
                      <a:pt x="2319070" y="1158240"/>
                    </a:cubicBezTo>
                    <a:cubicBezTo>
                      <a:pt x="2340216" y="1168908"/>
                      <a:pt x="2360504" y="1181386"/>
                      <a:pt x="2381173" y="1193006"/>
                    </a:cubicBezTo>
                    <a:cubicBezTo>
                      <a:pt x="2400699" y="1216914"/>
                      <a:pt x="2401557" y="1245013"/>
                      <a:pt x="2401747" y="1274159"/>
                    </a:cubicBezTo>
                    <a:cubicBezTo>
                      <a:pt x="2402414" y="1410081"/>
                      <a:pt x="2396509" y="1546098"/>
                      <a:pt x="2409844" y="1681734"/>
                    </a:cubicBezTo>
                    <a:cubicBezTo>
                      <a:pt x="2413368" y="1716119"/>
                      <a:pt x="2407081" y="1748314"/>
                      <a:pt x="2393937" y="1779651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7" name="Freeform: Shape 31">
                <a:extLst>
                  <a:ext uri="{FF2B5EF4-FFF2-40B4-BE49-F238E27FC236}">
                    <a16:creationId xmlns:a16="http://schemas.microsoft.com/office/drawing/2014/main" id="{65D88000-1B77-49BF-B803-B5B02ED6AF1C}"/>
                  </a:ext>
                </a:extLst>
              </p:cNvPr>
              <p:cNvSpPr/>
              <p:nvPr/>
            </p:nvSpPr>
            <p:spPr>
              <a:xfrm>
                <a:off x="6510268" y="4433683"/>
                <a:ext cx="1300133" cy="882157"/>
              </a:xfrm>
              <a:custGeom>
                <a:avLst/>
                <a:gdLst>
                  <a:gd name="connsiteX0" fmla="*/ 1807964 w 1808944"/>
                  <a:gd name="connsiteY0" fmla="*/ 99822 h 1227391"/>
                  <a:gd name="connsiteX1" fmla="*/ 1777864 w 1808944"/>
                  <a:gd name="connsiteY1" fmla="*/ 283845 h 1227391"/>
                  <a:gd name="connsiteX2" fmla="*/ 1729763 w 1808944"/>
                  <a:gd name="connsiteY2" fmla="*/ 375856 h 1227391"/>
                  <a:gd name="connsiteX3" fmla="*/ 1654420 w 1808944"/>
                  <a:gd name="connsiteY3" fmla="*/ 418909 h 1227391"/>
                  <a:gd name="connsiteX4" fmla="*/ 784788 w 1808944"/>
                  <a:gd name="connsiteY4" fmla="*/ 848011 h 1227391"/>
                  <a:gd name="connsiteX5" fmla="*/ 6595 w 1808944"/>
                  <a:gd name="connsiteY5" fmla="*/ 1227391 h 1227391"/>
                  <a:gd name="connsiteX6" fmla="*/ 23 w 1808944"/>
                  <a:gd name="connsiteY6" fmla="*/ 926116 h 1227391"/>
                  <a:gd name="connsiteX7" fmla="*/ 153280 w 1808944"/>
                  <a:gd name="connsiteY7" fmla="*/ 785908 h 1227391"/>
                  <a:gd name="connsiteX8" fmla="*/ 933473 w 1808944"/>
                  <a:gd name="connsiteY8" fmla="*/ 406908 h 1227391"/>
                  <a:gd name="connsiteX9" fmla="*/ 1690806 w 1808944"/>
                  <a:gd name="connsiteY9" fmla="*/ 32956 h 1227391"/>
                  <a:gd name="connsiteX10" fmla="*/ 1789580 w 1808944"/>
                  <a:gd name="connsiteY10" fmla="*/ 0 h 1227391"/>
                  <a:gd name="connsiteX11" fmla="*/ 1807964 w 1808944"/>
                  <a:gd name="connsiteY11" fmla="*/ 99822 h 1227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08944" h="1227391">
                    <a:moveTo>
                      <a:pt x="1807964" y="99822"/>
                    </a:moveTo>
                    <a:cubicBezTo>
                      <a:pt x="1813202" y="163639"/>
                      <a:pt x="1796629" y="223933"/>
                      <a:pt x="1777864" y="283845"/>
                    </a:cubicBezTo>
                    <a:cubicBezTo>
                      <a:pt x="1765387" y="334137"/>
                      <a:pt x="1759195" y="347377"/>
                      <a:pt x="1729763" y="375856"/>
                    </a:cubicBezTo>
                    <a:cubicBezTo>
                      <a:pt x="1708903" y="395954"/>
                      <a:pt x="1680043" y="406051"/>
                      <a:pt x="1654420" y="418909"/>
                    </a:cubicBezTo>
                    <a:cubicBezTo>
                      <a:pt x="1364670" y="564356"/>
                      <a:pt x="1076729" y="707041"/>
                      <a:pt x="784788" y="848011"/>
                    </a:cubicBezTo>
                    <a:cubicBezTo>
                      <a:pt x="744402" y="867537"/>
                      <a:pt x="76604" y="1204531"/>
                      <a:pt x="6595" y="1227391"/>
                    </a:cubicBezTo>
                    <a:cubicBezTo>
                      <a:pt x="6595" y="1147477"/>
                      <a:pt x="-453" y="991362"/>
                      <a:pt x="23" y="926116"/>
                    </a:cubicBezTo>
                    <a:cubicBezTo>
                      <a:pt x="23" y="840010"/>
                      <a:pt x="4405" y="865727"/>
                      <a:pt x="153280" y="785908"/>
                    </a:cubicBezTo>
                    <a:cubicBezTo>
                      <a:pt x="416361" y="657415"/>
                      <a:pt x="670107" y="534829"/>
                      <a:pt x="933473" y="406908"/>
                    </a:cubicBezTo>
                    <a:cubicBezTo>
                      <a:pt x="1183981" y="285179"/>
                      <a:pt x="1441823" y="157639"/>
                      <a:pt x="1690806" y="32956"/>
                    </a:cubicBezTo>
                    <a:cubicBezTo>
                      <a:pt x="1724810" y="15907"/>
                      <a:pt x="1743289" y="7429"/>
                      <a:pt x="1789580" y="0"/>
                    </a:cubicBezTo>
                    <a:cubicBezTo>
                      <a:pt x="1795676" y="33242"/>
                      <a:pt x="1801772" y="66484"/>
                      <a:pt x="1807964" y="9982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8" name="Freeform: Shape 32">
                <a:extLst>
                  <a:ext uri="{FF2B5EF4-FFF2-40B4-BE49-F238E27FC236}">
                    <a16:creationId xmlns:a16="http://schemas.microsoft.com/office/drawing/2014/main" id="{6B96CB0E-41C6-47CB-A88D-74057430BB02}"/>
                  </a:ext>
                </a:extLst>
              </p:cNvPr>
              <p:cNvSpPr/>
              <p:nvPr/>
            </p:nvSpPr>
            <p:spPr>
              <a:xfrm>
                <a:off x="6902826" y="5155031"/>
                <a:ext cx="171489" cy="88585"/>
              </a:xfrm>
              <a:custGeom>
                <a:avLst/>
                <a:gdLst>
                  <a:gd name="connsiteX0" fmla="*/ 0 w 238601"/>
                  <a:gd name="connsiteY0" fmla="*/ 123254 h 123253"/>
                  <a:gd name="connsiteX1" fmla="*/ 147828 w 238601"/>
                  <a:gd name="connsiteY1" fmla="*/ 2762 h 123253"/>
                  <a:gd name="connsiteX2" fmla="*/ 238601 w 238601"/>
                  <a:gd name="connsiteY2" fmla="*/ 0 h 123253"/>
                  <a:gd name="connsiteX3" fmla="*/ 0 w 238601"/>
                  <a:gd name="connsiteY3" fmla="*/ 123254 h 123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8601" h="123253">
                    <a:moveTo>
                      <a:pt x="0" y="123254"/>
                    </a:moveTo>
                    <a:cubicBezTo>
                      <a:pt x="2096" y="25146"/>
                      <a:pt x="63817" y="953"/>
                      <a:pt x="147828" y="2762"/>
                    </a:cubicBezTo>
                    <a:cubicBezTo>
                      <a:pt x="178022" y="3429"/>
                      <a:pt x="208312" y="1048"/>
                      <a:pt x="238601" y="0"/>
                    </a:cubicBezTo>
                    <a:cubicBezTo>
                      <a:pt x="159067" y="41148"/>
                      <a:pt x="79534" y="82201"/>
                      <a:pt x="0" y="123254"/>
                    </a:cubicBezTo>
                    <a:close/>
                  </a:path>
                </a:pathLst>
              </a:custGeom>
              <a:solidFill>
                <a:srgbClr val="EBE32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9" name="Freeform: Shape 33">
                <a:extLst>
                  <a:ext uri="{FF2B5EF4-FFF2-40B4-BE49-F238E27FC236}">
                    <a16:creationId xmlns:a16="http://schemas.microsoft.com/office/drawing/2014/main" id="{E13CFD96-DB61-4A82-A918-5712A78DD4C2}"/>
                  </a:ext>
                </a:extLst>
              </p:cNvPr>
              <p:cNvSpPr/>
              <p:nvPr/>
            </p:nvSpPr>
            <p:spPr>
              <a:xfrm>
                <a:off x="6520279" y="4637690"/>
                <a:ext cx="1345404" cy="721563"/>
              </a:xfrm>
              <a:custGeom>
                <a:avLst/>
                <a:gdLst>
                  <a:gd name="connsiteX0" fmla="*/ 1843754 w 1871931"/>
                  <a:gd name="connsiteY0" fmla="*/ 67246 h 1003949"/>
                  <a:gd name="connsiteX1" fmla="*/ 1763935 w 1871931"/>
                  <a:gd name="connsiteY1" fmla="*/ 0 h 1003949"/>
                  <a:gd name="connsiteX2" fmla="*/ 1660207 w 1871931"/>
                  <a:gd name="connsiteY2" fmla="*/ 116014 h 1003949"/>
                  <a:gd name="connsiteX3" fmla="*/ 676370 w 1871931"/>
                  <a:gd name="connsiteY3" fmla="*/ 603218 h 1003949"/>
                  <a:gd name="connsiteX4" fmla="*/ 302228 w 1871931"/>
                  <a:gd name="connsiteY4" fmla="*/ 788956 h 1003949"/>
                  <a:gd name="connsiteX5" fmla="*/ 0 w 1871931"/>
                  <a:gd name="connsiteY5" fmla="*/ 930211 h 1003949"/>
                  <a:gd name="connsiteX6" fmla="*/ 99441 w 1871931"/>
                  <a:gd name="connsiteY6" fmla="*/ 978979 h 1003949"/>
                  <a:gd name="connsiteX7" fmla="*/ 359855 w 1871931"/>
                  <a:gd name="connsiteY7" fmla="*/ 847725 h 1003949"/>
                  <a:gd name="connsiteX8" fmla="*/ 726472 w 1871931"/>
                  <a:gd name="connsiteY8" fmla="*/ 664940 h 1003949"/>
                  <a:gd name="connsiteX9" fmla="*/ 752665 w 1871931"/>
                  <a:gd name="connsiteY9" fmla="*/ 668941 h 1003949"/>
                  <a:gd name="connsiteX10" fmla="*/ 893255 w 1871931"/>
                  <a:gd name="connsiteY10" fmla="*/ 619601 h 1003949"/>
                  <a:gd name="connsiteX11" fmla="*/ 1672018 w 1871931"/>
                  <a:gd name="connsiteY11" fmla="*/ 230124 h 1003949"/>
                  <a:gd name="connsiteX12" fmla="*/ 1865376 w 1871931"/>
                  <a:gd name="connsiteY12" fmla="*/ 124682 h 1003949"/>
                  <a:gd name="connsiteX13" fmla="*/ 1843754 w 1871931"/>
                  <a:gd name="connsiteY13" fmla="*/ 67246 h 100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71931" h="1003949">
                    <a:moveTo>
                      <a:pt x="1843754" y="67246"/>
                    </a:moveTo>
                    <a:cubicBezTo>
                      <a:pt x="1817561" y="44386"/>
                      <a:pt x="1790605" y="22384"/>
                      <a:pt x="1763935" y="0"/>
                    </a:cubicBezTo>
                    <a:cubicBezTo>
                      <a:pt x="1751076" y="58198"/>
                      <a:pt x="1713166" y="90106"/>
                      <a:pt x="1660207" y="116014"/>
                    </a:cubicBezTo>
                    <a:cubicBezTo>
                      <a:pt x="1331405" y="276701"/>
                      <a:pt x="1004125" y="440436"/>
                      <a:pt x="676370" y="603218"/>
                    </a:cubicBezTo>
                    <a:cubicBezTo>
                      <a:pt x="665988" y="607981"/>
                      <a:pt x="307943" y="786384"/>
                      <a:pt x="302228" y="788956"/>
                    </a:cubicBezTo>
                    <a:cubicBezTo>
                      <a:pt x="200978" y="834866"/>
                      <a:pt x="107442" y="897445"/>
                      <a:pt x="0" y="930211"/>
                    </a:cubicBezTo>
                    <a:cubicBezTo>
                      <a:pt x="18479" y="1017365"/>
                      <a:pt x="19050" y="1018413"/>
                      <a:pt x="99441" y="978979"/>
                    </a:cubicBezTo>
                    <a:cubicBezTo>
                      <a:pt x="186690" y="936117"/>
                      <a:pt x="273177" y="891730"/>
                      <a:pt x="359855" y="847725"/>
                    </a:cubicBezTo>
                    <a:cubicBezTo>
                      <a:pt x="368998" y="843058"/>
                      <a:pt x="607600" y="724186"/>
                      <a:pt x="726472" y="664940"/>
                    </a:cubicBezTo>
                    <a:cubicBezTo>
                      <a:pt x="734949" y="666559"/>
                      <a:pt x="743807" y="667798"/>
                      <a:pt x="752665" y="668941"/>
                    </a:cubicBezTo>
                    <a:cubicBezTo>
                      <a:pt x="802291" y="660083"/>
                      <a:pt x="848392" y="642271"/>
                      <a:pt x="893255" y="619601"/>
                    </a:cubicBezTo>
                    <a:cubicBezTo>
                      <a:pt x="1152239" y="488633"/>
                      <a:pt x="1412748" y="360521"/>
                      <a:pt x="1672018" y="230124"/>
                    </a:cubicBezTo>
                    <a:cubicBezTo>
                      <a:pt x="1737646" y="197167"/>
                      <a:pt x="1804988" y="167259"/>
                      <a:pt x="1865376" y="124682"/>
                    </a:cubicBezTo>
                    <a:cubicBezTo>
                      <a:pt x="1883188" y="96107"/>
                      <a:pt x="1860899" y="82296"/>
                      <a:pt x="1843754" y="67246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60" name="Freeform: Shape 34">
                <a:extLst>
                  <a:ext uri="{FF2B5EF4-FFF2-40B4-BE49-F238E27FC236}">
                    <a16:creationId xmlns:a16="http://schemas.microsoft.com/office/drawing/2014/main" id="{68DACF7C-9423-4088-983F-5C3A88AABEE7}"/>
                  </a:ext>
                </a:extLst>
              </p:cNvPr>
              <p:cNvSpPr/>
              <p:nvPr/>
            </p:nvSpPr>
            <p:spPr>
              <a:xfrm>
                <a:off x="6487771" y="4349205"/>
                <a:ext cx="1374446" cy="1094310"/>
              </a:xfrm>
              <a:custGeom>
                <a:avLst/>
                <a:gdLst>
                  <a:gd name="connsiteX0" fmla="*/ 1837359 w 1912339"/>
                  <a:gd name="connsiteY0" fmla="*/ 537686 h 1522571"/>
                  <a:gd name="connsiteX1" fmla="*/ 912482 w 1912339"/>
                  <a:gd name="connsiteY1" fmla="*/ 996220 h 1522571"/>
                  <a:gd name="connsiteX2" fmla="*/ 912196 w 1912339"/>
                  <a:gd name="connsiteY2" fmla="*/ 996315 h 1522571"/>
                  <a:gd name="connsiteX3" fmla="*/ 132003 w 1912339"/>
                  <a:gd name="connsiteY3" fmla="*/ 1386554 h 1522571"/>
                  <a:gd name="connsiteX4" fmla="*/ 45135 w 1912339"/>
                  <a:gd name="connsiteY4" fmla="*/ 1331595 h 1522571"/>
                  <a:gd name="connsiteX5" fmla="*/ 41992 w 1912339"/>
                  <a:gd name="connsiteY5" fmla="*/ 1053084 h 1522571"/>
                  <a:gd name="connsiteX6" fmla="*/ 106952 w 1912339"/>
                  <a:gd name="connsiteY6" fmla="*/ 952309 h 1522571"/>
                  <a:gd name="connsiteX7" fmla="*/ 1264335 w 1912339"/>
                  <a:gd name="connsiteY7" fmla="*/ 385381 h 1522571"/>
                  <a:gd name="connsiteX8" fmla="*/ 1820881 w 1912339"/>
                  <a:gd name="connsiteY8" fmla="*/ 117443 h 1522571"/>
                  <a:gd name="connsiteX9" fmla="*/ 1908035 w 1912339"/>
                  <a:gd name="connsiteY9" fmla="*/ 0 h 1522571"/>
                  <a:gd name="connsiteX10" fmla="*/ 1829644 w 1912339"/>
                  <a:gd name="connsiteY10" fmla="*/ 34195 h 1522571"/>
                  <a:gd name="connsiteX11" fmla="*/ 87331 w 1912339"/>
                  <a:gd name="connsiteY11" fmla="*/ 910876 h 1522571"/>
                  <a:gd name="connsiteX12" fmla="*/ 1796 w 1912339"/>
                  <a:gd name="connsiteY12" fmla="*/ 936022 h 1522571"/>
                  <a:gd name="connsiteX13" fmla="*/ 844 w 1912339"/>
                  <a:gd name="connsiteY13" fmla="*/ 1440371 h 1522571"/>
                  <a:gd name="connsiteX14" fmla="*/ 14370 w 1912339"/>
                  <a:gd name="connsiteY14" fmla="*/ 1522571 h 1522571"/>
                  <a:gd name="connsiteX15" fmla="*/ 879621 w 1912339"/>
                  <a:gd name="connsiteY15" fmla="*/ 1094041 h 1522571"/>
                  <a:gd name="connsiteX16" fmla="*/ 890669 w 1912339"/>
                  <a:gd name="connsiteY16" fmla="*/ 1089660 h 1522571"/>
                  <a:gd name="connsiteX17" fmla="*/ 1055547 w 1912339"/>
                  <a:gd name="connsiteY17" fmla="*/ 1006888 h 1522571"/>
                  <a:gd name="connsiteX18" fmla="*/ 1057452 w 1912339"/>
                  <a:gd name="connsiteY18" fmla="*/ 1005935 h 1522571"/>
                  <a:gd name="connsiteX19" fmla="*/ 1057452 w 1912339"/>
                  <a:gd name="connsiteY19" fmla="*/ 1005935 h 1522571"/>
                  <a:gd name="connsiteX20" fmla="*/ 1858695 w 1912339"/>
                  <a:gd name="connsiteY20" fmla="*/ 605028 h 1522571"/>
                  <a:gd name="connsiteX21" fmla="*/ 1910416 w 1912339"/>
                  <a:gd name="connsiteY21" fmla="*/ 526161 h 1522571"/>
                  <a:gd name="connsiteX22" fmla="*/ 1837359 w 1912339"/>
                  <a:gd name="connsiteY22" fmla="*/ 537686 h 1522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912339" h="1522571">
                    <a:moveTo>
                      <a:pt x="1837359" y="537686"/>
                    </a:moveTo>
                    <a:cubicBezTo>
                      <a:pt x="1528559" y="689515"/>
                      <a:pt x="1220520" y="842963"/>
                      <a:pt x="912482" y="996220"/>
                    </a:cubicBezTo>
                    <a:cubicBezTo>
                      <a:pt x="912386" y="996220"/>
                      <a:pt x="912291" y="996315"/>
                      <a:pt x="912196" y="996315"/>
                    </a:cubicBezTo>
                    <a:cubicBezTo>
                      <a:pt x="806088" y="1039273"/>
                      <a:pt x="230397" y="1339120"/>
                      <a:pt x="132003" y="1386554"/>
                    </a:cubicBezTo>
                    <a:cubicBezTo>
                      <a:pt x="90474" y="1406557"/>
                      <a:pt x="55422" y="1416177"/>
                      <a:pt x="45135" y="1331595"/>
                    </a:cubicBezTo>
                    <a:cubicBezTo>
                      <a:pt x="44564" y="1238726"/>
                      <a:pt x="47802" y="1145667"/>
                      <a:pt x="41992" y="1053084"/>
                    </a:cubicBezTo>
                    <a:cubicBezTo>
                      <a:pt x="38563" y="998411"/>
                      <a:pt x="60566" y="974788"/>
                      <a:pt x="106952" y="952309"/>
                    </a:cubicBezTo>
                    <a:cubicBezTo>
                      <a:pt x="493477" y="764762"/>
                      <a:pt x="878477" y="574262"/>
                      <a:pt x="1264335" y="385381"/>
                    </a:cubicBezTo>
                    <a:cubicBezTo>
                      <a:pt x="1449216" y="294894"/>
                      <a:pt x="1631048" y="197834"/>
                      <a:pt x="1820881" y="117443"/>
                    </a:cubicBezTo>
                    <a:cubicBezTo>
                      <a:pt x="1870316" y="93440"/>
                      <a:pt x="1928799" y="76105"/>
                      <a:pt x="1908035" y="0"/>
                    </a:cubicBezTo>
                    <a:cubicBezTo>
                      <a:pt x="1881841" y="11335"/>
                      <a:pt x="1855076" y="21431"/>
                      <a:pt x="1829644" y="34195"/>
                    </a:cubicBezTo>
                    <a:cubicBezTo>
                      <a:pt x="1248810" y="326422"/>
                      <a:pt x="668261" y="619030"/>
                      <a:pt x="87331" y="910876"/>
                    </a:cubicBezTo>
                    <a:cubicBezTo>
                      <a:pt x="60947" y="924115"/>
                      <a:pt x="36467" y="948880"/>
                      <a:pt x="1796" y="936022"/>
                    </a:cubicBezTo>
                    <a:cubicBezTo>
                      <a:pt x="1416" y="1104138"/>
                      <a:pt x="749" y="1272254"/>
                      <a:pt x="844" y="1440371"/>
                    </a:cubicBezTo>
                    <a:cubicBezTo>
                      <a:pt x="844" y="1468279"/>
                      <a:pt x="-5062" y="1497616"/>
                      <a:pt x="14370" y="1522571"/>
                    </a:cubicBezTo>
                    <a:cubicBezTo>
                      <a:pt x="146196" y="1457134"/>
                      <a:pt x="604348" y="1230344"/>
                      <a:pt x="879621" y="1094041"/>
                    </a:cubicBezTo>
                    <a:cubicBezTo>
                      <a:pt x="883240" y="1092708"/>
                      <a:pt x="886955" y="1091374"/>
                      <a:pt x="890669" y="1089660"/>
                    </a:cubicBezTo>
                    <a:cubicBezTo>
                      <a:pt x="945629" y="1062038"/>
                      <a:pt x="1000588" y="1034415"/>
                      <a:pt x="1055547" y="1006888"/>
                    </a:cubicBezTo>
                    <a:cubicBezTo>
                      <a:pt x="1056119" y="1006602"/>
                      <a:pt x="1056881" y="1006221"/>
                      <a:pt x="1057452" y="1005935"/>
                    </a:cubicBezTo>
                    <a:cubicBezTo>
                      <a:pt x="1057452" y="1005935"/>
                      <a:pt x="1057452" y="1005935"/>
                      <a:pt x="1057452" y="1005935"/>
                    </a:cubicBezTo>
                    <a:cubicBezTo>
                      <a:pt x="1324343" y="871823"/>
                      <a:pt x="1591138" y="737711"/>
                      <a:pt x="1858695" y="605028"/>
                    </a:cubicBezTo>
                    <a:cubicBezTo>
                      <a:pt x="1894890" y="587026"/>
                      <a:pt x="1917560" y="568643"/>
                      <a:pt x="1910416" y="526161"/>
                    </a:cubicBezTo>
                    <a:cubicBezTo>
                      <a:pt x="1880698" y="492633"/>
                      <a:pt x="1858029" y="527494"/>
                      <a:pt x="1837359" y="537686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61" name="Freeform: Shape 35">
                <a:extLst>
                  <a:ext uri="{FF2B5EF4-FFF2-40B4-BE49-F238E27FC236}">
                    <a16:creationId xmlns:a16="http://schemas.microsoft.com/office/drawing/2014/main" id="{85CB3B85-D532-44A4-968B-C325491419F7}"/>
                  </a:ext>
                </a:extLst>
              </p:cNvPr>
              <p:cNvSpPr/>
              <p:nvPr/>
            </p:nvSpPr>
            <p:spPr>
              <a:xfrm>
                <a:off x="6749957" y="5075345"/>
                <a:ext cx="385929" cy="192965"/>
              </a:xfrm>
              <a:custGeom>
                <a:avLst/>
                <a:gdLst>
                  <a:gd name="connsiteX0" fmla="*/ 525971 w 536963"/>
                  <a:gd name="connsiteY0" fmla="*/ 79248 h 268483"/>
                  <a:gd name="connsiteX1" fmla="*/ 515588 w 536963"/>
                  <a:gd name="connsiteY1" fmla="*/ 107156 h 268483"/>
                  <a:gd name="connsiteX2" fmla="*/ 212788 w 536963"/>
                  <a:gd name="connsiteY2" fmla="*/ 234124 h 268483"/>
                  <a:gd name="connsiteX3" fmla="*/ 156686 w 536963"/>
                  <a:gd name="connsiteY3" fmla="*/ 260699 h 268483"/>
                  <a:gd name="connsiteX4" fmla="*/ 0 w 536963"/>
                  <a:gd name="connsiteY4" fmla="*/ 172307 h 268483"/>
                  <a:gd name="connsiteX5" fmla="*/ 345091 w 536963"/>
                  <a:gd name="connsiteY5" fmla="*/ 0 h 268483"/>
                  <a:gd name="connsiteX6" fmla="*/ 525971 w 536963"/>
                  <a:gd name="connsiteY6" fmla="*/ 79248 h 268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6963" h="268483">
                    <a:moveTo>
                      <a:pt x="525971" y="79248"/>
                    </a:moveTo>
                    <a:cubicBezTo>
                      <a:pt x="542163" y="86296"/>
                      <a:pt x="541877" y="106108"/>
                      <a:pt x="515588" y="107156"/>
                    </a:cubicBezTo>
                    <a:cubicBezTo>
                      <a:pt x="494157" y="108013"/>
                      <a:pt x="268414" y="120586"/>
                      <a:pt x="212788" y="234124"/>
                    </a:cubicBezTo>
                    <a:cubicBezTo>
                      <a:pt x="199835" y="268319"/>
                      <a:pt x="187166" y="276606"/>
                      <a:pt x="156686" y="260699"/>
                    </a:cubicBezTo>
                    <a:cubicBezTo>
                      <a:pt x="132779" y="241363"/>
                      <a:pt x="37719" y="200692"/>
                      <a:pt x="0" y="172307"/>
                    </a:cubicBezTo>
                    <a:cubicBezTo>
                      <a:pt x="115062" y="114871"/>
                      <a:pt x="230029" y="57436"/>
                      <a:pt x="345091" y="0"/>
                    </a:cubicBezTo>
                    <a:cubicBezTo>
                      <a:pt x="377095" y="12954"/>
                      <a:pt x="488918" y="56102"/>
                      <a:pt x="525971" y="7924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39" name="Group 36">
              <a:extLst>
                <a:ext uri="{FF2B5EF4-FFF2-40B4-BE49-F238E27FC236}">
                  <a16:creationId xmlns:a16="http://schemas.microsoft.com/office/drawing/2014/main" id="{A0929EE6-A6B7-4E31-B7BB-531A715900C8}"/>
                </a:ext>
              </a:extLst>
            </p:cNvPr>
            <p:cNvGrpSpPr/>
            <p:nvPr/>
          </p:nvGrpSpPr>
          <p:grpSpPr>
            <a:xfrm>
              <a:off x="4811846" y="2690440"/>
              <a:ext cx="2701531" cy="1701343"/>
              <a:chOff x="4777516" y="3508202"/>
              <a:chExt cx="3088167" cy="1944835"/>
            </a:xfrm>
          </p:grpSpPr>
          <p:sp>
            <p:nvSpPr>
              <p:cNvPr id="1948" name="Freeform: Shape 37">
                <a:extLst>
                  <a:ext uri="{FF2B5EF4-FFF2-40B4-BE49-F238E27FC236}">
                    <a16:creationId xmlns:a16="http://schemas.microsoft.com/office/drawing/2014/main" id="{22A5DFCB-BF98-4B84-8C9A-C7DA8DF10C52}"/>
                  </a:ext>
                </a:extLst>
              </p:cNvPr>
              <p:cNvSpPr/>
              <p:nvPr/>
            </p:nvSpPr>
            <p:spPr>
              <a:xfrm>
                <a:off x="4794439" y="3508202"/>
                <a:ext cx="3064615" cy="1529094"/>
              </a:xfrm>
              <a:custGeom>
                <a:avLst/>
                <a:gdLst>
                  <a:gd name="connsiteX0" fmla="*/ 0 w 4263961"/>
                  <a:gd name="connsiteY0" fmla="*/ 913053 h 2127509"/>
                  <a:gd name="connsiteX1" fmla="*/ 1803940 w 4263961"/>
                  <a:gd name="connsiteY1" fmla="*/ 47325 h 2127509"/>
                  <a:gd name="connsiteX2" fmla="*/ 2173891 w 4263961"/>
                  <a:gd name="connsiteY2" fmla="*/ 57708 h 2127509"/>
                  <a:gd name="connsiteX3" fmla="*/ 4205955 w 4263961"/>
                  <a:gd name="connsiteY3" fmla="*/ 1124127 h 2127509"/>
                  <a:gd name="connsiteX4" fmla="*/ 4263962 w 4263961"/>
                  <a:gd name="connsiteY4" fmla="*/ 1170037 h 2127509"/>
                  <a:gd name="connsiteX5" fmla="*/ 4170712 w 4263961"/>
                  <a:gd name="connsiteY5" fmla="*/ 1244618 h 2127509"/>
                  <a:gd name="connsiteX6" fmla="*/ 2545652 w 4263961"/>
                  <a:gd name="connsiteY6" fmla="*/ 2055862 h 2127509"/>
                  <a:gd name="connsiteX7" fmla="*/ 2348484 w 4263961"/>
                  <a:gd name="connsiteY7" fmla="*/ 2124728 h 2127509"/>
                  <a:gd name="connsiteX8" fmla="*/ 2249900 w 4263961"/>
                  <a:gd name="connsiteY8" fmla="*/ 2083866 h 2127509"/>
                  <a:gd name="connsiteX9" fmla="*/ 88583 w 4263961"/>
                  <a:gd name="connsiteY9" fmla="*/ 995254 h 2127509"/>
                  <a:gd name="connsiteX10" fmla="*/ 0 w 4263961"/>
                  <a:gd name="connsiteY10" fmla="*/ 913053 h 2127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63961" h="2127509">
                    <a:moveTo>
                      <a:pt x="0" y="913053"/>
                    </a:moveTo>
                    <a:cubicBezTo>
                      <a:pt x="601980" y="625779"/>
                      <a:pt x="1206532" y="343839"/>
                      <a:pt x="1803940" y="47325"/>
                    </a:cubicBezTo>
                    <a:cubicBezTo>
                      <a:pt x="1941957" y="-21159"/>
                      <a:pt x="2041684" y="-13253"/>
                      <a:pt x="2173891" y="57708"/>
                    </a:cubicBezTo>
                    <a:cubicBezTo>
                      <a:pt x="2848070" y="419182"/>
                      <a:pt x="3528251" y="769321"/>
                      <a:pt x="4205955" y="1124127"/>
                    </a:cubicBezTo>
                    <a:cubicBezTo>
                      <a:pt x="4227481" y="1135366"/>
                      <a:pt x="4259009" y="1136795"/>
                      <a:pt x="4263962" y="1170037"/>
                    </a:cubicBezTo>
                    <a:cubicBezTo>
                      <a:pt x="4241102" y="1205280"/>
                      <a:pt x="4207383" y="1225663"/>
                      <a:pt x="4170712" y="1244618"/>
                    </a:cubicBezTo>
                    <a:cubicBezTo>
                      <a:pt x="3632835" y="1522558"/>
                      <a:pt x="3087433" y="1785638"/>
                      <a:pt x="2545652" y="2055862"/>
                    </a:cubicBezTo>
                    <a:cubicBezTo>
                      <a:pt x="2484311" y="2086437"/>
                      <a:pt x="2427446" y="2140349"/>
                      <a:pt x="2348484" y="2124728"/>
                    </a:cubicBezTo>
                    <a:cubicBezTo>
                      <a:pt x="2311813" y="2120347"/>
                      <a:pt x="2281714" y="2099582"/>
                      <a:pt x="2249900" y="2083866"/>
                    </a:cubicBezTo>
                    <a:cubicBezTo>
                      <a:pt x="1526286" y="1727345"/>
                      <a:pt x="810292" y="1355680"/>
                      <a:pt x="88583" y="995254"/>
                    </a:cubicBezTo>
                    <a:cubicBezTo>
                      <a:pt x="52387" y="977156"/>
                      <a:pt x="3810" y="968012"/>
                      <a:pt x="0" y="91305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49" name="Freeform: Shape 38">
                <a:extLst>
                  <a:ext uri="{FF2B5EF4-FFF2-40B4-BE49-F238E27FC236}">
                    <a16:creationId xmlns:a16="http://schemas.microsoft.com/office/drawing/2014/main" id="{3CE475C7-9ADB-4D6B-ABA4-0EC38AB110C6}"/>
                  </a:ext>
                </a:extLst>
              </p:cNvPr>
              <p:cNvSpPr/>
              <p:nvPr/>
            </p:nvSpPr>
            <p:spPr>
              <a:xfrm>
                <a:off x="4777516" y="4164436"/>
                <a:ext cx="1732709" cy="1288601"/>
              </a:xfrm>
              <a:custGeom>
                <a:avLst/>
                <a:gdLst>
                  <a:gd name="connsiteX0" fmla="*/ 2393937 w 2410810"/>
                  <a:gd name="connsiteY0" fmla="*/ 1779651 h 1792899"/>
                  <a:gd name="connsiteX1" fmla="*/ 2330786 w 2410810"/>
                  <a:gd name="connsiteY1" fmla="*/ 1775746 h 1792899"/>
                  <a:gd name="connsiteX2" fmla="*/ 38023 w 2410810"/>
                  <a:gd name="connsiteY2" fmla="*/ 614553 h 1792899"/>
                  <a:gd name="connsiteX3" fmla="*/ 18 w 2410810"/>
                  <a:gd name="connsiteY3" fmla="*/ 548068 h 1792899"/>
                  <a:gd name="connsiteX4" fmla="*/ 399 w 2410810"/>
                  <a:gd name="connsiteY4" fmla="*/ 233077 h 1792899"/>
                  <a:gd name="connsiteX5" fmla="*/ 4305 w 2410810"/>
                  <a:gd name="connsiteY5" fmla="*/ 62293 h 1792899"/>
                  <a:gd name="connsiteX6" fmla="*/ 23450 w 2410810"/>
                  <a:gd name="connsiteY6" fmla="*/ 0 h 1792899"/>
                  <a:gd name="connsiteX7" fmla="*/ 665530 w 2410810"/>
                  <a:gd name="connsiteY7" fmla="*/ 327374 h 1792899"/>
                  <a:gd name="connsiteX8" fmla="*/ 2319070 w 2410810"/>
                  <a:gd name="connsiteY8" fmla="*/ 1158240 h 1792899"/>
                  <a:gd name="connsiteX9" fmla="*/ 2381173 w 2410810"/>
                  <a:gd name="connsiteY9" fmla="*/ 1193006 h 1792899"/>
                  <a:gd name="connsiteX10" fmla="*/ 2401747 w 2410810"/>
                  <a:gd name="connsiteY10" fmla="*/ 1274159 h 1792899"/>
                  <a:gd name="connsiteX11" fmla="*/ 2409844 w 2410810"/>
                  <a:gd name="connsiteY11" fmla="*/ 1681734 h 1792899"/>
                  <a:gd name="connsiteX12" fmla="*/ 2393937 w 2410810"/>
                  <a:gd name="connsiteY12" fmla="*/ 1779651 h 1792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10810" h="1792899">
                    <a:moveTo>
                      <a:pt x="2393937" y="1779651"/>
                    </a:moveTo>
                    <a:cubicBezTo>
                      <a:pt x="2371267" y="1806797"/>
                      <a:pt x="2349741" y="1785366"/>
                      <a:pt x="2330786" y="1775746"/>
                    </a:cubicBezTo>
                    <a:cubicBezTo>
                      <a:pt x="1566405" y="1388840"/>
                      <a:pt x="802404" y="1001268"/>
                      <a:pt x="38023" y="614553"/>
                    </a:cubicBezTo>
                    <a:cubicBezTo>
                      <a:pt x="8210" y="599504"/>
                      <a:pt x="-458" y="580072"/>
                      <a:pt x="18" y="548068"/>
                    </a:cubicBezTo>
                    <a:cubicBezTo>
                      <a:pt x="1733" y="443103"/>
                      <a:pt x="495" y="338042"/>
                      <a:pt x="399" y="233077"/>
                    </a:cubicBezTo>
                    <a:cubicBezTo>
                      <a:pt x="1542" y="176117"/>
                      <a:pt x="1733" y="119158"/>
                      <a:pt x="4305" y="62293"/>
                    </a:cubicBezTo>
                    <a:cubicBezTo>
                      <a:pt x="5257" y="40576"/>
                      <a:pt x="-6935" y="13240"/>
                      <a:pt x="23450" y="0"/>
                    </a:cubicBezTo>
                    <a:cubicBezTo>
                      <a:pt x="232524" y="118872"/>
                      <a:pt x="451122" y="219075"/>
                      <a:pt x="665530" y="327374"/>
                    </a:cubicBezTo>
                    <a:cubicBezTo>
                      <a:pt x="1216170" y="605504"/>
                      <a:pt x="1767859" y="881348"/>
                      <a:pt x="2319070" y="1158240"/>
                    </a:cubicBezTo>
                    <a:cubicBezTo>
                      <a:pt x="2340216" y="1168908"/>
                      <a:pt x="2360504" y="1181386"/>
                      <a:pt x="2381173" y="1193006"/>
                    </a:cubicBezTo>
                    <a:cubicBezTo>
                      <a:pt x="2400699" y="1216914"/>
                      <a:pt x="2401557" y="1245013"/>
                      <a:pt x="2401747" y="1274159"/>
                    </a:cubicBezTo>
                    <a:cubicBezTo>
                      <a:pt x="2402414" y="1410081"/>
                      <a:pt x="2396509" y="1546098"/>
                      <a:pt x="2409844" y="1681734"/>
                    </a:cubicBezTo>
                    <a:cubicBezTo>
                      <a:pt x="2413368" y="1716119"/>
                      <a:pt x="2407081" y="1748314"/>
                      <a:pt x="2393937" y="1779651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0" name="Freeform: Shape 39">
                <a:extLst>
                  <a:ext uri="{FF2B5EF4-FFF2-40B4-BE49-F238E27FC236}">
                    <a16:creationId xmlns:a16="http://schemas.microsoft.com/office/drawing/2014/main" id="{7B1937CD-7033-4259-956B-AF3B3DCE35EE}"/>
                  </a:ext>
                </a:extLst>
              </p:cNvPr>
              <p:cNvSpPr/>
              <p:nvPr/>
            </p:nvSpPr>
            <p:spPr>
              <a:xfrm>
                <a:off x="6510268" y="4433683"/>
                <a:ext cx="1300133" cy="882157"/>
              </a:xfrm>
              <a:custGeom>
                <a:avLst/>
                <a:gdLst>
                  <a:gd name="connsiteX0" fmla="*/ 1807964 w 1808944"/>
                  <a:gd name="connsiteY0" fmla="*/ 99822 h 1227391"/>
                  <a:gd name="connsiteX1" fmla="*/ 1777864 w 1808944"/>
                  <a:gd name="connsiteY1" fmla="*/ 283845 h 1227391"/>
                  <a:gd name="connsiteX2" fmla="*/ 1729763 w 1808944"/>
                  <a:gd name="connsiteY2" fmla="*/ 375856 h 1227391"/>
                  <a:gd name="connsiteX3" fmla="*/ 1654420 w 1808944"/>
                  <a:gd name="connsiteY3" fmla="*/ 418909 h 1227391"/>
                  <a:gd name="connsiteX4" fmla="*/ 784788 w 1808944"/>
                  <a:gd name="connsiteY4" fmla="*/ 848011 h 1227391"/>
                  <a:gd name="connsiteX5" fmla="*/ 6595 w 1808944"/>
                  <a:gd name="connsiteY5" fmla="*/ 1227391 h 1227391"/>
                  <a:gd name="connsiteX6" fmla="*/ 23 w 1808944"/>
                  <a:gd name="connsiteY6" fmla="*/ 926116 h 1227391"/>
                  <a:gd name="connsiteX7" fmla="*/ 153280 w 1808944"/>
                  <a:gd name="connsiteY7" fmla="*/ 785908 h 1227391"/>
                  <a:gd name="connsiteX8" fmla="*/ 933473 w 1808944"/>
                  <a:gd name="connsiteY8" fmla="*/ 406908 h 1227391"/>
                  <a:gd name="connsiteX9" fmla="*/ 1690806 w 1808944"/>
                  <a:gd name="connsiteY9" fmla="*/ 32956 h 1227391"/>
                  <a:gd name="connsiteX10" fmla="*/ 1789580 w 1808944"/>
                  <a:gd name="connsiteY10" fmla="*/ 0 h 1227391"/>
                  <a:gd name="connsiteX11" fmla="*/ 1807964 w 1808944"/>
                  <a:gd name="connsiteY11" fmla="*/ 99822 h 1227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08944" h="1227391">
                    <a:moveTo>
                      <a:pt x="1807964" y="99822"/>
                    </a:moveTo>
                    <a:cubicBezTo>
                      <a:pt x="1813202" y="163639"/>
                      <a:pt x="1796629" y="223933"/>
                      <a:pt x="1777864" y="283845"/>
                    </a:cubicBezTo>
                    <a:cubicBezTo>
                      <a:pt x="1765387" y="334137"/>
                      <a:pt x="1759195" y="347377"/>
                      <a:pt x="1729763" y="375856"/>
                    </a:cubicBezTo>
                    <a:cubicBezTo>
                      <a:pt x="1708903" y="395954"/>
                      <a:pt x="1680043" y="406051"/>
                      <a:pt x="1654420" y="418909"/>
                    </a:cubicBezTo>
                    <a:cubicBezTo>
                      <a:pt x="1364670" y="564356"/>
                      <a:pt x="1076729" y="707041"/>
                      <a:pt x="784788" y="848011"/>
                    </a:cubicBezTo>
                    <a:cubicBezTo>
                      <a:pt x="744402" y="867537"/>
                      <a:pt x="76604" y="1204531"/>
                      <a:pt x="6595" y="1227391"/>
                    </a:cubicBezTo>
                    <a:cubicBezTo>
                      <a:pt x="6595" y="1147477"/>
                      <a:pt x="-453" y="991362"/>
                      <a:pt x="23" y="926116"/>
                    </a:cubicBezTo>
                    <a:cubicBezTo>
                      <a:pt x="23" y="840010"/>
                      <a:pt x="4405" y="865727"/>
                      <a:pt x="153280" y="785908"/>
                    </a:cubicBezTo>
                    <a:cubicBezTo>
                      <a:pt x="416361" y="657415"/>
                      <a:pt x="670107" y="534829"/>
                      <a:pt x="933473" y="406908"/>
                    </a:cubicBezTo>
                    <a:cubicBezTo>
                      <a:pt x="1183981" y="285179"/>
                      <a:pt x="1441823" y="157639"/>
                      <a:pt x="1690806" y="32956"/>
                    </a:cubicBezTo>
                    <a:cubicBezTo>
                      <a:pt x="1724810" y="15907"/>
                      <a:pt x="1743289" y="7429"/>
                      <a:pt x="1789580" y="0"/>
                    </a:cubicBezTo>
                    <a:cubicBezTo>
                      <a:pt x="1795676" y="33242"/>
                      <a:pt x="1801772" y="66484"/>
                      <a:pt x="1807964" y="9982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1" name="Freeform: Shape 40">
                <a:extLst>
                  <a:ext uri="{FF2B5EF4-FFF2-40B4-BE49-F238E27FC236}">
                    <a16:creationId xmlns:a16="http://schemas.microsoft.com/office/drawing/2014/main" id="{22B96786-05BF-46A5-935E-245586AF0FBA}"/>
                  </a:ext>
                </a:extLst>
              </p:cNvPr>
              <p:cNvSpPr/>
              <p:nvPr/>
            </p:nvSpPr>
            <p:spPr>
              <a:xfrm>
                <a:off x="6902826" y="5155031"/>
                <a:ext cx="171489" cy="88585"/>
              </a:xfrm>
              <a:custGeom>
                <a:avLst/>
                <a:gdLst>
                  <a:gd name="connsiteX0" fmla="*/ 0 w 238601"/>
                  <a:gd name="connsiteY0" fmla="*/ 123254 h 123253"/>
                  <a:gd name="connsiteX1" fmla="*/ 147828 w 238601"/>
                  <a:gd name="connsiteY1" fmla="*/ 2762 h 123253"/>
                  <a:gd name="connsiteX2" fmla="*/ 238601 w 238601"/>
                  <a:gd name="connsiteY2" fmla="*/ 0 h 123253"/>
                  <a:gd name="connsiteX3" fmla="*/ 0 w 238601"/>
                  <a:gd name="connsiteY3" fmla="*/ 123254 h 123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8601" h="123253">
                    <a:moveTo>
                      <a:pt x="0" y="123254"/>
                    </a:moveTo>
                    <a:cubicBezTo>
                      <a:pt x="2096" y="25146"/>
                      <a:pt x="63817" y="953"/>
                      <a:pt x="147828" y="2762"/>
                    </a:cubicBezTo>
                    <a:cubicBezTo>
                      <a:pt x="178022" y="3429"/>
                      <a:pt x="208312" y="1048"/>
                      <a:pt x="238601" y="0"/>
                    </a:cubicBezTo>
                    <a:cubicBezTo>
                      <a:pt x="159067" y="41148"/>
                      <a:pt x="79534" y="82201"/>
                      <a:pt x="0" y="123254"/>
                    </a:cubicBezTo>
                    <a:close/>
                  </a:path>
                </a:pathLst>
              </a:custGeom>
              <a:solidFill>
                <a:srgbClr val="EBE32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2" name="Freeform: Shape 41">
                <a:extLst>
                  <a:ext uri="{FF2B5EF4-FFF2-40B4-BE49-F238E27FC236}">
                    <a16:creationId xmlns:a16="http://schemas.microsoft.com/office/drawing/2014/main" id="{6D46F5DE-D834-4C95-833E-53F11E7AC103}"/>
                  </a:ext>
                </a:extLst>
              </p:cNvPr>
              <p:cNvSpPr/>
              <p:nvPr/>
            </p:nvSpPr>
            <p:spPr>
              <a:xfrm>
                <a:off x="6520279" y="4637690"/>
                <a:ext cx="1345404" cy="721563"/>
              </a:xfrm>
              <a:custGeom>
                <a:avLst/>
                <a:gdLst>
                  <a:gd name="connsiteX0" fmla="*/ 1843754 w 1871931"/>
                  <a:gd name="connsiteY0" fmla="*/ 67246 h 1003949"/>
                  <a:gd name="connsiteX1" fmla="*/ 1763935 w 1871931"/>
                  <a:gd name="connsiteY1" fmla="*/ 0 h 1003949"/>
                  <a:gd name="connsiteX2" fmla="*/ 1660207 w 1871931"/>
                  <a:gd name="connsiteY2" fmla="*/ 116014 h 1003949"/>
                  <a:gd name="connsiteX3" fmla="*/ 676370 w 1871931"/>
                  <a:gd name="connsiteY3" fmla="*/ 603218 h 1003949"/>
                  <a:gd name="connsiteX4" fmla="*/ 302228 w 1871931"/>
                  <a:gd name="connsiteY4" fmla="*/ 788956 h 1003949"/>
                  <a:gd name="connsiteX5" fmla="*/ 0 w 1871931"/>
                  <a:gd name="connsiteY5" fmla="*/ 930211 h 1003949"/>
                  <a:gd name="connsiteX6" fmla="*/ 99441 w 1871931"/>
                  <a:gd name="connsiteY6" fmla="*/ 978979 h 1003949"/>
                  <a:gd name="connsiteX7" fmla="*/ 359855 w 1871931"/>
                  <a:gd name="connsiteY7" fmla="*/ 847725 h 1003949"/>
                  <a:gd name="connsiteX8" fmla="*/ 726472 w 1871931"/>
                  <a:gd name="connsiteY8" fmla="*/ 664940 h 1003949"/>
                  <a:gd name="connsiteX9" fmla="*/ 752665 w 1871931"/>
                  <a:gd name="connsiteY9" fmla="*/ 668941 h 1003949"/>
                  <a:gd name="connsiteX10" fmla="*/ 893255 w 1871931"/>
                  <a:gd name="connsiteY10" fmla="*/ 619601 h 1003949"/>
                  <a:gd name="connsiteX11" fmla="*/ 1672018 w 1871931"/>
                  <a:gd name="connsiteY11" fmla="*/ 230124 h 1003949"/>
                  <a:gd name="connsiteX12" fmla="*/ 1865376 w 1871931"/>
                  <a:gd name="connsiteY12" fmla="*/ 124682 h 1003949"/>
                  <a:gd name="connsiteX13" fmla="*/ 1843754 w 1871931"/>
                  <a:gd name="connsiteY13" fmla="*/ 67246 h 100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71931" h="1003949">
                    <a:moveTo>
                      <a:pt x="1843754" y="67246"/>
                    </a:moveTo>
                    <a:cubicBezTo>
                      <a:pt x="1817561" y="44386"/>
                      <a:pt x="1790605" y="22384"/>
                      <a:pt x="1763935" y="0"/>
                    </a:cubicBezTo>
                    <a:cubicBezTo>
                      <a:pt x="1751076" y="58198"/>
                      <a:pt x="1713166" y="90106"/>
                      <a:pt x="1660207" y="116014"/>
                    </a:cubicBezTo>
                    <a:cubicBezTo>
                      <a:pt x="1331405" y="276701"/>
                      <a:pt x="1004125" y="440436"/>
                      <a:pt x="676370" y="603218"/>
                    </a:cubicBezTo>
                    <a:cubicBezTo>
                      <a:pt x="665988" y="607981"/>
                      <a:pt x="307943" y="786384"/>
                      <a:pt x="302228" y="788956"/>
                    </a:cubicBezTo>
                    <a:cubicBezTo>
                      <a:pt x="200978" y="834866"/>
                      <a:pt x="107442" y="897445"/>
                      <a:pt x="0" y="930211"/>
                    </a:cubicBezTo>
                    <a:cubicBezTo>
                      <a:pt x="18479" y="1017365"/>
                      <a:pt x="19050" y="1018413"/>
                      <a:pt x="99441" y="978979"/>
                    </a:cubicBezTo>
                    <a:cubicBezTo>
                      <a:pt x="186690" y="936117"/>
                      <a:pt x="273177" y="891730"/>
                      <a:pt x="359855" y="847725"/>
                    </a:cubicBezTo>
                    <a:cubicBezTo>
                      <a:pt x="368998" y="843058"/>
                      <a:pt x="607600" y="724186"/>
                      <a:pt x="726472" y="664940"/>
                    </a:cubicBezTo>
                    <a:cubicBezTo>
                      <a:pt x="734949" y="666559"/>
                      <a:pt x="743807" y="667798"/>
                      <a:pt x="752665" y="668941"/>
                    </a:cubicBezTo>
                    <a:cubicBezTo>
                      <a:pt x="802291" y="660083"/>
                      <a:pt x="848392" y="642271"/>
                      <a:pt x="893255" y="619601"/>
                    </a:cubicBezTo>
                    <a:cubicBezTo>
                      <a:pt x="1152239" y="488633"/>
                      <a:pt x="1412748" y="360521"/>
                      <a:pt x="1672018" y="230124"/>
                    </a:cubicBezTo>
                    <a:cubicBezTo>
                      <a:pt x="1737646" y="197167"/>
                      <a:pt x="1804988" y="167259"/>
                      <a:pt x="1865376" y="124682"/>
                    </a:cubicBezTo>
                    <a:cubicBezTo>
                      <a:pt x="1883188" y="96107"/>
                      <a:pt x="1860899" y="82296"/>
                      <a:pt x="1843754" y="6724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53" name="Freeform: Shape 42">
                <a:extLst>
                  <a:ext uri="{FF2B5EF4-FFF2-40B4-BE49-F238E27FC236}">
                    <a16:creationId xmlns:a16="http://schemas.microsoft.com/office/drawing/2014/main" id="{543E4472-D9A6-43BA-9BB7-130D36D071B6}"/>
                  </a:ext>
                </a:extLst>
              </p:cNvPr>
              <p:cNvSpPr/>
              <p:nvPr/>
            </p:nvSpPr>
            <p:spPr>
              <a:xfrm>
                <a:off x="6487771" y="4349205"/>
                <a:ext cx="1374446" cy="1094310"/>
              </a:xfrm>
              <a:custGeom>
                <a:avLst/>
                <a:gdLst>
                  <a:gd name="connsiteX0" fmla="*/ 1837359 w 1912339"/>
                  <a:gd name="connsiteY0" fmla="*/ 537686 h 1522571"/>
                  <a:gd name="connsiteX1" fmla="*/ 912482 w 1912339"/>
                  <a:gd name="connsiteY1" fmla="*/ 996220 h 1522571"/>
                  <a:gd name="connsiteX2" fmla="*/ 912196 w 1912339"/>
                  <a:gd name="connsiteY2" fmla="*/ 996315 h 1522571"/>
                  <a:gd name="connsiteX3" fmla="*/ 132003 w 1912339"/>
                  <a:gd name="connsiteY3" fmla="*/ 1386554 h 1522571"/>
                  <a:gd name="connsiteX4" fmla="*/ 45135 w 1912339"/>
                  <a:gd name="connsiteY4" fmla="*/ 1331595 h 1522571"/>
                  <a:gd name="connsiteX5" fmla="*/ 41992 w 1912339"/>
                  <a:gd name="connsiteY5" fmla="*/ 1053084 h 1522571"/>
                  <a:gd name="connsiteX6" fmla="*/ 106952 w 1912339"/>
                  <a:gd name="connsiteY6" fmla="*/ 952309 h 1522571"/>
                  <a:gd name="connsiteX7" fmla="*/ 1264335 w 1912339"/>
                  <a:gd name="connsiteY7" fmla="*/ 385381 h 1522571"/>
                  <a:gd name="connsiteX8" fmla="*/ 1820881 w 1912339"/>
                  <a:gd name="connsiteY8" fmla="*/ 117443 h 1522571"/>
                  <a:gd name="connsiteX9" fmla="*/ 1908035 w 1912339"/>
                  <a:gd name="connsiteY9" fmla="*/ 0 h 1522571"/>
                  <a:gd name="connsiteX10" fmla="*/ 1829644 w 1912339"/>
                  <a:gd name="connsiteY10" fmla="*/ 34195 h 1522571"/>
                  <a:gd name="connsiteX11" fmla="*/ 87331 w 1912339"/>
                  <a:gd name="connsiteY11" fmla="*/ 910876 h 1522571"/>
                  <a:gd name="connsiteX12" fmla="*/ 1796 w 1912339"/>
                  <a:gd name="connsiteY12" fmla="*/ 936022 h 1522571"/>
                  <a:gd name="connsiteX13" fmla="*/ 844 w 1912339"/>
                  <a:gd name="connsiteY13" fmla="*/ 1440371 h 1522571"/>
                  <a:gd name="connsiteX14" fmla="*/ 14370 w 1912339"/>
                  <a:gd name="connsiteY14" fmla="*/ 1522571 h 1522571"/>
                  <a:gd name="connsiteX15" fmla="*/ 879621 w 1912339"/>
                  <a:gd name="connsiteY15" fmla="*/ 1094041 h 1522571"/>
                  <a:gd name="connsiteX16" fmla="*/ 890669 w 1912339"/>
                  <a:gd name="connsiteY16" fmla="*/ 1089660 h 1522571"/>
                  <a:gd name="connsiteX17" fmla="*/ 1055547 w 1912339"/>
                  <a:gd name="connsiteY17" fmla="*/ 1006888 h 1522571"/>
                  <a:gd name="connsiteX18" fmla="*/ 1057452 w 1912339"/>
                  <a:gd name="connsiteY18" fmla="*/ 1005935 h 1522571"/>
                  <a:gd name="connsiteX19" fmla="*/ 1057452 w 1912339"/>
                  <a:gd name="connsiteY19" fmla="*/ 1005935 h 1522571"/>
                  <a:gd name="connsiteX20" fmla="*/ 1858695 w 1912339"/>
                  <a:gd name="connsiteY20" fmla="*/ 605028 h 1522571"/>
                  <a:gd name="connsiteX21" fmla="*/ 1910416 w 1912339"/>
                  <a:gd name="connsiteY21" fmla="*/ 526161 h 1522571"/>
                  <a:gd name="connsiteX22" fmla="*/ 1837359 w 1912339"/>
                  <a:gd name="connsiteY22" fmla="*/ 537686 h 1522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912339" h="1522571">
                    <a:moveTo>
                      <a:pt x="1837359" y="537686"/>
                    </a:moveTo>
                    <a:cubicBezTo>
                      <a:pt x="1528559" y="689515"/>
                      <a:pt x="1220520" y="842963"/>
                      <a:pt x="912482" y="996220"/>
                    </a:cubicBezTo>
                    <a:cubicBezTo>
                      <a:pt x="912386" y="996220"/>
                      <a:pt x="912291" y="996315"/>
                      <a:pt x="912196" y="996315"/>
                    </a:cubicBezTo>
                    <a:cubicBezTo>
                      <a:pt x="806088" y="1039273"/>
                      <a:pt x="230397" y="1339120"/>
                      <a:pt x="132003" y="1386554"/>
                    </a:cubicBezTo>
                    <a:cubicBezTo>
                      <a:pt x="90474" y="1406557"/>
                      <a:pt x="55422" y="1416177"/>
                      <a:pt x="45135" y="1331595"/>
                    </a:cubicBezTo>
                    <a:cubicBezTo>
                      <a:pt x="44564" y="1238726"/>
                      <a:pt x="47802" y="1145667"/>
                      <a:pt x="41992" y="1053084"/>
                    </a:cubicBezTo>
                    <a:cubicBezTo>
                      <a:pt x="38563" y="998411"/>
                      <a:pt x="60566" y="974788"/>
                      <a:pt x="106952" y="952309"/>
                    </a:cubicBezTo>
                    <a:cubicBezTo>
                      <a:pt x="493477" y="764762"/>
                      <a:pt x="878477" y="574262"/>
                      <a:pt x="1264335" y="385381"/>
                    </a:cubicBezTo>
                    <a:cubicBezTo>
                      <a:pt x="1449216" y="294894"/>
                      <a:pt x="1631048" y="197834"/>
                      <a:pt x="1820881" y="117443"/>
                    </a:cubicBezTo>
                    <a:cubicBezTo>
                      <a:pt x="1870316" y="93440"/>
                      <a:pt x="1928799" y="76105"/>
                      <a:pt x="1908035" y="0"/>
                    </a:cubicBezTo>
                    <a:cubicBezTo>
                      <a:pt x="1881841" y="11335"/>
                      <a:pt x="1855076" y="21431"/>
                      <a:pt x="1829644" y="34195"/>
                    </a:cubicBezTo>
                    <a:cubicBezTo>
                      <a:pt x="1248810" y="326422"/>
                      <a:pt x="668261" y="619030"/>
                      <a:pt x="87331" y="910876"/>
                    </a:cubicBezTo>
                    <a:cubicBezTo>
                      <a:pt x="60947" y="924115"/>
                      <a:pt x="36467" y="948880"/>
                      <a:pt x="1796" y="936022"/>
                    </a:cubicBezTo>
                    <a:cubicBezTo>
                      <a:pt x="1416" y="1104138"/>
                      <a:pt x="749" y="1272254"/>
                      <a:pt x="844" y="1440371"/>
                    </a:cubicBezTo>
                    <a:cubicBezTo>
                      <a:pt x="844" y="1468279"/>
                      <a:pt x="-5062" y="1497616"/>
                      <a:pt x="14370" y="1522571"/>
                    </a:cubicBezTo>
                    <a:cubicBezTo>
                      <a:pt x="146196" y="1457134"/>
                      <a:pt x="604348" y="1230344"/>
                      <a:pt x="879621" y="1094041"/>
                    </a:cubicBezTo>
                    <a:cubicBezTo>
                      <a:pt x="883240" y="1092708"/>
                      <a:pt x="886955" y="1091374"/>
                      <a:pt x="890669" y="1089660"/>
                    </a:cubicBezTo>
                    <a:cubicBezTo>
                      <a:pt x="945629" y="1062038"/>
                      <a:pt x="1000588" y="1034415"/>
                      <a:pt x="1055547" y="1006888"/>
                    </a:cubicBezTo>
                    <a:cubicBezTo>
                      <a:pt x="1056119" y="1006602"/>
                      <a:pt x="1056881" y="1006221"/>
                      <a:pt x="1057452" y="1005935"/>
                    </a:cubicBezTo>
                    <a:cubicBezTo>
                      <a:pt x="1057452" y="1005935"/>
                      <a:pt x="1057452" y="1005935"/>
                      <a:pt x="1057452" y="1005935"/>
                    </a:cubicBezTo>
                    <a:cubicBezTo>
                      <a:pt x="1324343" y="871823"/>
                      <a:pt x="1591138" y="737711"/>
                      <a:pt x="1858695" y="605028"/>
                    </a:cubicBezTo>
                    <a:cubicBezTo>
                      <a:pt x="1894890" y="587026"/>
                      <a:pt x="1917560" y="568643"/>
                      <a:pt x="1910416" y="526161"/>
                    </a:cubicBezTo>
                    <a:cubicBezTo>
                      <a:pt x="1880698" y="492633"/>
                      <a:pt x="1858029" y="527494"/>
                      <a:pt x="1837359" y="537686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4" name="Freeform: Shape 43">
                <a:extLst>
                  <a:ext uri="{FF2B5EF4-FFF2-40B4-BE49-F238E27FC236}">
                    <a16:creationId xmlns:a16="http://schemas.microsoft.com/office/drawing/2014/main" id="{0BA40107-FC5C-46A3-83E8-DA6DC734D4CD}"/>
                  </a:ext>
                </a:extLst>
              </p:cNvPr>
              <p:cNvSpPr/>
              <p:nvPr/>
            </p:nvSpPr>
            <p:spPr>
              <a:xfrm>
                <a:off x="6749957" y="5075345"/>
                <a:ext cx="385929" cy="192965"/>
              </a:xfrm>
              <a:custGeom>
                <a:avLst/>
                <a:gdLst>
                  <a:gd name="connsiteX0" fmla="*/ 525971 w 536963"/>
                  <a:gd name="connsiteY0" fmla="*/ 79248 h 268483"/>
                  <a:gd name="connsiteX1" fmla="*/ 515588 w 536963"/>
                  <a:gd name="connsiteY1" fmla="*/ 107156 h 268483"/>
                  <a:gd name="connsiteX2" fmla="*/ 212788 w 536963"/>
                  <a:gd name="connsiteY2" fmla="*/ 234124 h 268483"/>
                  <a:gd name="connsiteX3" fmla="*/ 156686 w 536963"/>
                  <a:gd name="connsiteY3" fmla="*/ 260699 h 268483"/>
                  <a:gd name="connsiteX4" fmla="*/ 0 w 536963"/>
                  <a:gd name="connsiteY4" fmla="*/ 172307 h 268483"/>
                  <a:gd name="connsiteX5" fmla="*/ 345091 w 536963"/>
                  <a:gd name="connsiteY5" fmla="*/ 0 h 268483"/>
                  <a:gd name="connsiteX6" fmla="*/ 525971 w 536963"/>
                  <a:gd name="connsiteY6" fmla="*/ 79248 h 268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6963" h="268483">
                    <a:moveTo>
                      <a:pt x="525971" y="79248"/>
                    </a:moveTo>
                    <a:cubicBezTo>
                      <a:pt x="542163" y="86296"/>
                      <a:pt x="541877" y="106108"/>
                      <a:pt x="515588" y="107156"/>
                    </a:cubicBezTo>
                    <a:cubicBezTo>
                      <a:pt x="494157" y="108013"/>
                      <a:pt x="268414" y="120586"/>
                      <a:pt x="212788" y="234124"/>
                    </a:cubicBezTo>
                    <a:cubicBezTo>
                      <a:pt x="199835" y="268319"/>
                      <a:pt x="187166" y="276606"/>
                      <a:pt x="156686" y="260699"/>
                    </a:cubicBezTo>
                    <a:cubicBezTo>
                      <a:pt x="132779" y="241363"/>
                      <a:pt x="37719" y="200692"/>
                      <a:pt x="0" y="172307"/>
                    </a:cubicBezTo>
                    <a:cubicBezTo>
                      <a:pt x="115062" y="114871"/>
                      <a:pt x="230029" y="57436"/>
                      <a:pt x="345091" y="0"/>
                    </a:cubicBezTo>
                    <a:cubicBezTo>
                      <a:pt x="377095" y="12954"/>
                      <a:pt x="488918" y="56102"/>
                      <a:pt x="525971" y="7924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40" name="Group 44">
              <a:extLst>
                <a:ext uri="{FF2B5EF4-FFF2-40B4-BE49-F238E27FC236}">
                  <a16:creationId xmlns:a16="http://schemas.microsoft.com/office/drawing/2014/main" id="{776D6E28-FE30-48EB-AA95-0D6619769DC1}"/>
                </a:ext>
              </a:extLst>
            </p:cNvPr>
            <p:cNvGrpSpPr/>
            <p:nvPr/>
          </p:nvGrpSpPr>
          <p:grpSpPr>
            <a:xfrm>
              <a:off x="5031532" y="2454619"/>
              <a:ext cx="2321753" cy="1462170"/>
              <a:chOff x="4777516" y="3508202"/>
              <a:chExt cx="3088167" cy="1944835"/>
            </a:xfrm>
          </p:grpSpPr>
          <p:sp>
            <p:nvSpPr>
              <p:cNvPr id="1941" name="Freeform: Shape 45">
                <a:extLst>
                  <a:ext uri="{FF2B5EF4-FFF2-40B4-BE49-F238E27FC236}">
                    <a16:creationId xmlns:a16="http://schemas.microsoft.com/office/drawing/2014/main" id="{103CA506-59D4-48D8-ADA4-FE61FCD96892}"/>
                  </a:ext>
                </a:extLst>
              </p:cNvPr>
              <p:cNvSpPr/>
              <p:nvPr/>
            </p:nvSpPr>
            <p:spPr>
              <a:xfrm>
                <a:off x="4794439" y="3508202"/>
                <a:ext cx="3064615" cy="1529094"/>
              </a:xfrm>
              <a:custGeom>
                <a:avLst/>
                <a:gdLst>
                  <a:gd name="connsiteX0" fmla="*/ 0 w 4263961"/>
                  <a:gd name="connsiteY0" fmla="*/ 913053 h 2127509"/>
                  <a:gd name="connsiteX1" fmla="*/ 1803940 w 4263961"/>
                  <a:gd name="connsiteY1" fmla="*/ 47325 h 2127509"/>
                  <a:gd name="connsiteX2" fmla="*/ 2173891 w 4263961"/>
                  <a:gd name="connsiteY2" fmla="*/ 57708 h 2127509"/>
                  <a:gd name="connsiteX3" fmla="*/ 4205955 w 4263961"/>
                  <a:gd name="connsiteY3" fmla="*/ 1124127 h 2127509"/>
                  <a:gd name="connsiteX4" fmla="*/ 4263962 w 4263961"/>
                  <a:gd name="connsiteY4" fmla="*/ 1170037 h 2127509"/>
                  <a:gd name="connsiteX5" fmla="*/ 4170712 w 4263961"/>
                  <a:gd name="connsiteY5" fmla="*/ 1244618 h 2127509"/>
                  <a:gd name="connsiteX6" fmla="*/ 2545652 w 4263961"/>
                  <a:gd name="connsiteY6" fmla="*/ 2055862 h 2127509"/>
                  <a:gd name="connsiteX7" fmla="*/ 2348484 w 4263961"/>
                  <a:gd name="connsiteY7" fmla="*/ 2124728 h 2127509"/>
                  <a:gd name="connsiteX8" fmla="*/ 2249900 w 4263961"/>
                  <a:gd name="connsiteY8" fmla="*/ 2083866 h 2127509"/>
                  <a:gd name="connsiteX9" fmla="*/ 88583 w 4263961"/>
                  <a:gd name="connsiteY9" fmla="*/ 995254 h 2127509"/>
                  <a:gd name="connsiteX10" fmla="*/ 0 w 4263961"/>
                  <a:gd name="connsiteY10" fmla="*/ 913053 h 2127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63961" h="2127509">
                    <a:moveTo>
                      <a:pt x="0" y="913053"/>
                    </a:moveTo>
                    <a:cubicBezTo>
                      <a:pt x="601980" y="625779"/>
                      <a:pt x="1206532" y="343839"/>
                      <a:pt x="1803940" y="47325"/>
                    </a:cubicBezTo>
                    <a:cubicBezTo>
                      <a:pt x="1941957" y="-21159"/>
                      <a:pt x="2041684" y="-13253"/>
                      <a:pt x="2173891" y="57708"/>
                    </a:cubicBezTo>
                    <a:cubicBezTo>
                      <a:pt x="2848070" y="419182"/>
                      <a:pt x="3528251" y="769321"/>
                      <a:pt x="4205955" y="1124127"/>
                    </a:cubicBezTo>
                    <a:cubicBezTo>
                      <a:pt x="4227481" y="1135366"/>
                      <a:pt x="4259009" y="1136795"/>
                      <a:pt x="4263962" y="1170037"/>
                    </a:cubicBezTo>
                    <a:cubicBezTo>
                      <a:pt x="4241102" y="1205280"/>
                      <a:pt x="4207383" y="1225663"/>
                      <a:pt x="4170712" y="1244618"/>
                    </a:cubicBezTo>
                    <a:cubicBezTo>
                      <a:pt x="3632835" y="1522558"/>
                      <a:pt x="3087433" y="1785638"/>
                      <a:pt x="2545652" y="2055862"/>
                    </a:cubicBezTo>
                    <a:cubicBezTo>
                      <a:pt x="2484311" y="2086437"/>
                      <a:pt x="2427446" y="2140349"/>
                      <a:pt x="2348484" y="2124728"/>
                    </a:cubicBezTo>
                    <a:cubicBezTo>
                      <a:pt x="2311813" y="2120347"/>
                      <a:pt x="2281714" y="2099582"/>
                      <a:pt x="2249900" y="2083866"/>
                    </a:cubicBezTo>
                    <a:cubicBezTo>
                      <a:pt x="1526286" y="1727345"/>
                      <a:pt x="810292" y="1355680"/>
                      <a:pt x="88583" y="995254"/>
                    </a:cubicBezTo>
                    <a:cubicBezTo>
                      <a:pt x="52387" y="977156"/>
                      <a:pt x="3810" y="968012"/>
                      <a:pt x="0" y="91305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42" name="Freeform: Shape 46">
                <a:extLst>
                  <a:ext uri="{FF2B5EF4-FFF2-40B4-BE49-F238E27FC236}">
                    <a16:creationId xmlns:a16="http://schemas.microsoft.com/office/drawing/2014/main" id="{61EEAC42-140F-4572-8A00-710B68B01C01}"/>
                  </a:ext>
                </a:extLst>
              </p:cNvPr>
              <p:cNvSpPr/>
              <p:nvPr/>
            </p:nvSpPr>
            <p:spPr>
              <a:xfrm>
                <a:off x="4777516" y="4164436"/>
                <a:ext cx="1732709" cy="1288601"/>
              </a:xfrm>
              <a:custGeom>
                <a:avLst/>
                <a:gdLst>
                  <a:gd name="connsiteX0" fmla="*/ 2393937 w 2410810"/>
                  <a:gd name="connsiteY0" fmla="*/ 1779651 h 1792899"/>
                  <a:gd name="connsiteX1" fmla="*/ 2330786 w 2410810"/>
                  <a:gd name="connsiteY1" fmla="*/ 1775746 h 1792899"/>
                  <a:gd name="connsiteX2" fmla="*/ 38023 w 2410810"/>
                  <a:gd name="connsiteY2" fmla="*/ 614553 h 1792899"/>
                  <a:gd name="connsiteX3" fmla="*/ 18 w 2410810"/>
                  <a:gd name="connsiteY3" fmla="*/ 548068 h 1792899"/>
                  <a:gd name="connsiteX4" fmla="*/ 399 w 2410810"/>
                  <a:gd name="connsiteY4" fmla="*/ 233077 h 1792899"/>
                  <a:gd name="connsiteX5" fmla="*/ 4305 w 2410810"/>
                  <a:gd name="connsiteY5" fmla="*/ 62293 h 1792899"/>
                  <a:gd name="connsiteX6" fmla="*/ 23450 w 2410810"/>
                  <a:gd name="connsiteY6" fmla="*/ 0 h 1792899"/>
                  <a:gd name="connsiteX7" fmla="*/ 665530 w 2410810"/>
                  <a:gd name="connsiteY7" fmla="*/ 327374 h 1792899"/>
                  <a:gd name="connsiteX8" fmla="*/ 2319070 w 2410810"/>
                  <a:gd name="connsiteY8" fmla="*/ 1158240 h 1792899"/>
                  <a:gd name="connsiteX9" fmla="*/ 2381173 w 2410810"/>
                  <a:gd name="connsiteY9" fmla="*/ 1193006 h 1792899"/>
                  <a:gd name="connsiteX10" fmla="*/ 2401747 w 2410810"/>
                  <a:gd name="connsiteY10" fmla="*/ 1274159 h 1792899"/>
                  <a:gd name="connsiteX11" fmla="*/ 2409844 w 2410810"/>
                  <a:gd name="connsiteY11" fmla="*/ 1681734 h 1792899"/>
                  <a:gd name="connsiteX12" fmla="*/ 2393937 w 2410810"/>
                  <a:gd name="connsiteY12" fmla="*/ 1779651 h 1792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10810" h="1792899">
                    <a:moveTo>
                      <a:pt x="2393937" y="1779651"/>
                    </a:moveTo>
                    <a:cubicBezTo>
                      <a:pt x="2371267" y="1806797"/>
                      <a:pt x="2349741" y="1785366"/>
                      <a:pt x="2330786" y="1775746"/>
                    </a:cubicBezTo>
                    <a:cubicBezTo>
                      <a:pt x="1566405" y="1388840"/>
                      <a:pt x="802404" y="1001268"/>
                      <a:pt x="38023" y="614553"/>
                    </a:cubicBezTo>
                    <a:cubicBezTo>
                      <a:pt x="8210" y="599504"/>
                      <a:pt x="-458" y="580072"/>
                      <a:pt x="18" y="548068"/>
                    </a:cubicBezTo>
                    <a:cubicBezTo>
                      <a:pt x="1733" y="443103"/>
                      <a:pt x="495" y="338042"/>
                      <a:pt x="399" y="233077"/>
                    </a:cubicBezTo>
                    <a:cubicBezTo>
                      <a:pt x="1542" y="176117"/>
                      <a:pt x="1733" y="119158"/>
                      <a:pt x="4305" y="62293"/>
                    </a:cubicBezTo>
                    <a:cubicBezTo>
                      <a:pt x="5257" y="40576"/>
                      <a:pt x="-6935" y="13240"/>
                      <a:pt x="23450" y="0"/>
                    </a:cubicBezTo>
                    <a:cubicBezTo>
                      <a:pt x="232524" y="118872"/>
                      <a:pt x="451122" y="219075"/>
                      <a:pt x="665530" y="327374"/>
                    </a:cubicBezTo>
                    <a:cubicBezTo>
                      <a:pt x="1216170" y="605504"/>
                      <a:pt x="1767859" y="881348"/>
                      <a:pt x="2319070" y="1158240"/>
                    </a:cubicBezTo>
                    <a:cubicBezTo>
                      <a:pt x="2340216" y="1168908"/>
                      <a:pt x="2360504" y="1181386"/>
                      <a:pt x="2381173" y="1193006"/>
                    </a:cubicBezTo>
                    <a:cubicBezTo>
                      <a:pt x="2400699" y="1216914"/>
                      <a:pt x="2401557" y="1245013"/>
                      <a:pt x="2401747" y="1274159"/>
                    </a:cubicBezTo>
                    <a:cubicBezTo>
                      <a:pt x="2402414" y="1410081"/>
                      <a:pt x="2396509" y="1546098"/>
                      <a:pt x="2409844" y="1681734"/>
                    </a:cubicBezTo>
                    <a:cubicBezTo>
                      <a:pt x="2413368" y="1716119"/>
                      <a:pt x="2407081" y="1748314"/>
                      <a:pt x="2393937" y="1779651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43" name="Freeform: Shape 47">
                <a:extLst>
                  <a:ext uri="{FF2B5EF4-FFF2-40B4-BE49-F238E27FC236}">
                    <a16:creationId xmlns:a16="http://schemas.microsoft.com/office/drawing/2014/main" id="{6FAE233D-4EE4-4F36-8255-DC154E4F9B36}"/>
                  </a:ext>
                </a:extLst>
              </p:cNvPr>
              <p:cNvSpPr/>
              <p:nvPr/>
            </p:nvSpPr>
            <p:spPr>
              <a:xfrm>
                <a:off x="6510268" y="4433683"/>
                <a:ext cx="1300133" cy="882157"/>
              </a:xfrm>
              <a:custGeom>
                <a:avLst/>
                <a:gdLst>
                  <a:gd name="connsiteX0" fmla="*/ 1807964 w 1808944"/>
                  <a:gd name="connsiteY0" fmla="*/ 99822 h 1227391"/>
                  <a:gd name="connsiteX1" fmla="*/ 1777864 w 1808944"/>
                  <a:gd name="connsiteY1" fmla="*/ 283845 h 1227391"/>
                  <a:gd name="connsiteX2" fmla="*/ 1729763 w 1808944"/>
                  <a:gd name="connsiteY2" fmla="*/ 375856 h 1227391"/>
                  <a:gd name="connsiteX3" fmla="*/ 1654420 w 1808944"/>
                  <a:gd name="connsiteY3" fmla="*/ 418909 h 1227391"/>
                  <a:gd name="connsiteX4" fmla="*/ 784788 w 1808944"/>
                  <a:gd name="connsiteY4" fmla="*/ 848011 h 1227391"/>
                  <a:gd name="connsiteX5" fmla="*/ 6595 w 1808944"/>
                  <a:gd name="connsiteY5" fmla="*/ 1227391 h 1227391"/>
                  <a:gd name="connsiteX6" fmla="*/ 23 w 1808944"/>
                  <a:gd name="connsiteY6" fmla="*/ 926116 h 1227391"/>
                  <a:gd name="connsiteX7" fmla="*/ 153280 w 1808944"/>
                  <a:gd name="connsiteY7" fmla="*/ 785908 h 1227391"/>
                  <a:gd name="connsiteX8" fmla="*/ 933473 w 1808944"/>
                  <a:gd name="connsiteY8" fmla="*/ 406908 h 1227391"/>
                  <a:gd name="connsiteX9" fmla="*/ 1690806 w 1808944"/>
                  <a:gd name="connsiteY9" fmla="*/ 32956 h 1227391"/>
                  <a:gd name="connsiteX10" fmla="*/ 1789580 w 1808944"/>
                  <a:gd name="connsiteY10" fmla="*/ 0 h 1227391"/>
                  <a:gd name="connsiteX11" fmla="*/ 1807964 w 1808944"/>
                  <a:gd name="connsiteY11" fmla="*/ 99822 h 1227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08944" h="1227391">
                    <a:moveTo>
                      <a:pt x="1807964" y="99822"/>
                    </a:moveTo>
                    <a:cubicBezTo>
                      <a:pt x="1813202" y="163639"/>
                      <a:pt x="1796629" y="223933"/>
                      <a:pt x="1777864" y="283845"/>
                    </a:cubicBezTo>
                    <a:cubicBezTo>
                      <a:pt x="1765387" y="334137"/>
                      <a:pt x="1759195" y="347377"/>
                      <a:pt x="1729763" y="375856"/>
                    </a:cubicBezTo>
                    <a:cubicBezTo>
                      <a:pt x="1708903" y="395954"/>
                      <a:pt x="1680043" y="406051"/>
                      <a:pt x="1654420" y="418909"/>
                    </a:cubicBezTo>
                    <a:cubicBezTo>
                      <a:pt x="1364670" y="564356"/>
                      <a:pt x="1076729" y="707041"/>
                      <a:pt x="784788" y="848011"/>
                    </a:cubicBezTo>
                    <a:cubicBezTo>
                      <a:pt x="744402" y="867537"/>
                      <a:pt x="76604" y="1204531"/>
                      <a:pt x="6595" y="1227391"/>
                    </a:cubicBezTo>
                    <a:cubicBezTo>
                      <a:pt x="6595" y="1147477"/>
                      <a:pt x="-453" y="991362"/>
                      <a:pt x="23" y="926116"/>
                    </a:cubicBezTo>
                    <a:cubicBezTo>
                      <a:pt x="23" y="840010"/>
                      <a:pt x="4405" y="865727"/>
                      <a:pt x="153280" y="785908"/>
                    </a:cubicBezTo>
                    <a:cubicBezTo>
                      <a:pt x="416361" y="657415"/>
                      <a:pt x="670107" y="534829"/>
                      <a:pt x="933473" y="406908"/>
                    </a:cubicBezTo>
                    <a:cubicBezTo>
                      <a:pt x="1183981" y="285179"/>
                      <a:pt x="1441823" y="157639"/>
                      <a:pt x="1690806" y="32956"/>
                    </a:cubicBezTo>
                    <a:cubicBezTo>
                      <a:pt x="1724810" y="15907"/>
                      <a:pt x="1743289" y="7429"/>
                      <a:pt x="1789580" y="0"/>
                    </a:cubicBezTo>
                    <a:cubicBezTo>
                      <a:pt x="1795676" y="33242"/>
                      <a:pt x="1801772" y="66484"/>
                      <a:pt x="1807964" y="9982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44" name="Freeform: Shape 48">
                <a:extLst>
                  <a:ext uri="{FF2B5EF4-FFF2-40B4-BE49-F238E27FC236}">
                    <a16:creationId xmlns:a16="http://schemas.microsoft.com/office/drawing/2014/main" id="{894C8C9F-2911-4931-8D60-580178735D31}"/>
                  </a:ext>
                </a:extLst>
              </p:cNvPr>
              <p:cNvSpPr/>
              <p:nvPr/>
            </p:nvSpPr>
            <p:spPr>
              <a:xfrm>
                <a:off x="6902826" y="5155031"/>
                <a:ext cx="171489" cy="88585"/>
              </a:xfrm>
              <a:custGeom>
                <a:avLst/>
                <a:gdLst>
                  <a:gd name="connsiteX0" fmla="*/ 0 w 238601"/>
                  <a:gd name="connsiteY0" fmla="*/ 123254 h 123253"/>
                  <a:gd name="connsiteX1" fmla="*/ 147828 w 238601"/>
                  <a:gd name="connsiteY1" fmla="*/ 2762 h 123253"/>
                  <a:gd name="connsiteX2" fmla="*/ 238601 w 238601"/>
                  <a:gd name="connsiteY2" fmla="*/ 0 h 123253"/>
                  <a:gd name="connsiteX3" fmla="*/ 0 w 238601"/>
                  <a:gd name="connsiteY3" fmla="*/ 123254 h 123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8601" h="123253">
                    <a:moveTo>
                      <a:pt x="0" y="123254"/>
                    </a:moveTo>
                    <a:cubicBezTo>
                      <a:pt x="2096" y="25146"/>
                      <a:pt x="63817" y="953"/>
                      <a:pt x="147828" y="2762"/>
                    </a:cubicBezTo>
                    <a:cubicBezTo>
                      <a:pt x="178022" y="3429"/>
                      <a:pt x="208312" y="1048"/>
                      <a:pt x="238601" y="0"/>
                    </a:cubicBezTo>
                    <a:cubicBezTo>
                      <a:pt x="159067" y="41148"/>
                      <a:pt x="79534" y="82201"/>
                      <a:pt x="0" y="123254"/>
                    </a:cubicBezTo>
                    <a:close/>
                  </a:path>
                </a:pathLst>
              </a:custGeom>
              <a:solidFill>
                <a:srgbClr val="EBE32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45" name="Freeform: Shape 49">
                <a:extLst>
                  <a:ext uri="{FF2B5EF4-FFF2-40B4-BE49-F238E27FC236}">
                    <a16:creationId xmlns:a16="http://schemas.microsoft.com/office/drawing/2014/main" id="{D830349F-D56E-4DD2-89E9-B9238B6875A8}"/>
                  </a:ext>
                </a:extLst>
              </p:cNvPr>
              <p:cNvSpPr/>
              <p:nvPr/>
            </p:nvSpPr>
            <p:spPr>
              <a:xfrm>
                <a:off x="6520279" y="4637690"/>
                <a:ext cx="1345404" cy="721563"/>
              </a:xfrm>
              <a:custGeom>
                <a:avLst/>
                <a:gdLst>
                  <a:gd name="connsiteX0" fmla="*/ 1843754 w 1871931"/>
                  <a:gd name="connsiteY0" fmla="*/ 67246 h 1003949"/>
                  <a:gd name="connsiteX1" fmla="*/ 1763935 w 1871931"/>
                  <a:gd name="connsiteY1" fmla="*/ 0 h 1003949"/>
                  <a:gd name="connsiteX2" fmla="*/ 1660207 w 1871931"/>
                  <a:gd name="connsiteY2" fmla="*/ 116014 h 1003949"/>
                  <a:gd name="connsiteX3" fmla="*/ 676370 w 1871931"/>
                  <a:gd name="connsiteY3" fmla="*/ 603218 h 1003949"/>
                  <a:gd name="connsiteX4" fmla="*/ 302228 w 1871931"/>
                  <a:gd name="connsiteY4" fmla="*/ 788956 h 1003949"/>
                  <a:gd name="connsiteX5" fmla="*/ 0 w 1871931"/>
                  <a:gd name="connsiteY5" fmla="*/ 930211 h 1003949"/>
                  <a:gd name="connsiteX6" fmla="*/ 99441 w 1871931"/>
                  <a:gd name="connsiteY6" fmla="*/ 978979 h 1003949"/>
                  <a:gd name="connsiteX7" fmla="*/ 359855 w 1871931"/>
                  <a:gd name="connsiteY7" fmla="*/ 847725 h 1003949"/>
                  <a:gd name="connsiteX8" fmla="*/ 726472 w 1871931"/>
                  <a:gd name="connsiteY8" fmla="*/ 664940 h 1003949"/>
                  <a:gd name="connsiteX9" fmla="*/ 752665 w 1871931"/>
                  <a:gd name="connsiteY9" fmla="*/ 668941 h 1003949"/>
                  <a:gd name="connsiteX10" fmla="*/ 893255 w 1871931"/>
                  <a:gd name="connsiteY10" fmla="*/ 619601 h 1003949"/>
                  <a:gd name="connsiteX11" fmla="*/ 1672018 w 1871931"/>
                  <a:gd name="connsiteY11" fmla="*/ 230124 h 1003949"/>
                  <a:gd name="connsiteX12" fmla="*/ 1865376 w 1871931"/>
                  <a:gd name="connsiteY12" fmla="*/ 124682 h 1003949"/>
                  <a:gd name="connsiteX13" fmla="*/ 1843754 w 1871931"/>
                  <a:gd name="connsiteY13" fmla="*/ 67246 h 100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71931" h="1003949">
                    <a:moveTo>
                      <a:pt x="1843754" y="67246"/>
                    </a:moveTo>
                    <a:cubicBezTo>
                      <a:pt x="1817561" y="44386"/>
                      <a:pt x="1790605" y="22384"/>
                      <a:pt x="1763935" y="0"/>
                    </a:cubicBezTo>
                    <a:cubicBezTo>
                      <a:pt x="1751076" y="58198"/>
                      <a:pt x="1713166" y="90106"/>
                      <a:pt x="1660207" y="116014"/>
                    </a:cubicBezTo>
                    <a:cubicBezTo>
                      <a:pt x="1331405" y="276701"/>
                      <a:pt x="1004125" y="440436"/>
                      <a:pt x="676370" y="603218"/>
                    </a:cubicBezTo>
                    <a:cubicBezTo>
                      <a:pt x="665988" y="607981"/>
                      <a:pt x="307943" y="786384"/>
                      <a:pt x="302228" y="788956"/>
                    </a:cubicBezTo>
                    <a:cubicBezTo>
                      <a:pt x="200978" y="834866"/>
                      <a:pt x="107442" y="897445"/>
                      <a:pt x="0" y="930211"/>
                    </a:cubicBezTo>
                    <a:cubicBezTo>
                      <a:pt x="18479" y="1017365"/>
                      <a:pt x="19050" y="1018413"/>
                      <a:pt x="99441" y="978979"/>
                    </a:cubicBezTo>
                    <a:cubicBezTo>
                      <a:pt x="186690" y="936117"/>
                      <a:pt x="273177" y="891730"/>
                      <a:pt x="359855" y="847725"/>
                    </a:cubicBezTo>
                    <a:cubicBezTo>
                      <a:pt x="368998" y="843058"/>
                      <a:pt x="607600" y="724186"/>
                      <a:pt x="726472" y="664940"/>
                    </a:cubicBezTo>
                    <a:cubicBezTo>
                      <a:pt x="734949" y="666559"/>
                      <a:pt x="743807" y="667798"/>
                      <a:pt x="752665" y="668941"/>
                    </a:cubicBezTo>
                    <a:cubicBezTo>
                      <a:pt x="802291" y="660083"/>
                      <a:pt x="848392" y="642271"/>
                      <a:pt x="893255" y="619601"/>
                    </a:cubicBezTo>
                    <a:cubicBezTo>
                      <a:pt x="1152239" y="488633"/>
                      <a:pt x="1412748" y="360521"/>
                      <a:pt x="1672018" y="230124"/>
                    </a:cubicBezTo>
                    <a:cubicBezTo>
                      <a:pt x="1737646" y="197167"/>
                      <a:pt x="1804988" y="167259"/>
                      <a:pt x="1865376" y="124682"/>
                    </a:cubicBezTo>
                    <a:cubicBezTo>
                      <a:pt x="1883188" y="96107"/>
                      <a:pt x="1860899" y="82296"/>
                      <a:pt x="1843754" y="67246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46" name="Freeform: Shape 50">
                <a:extLst>
                  <a:ext uri="{FF2B5EF4-FFF2-40B4-BE49-F238E27FC236}">
                    <a16:creationId xmlns:a16="http://schemas.microsoft.com/office/drawing/2014/main" id="{EDA894BA-E33F-4FFA-847F-EDB4F59C60A3}"/>
                  </a:ext>
                </a:extLst>
              </p:cNvPr>
              <p:cNvSpPr/>
              <p:nvPr/>
            </p:nvSpPr>
            <p:spPr>
              <a:xfrm>
                <a:off x="6487771" y="4349205"/>
                <a:ext cx="1374446" cy="1094310"/>
              </a:xfrm>
              <a:custGeom>
                <a:avLst/>
                <a:gdLst>
                  <a:gd name="connsiteX0" fmla="*/ 1837359 w 1912339"/>
                  <a:gd name="connsiteY0" fmla="*/ 537686 h 1522571"/>
                  <a:gd name="connsiteX1" fmla="*/ 912482 w 1912339"/>
                  <a:gd name="connsiteY1" fmla="*/ 996220 h 1522571"/>
                  <a:gd name="connsiteX2" fmla="*/ 912196 w 1912339"/>
                  <a:gd name="connsiteY2" fmla="*/ 996315 h 1522571"/>
                  <a:gd name="connsiteX3" fmla="*/ 132003 w 1912339"/>
                  <a:gd name="connsiteY3" fmla="*/ 1386554 h 1522571"/>
                  <a:gd name="connsiteX4" fmla="*/ 45135 w 1912339"/>
                  <a:gd name="connsiteY4" fmla="*/ 1331595 h 1522571"/>
                  <a:gd name="connsiteX5" fmla="*/ 41992 w 1912339"/>
                  <a:gd name="connsiteY5" fmla="*/ 1053084 h 1522571"/>
                  <a:gd name="connsiteX6" fmla="*/ 106952 w 1912339"/>
                  <a:gd name="connsiteY6" fmla="*/ 952309 h 1522571"/>
                  <a:gd name="connsiteX7" fmla="*/ 1264335 w 1912339"/>
                  <a:gd name="connsiteY7" fmla="*/ 385381 h 1522571"/>
                  <a:gd name="connsiteX8" fmla="*/ 1820881 w 1912339"/>
                  <a:gd name="connsiteY8" fmla="*/ 117443 h 1522571"/>
                  <a:gd name="connsiteX9" fmla="*/ 1908035 w 1912339"/>
                  <a:gd name="connsiteY9" fmla="*/ 0 h 1522571"/>
                  <a:gd name="connsiteX10" fmla="*/ 1829644 w 1912339"/>
                  <a:gd name="connsiteY10" fmla="*/ 34195 h 1522571"/>
                  <a:gd name="connsiteX11" fmla="*/ 87331 w 1912339"/>
                  <a:gd name="connsiteY11" fmla="*/ 910876 h 1522571"/>
                  <a:gd name="connsiteX12" fmla="*/ 1796 w 1912339"/>
                  <a:gd name="connsiteY12" fmla="*/ 936022 h 1522571"/>
                  <a:gd name="connsiteX13" fmla="*/ 844 w 1912339"/>
                  <a:gd name="connsiteY13" fmla="*/ 1440371 h 1522571"/>
                  <a:gd name="connsiteX14" fmla="*/ 14370 w 1912339"/>
                  <a:gd name="connsiteY14" fmla="*/ 1522571 h 1522571"/>
                  <a:gd name="connsiteX15" fmla="*/ 879621 w 1912339"/>
                  <a:gd name="connsiteY15" fmla="*/ 1094041 h 1522571"/>
                  <a:gd name="connsiteX16" fmla="*/ 890669 w 1912339"/>
                  <a:gd name="connsiteY16" fmla="*/ 1089660 h 1522571"/>
                  <a:gd name="connsiteX17" fmla="*/ 1055547 w 1912339"/>
                  <a:gd name="connsiteY17" fmla="*/ 1006888 h 1522571"/>
                  <a:gd name="connsiteX18" fmla="*/ 1057452 w 1912339"/>
                  <a:gd name="connsiteY18" fmla="*/ 1005935 h 1522571"/>
                  <a:gd name="connsiteX19" fmla="*/ 1057452 w 1912339"/>
                  <a:gd name="connsiteY19" fmla="*/ 1005935 h 1522571"/>
                  <a:gd name="connsiteX20" fmla="*/ 1858695 w 1912339"/>
                  <a:gd name="connsiteY20" fmla="*/ 605028 h 1522571"/>
                  <a:gd name="connsiteX21" fmla="*/ 1910416 w 1912339"/>
                  <a:gd name="connsiteY21" fmla="*/ 526161 h 1522571"/>
                  <a:gd name="connsiteX22" fmla="*/ 1837359 w 1912339"/>
                  <a:gd name="connsiteY22" fmla="*/ 537686 h 1522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912339" h="1522571">
                    <a:moveTo>
                      <a:pt x="1837359" y="537686"/>
                    </a:moveTo>
                    <a:cubicBezTo>
                      <a:pt x="1528559" y="689515"/>
                      <a:pt x="1220520" y="842963"/>
                      <a:pt x="912482" y="996220"/>
                    </a:cubicBezTo>
                    <a:cubicBezTo>
                      <a:pt x="912386" y="996220"/>
                      <a:pt x="912291" y="996315"/>
                      <a:pt x="912196" y="996315"/>
                    </a:cubicBezTo>
                    <a:cubicBezTo>
                      <a:pt x="806088" y="1039273"/>
                      <a:pt x="230397" y="1339120"/>
                      <a:pt x="132003" y="1386554"/>
                    </a:cubicBezTo>
                    <a:cubicBezTo>
                      <a:pt x="90474" y="1406557"/>
                      <a:pt x="55422" y="1416177"/>
                      <a:pt x="45135" y="1331595"/>
                    </a:cubicBezTo>
                    <a:cubicBezTo>
                      <a:pt x="44564" y="1238726"/>
                      <a:pt x="47802" y="1145667"/>
                      <a:pt x="41992" y="1053084"/>
                    </a:cubicBezTo>
                    <a:cubicBezTo>
                      <a:pt x="38563" y="998411"/>
                      <a:pt x="60566" y="974788"/>
                      <a:pt x="106952" y="952309"/>
                    </a:cubicBezTo>
                    <a:cubicBezTo>
                      <a:pt x="493477" y="764762"/>
                      <a:pt x="878477" y="574262"/>
                      <a:pt x="1264335" y="385381"/>
                    </a:cubicBezTo>
                    <a:cubicBezTo>
                      <a:pt x="1449216" y="294894"/>
                      <a:pt x="1631048" y="197834"/>
                      <a:pt x="1820881" y="117443"/>
                    </a:cubicBezTo>
                    <a:cubicBezTo>
                      <a:pt x="1870316" y="93440"/>
                      <a:pt x="1928799" y="76105"/>
                      <a:pt x="1908035" y="0"/>
                    </a:cubicBezTo>
                    <a:cubicBezTo>
                      <a:pt x="1881841" y="11335"/>
                      <a:pt x="1855076" y="21431"/>
                      <a:pt x="1829644" y="34195"/>
                    </a:cubicBezTo>
                    <a:cubicBezTo>
                      <a:pt x="1248810" y="326422"/>
                      <a:pt x="668261" y="619030"/>
                      <a:pt x="87331" y="910876"/>
                    </a:cubicBezTo>
                    <a:cubicBezTo>
                      <a:pt x="60947" y="924115"/>
                      <a:pt x="36467" y="948880"/>
                      <a:pt x="1796" y="936022"/>
                    </a:cubicBezTo>
                    <a:cubicBezTo>
                      <a:pt x="1416" y="1104138"/>
                      <a:pt x="749" y="1272254"/>
                      <a:pt x="844" y="1440371"/>
                    </a:cubicBezTo>
                    <a:cubicBezTo>
                      <a:pt x="844" y="1468279"/>
                      <a:pt x="-5062" y="1497616"/>
                      <a:pt x="14370" y="1522571"/>
                    </a:cubicBezTo>
                    <a:cubicBezTo>
                      <a:pt x="146196" y="1457134"/>
                      <a:pt x="604348" y="1230344"/>
                      <a:pt x="879621" y="1094041"/>
                    </a:cubicBezTo>
                    <a:cubicBezTo>
                      <a:pt x="883240" y="1092708"/>
                      <a:pt x="886955" y="1091374"/>
                      <a:pt x="890669" y="1089660"/>
                    </a:cubicBezTo>
                    <a:cubicBezTo>
                      <a:pt x="945629" y="1062038"/>
                      <a:pt x="1000588" y="1034415"/>
                      <a:pt x="1055547" y="1006888"/>
                    </a:cubicBezTo>
                    <a:cubicBezTo>
                      <a:pt x="1056119" y="1006602"/>
                      <a:pt x="1056881" y="1006221"/>
                      <a:pt x="1057452" y="1005935"/>
                    </a:cubicBezTo>
                    <a:cubicBezTo>
                      <a:pt x="1057452" y="1005935"/>
                      <a:pt x="1057452" y="1005935"/>
                      <a:pt x="1057452" y="1005935"/>
                    </a:cubicBezTo>
                    <a:cubicBezTo>
                      <a:pt x="1324343" y="871823"/>
                      <a:pt x="1591138" y="737711"/>
                      <a:pt x="1858695" y="605028"/>
                    </a:cubicBezTo>
                    <a:cubicBezTo>
                      <a:pt x="1894890" y="587026"/>
                      <a:pt x="1917560" y="568643"/>
                      <a:pt x="1910416" y="526161"/>
                    </a:cubicBezTo>
                    <a:cubicBezTo>
                      <a:pt x="1880698" y="492633"/>
                      <a:pt x="1858029" y="527494"/>
                      <a:pt x="1837359" y="537686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47" name="Freeform: Shape 51">
                <a:extLst>
                  <a:ext uri="{FF2B5EF4-FFF2-40B4-BE49-F238E27FC236}">
                    <a16:creationId xmlns:a16="http://schemas.microsoft.com/office/drawing/2014/main" id="{310F20E2-1B28-435E-916A-61422E610AA6}"/>
                  </a:ext>
                </a:extLst>
              </p:cNvPr>
              <p:cNvSpPr/>
              <p:nvPr/>
            </p:nvSpPr>
            <p:spPr>
              <a:xfrm>
                <a:off x="6749957" y="5075345"/>
                <a:ext cx="385929" cy="192965"/>
              </a:xfrm>
              <a:custGeom>
                <a:avLst/>
                <a:gdLst>
                  <a:gd name="connsiteX0" fmla="*/ 525971 w 536963"/>
                  <a:gd name="connsiteY0" fmla="*/ 79248 h 268483"/>
                  <a:gd name="connsiteX1" fmla="*/ 515588 w 536963"/>
                  <a:gd name="connsiteY1" fmla="*/ 107156 h 268483"/>
                  <a:gd name="connsiteX2" fmla="*/ 212788 w 536963"/>
                  <a:gd name="connsiteY2" fmla="*/ 234124 h 268483"/>
                  <a:gd name="connsiteX3" fmla="*/ 156686 w 536963"/>
                  <a:gd name="connsiteY3" fmla="*/ 260699 h 268483"/>
                  <a:gd name="connsiteX4" fmla="*/ 0 w 536963"/>
                  <a:gd name="connsiteY4" fmla="*/ 172307 h 268483"/>
                  <a:gd name="connsiteX5" fmla="*/ 345091 w 536963"/>
                  <a:gd name="connsiteY5" fmla="*/ 0 h 268483"/>
                  <a:gd name="connsiteX6" fmla="*/ 525971 w 536963"/>
                  <a:gd name="connsiteY6" fmla="*/ 79248 h 268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6963" h="268483">
                    <a:moveTo>
                      <a:pt x="525971" y="79248"/>
                    </a:moveTo>
                    <a:cubicBezTo>
                      <a:pt x="542163" y="86296"/>
                      <a:pt x="541877" y="106108"/>
                      <a:pt x="515588" y="107156"/>
                    </a:cubicBezTo>
                    <a:cubicBezTo>
                      <a:pt x="494157" y="108013"/>
                      <a:pt x="268414" y="120586"/>
                      <a:pt x="212788" y="234124"/>
                    </a:cubicBezTo>
                    <a:cubicBezTo>
                      <a:pt x="199835" y="268319"/>
                      <a:pt x="187166" y="276606"/>
                      <a:pt x="156686" y="260699"/>
                    </a:cubicBezTo>
                    <a:cubicBezTo>
                      <a:pt x="132779" y="241363"/>
                      <a:pt x="37719" y="200692"/>
                      <a:pt x="0" y="172307"/>
                    </a:cubicBezTo>
                    <a:cubicBezTo>
                      <a:pt x="115062" y="114871"/>
                      <a:pt x="230029" y="57436"/>
                      <a:pt x="345091" y="0"/>
                    </a:cubicBezTo>
                    <a:cubicBezTo>
                      <a:pt x="377095" y="12954"/>
                      <a:pt x="488918" y="56102"/>
                      <a:pt x="525971" y="7924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969" name="그룹 8">
            <a:extLst>
              <a:ext uri="{FF2B5EF4-FFF2-40B4-BE49-F238E27FC236}">
                <a16:creationId xmlns:a16="http://schemas.microsoft.com/office/drawing/2014/main" id="{78FCC770-626C-46EC-9BCE-2B9E9D4E3DE4}"/>
              </a:ext>
            </a:extLst>
          </p:cNvPr>
          <p:cNvGrpSpPr/>
          <p:nvPr/>
        </p:nvGrpSpPr>
        <p:grpSpPr>
          <a:xfrm>
            <a:off x="8192838" y="5257831"/>
            <a:ext cx="3190672" cy="901282"/>
            <a:chOff x="7752184" y="4976177"/>
            <a:chExt cx="1877204" cy="901282"/>
          </a:xfrm>
        </p:grpSpPr>
        <p:sp>
          <p:nvSpPr>
            <p:cNvPr id="1970" name="TextBox 1969">
              <a:extLst>
                <a:ext uri="{FF2B5EF4-FFF2-40B4-BE49-F238E27FC236}">
                  <a16:creationId xmlns:a16="http://schemas.microsoft.com/office/drawing/2014/main" id="{634AD7A9-2FE2-4702-8BCC-347A5A61890F}"/>
                </a:ext>
              </a:extLst>
            </p:cNvPr>
            <p:cNvSpPr txBox="1"/>
            <p:nvPr/>
          </p:nvSpPr>
          <p:spPr>
            <a:xfrm>
              <a:off x="7752184" y="4976177"/>
              <a:ext cx="18772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971" name="TextBox 1970">
              <a:extLst>
                <a:ext uri="{FF2B5EF4-FFF2-40B4-BE49-F238E27FC236}">
                  <a16:creationId xmlns:a16="http://schemas.microsoft.com/office/drawing/2014/main" id="{18A89204-78C8-4CF0-8490-5BCA2090A96A}"/>
                </a:ext>
              </a:extLst>
            </p:cNvPr>
            <p:cNvSpPr txBox="1"/>
            <p:nvPr/>
          </p:nvSpPr>
          <p:spPr>
            <a:xfrm>
              <a:off x="7752184" y="5231128"/>
              <a:ext cx="18772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72" name="그룹 18">
            <a:extLst>
              <a:ext uri="{FF2B5EF4-FFF2-40B4-BE49-F238E27FC236}">
                <a16:creationId xmlns:a16="http://schemas.microsoft.com/office/drawing/2014/main" id="{8A9C1361-3D6D-4A3C-8DCA-928D72794D6B}"/>
              </a:ext>
            </a:extLst>
          </p:cNvPr>
          <p:cNvGrpSpPr/>
          <p:nvPr/>
        </p:nvGrpSpPr>
        <p:grpSpPr>
          <a:xfrm>
            <a:off x="8192838" y="1822908"/>
            <a:ext cx="3190672" cy="901282"/>
            <a:chOff x="7752184" y="1735816"/>
            <a:chExt cx="1877204" cy="901282"/>
          </a:xfrm>
        </p:grpSpPr>
        <p:sp>
          <p:nvSpPr>
            <p:cNvPr id="1973" name="TextBox 1972">
              <a:extLst>
                <a:ext uri="{FF2B5EF4-FFF2-40B4-BE49-F238E27FC236}">
                  <a16:creationId xmlns:a16="http://schemas.microsoft.com/office/drawing/2014/main" id="{402AD9F3-2AD5-4280-A300-3EE0538FA9C1}"/>
                </a:ext>
              </a:extLst>
            </p:cNvPr>
            <p:cNvSpPr txBox="1"/>
            <p:nvPr/>
          </p:nvSpPr>
          <p:spPr>
            <a:xfrm>
              <a:off x="7752184" y="1735816"/>
              <a:ext cx="18772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974" name="TextBox 1973">
              <a:extLst>
                <a:ext uri="{FF2B5EF4-FFF2-40B4-BE49-F238E27FC236}">
                  <a16:creationId xmlns:a16="http://schemas.microsoft.com/office/drawing/2014/main" id="{EEFF6777-7546-49C8-ABFF-A65A7D2A7BFE}"/>
                </a:ext>
              </a:extLst>
            </p:cNvPr>
            <p:cNvSpPr txBox="1"/>
            <p:nvPr/>
          </p:nvSpPr>
          <p:spPr>
            <a:xfrm>
              <a:off x="7752184" y="1990767"/>
              <a:ext cx="18772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75" name="그룹 21">
            <a:extLst>
              <a:ext uri="{FF2B5EF4-FFF2-40B4-BE49-F238E27FC236}">
                <a16:creationId xmlns:a16="http://schemas.microsoft.com/office/drawing/2014/main" id="{35DF2DE7-0B33-45AA-9DAC-83E160E838C5}"/>
              </a:ext>
            </a:extLst>
          </p:cNvPr>
          <p:cNvGrpSpPr/>
          <p:nvPr/>
        </p:nvGrpSpPr>
        <p:grpSpPr>
          <a:xfrm>
            <a:off x="808490" y="5257833"/>
            <a:ext cx="3190672" cy="901282"/>
            <a:chOff x="2634620" y="4976178"/>
            <a:chExt cx="1877204" cy="901282"/>
          </a:xfrm>
        </p:grpSpPr>
        <p:sp>
          <p:nvSpPr>
            <p:cNvPr id="1976" name="TextBox 1975">
              <a:extLst>
                <a:ext uri="{FF2B5EF4-FFF2-40B4-BE49-F238E27FC236}">
                  <a16:creationId xmlns:a16="http://schemas.microsoft.com/office/drawing/2014/main" id="{CFDADD91-F20E-47E7-B185-FAE91E241413}"/>
                </a:ext>
              </a:extLst>
            </p:cNvPr>
            <p:cNvSpPr txBox="1"/>
            <p:nvPr/>
          </p:nvSpPr>
          <p:spPr>
            <a:xfrm>
              <a:off x="2634620" y="4976178"/>
              <a:ext cx="18772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977" name="TextBox 1976">
              <a:extLst>
                <a:ext uri="{FF2B5EF4-FFF2-40B4-BE49-F238E27FC236}">
                  <a16:creationId xmlns:a16="http://schemas.microsoft.com/office/drawing/2014/main" id="{46EB280F-374E-4656-BBA9-281E6795E1A9}"/>
                </a:ext>
              </a:extLst>
            </p:cNvPr>
            <p:cNvSpPr txBox="1"/>
            <p:nvPr/>
          </p:nvSpPr>
          <p:spPr>
            <a:xfrm>
              <a:off x="2634620" y="5231129"/>
              <a:ext cx="18772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78" name="그룹 20">
            <a:extLst>
              <a:ext uri="{FF2B5EF4-FFF2-40B4-BE49-F238E27FC236}">
                <a16:creationId xmlns:a16="http://schemas.microsoft.com/office/drawing/2014/main" id="{43FFC856-F16C-49C3-8879-36A4CF92A081}"/>
              </a:ext>
            </a:extLst>
          </p:cNvPr>
          <p:cNvGrpSpPr/>
          <p:nvPr/>
        </p:nvGrpSpPr>
        <p:grpSpPr>
          <a:xfrm>
            <a:off x="808490" y="1822909"/>
            <a:ext cx="3190672" cy="901282"/>
            <a:chOff x="2634620" y="1735817"/>
            <a:chExt cx="1877204" cy="901282"/>
          </a:xfrm>
        </p:grpSpPr>
        <p:sp>
          <p:nvSpPr>
            <p:cNvPr id="1979" name="TextBox 1978">
              <a:extLst>
                <a:ext uri="{FF2B5EF4-FFF2-40B4-BE49-F238E27FC236}">
                  <a16:creationId xmlns:a16="http://schemas.microsoft.com/office/drawing/2014/main" id="{A6DE5424-C105-45DC-B716-09F715998385}"/>
                </a:ext>
              </a:extLst>
            </p:cNvPr>
            <p:cNvSpPr txBox="1"/>
            <p:nvPr/>
          </p:nvSpPr>
          <p:spPr>
            <a:xfrm>
              <a:off x="2634620" y="1735817"/>
              <a:ext cx="18772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980" name="TextBox 1979">
              <a:extLst>
                <a:ext uri="{FF2B5EF4-FFF2-40B4-BE49-F238E27FC236}">
                  <a16:creationId xmlns:a16="http://schemas.microsoft.com/office/drawing/2014/main" id="{E0AFD8CE-DDC3-4276-B502-01F9EA804824}"/>
                </a:ext>
              </a:extLst>
            </p:cNvPr>
            <p:cNvSpPr txBox="1"/>
            <p:nvPr/>
          </p:nvSpPr>
          <p:spPr>
            <a:xfrm>
              <a:off x="2634620" y="1990768"/>
              <a:ext cx="18772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981" name="Elbow Connector 19">
            <a:extLst>
              <a:ext uri="{FF2B5EF4-FFF2-40B4-BE49-F238E27FC236}">
                <a16:creationId xmlns:a16="http://schemas.microsoft.com/office/drawing/2014/main" id="{3F008C2F-D132-4810-A23E-42A055C4C2F9}"/>
              </a:ext>
            </a:extLst>
          </p:cNvPr>
          <p:cNvCxnSpPr>
            <a:cxnSpLocks/>
          </p:cNvCxnSpPr>
          <p:nvPr/>
        </p:nvCxnSpPr>
        <p:spPr>
          <a:xfrm flipV="1">
            <a:off x="4262158" y="5082179"/>
            <a:ext cx="1336920" cy="325941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2" name="Elbow Connector 22">
            <a:extLst>
              <a:ext uri="{FF2B5EF4-FFF2-40B4-BE49-F238E27FC236}">
                <a16:creationId xmlns:a16="http://schemas.microsoft.com/office/drawing/2014/main" id="{775C2C60-7ABA-4E1E-984C-BA7F1245EA09}"/>
              </a:ext>
            </a:extLst>
          </p:cNvPr>
          <p:cNvCxnSpPr>
            <a:cxnSpLocks/>
          </p:cNvCxnSpPr>
          <p:nvPr/>
        </p:nvCxnSpPr>
        <p:spPr>
          <a:xfrm rot="16200000" flipV="1">
            <a:off x="7005877" y="4556646"/>
            <a:ext cx="1053765" cy="649183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3" name="Elbow Connector 31">
            <a:extLst>
              <a:ext uri="{FF2B5EF4-FFF2-40B4-BE49-F238E27FC236}">
                <a16:creationId xmlns:a16="http://schemas.microsoft.com/office/drawing/2014/main" id="{AE3E57C6-9EE7-4C14-AD7F-3C3A88EC756D}"/>
              </a:ext>
            </a:extLst>
          </p:cNvPr>
          <p:cNvCxnSpPr>
            <a:cxnSpLocks/>
          </p:cNvCxnSpPr>
          <p:nvPr/>
        </p:nvCxnSpPr>
        <p:spPr>
          <a:xfrm>
            <a:off x="4262158" y="1980860"/>
            <a:ext cx="1689988" cy="974997"/>
          </a:xfrm>
          <a:prstGeom prst="bentConnector3">
            <a:avLst>
              <a:gd name="adj1" fmla="val 99984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4" name="Elbow Connector 34">
            <a:extLst>
              <a:ext uri="{FF2B5EF4-FFF2-40B4-BE49-F238E27FC236}">
                <a16:creationId xmlns:a16="http://schemas.microsoft.com/office/drawing/2014/main" id="{F4C609F0-A09C-486D-BD01-5B2DF7D6A1E7}"/>
              </a:ext>
            </a:extLst>
          </p:cNvPr>
          <p:cNvCxnSpPr>
            <a:cxnSpLocks/>
          </p:cNvCxnSpPr>
          <p:nvPr/>
        </p:nvCxnSpPr>
        <p:spPr>
          <a:xfrm rot="5400000">
            <a:off x="6181923" y="2419578"/>
            <a:ext cx="2114145" cy="1236711"/>
          </a:xfrm>
          <a:prstGeom prst="bentConnector3">
            <a:avLst>
              <a:gd name="adj1" fmla="val 51648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12511</TotalTime>
  <Words>112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111</cp:revision>
  <dcterms:created xsi:type="dcterms:W3CDTF">2018-02-18T19:39:47Z</dcterms:created>
  <dcterms:modified xsi:type="dcterms:W3CDTF">2022-10-25T04:09:57Z</dcterms:modified>
</cp:coreProperties>
</file>