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319" name="Freeform: Shape 250">
            <a:extLst>
              <a:ext uri="{FF2B5EF4-FFF2-40B4-BE49-F238E27FC236}">
                <a16:creationId xmlns:a16="http://schemas.microsoft.com/office/drawing/2014/main" id="{FF4928C9-B9C3-4E02-86E2-B5810C7AEC2E}"/>
              </a:ext>
            </a:extLst>
          </p:cNvPr>
          <p:cNvSpPr/>
          <p:nvPr/>
        </p:nvSpPr>
        <p:spPr>
          <a:xfrm>
            <a:off x="1049429" y="4294617"/>
            <a:ext cx="177043" cy="147936"/>
          </a:xfrm>
          <a:custGeom>
            <a:avLst/>
            <a:gdLst>
              <a:gd name="connsiteX0" fmla="*/ 204433 w 204432"/>
              <a:gd name="connsiteY0" fmla="*/ 0 h 154669"/>
              <a:gd name="connsiteX1" fmla="*/ 201743 w 204432"/>
              <a:gd name="connsiteY1" fmla="*/ 154670 h 154669"/>
              <a:gd name="connsiteX2" fmla="*/ 0 w 204432"/>
              <a:gd name="connsiteY2" fmla="*/ 1345 h 154669"/>
              <a:gd name="connsiteX3" fmla="*/ 204433 w 204432"/>
              <a:gd name="connsiteY3" fmla="*/ 0 h 15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432" h="154669">
                <a:moveTo>
                  <a:pt x="204433" y="0"/>
                </a:moveTo>
                <a:cubicBezTo>
                  <a:pt x="203761" y="51781"/>
                  <a:pt x="202415" y="102889"/>
                  <a:pt x="201743" y="154670"/>
                </a:cubicBezTo>
                <a:cubicBezTo>
                  <a:pt x="134495" y="103561"/>
                  <a:pt x="67248" y="52453"/>
                  <a:pt x="0" y="1345"/>
                </a:cubicBezTo>
                <a:cubicBezTo>
                  <a:pt x="67920" y="672"/>
                  <a:pt x="136513" y="0"/>
                  <a:pt x="204433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67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0" name="Freeform: Shape 250">
            <a:extLst>
              <a:ext uri="{FF2B5EF4-FFF2-40B4-BE49-F238E27FC236}">
                <a16:creationId xmlns:a16="http://schemas.microsoft.com/office/drawing/2014/main" id="{D893ECA6-66B2-4F4F-8019-978626D47FB9}"/>
              </a:ext>
            </a:extLst>
          </p:cNvPr>
          <p:cNvSpPr/>
          <p:nvPr/>
        </p:nvSpPr>
        <p:spPr>
          <a:xfrm>
            <a:off x="1049429" y="5198424"/>
            <a:ext cx="177043" cy="147936"/>
          </a:xfrm>
          <a:custGeom>
            <a:avLst/>
            <a:gdLst>
              <a:gd name="connsiteX0" fmla="*/ 204433 w 204432"/>
              <a:gd name="connsiteY0" fmla="*/ 0 h 154669"/>
              <a:gd name="connsiteX1" fmla="*/ 201743 w 204432"/>
              <a:gd name="connsiteY1" fmla="*/ 154670 h 154669"/>
              <a:gd name="connsiteX2" fmla="*/ 0 w 204432"/>
              <a:gd name="connsiteY2" fmla="*/ 1345 h 154669"/>
              <a:gd name="connsiteX3" fmla="*/ 204433 w 204432"/>
              <a:gd name="connsiteY3" fmla="*/ 0 h 15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432" h="154669">
                <a:moveTo>
                  <a:pt x="204433" y="0"/>
                </a:moveTo>
                <a:cubicBezTo>
                  <a:pt x="203761" y="51781"/>
                  <a:pt x="202415" y="102889"/>
                  <a:pt x="201743" y="154670"/>
                </a:cubicBezTo>
                <a:cubicBezTo>
                  <a:pt x="134495" y="103561"/>
                  <a:pt x="67248" y="52453"/>
                  <a:pt x="0" y="1345"/>
                </a:cubicBezTo>
                <a:cubicBezTo>
                  <a:pt x="67920" y="672"/>
                  <a:pt x="136513" y="0"/>
                  <a:pt x="204433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 w="67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1" name="Freeform: Shape 250">
            <a:extLst>
              <a:ext uri="{FF2B5EF4-FFF2-40B4-BE49-F238E27FC236}">
                <a16:creationId xmlns:a16="http://schemas.microsoft.com/office/drawing/2014/main" id="{B541B483-DE64-40EE-9D9A-5A790F48F9D2}"/>
              </a:ext>
            </a:extLst>
          </p:cNvPr>
          <p:cNvSpPr/>
          <p:nvPr/>
        </p:nvSpPr>
        <p:spPr>
          <a:xfrm>
            <a:off x="1049429" y="6102232"/>
            <a:ext cx="177043" cy="147936"/>
          </a:xfrm>
          <a:custGeom>
            <a:avLst/>
            <a:gdLst>
              <a:gd name="connsiteX0" fmla="*/ 204433 w 204432"/>
              <a:gd name="connsiteY0" fmla="*/ 0 h 154669"/>
              <a:gd name="connsiteX1" fmla="*/ 201743 w 204432"/>
              <a:gd name="connsiteY1" fmla="*/ 154670 h 154669"/>
              <a:gd name="connsiteX2" fmla="*/ 0 w 204432"/>
              <a:gd name="connsiteY2" fmla="*/ 1345 h 154669"/>
              <a:gd name="connsiteX3" fmla="*/ 204433 w 204432"/>
              <a:gd name="connsiteY3" fmla="*/ 0 h 154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4432" h="154669">
                <a:moveTo>
                  <a:pt x="204433" y="0"/>
                </a:moveTo>
                <a:cubicBezTo>
                  <a:pt x="203761" y="51781"/>
                  <a:pt x="202415" y="102889"/>
                  <a:pt x="201743" y="154670"/>
                </a:cubicBezTo>
                <a:cubicBezTo>
                  <a:pt x="134495" y="103561"/>
                  <a:pt x="67248" y="52453"/>
                  <a:pt x="0" y="1345"/>
                </a:cubicBezTo>
                <a:cubicBezTo>
                  <a:pt x="67920" y="672"/>
                  <a:pt x="136513" y="0"/>
                  <a:pt x="204433" y="0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 w="67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2" name="화살표: 위쪽 1321">
            <a:extLst>
              <a:ext uri="{FF2B5EF4-FFF2-40B4-BE49-F238E27FC236}">
                <a16:creationId xmlns:a16="http://schemas.microsoft.com/office/drawing/2014/main" id="{70E1A322-6F26-4456-A57C-D731698DB774}"/>
              </a:ext>
            </a:extLst>
          </p:cNvPr>
          <p:cNvSpPr/>
          <p:nvPr/>
        </p:nvSpPr>
        <p:spPr>
          <a:xfrm>
            <a:off x="670560" y="1733006"/>
            <a:ext cx="3631474" cy="4888997"/>
          </a:xfrm>
          <a:prstGeom prst="upArrow">
            <a:avLst>
              <a:gd name="adj1" fmla="val 69185"/>
              <a:gd name="adj2" fmla="val 32014"/>
            </a:avLst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2540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23" name="Freeform: Shape 253">
            <a:extLst>
              <a:ext uri="{FF2B5EF4-FFF2-40B4-BE49-F238E27FC236}">
                <a16:creationId xmlns:a16="http://schemas.microsoft.com/office/drawing/2014/main" id="{8BFD48EC-7E85-4F11-AA57-A1247DB1752D}"/>
              </a:ext>
            </a:extLst>
          </p:cNvPr>
          <p:cNvSpPr/>
          <p:nvPr/>
        </p:nvSpPr>
        <p:spPr>
          <a:xfrm>
            <a:off x="1044033" y="3534631"/>
            <a:ext cx="7308000" cy="761988"/>
          </a:xfrm>
          <a:prstGeom prst="homePlate">
            <a:avLst/>
          </a:prstGeom>
          <a:solidFill>
            <a:schemeClr val="accent2"/>
          </a:solidFill>
          <a:ln w="67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4" name="Freeform: Shape 253">
            <a:extLst>
              <a:ext uri="{FF2B5EF4-FFF2-40B4-BE49-F238E27FC236}">
                <a16:creationId xmlns:a16="http://schemas.microsoft.com/office/drawing/2014/main" id="{E6737A42-CF76-4B41-BAD6-111B6632947D}"/>
              </a:ext>
            </a:extLst>
          </p:cNvPr>
          <p:cNvSpPr/>
          <p:nvPr/>
        </p:nvSpPr>
        <p:spPr>
          <a:xfrm>
            <a:off x="1044035" y="4438439"/>
            <a:ext cx="8640000" cy="761988"/>
          </a:xfrm>
          <a:prstGeom prst="homePlate">
            <a:avLst/>
          </a:prstGeom>
          <a:solidFill>
            <a:schemeClr val="accent3"/>
          </a:solidFill>
          <a:ln w="67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5" name="Freeform: Shape 253">
            <a:extLst>
              <a:ext uri="{FF2B5EF4-FFF2-40B4-BE49-F238E27FC236}">
                <a16:creationId xmlns:a16="http://schemas.microsoft.com/office/drawing/2014/main" id="{4FAC4FDE-96C0-427D-A4A9-2E1478EA1894}"/>
              </a:ext>
            </a:extLst>
          </p:cNvPr>
          <p:cNvSpPr/>
          <p:nvPr/>
        </p:nvSpPr>
        <p:spPr>
          <a:xfrm>
            <a:off x="1044035" y="5342246"/>
            <a:ext cx="9972308" cy="761988"/>
          </a:xfrm>
          <a:prstGeom prst="homePlate">
            <a:avLst/>
          </a:prstGeom>
          <a:solidFill>
            <a:schemeClr val="accent4"/>
          </a:solidFill>
          <a:ln w="67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326" name="TextBox 1325">
            <a:extLst>
              <a:ext uri="{FF2B5EF4-FFF2-40B4-BE49-F238E27FC236}">
                <a16:creationId xmlns:a16="http://schemas.microsoft.com/office/drawing/2014/main" id="{E3A844C6-1288-419E-A549-41C8F3C744BD}"/>
              </a:ext>
            </a:extLst>
          </p:cNvPr>
          <p:cNvSpPr txBox="1"/>
          <p:nvPr/>
        </p:nvSpPr>
        <p:spPr>
          <a:xfrm>
            <a:off x="1366175" y="2547105"/>
            <a:ext cx="2240244" cy="7386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altLang="ko-KR" sz="1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pPr algn="ctr"/>
            <a:r>
              <a:rPr lang="en-GB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ctr"/>
            <a:r>
              <a:rPr lang="en-GB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27" name="Oval 10">
            <a:extLst>
              <a:ext uri="{FF2B5EF4-FFF2-40B4-BE49-F238E27FC236}">
                <a16:creationId xmlns:a16="http://schemas.microsoft.com/office/drawing/2014/main" id="{D2F3875B-1299-4D94-A105-F80B4ACD0979}"/>
              </a:ext>
            </a:extLst>
          </p:cNvPr>
          <p:cNvSpPr/>
          <p:nvPr/>
        </p:nvSpPr>
        <p:spPr>
          <a:xfrm>
            <a:off x="1381808" y="4540607"/>
            <a:ext cx="557654" cy="557652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sz="2700" dirty="0">
                <a:solidFill>
                  <a:schemeClr val="bg1"/>
                </a:solidFill>
              </a:rPr>
              <a:t>2</a:t>
            </a:r>
          </a:p>
        </p:txBody>
      </p:sp>
      <p:sp>
        <p:nvSpPr>
          <p:cNvPr id="1328" name="Oval 10">
            <a:extLst>
              <a:ext uri="{FF2B5EF4-FFF2-40B4-BE49-F238E27FC236}">
                <a16:creationId xmlns:a16="http://schemas.microsoft.com/office/drawing/2014/main" id="{A23985C0-461F-4CA7-B658-AB1CF2847528}"/>
              </a:ext>
            </a:extLst>
          </p:cNvPr>
          <p:cNvSpPr/>
          <p:nvPr/>
        </p:nvSpPr>
        <p:spPr>
          <a:xfrm>
            <a:off x="1381807" y="5444414"/>
            <a:ext cx="557654" cy="557652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sz="2700" dirty="0">
                <a:solidFill>
                  <a:schemeClr val="bg1"/>
                </a:solidFill>
              </a:rPr>
              <a:t>3</a:t>
            </a:r>
          </a:p>
        </p:txBody>
      </p:sp>
      <p:sp>
        <p:nvSpPr>
          <p:cNvPr id="1329" name="Oval 10">
            <a:extLst>
              <a:ext uri="{FF2B5EF4-FFF2-40B4-BE49-F238E27FC236}">
                <a16:creationId xmlns:a16="http://schemas.microsoft.com/office/drawing/2014/main" id="{72C7724F-EDE8-41C7-B41D-4CA2BB8D4C57}"/>
              </a:ext>
            </a:extLst>
          </p:cNvPr>
          <p:cNvSpPr/>
          <p:nvPr/>
        </p:nvSpPr>
        <p:spPr>
          <a:xfrm>
            <a:off x="1373991" y="3636799"/>
            <a:ext cx="557654" cy="557652"/>
          </a:xfrm>
          <a:prstGeom prst="ellipse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JM" sz="2700" dirty="0">
                <a:solidFill>
                  <a:schemeClr val="bg1"/>
                </a:solidFill>
              </a:rPr>
              <a:t>1</a:t>
            </a:r>
          </a:p>
        </p:txBody>
      </p:sp>
      <p:sp>
        <p:nvSpPr>
          <p:cNvPr id="1330" name="TextBox 1329">
            <a:extLst>
              <a:ext uri="{FF2B5EF4-FFF2-40B4-BE49-F238E27FC236}">
                <a16:creationId xmlns:a16="http://schemas.microsoft.com/office/drawing/2014/main" id="{9990BBD3-5B04-455A-92B4-7E001721F5FA}"/>
              </a:ext>
            </a:extLst>
          </p:cNvPr>
          <p:cNvSpPr txBox="1"/>
          <p:nvPr/>
        </p:nvSpPr>
        <p:spPr>
          <a:xfrm>
            <a:off x="4038425" y="5492408"/>
            <a:ext cx="6237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You can simply impress your audience and add a unique zing and appeal to your Presentations. </a:t>
            </a:r>
            <a:endParaRPr lang="en-US" altLang="ko-KR" sz="1200" dirty="0">
              <a:solidFill>
                <a:schemeClr val="bg1"/>
              </a:solidFill>
            </a:endParaRPr>
          </a:p>
        </p:txBody>
      </p:sp>
      <p:sp>
        <p:nvSpPr>
          <p:cNvPr id="1331" name="TextBox 1330">
            <a:extLst>
              <a:ext uri="{FF2B5EF4-FFF2-40B4-BE49-F238E27FC236}">
                <a16:creationId xmlns:a16="http://schemas.microsoft.com/office/drawing/2014/main" id="{C17B0091-10F2-4297-B883-9F9A7297AFA1}"/>
              </a:ext>
            </a:extLst>
          </p:cNvPr>
          <p:cNvSpPr txBox="1"/>
          <p:nvPr/>
        </p:nvSpPr>
        <p:spPr>
          <a:xfrm>
            <a:off x="4038424" y="4588601"/>
            <a:ext cx="49139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Easy to change colors, photos and Text </a:t>
            </a:r>
            <a:endParaRPr lang="en-US" altLang="ko-KR" sz="1200" dirty="0">
              <a:solidFill>
                <a:schemeClr val="bg1"/>
              </a:solidFill>
            </a:endParaRPr>
          </a:p>
        </p:txBody>
      </p:sp>
      <p:sp>
        <p:nvSpPr>
          <p:cNvPr id="1332" name="TextBox 1331">
            <a:extLst>
              <a:ext uri="{FF2B5EF4-FFF2-40B4-BE49-F238E27FC236}">
                <a16:creationId xmlns:a16="http://schemas.microsoft.com/office/drawing/2014/main" id="{706C1075-0CC6-4AF0-A9ED-EB8C8AEBDF33}"/>
              </a:ext>
            </a:extLst>
          </p:cNvPr>
          <p:cNvSpPr txBox="1"/>
          <p:nvPr/>
        </p:nvSpPr>
        <p:spPr>
          <a:xfrm>
            <a:off x="4038423" y="3684793"/>
            <a:ext cx="35507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Get a modern PowerPoint  Presentation that is beautifully designed. </a:t>
            </a:r>
            <a:endParaRPr lang="en-US" altLang="ko-KR" sz="1200" dirty="0">
              <a:solidFill>
                <a:schemeClr val="bg1"/>
              </a:solidFill>
            </a:endParaRPr>
          </a:p>
        </p:txBody>
      </p:sp>
      <p:sp>
        <p:nvSpPr>
          <p:cNvPr id="1333" name="TextBox 1332">
            <a:extLst>
              <a:ext uri="{FF2B5EF4-FFF2-40B4-BE49-F238E27FC236}">
                <a16:creationId xmlns:a16="http://schemas.microsoft.com/office/drawing/2014/main" id="{79BF2160-C3BF-4718-A5D5-71E2B556F513}"/>
              </a:ext>
            </a:extLst>
          </p:cNvPr>
          <p:cNvSpPr txBox="1"/>
          <p:nvPr/>
        </p:nvSpPr>
        <p:spPr>
          <a:xfrm>
            <a:off x="2122220" y="3561682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A </a:t>
            </a:r>
            <a:r>
              <a:rPr lang="en-US" altLang="ko-KR" sz="2000" dirty="0">
                <a:solidFill>
                  <a:schemeClr val="bg1"/>
                </a:solidFill>
              </a:rPr>
              <a:t>Contents</a:t>
            </a:r>
          </a:p>
        </p:txBody>
      </p:sp>
      <p:sp>
        <p:nvSpPr>
          <p:cNvPr id="1334" name="TextBox 1333">
            <a:extLst>
              <a:ext uri="{FF2B5EF4-FFF2-40B4-BE49-F238E27FC236}">
                <a16:creationId xmlns:a16="http://schemas.microsoft.com/office/drawing/2014/main" id="{F4C8B29D-9D17-43BF-9CBC-22C5B12556BB}"/>
              </a:ext>
            </a:extLst>
          </p:cNvPr>
          <p:cNvSpPr txBox="1"/>
          <p:nvPr/>
        </p:nvSpPr>
        <p:spPr>
          <a:xfrm>
            <a:off x="2122220" y="4465490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B </a:t>
            </a:r>
            <a:r>
              <a:rPr lang="en-US" altLang="ko-KR" sz="2000" dirty="0">
                <a:solidFill>
                  <a:schemeClr val="bg1"/>
                </a:solidFill>
              </a:rPr>
              <a:t>Contents</a:t>
            </a:r>
          </a:p>
        </p:txBody>
      </p:sp>
      <p:sp>
        <p:nvSpPr>
          <p:cNvPr id="1335" name="TextBox 1334">
            <a:extLst>
              <a:ext uri="{FF2B5EF4-FFF2-40B4-BE49-F238E27FC236}">
                <a16:creationId xmlns:a16="http://schemas.microsoft.com/office/drawing/2014/main" id="{4CE6EA03-BEF9-42B8-BE9C-3CAC3092B16C}"/>
              </a:ext>
            </a:extLst>
          </p:cNvPr>
          <p:cNvSpPr txBox="1"/>
          <p:nvPr/>
        </p:nvSpPr>
        <p:spPr>
          <a:xfrm>
            <a:off x="2122220" y="5369297"/>
            <a:ext cx="1740892" cy="70788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ko-KR" sz="4000" dirty="0">
                <a:solidFill>
                  <a:schemeClr val="bg1"/>
                </a:solidFill>
              </a:rPr>
              <a:t>C </a:t>
            </a:r>
            <a:r>
              <a:rPr lang="en-US" altLang="ko-KR" sz="2000" dirty="0">
                <a:solidFill>
                  <a:schemeClr val="bg1"/>
                </a:solidFill>
              </a:rPr>
              <a:t>Contents</a:t>
            </a:r>
          </a:p>
        </p:txBody>
      </p:sp>
      <p:sp>
        <p:nvSpPr>
          <p:cNvPr id="1336" name="TextBox 1335">
            <a:extLst>
              <a:ext uri="{FF2B5EF4-FFF2-40B4-BE49-F238E27FC236}">
                <a16:creationId xmlns:a16="http://schemas.microsoft.com/office/drawing/2014/main" id="{75603AAA-1391-4FC7-882B-9F5EE966B8C7}"/>
              </a:ext>
            </a:extLst>
          </p:cNvPr>
          <p:cNvSpPr txBox="1"/>
          <p:nvPr/>
        </p:nvSpPr>
        <p:spPr>
          <a:xfrm>
            <a:off x="7667532" y="2918608"/>
            <a:ext cx="3719932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Power PowerPoint Presentation 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337" name="TextBox 1336">
            <a:extLst>
              <a:ext uri="{FF2B5EF4-FFF2-40B4-BE49-F238E27FC236}">
                <a16:creationId xmlns:a16="http://schemas.microsoft.com/office/drawing/2014/main" id="{A6C4B1C9-C6BE-466A-8C00-5824E43E66B9}"/>
              </a:ext>
            </a:extLst>
          </p:cNvPr>
          <p:cNvSpPr txBox="1"/>
          <p:nvPr/>
        </p:nvSpPr>
        <p:spPr>
          <a:xfrm>
            <a:off x="7667533" y="1657131"/>
            <a:ext cx="3719931" cy="120032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GB" altLang="ko-KR" sz="2400" dirty="0">
                <a:solidFill>
                  <a:schemeClr val="accent4"/>
                </a:solidFill>
                <a:cs typeface="Arial" pitchFamily="34" charset="0"/>
              </a:rPr>
              <a:t>ALLPPT</a:t>
            </a:r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Layout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Clean Text Slide </a:t>
            </a:r>
          </a:p>
          <a:p>
            <a:pPr algn="r"/>
            <a:r>
              <a:rPr lang="en-GB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for your Presentation</a:t>
            </a:r>
            <a:endParaRPr lang="ko-KR" altLang="en-US" sz="24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11401</TotalTime>
  <Words>103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49</cp:revision>
  <dcterms:created xsi:type="dcterms:W3CDTF">2018-02-18T19:39:47Z</dcterms:created>
  <dcterms:modified xsi:type="dcterms:W3CDTF">2022-10-31T06:03:04Z</dcterms:modified>
</cp:coreProperties>
</file>