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4" name="그룹 493">
            <a:extLst>
              <a:ext uri="{FF2B5EF4-FFF2-40B4-BE49-F238E27FC236}">
                <a16:creationId xmlns:a16="http://schemas.microsoft.com/office/drawing/2014/main" id="{1AF199E6-5E36-41E7-9136-12A67828CF64}"/>
              </a:ext>
            </a:extLst>
          </p:cNvPr>
          <p:cNvGrpSpPr/>
          <p:nvPr/>
        </p:nvGrpSpPr>
        <p:grpSpPr>
          <a:xfrm>
            <a:off x="-5893" y="2483931"/>
            <a:ext cx="12199613" cy="721332"/>
            <a:chOff x="-5893" y="2518767"/>
            <a:chExt cx="12199613" cy="721332"/>
          </a:xfrm>
        </p:grpSpPr>
        <p:sp>
          <p:nvSpPr>
            <p:cNvPr id="495" name="자유형: 도형 494">
              <a:extLst>
                <a:ext uri="{FF2B5EF4-FFF2-40B4-BE49-F238E27FC236}">
                  <a16:creationId xmlns:a16="http://schemas.microsoft.com/office/drawing/2014/main" id="{CEB7AF04-3C61-4C1C-A4EA-8BE662155FBB}"/>
                </a:ext>
              </a:extLst>
            </p:cNvPr>
            <p:cNvSpPr/>
            <p:nvPr/>
          </p:nvSpPr>
          <p:spPr>
            <a:xfrm>
              <a:off x="-5893" y="2518767"/>
              <a:ext cx="486104" cy="721332"/>
            </a:xfrm>
            <a:custGeom>
              <a:avLst/>
              <a:gdLst>
                <a:gd name="connsiteX0" fmla="*/ 62913 w 486104"/>
                <a:gd name="connsiteY0" fmla="*/ 374979 h 721332"/>
                <a:gd name="connsiteX1" fmla="*/ 45088 w 486104"/>
                <a:gd name="connsiteY1" fmla="*/ 392804 h 721332"/>
                <a:gd name="connsiteX2" fmla="*/ 45088 w 486104"/>
                <a:gd name="connsiteY2" fmla="*/ 464100 h 721332"/>
                <a:gd name="connsiteX3" fmla="*/ 62913 w 486104"/>
                <a:gd name="connsiteY3" fmla="*/ 481924 h 721332"/>
                <a:gd name="connsiteX4" fmla="*/ 134209 w 486104"/>
                <a:gd name="connsiteY4" fmla="*/ 481924 h 721332"/>
                <a:gd name="connsiteX5" fmla="*/ 152033 w 486104"/>
                <a:gd name="connsiteY5" fmla="*/ 464100 h 721332"/>
                <a:gd name="connsiteX6" fmla="*/ 152033 w 486104"/>
                <a:gd name="connsiteY6" fmla="*/ 392804 h 721332"/>
                <a:gd name="connsiteX7" fmla="*/ 134209 w 486104"/>
                <a:gd name="connsiteY7" fmla="*/ 374979 h 721332"/>
                <a:gd name="connsiteX8" fmla="*/ 62913 w 486104"/>
                <a:gd name="connsiteY8" fmla="*/ 216718 h 721332"/>
                <a:gd name="connsiteX9" fmla="*/ 45088 w 486104"/>
                <a:gd name="connsiteY9" fmla="*/ 234543 h 721332"/>
                <a:gd name="connsiteX10" fmla="*/ 45088 w 486104"/>
                <a:gd name="connsiteY10" fmla="*/ 305839 h 721332"/>
                <a:gd name="connsiteX11" fmla="*/ 62913 w 486104"/>
                <a:gd name="connsiteY11" fmla="*/ 323663 h 721332"/>
                <a:gd name="connsiteX12" fmla="*/ 134209 w 486104"/>
                <a:gd name="connsiteY12" fmla="*/ 323663 h 721332"/>
                <a:gd name="connsiteX13" fmla="*/ 152033 w 486104"/>
                <a:gd name="connsiteY13" fmla="*/ 305839 h 721332"/>
                <a:gd name="connsiteX14" fmla="*/ 152033 w 486104"/>
                <a:gd name="connsiteY14" fmla="*/ 234543 h 721332"/>
                <a:gd name="connsiteX15" fmla="*/ 134209 w 486104"/>
                <a:gd name="connsiteY15" fmla="*/ 216718 h 721332"/>
                <a:gd name="connsiteX16" fmla="*/ 20438 w 486104"/>
                <a:gd name="connsiteY16" fmla="*/ 0 h 721332"/>
                <a:gd name="connsiteX17" fmla="*/ 66676 w 486104"/>
                <a:gd name="connsiteY17" fmla="*/ 20589 h 721332"/>
                <a:gd name="connsiteX18" fmla="*/ 162990 w 486104"/>
                <a:gd name="connsiteY18" fmla="*/ 89916 h 721332"/>
                <a:gd name="connsiteX19" fmla="*/ 184394 w 486104"/>
                <a:gd name="connsiteY19" fmla="*/ 80611 h 721332"/>
                <a:gd name="connsiteX20" fmla="*/ 226270 w 486104"/>
                <a:gd name="connsiteY20" fmla="*/ 40131 h 721332"/>
                <a:gd name="connsiteX21" fmla="*/ 268145 w 486104"/>
                <a:gd name="connsiteY21" fmla="*/ 40131 h 721332"/>
                <a:gd name="connsiteX22" fmla="*/ 299784 w 486104"/>
                <a:gd name="connsiteY22" fmla="*/ 71770 h 721332"/>
                <a:gd name="connsiteX23" fmla="*/ 299319 w 486104"/>
                <a:gd name="connsiteY23" fmla="*/ 157848 h 721332"/>
                <a:gd name="connsiteX24" fmla="*/ 325375 w 486104"/>
                <a:gd name="connsiteY24" fmla="*/ 207168 h 721332"/>
                <a:gd name="connsiteX25" fmla="*/ 457982 w 486104"/>
                <a:gd name="connsiteY25" fmla="*/ 301622 h 721332"/>
                <a:gd name="connsiteX26" fmla="*/ 485898 w 486104"/>
                <a:gd name="connsiteY26" fmla="*/ 339309 h 721332"/>
                <a:gd name="connsiteX27" fmla="*/ 466357 w 486104"/>
                <a:gd name="connsiteY27" fmla="*/ 381186 h 721332"/>
                <a:gd name="connsiteX28" fmla="*/ 406800 w 486104"/>
                <a:gd name="connsiteY28" fmla="*/ 381186 h 721332"/>
                <a:gd name="connsiteX29" fmla="*/ 327237 w 486104"/>
                <a:gd name="connsiteY29" fmla="*/ 324886 h 721332"/>
                <a:gd name="connsiteX30" fmla="*/ 303972 w 486104"/>
                <a:gd name="connsiteY30" fmla="*/ 312323 h 721332"/>
                <a:gd name="connsiteX31" fmla="*/ 299784 w 486104"/>
                <a:gd name="connsiteY31" fmla="*/ 337913 h 721332"/>
                <a:gd name="connsiteX32" fmla="*/ 299784 w 486104"/>
                <a:gd name="connsiteY32" fmla="*/ 506347 h 721332"/>
                <a:gd name="connsiteX33" fmla="*/ 299784 w 486104"/>
                <a:gd name="connsiteY33" fmla="*/ 676176 h 721332"/>
                <a:gd name="connsiteX34" fmla="*/ 256978 w 486104"/>
                <a:gd name="connsiteY34" fmla="*/ 720844 h 721332"/>
                <a:gd name="connsiteX35" fmla="*/ 126698 w 486104"/>
                <a:gd name="connsiteY35" fmla="*/ 721309 h 721332"/>
                <a:gd name="connsiteX36" fmla="*/ 103899 w 486104"/>
                <a:gd name="connsiteY36" fmla="*/ 698045 h 721332"/>
                <a:gd name="connsiteX37" fmla="*/ 104365 w 486104"/>
                <a:gd name="connsiteY37" fmla="*/ 581723 h 721332"/>
                <a:gd name="connsiteX38" fmla="*/ 76447 w 486104"/>
                <a:gd name="connsiteY38" fmla="*/ 552410 h 721332"/>
                <a:gd name="connsiteX39" fmla="*/ 0 w 486104"/>
                <a:gd name="connsiteY39" fmla="*/ 552410 h 721332"/>
                <a:gd name="connsiteX40" fmla="*/ 0 w 486104"/>
                <a:gd name="connsiteY40" fmla="*/ 5083 h 721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86104" h="721332">
                  <a:moveTo>
                    <a:pt x="62913" y="374979"/>
                  </a:moveTo>
                  <a:cubicBezTo>
                    <a:pt x="53068" y="374979"/>
                    <a:pt x="45088" y="382959"/>
                    <a:pt x="45088" y="392804"/>
                  </a:cubicBezTo>
                  <a:lnTo>
                    <a:pt x="45088" y="464100"/>
                  </a:lnTo>
                  <a:cubicBezTo>
                    <a:pt x="45088" y="473944"/>
                    <a:pt x="53068" y="481924"/>
                    <a:pt x="62913" y="481924"/>
                  </a:cubicBezTo>
                  <a:lnTo>
                    <a:pt x="134209" y="481924"/>
                  </a:lnTo>
                  <a:cubicBezTo>
                    <a:pt x="144053" y="481924"/>
                    <a:pt x="152033" y="473944"/>
                    <a:pt x="152033" y="464100"/>
                  </a:cubicBezTo>
                  <a:lnTo>
                    <a:pt x="152033" y="392804"/>
                  </a:lnTo>
                  <a:cubicBezTo>
                    <a:pt x="152033" y="382959"/>
                    <a:pt x="144053" y="374979"/>
                    <a:pt x="134209" y="374979"/>
                  </a:cubicBezTo>
                  <a:close/>
                  <a:moveTo>
                    <a:pt x="62913" y="216718"/>
                  </a:moveTo>
                  <a:cubicBezTo>
                    <a:pt x="53068" y="216718"/>
                    <a:pt x="45088" y="224698"/>
                    <a:pt x="45088" y="234543"/>
                  </a:cubicBezTo>
                  <a:lnTo>
                    <a:pt x="45088" y="305839"/>
                  </a:lnTo>
                  <a:cubicBezTo>
                    <a:pt x="45088" y="315683"/>
                    <a:pt x="53068" y="323663"/>
                    <a:pt x="62913" y="323663"/>
                  </a:cubicBezTo>
                  <a:lnTo>
                    <a:pt x="134209" y="323663"/>
                  </a:lnTo>
                  <a:cubicBezTo>
                    <a:pt x="144053" y="323663"/>
                    <a:pt x="152033" y="315683"/>
                    <a:pt x="152033" y="305839"/>
                  </a:cubicBezTo>
                  <a:lnTo>
                    <a:pt x="152033" y="234543"/>
                  </a:lnTo>
                  <a:cubicBezTo>
                    <a:pt x="152033" y="224698"/>
                    <a:pt x="144053" y="216718"/>
                    <a:pt x="134209" y="216718"/>
                  </a:cubicBezTo>
                  <a:close/>
                  <a:moveTo>
                    <a:pt x="20438" y="0"/>
                  </a:moveTo>
                  <a:cubicBezTo>
                    <a:pt x="33757" y="0"/>
                    <a:pt x="47134" y="6863"/>
                    <a:pt x="66676" y="20589"/>
                  </a:cubicBezTo>
                  <a:cubicBezTo>
                    <a:pt x="98780" y="43388"/>
                    <a:pt x="130886" y="66652"/>
                    <a:pt x="162990" y="89916"/>
                  </a:cubicBezTo>
                  <a:cubicBezTo>
                    <a:pt x="176484" y="99688"/>
                    <a:pt x="183462" y="102479"/>
                    <a:pt x="184394" y="80611"/>
                  </a:cubicBezTo>
                  <a:cubicBezTo>
                    <a:pt x="185789" y="45714"/>
                    <a:pt x="192769" y="40131"/>
                    <a:pt x="226270" y="40131"/>
                  </a:cubicBezTo>
                  <a:cubicBezTo>
                    <a:pt x="240228" y="40131"/>
                    <a:pt x="254186" y="40131"/>
                    <a:pt x="268145" y="40131"/>
                  </a:cubicBezTo>
                  <a:cubicBezTo>
                    <a:pt x="289083" y="40131"/>
                    <a:pt x="299784" y="50832"/>
                    <a:pt x="299784" y="71770"/>
                  </a:cubicBezTo>
                  <a:cubicBezTo>
                    <a:pt x="299784" y="100618"/>
                    <a:pt x="301646" y="129466"/>
                    <a:pt x="299319" y="157848"/>
                  </a:cubicBezTo>
                  <a:cubicBezTo>
                    <a:pt x="297458" y="181112"/>
                    <a:pt x="306764" y="194605"/>
                    <a:pt x="325375" y="207168"/>
                  </a:cubicBezTo>
                  <a:cubicBezTo>
                    <a:pt x="370043" y="237877"/>
                    <a:pt x="413779" y="269982"/>
                    <a:pt x="457982" y="301622"/>
                  </a:cubicBezTo>
                  <a:cubicBezTo>
                    <a:pt x="471475" y="311393"/>
                    <a:pt x="484503" y="320698"/>
                    <a:pt x="485898" y="339309"/>
                  </a:cubicBezTo>
                  <a:cubicBezTo>
                    <a:pt x="487295" y="356991"/>
                    <a:pt x="481711" y="371879"/>
                    <a:pt x="466357" y="381186"/>
                  </a:cubicBezTo>
                  <a:cubicBezTo>
                    <a:pt x="446815" y="393283"/>
                    <a:pt x="425877" y="393748"/>
                    <a:pt x="406800" y="381186"/>
                  </a:cubicBezTo>
                  <a:cubicBezTo>
                    <a:pt x="379814" y="363504"/>
                    <a:pt x="353758" y="343497"/>
                    <a:pt x="327237" y="324886"/>
                  </a:cubicBezTo>
                  <a:cubicBezTo>
                    <a:pt x="319792" y="319768"/>
                    <a:pt x="312347" y="308600"/>
                    <a:pt x="303972" y="312323"/>
                  </a:cubicBezTo>
                  <a:cubicBezTo>
                    <a:pt x="294666" y="316510"/>
                    <a:pt x="299784" y="329073"/>
                    <a:pt x="299784" y="337913"/>
                  </a:cubicBezTo>
                  <a:cubicBezTo>
                    <a:pt x="299319" y="394679"/>
                    <a:pt x="299784" y="450513"/>
                    <a:pt x="299784" y="506347"/>
                  </a:cubicBezTo>
                  <a:cubicBezTo>
                    <a:pt x="299784" y="563112"/>
                    <a:pt x="299784" y="619411"/>
                    <a:pt x="299784" y="676176"/>
                  </a:cubicBezTo>
                  <a:cubicBezTo>
                    <a:pt x="299784" y="708281"/>
                    <a:pt x="288618" y="720379"/>
                    <a:pt x="256978" y="720844"/>
                  </a:cubicBezTo>
                  <a:cubicBezTo>
                    <a:pt x="213707" y="721309"/>
                    <a:pt x="169969" y="720379"/>
                    <a:pt x="126698" y="721309"/>
                  </a:cubicBezTo>
                  <a:cubicBezTo>
                    <a:pt x="109483" y="721774"/>
                    <a:pt x="103433" y="715261"/>
                    <a:pt x="103899" y="698045"/>
                  </a:cubicBezTo>
                  <a:cubicBezTo>
                    <a:pt x="104830" y="659426"/>
                    <a:pt x="103433" y="620342"/>
                    <a:pt x="104365" y="581723"/>
                  </a:cubicBezTo>
                  <a:cubicBezTo>
                    <a:pt x="104830" y="561251"/>
                    <a:pt x="97850" y="551945"/>
                    <a:pt x="76447" y="552410"/>
                  </a:cubicBezTo>
                  <a:lnTo>
                    <a:pt x="0" y="552410"/>
                  </a:lnTo>
                  <a:lnTo>
                    <a:pt x="0" y="508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96" name="자유형: 도형 495">
              <a:extLst>
                <a:ext uri="{FF2B5EF4-FFF2-40B4-BE49-F238E27FC236}">
                  <a16:creationId xmlns:a16="http://schemas.microsoft.com/office/drawing/2014/main" id="{C5820A96-B92E-493E-BD2E-ABA7D6FBBB27}"/>
                </a:ext>
              </a:extLst>
            </p:cNvPr>
            <p:cNvSpPr/>
            <p:nvPr/>
          </p:nvSpPr>
          <p:spPr>
            <a:xfrm>
              <a:off x="483935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97" name="자유형: 도형 496">
              <a:extLst>
                <a:ext uri="{FF2B5EF4-FFF2-40B4-BE49-F238E27FC236}">
                  <a16:creationId xmlns:a16="http://schemas.microsoft.com/office/drawing/2014/main" id="{87334BE9-A608-4939-95B9-E23C6CE62E4B}"/>
                </a:ext>
              </a:extLst>
            </p:cNvPr>
            <p:cNvSpPr/>
            <p:nvPr/>
          </p:nvSpPr>
          <p:spPr>
            <a:xfrm>
              <a:off x="1419589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98" name="자유형: 도형 497">
              <a:extLst>
                <a:ext uri="{FF2B5EF4-FFF2-40B4-BE49-F238E27FC236}">
                  <a16:creationId xmlns:a16="http://schemas.microsoft.com/office/drawing/2014/main" id="{181B3FF0-49B8-4791-B67B-B61FC4340C47}"/>
                </a:ext>
              </a:extLst>
            </p:cNvPr>
            <p:cNvSpPr/>
            <p:nvPr/>
          </p:nvSpPr>
          <p:spPr>
            <a:xfrm>
              <a:off x="2355243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99" name="자유형: 도형 498">
              <a:extLst>
                <a:ext uri="{FF2B5EF4-FFF2-40B4-BE49-F238E27FC236}">
                  <a16:creationId xmlns:a16="http://schemas.microsoft.com/office/drawing/2014/main" id="{6FD4FD7A-5F4F-40B5-8614-33025D0F8AF8}"/>
                </a:ext>
              </a:extLst>
            </p:cNvPr>
            <p:cNvSpPr/>
            <p:nvPr/>
          </p:nvSpPr>
          <p:spPr>
            <a:xfrm>
              <a:off x="3290897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0" name="자유형: 도형 499">
              <a:extLst>
                <a:ext uri="{FF2B5EF4-FFF2-40B4-BE49-F238E27FC236}">
                  <a16:creationId xmlns:a16="http://schemas.microsoft.com/office/drawing/2014/main" id="{1C18F4C5-B2D1-4ECD-A9A5-BE38B9B078AD}"/>
                </a:ext>
              </a:extLst>
            </p:cNvPr>
            <p:cNvSpPr/>
            <p:nvPr/>
          </p:nvSpPr>
          <p:spPr>
            <a:xfrm>
              <a:off x="4226551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1" name="자유형: 도형 500">
              <a:extLst>
                <a:ext uri="{FF2B5EF4-FFF2-40B4-BE49-F238E27FC236}">
                  <a16:creationId xmlns:a16="http://schemas.microsoft.com/office/drawing/2014/main" id="{FB0B7DDF-3498-4978-B61B-C1036FF004C1}"/>
                </a:ext>
              </a:extLst>
            </p:cNvPr>
            <p:cNvSpPr/>
            <p:nvPr/>
          </p:nvSpPr>
          <p:spPr>
            <a:xfrm>
              <a:off x="5162205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accent4"/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2" name="자유형: 도형 501">
              <a:extLst>
                <a:ext uri="{FF2B5EF4-FFF2-40B4-BE49-F238E27FC236}">
                  <a16:creationId xmlns:a16="http://schemas.microsoft.com/office/drawing/2014/main" id="{877F07D2-39C9-4099-B55F-A583454B39D4}"/>
                </a:ext>
              </a:extLst>
            </p:cNvPr>
            <p:cNvSpPr/>
            <p:nvPr/>
          </p:nvSpPr>
          <p:spPr>
            <a:xfrm>
              <a:off x="6097859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accent1"/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3" name="자유형: 도형 502">
              <a:extLst>
                <a:ext uri="{FF2B5EF4-FFF2-40B4-BE49-F238E27FC236}">
                  <a16:creationId xmlns:a16="http://schemas.microsoft.com/office/drawing/2014/main" id="{56579F34-B9FB-4504-9BB5-B23754FD5556}"/>
                </a:ext>
              </a:extLst>
            </p:cNvPr>
            <p:cNvSpPr/>
            <p:nvPr/>
          </p:nvSpPr>
          <p:spPr>
            <a:xfrm>
              <a:off x="7033513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4" name="자유형: 도형 503">
              <a:extLst>
                <a:ext uri="{FF2B5EF4-FFF2-40B4-BE49-F238E27FC236}">
                  <a16:creationId xmlns:a16="http://schemas.microsoft.com/office/drawing/2014/main" id="{0603443E-8CC8-479A-BCFA-17880C853917}"/>
                </a:ext>
              </a:extLst>
            </p:cNvPr>
            <p:cNvSpPr/>
            <p:nvPr/>
          </p:nvSpPr>
          <p:spPr>
            <a:xfrm>
              <a:off x="7969167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5" name="자유형: 도형 504">
              <a:extLst>
                <a:ext uri="{FF2B5EF4-FFF2-40B4-BE49-F238E27FC236}">
                  <a16:creationId xmlns:a16="http://schemas.microsoft.com/office/drawing/2014/main" id="{5F012BB2-C4E0-4B13-8AD3-ABF41FDBEE64}"/>
                </a:ext>
              </a:extLst>
            </p:cNvPr>
            <p:cNvSpPr/>
            <p:nvPr/>
          </p:nvSpPr>
          <p:spPr>
            <a:xfrm>
              <a:off x="8904821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6" name="자유형: 도형 505">
              <a:extLst>
                <a:ext uri="{FF2B5EF4-FFF2-40B4-BE49-F238E27FC236}">
                  <a16:creationId xmlns:a16="http://schemas.microsoft.com/office/drawing/2014/main" id="{A58DCE71-6032-4728-88EE-7AACA79C25DB}"/>
                </a:ext>
              </a:extLst>
            </p:cNvPr>
            <p:cNvSpPr/>
            <p:nvPr/>
          </p:nvSpPr>
          <p:spPr>
            <a:xfrm>
              <a:off x="9840475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7" name="자유형: 도형 506">
              <a:extLst>
                <a:ext uri="{FF2B5EF4-FFF2-40B4-BE49-F238E27FC236}">
                  <a16:creationId xmlns:a16="http://schemas.microsoft.com/office/drawing/2014/main" id="{AB943816-F16B-4254-88EF-CCF2A338D968}"/>
                </a:ext>
              </a:extLst>
            </p:cNvPr>
            <p:cNvSpPr/>
            <p:nvPr/>
          </p:nvSpPr>
          <p:spPr>
            <a:xfrm>
              <a:off x="10776129" y="2518767"/>
              <a:ext cx="931931" cy="721332"/>
            </a:xfrm>
            <a:custGeom>
              <a:avLst/>
              <a:gdLst>
                <a:gd name="connsiteX0" fmla="*/ 2135553 w 3912005"/>
                <a:gd name="connsiteY0" fmla="*/ 1574064 h 3027964"/>
                <a:gd name="connsiteX1" fmla="*/ 2060730 w 3912005"/>
                <a:gd name="connsiteY1" fmla="*/ 1648887 h 3027964"/>
                <a:gd name="connsiteX2" fmla="*/ 2060730 w 3912005"/>
                <a:gd name="connsiteY2" fmla="*/ 1948169 h 3027964"/>
                <a:gd name="connsiteX3" fmla="*/ 2135553 w 3912005"/>
                <a:gd name="connsiteY3" fmla="*/ 2022992 h 3027964"/>
                <a:gd name="connsiteX4" fmla="*/ 2434835 w 3912005"/>
                <a:gd name="connsiteY4" fmla="*/ 2022992 h 3027964"/>
                <a:gd name="connsiteX5" fmla="*/ 2509658 w 3912005"/>
                <a:gd name="connsiteY5" fmla="*/ 1948169 h 3027964"/>
                <a:gd name="connsiteX6" fmla="*/ 2509658 w 3912005"/>
                <a:gd name="connsiteY6" fmla="*/ 1648887 h 3027964"/>
                <a:gd name="connsiteX7" fmla="*/ 2434835 w 3912005"/>
                <a:gd name="connsiteY7" fmla="*/ 1574064 h 3027964"/>
                <a:gd name="connsiteX8" fmla="*/ 1471463 w 3912005"/>
                <a:gd name="connsiteY8" fmla="*/ 1574064 h 3027964"/>
                <a:gd name="connsiteX9" fmla="*/ 1396640 w 3912005"/>
                <a:gd name="connsiteY9" fmla="*/ 1648887 h 3027964"/>
                <a:gd name="connsiteX10" fmla="*/ 1396640 w 3912005"/>
                <a:gd name="connsiteY10" fmla="*/ 1948169 h 3027964"/>
                <a:gd name="connsiteX11" fmla="*/ 1471463 w 3912005"/>
                <a:gd name="connsiteY11" fmla="*/ 2022992 h 3027964"/>
                <a:gd name="connsiteX12" fmla="*/ 1770745 w 3912005"/>
                <a:gd name="connsiteY12" fmla="*/ 2022992 h 3027964"/>
                <a:gd name="connsiteX13" fmla="*/ 1845568 w 3912005"/>
                <a:gd name="connsiteY13" fmla="*/ 1948169 h 3027964"/>
                <a:gd name="connsiteX14" fmla="*/ 1845568 w 3912005"/>
                <a:gd name="connsiteY14" fmla="*/ 1648887 h 3027964"/>
                <a:gd name="connsiteX15" fmla="*/ 1770745 w 3912005"/>
                <a:gd name="connsiteY15" fmla="*/ 1574064 h 3027964"/>
                <a:gd name="connsiteX16" fmla="*/ 2135553 w 3912005"/>
                <a:gd name="connsiteY16" fmla="*/ 909725 h 3027964"/>
                <a:gd name="connsiteX17" fmla="*/ 2060730 w 3912005"/>
                <a:gd name="connsiteY17" fmla="*/ 984548 h 3027964"/>
                <a:gd name="connsiteX18" fmla="*/ 2060730 w 3912005"/>
                <a:gd name="connsiteY18" fmla="*/ 1283830 h 3027964"/>
                <a:gd name="connsiteX19" fmla="*/ 2135553 w 3912005"/>
                <a:gd name="connsiteY19" fmla="*/ 1358653 h 3027964"/>
                <a:gd name="connsiteX20" fmla="*/ 2434835 w 3912005"/>
                <a:gd name="connsiteY20" fmla="*/ 1358653 h 3027964"/>
                <a:gd name="connsiteX21" fmla="*/ 2509658 w 3912005"/>
                <a:gd name="connsiteY21" fmla="*/ 1283830 h 3027964"/>
                <a:gd name="connsiteX22" fmla="*/ 2509658 w 3912005"/>
                <a:gd name="connsiteY22" fmla="*/ 984548 h 3027964"/>
                <a:gd name="connsiteX23" fmla="*/ 2434835 w 3912005"/>
                <a:gd name="connsiteY23" fmla="*/ 909725 h 3027964"/>
                <a:gd name="connsiteX24" fmla="*/ 1471463 w 3912005"/>
                <a:gd name="connsiteY24" fmla="*/ 909725 h 3027964"/>
                <a:gd name="connsiteX25" fmla="*/ 1396640 w 3912005"/>
                <a:gd name="connsiteY25" fmla="*/ 984548 h 3027964"/>
                <a:gd name="connsiteX26" fmla="*/ 1396640 w 3912005"/>
                <a:gd name="connsiteY26" fmla="*/ 1283830 h 3027964"/>
                <a:gd name="connsiteX27" fmla="*/ 1471463 w 3912005"/>
                <a:gd name="connsiteY27" fmla="*/ 1358653 h 3027964"/>
                <a:gd name="connsiteX28" fmla="*/ 1770745 w 3912005"/>
                <a:gd name="connsiteY28" fmla="*/ 1358653 h 3027964"/>
                <a:gd name="connsiteX29" fmla="*/ 1845568 w 3912005"/>
                <a:gd name="connsiteY29" fmla="*/ 1283830 h 3027964"/>
                <a:gd name="connsiteX30" fmla="*/ 1845568 w 3912005"/>
                <a:gd name="connsiteY30" fmla="*/ 984548 h 3027964"/>
                <a:gd name="connsiteX31" fmla="*/ 1770745 w 3912005"/>
                <a:gd name="connsiteY31" fmla="*/ 909725 h 3027964"/>
                <a:gd name="connsiteX32" fmla="*/ 1957257 w 3912005"/>
                <a:gd name="connsiteY32" fmla="*/ 0 h 3027964"/>
                <a:gd name="connsiteX33" fmla="*/ 2151350 w 3912005"/>
                <a:gd name="connsiteY33" fmla="*/ 86426 h 3027964"/>
                <a:gd name="connsiteX34" fmla="*/ 2555654 w 3912005"/>
                <a:gd name="connsiteY34" fmla="*/ 377445 h 3027964"/>
                <a:gd name="connsiteX35" fmla="*/ 2645499 w 3912005"/>
                <a:gd name="connsiteY35" fmla="*/ 338383 h 3027964"/>
                <a:gd name="connsiteX36" fmla="*/ 2821283 w 3912005"/>
                <a:gd name="connsiteY36" fmla="*/ 168457 h 3027964"/>
                <a:gd name="connsiteX37" fmla="*/ 2997064 w 3912005"/>
                <a:gd name="connsiteY37" fmla="*/ 168457 h 3027964"/>
                <a:gd name="connsiteX38" fmla="*/ 3129879 w 3912005"/>
                <a:gd name="connsiteY38" fmla="*/ 301271 h 3027964"/>
                <a:gd name="connsiteX39" fmla="*/ 3127926 w 3912005"/>
                <a:gd name="connsiteY39" fmla="*/ 662606 h 3027964"/>
                <a:gd name="connsiteX40" fmla="*/ 3237303 w 3912005"/>
                <a:gd name="connsiteY40" fmla="*/ 869638 h 3027964"/>
                <a:gd name="connsiteX41" fmla="*/ 3793951 w 3912005"/>
                <a:gd name="connsiteY41" fmla="*/ 1266128 h 3027964"/>
                <a:gd name="connsiteX42" fmla="*/ 3911138 w 3912005"/>
                <a:gd name="connsiteY42" fmla="*/ 1424332 h 3027964"/>
                <a:gd name="connsiteX43" fmla="*/ 3829107 w 3912005"/>
                <a:gd name="connsiteY43" fmla="*/ 1600117 h 3027964"/>
                <a:gd name="connsiteX44" fmla="*/ 3579105 w 3912005"/>
                <a:gd name="connsiteY44" fmla="*/ 1600117 h 3027964"/>
                <a:gd name="connsiteX45" fmla="*/ 3245117 w 3912005"/>
                <a:gd name="connsiteY45" fmla="*/ 1363786 h 3027964"/>
                <a:gd name="connsiteX46" fmla="*/ 3147458 w 3912005"/>
                <a:gd name="connsiteY46" fmla="*/ 1311050 h 3027964"/>
                <a:gd name="connsiteX47" fmla="*/ 3129879 w 3912005"/>
                <a:gd name="connsiteY47" fmla="*/ 1418471 h 3027964"/>
                <a:gd name="connsiteX48" fmla="*/ 3129879 w 3912005"/>
                <a:gd name="connsiteY48" fmla="*/ 2125513 h 3027964"/>
                <a:gd name="connsiteX49" fmla="*/ 3129879 w 3912005"/>
                <a:gd name="connsiteY49" fmla="*/ 2838412 h 3027964"/>
                <a:gd name="connsiteX50" fmla="*/ 2950189 w 3912005"/>
                <a:gd name="connsiteY50" fmla="*/ 3025915 h 3027964"/>
                <a:gd name="connsiteX51" fmla="*/ 2403307 w 3912005"/>
                <a:gd name="connsiteY51" fmla="*/ 3027868 h 3027964"/>
                <a:gd name="connsiteX52" fmla="*/ 2307602 w 3912005"/>
                <a:gd name="connsiteY52" fmla="*/ 2930210 h 3027964"/>
                <a:gd name="connsiteX53" fmla="*/ 2309558 w 3912005"/>
                <a:gd name="connsiteY53" fmla="*/ 2441922 h 3027964"/>
                <a:gd name="connsiteX54" fmla="*/ 2192367 w 3912005"/>
                <a:gd name="connsiteY54" fmla="*/ 2318874 h 3027964"/>
                <a:gd name="connsiteX55" fmla="*/ 1723611 w 3912005"/>
                <a:gd name="connsiteY55" fmla="*/ 2318874 h 3027964"/>
                <a:gd name="connsiteX56" fmla="*/ 1606424 w 3912005"/>
                <a:gd name="connsiteY56" fmla="*/ 2441922 h 3027964"/>
                <a:gd name="connsiteX57" fmla="*/ 1608376 w 3912005"/>
                <a:gd name="connsiteY57" fmla="*/ 2930210 h 3027964"/>
                <a:gd name="connsiteX58" fmla="*/ 1510718 w 3912005"/>
                <a:gd name="connsiteY58" fmla="*/ 3025915 h 3027964"/>
                <a:gd name="connsiteX59" fmla="*/ 973603 w 3912005"/>
                <a:gd name="connsiteY59" fmla="*/ 3023963 h 3027964"/>
                <a:gd name="connsiteX60" fmla="*/ 786100 w 3912005"/>
                <a:gd name="connsiteY60" fmla="*/ 2834504 h 3027964"/>
                <a:gd name="connsiteX61" fmla="*/ 784147 w 3912005"/>
                <a:gd name="connsiteY61" fmla="*/ 1398942 h 3027964"/>
                <a:gd name="connsiteX62" fmla="*/ 764615 w 3912005"/>
                <a:gd name="connsiteY62" fmla="*/ 1311050 h 3027964"/>
                <a:gd name="connsiteX63" fmla="*/ 690394 w 3912005"/>
                <a:gd name="connsiteY63" fmla="*/ 1350112 h 3027964"/>
                <a:gd name="connsiteX64" fmla="*/ 366171 w 3912005"/>
                <a:gd name="connsiteY64" fmla="*/ 1584489 h 3027964"/>
                <a:gd name="connsiteX65" fmla="*/ 192343 w 3912005"/>
                <a:gd name="connsiteY65" fmla="*/ 1637225 h 3027964"/>
                <a:gd name="connsiteX66" fmla="*/ 8745 w 3912005"/>
                <a:gd name="connsiteY66" fmla="*/ 1500506 h 3027964"/>
                <a:gd name="connsiteX67" fmla="*/ 84919 w 3912005"/>
                <a:gd name="connsiteY67" fmla="*/ 1295423 h 3027964"/>
                <a:gd name="connsiteX68" fmla="*/ 702113 w 3912005"/>
                <a:gd name="connsiteY68" fmla="*/ 850109 h 3027964"/>
                <a:gd name="connsiteX69" fmla="*/ 1764628 w 3912005"/>
                <a:gd name="connsiteY69" fmla="*/ 86426 h 3027964"/>
                <a:gd name="connsiteX70" fmla="*/ 1957257 w 3912005"/>
                <a:gd name="connsiteY70" fmla="*/ 0 h 3027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3912005" h="3027964">
                  <a:moveTo>
                    <a:pt x="2135553" y="1574064"/>
                  </a:moveTo>
                  <a:cubicBezTo>
                    <a:pt x="2094229" y="1574064"/>
                    <a:pt x="2060730" y="1607563"/>
                    <a:pt x="2060730" y="1648887"/>
                  </a:cubicBezTo>
                  <a:lnTo>
                    <a:pt x="2060730" y="1948169"/>
                  </a:lnTo>
                  <a:cubicBezTo>
                    <a:pt x="2060730" y="1989493"/>
                    <a:pt x="2094229" y="2022992"/>
                    <a:pt x="2135553" y="2022992"/>
                  </a:cubicBezTo>
                  <a:lnTo>
                    <a:pt x="2434835" y="2022992"/>
                  </a:lnTo>
                  <a:cubicBezTo>
                    <a:pt x="2476159" y="2022992"/>
                    <a:pt x="2509658" y="1989493"/>
                    <a:pt x="2509658" y="1948169"/>
                  </a:cubicBezTo>
                  <a:lnTo>
                    <a:pt x="2509658" y="1648887"/>
                  </a:lnTo>
                  <a:cubicBezTo>
                    <a:pt x="2509658" y="1607563"/>
                    <a:pt x="2476159" y="1574064"/>
                    <a:pt x="2434835" y="1574064"/>
                  </a:cubicBezTo>
                  <a:close/>
                  <a:moveTo>
                    <a:pt x="1471463" y="1574064"/>
                  </a:moveTo>
                  <a:cubicBezTo>
                    <a:pt x="1430139" y="1574064"/>
                    <a:pt x="1396640" y="1607563"/>
                    <a:pt x="1396640" y="1648887"/>
                  </a:cubicBezTo>
                  <a:lnTo>
                    <a:pt x="1396640" y="1948169"/>
                  </a:lnTo>
                  <a:cubicBezTo>
                    <a:pt x="1396640" y="1989493"/>
                    <a:pt x="1430139" y="2022992"/>
                    <a:pt x="1471463" y="2022992"/>
                  </a:cubicBezTo>
                  <a:lnTo>
                    <a:pt x="1770745" y="2022992"/>
                  </a:lnTo>
                  <a:cubicBezTo>
                    <a:pt x="1812069" y="2022992"/>
                    <a:pt x="1845568" y="1989493"/>
                    <a:pt x="1845568" y="1948169"/>
                  </a:cubicBezTo>
                  <a:lnTo>
                    <a:pt x="1845568" y="1648887"/>
                  </a:lnTo>
                  <a:cubicBezTo>
                    <a:pt x="1845568" y="1607563"/>
                    <a:pt x="1812069" y="1574064"/>
                    <a:pt x="1770745" y="1574064"/>
                  </a:cubicBezTo>
                  <a:close/>
                  <a:moveTo>
                    <a:pt x="2135553" y="909725"/>
                  </a:moveTo>
                  <a:cubicBezTo>
                    <a:pt x="2094229" y="909725"/>
                    <a:pt x="2060730" y="943224"/>
                    <a:pt x="2060730" y="984548"/>
                  </a:cubicBezTo>
                  <a:lnTo>
                    <a:pt x="2060730" y="1283830"/>
                  </a:lnTo>
                  <a:cubicBezTo>
                    <a:pt x="2060730" y="1325154"/>
                    <a:pt x="2094229" y="1358653"/>
                    <a:pt x="2135553" y="1358653"/>
                  </a:cubicBezTo>
                  <a:lnTo>
                    <a:pt x="2434835" y="1358653"/>
                  </a:lnTo>
                  <a:cubicBezTo>
                    <a:pt x="2476159" y="1358653"/>
                    <a:pt x="2509658" y="1325154"/>
                    <a:pt x="2509658" y="1283830"/>
                  </a:cubicBezTo>
                  <a:lnTo>
                    <a:pt x="2509658" y="984548"/>
                  </a:lnTo>
                  <a:cubicBezTo>
                    <a:pt x="2509658" y="943224"/>
                    <a:pt x="2476159" y="909725"/>
                    <a:pt x="2434835" y="909725"/>
                  </a:cubicBezTo>
                  <a:close/>
                  <a:moveTo>
                    <a:pt x="1471463" y="909725"/>
                  </a:moveTo>
                  <a:cubicBezTo>
                    <a:pt x="1430139" y="909725"/>
                    <a:pt x="1396640" y="943224"/>
                    <a:pt x="1396640" y="984548"/>
                  </a:cubicBezTo>
                  <a:lnTo>
                    <a:pt x="1396640" y="1283830"/>
                  </a:lnTo>
                  <a:cubicBezTo>
                    <a:pt x="1396640" y="1325154"/>
                    <a:pt x="1430139" y="1358653"/>
                    <a:pt x="1471463" y="1358653"/>
                  </a:cubicBezTo>
                  <a:lnTo>
                    <a:pt x="1770745" y="1358653"/>
                  </a:lnTo>
                  <a:cubicBezTo>
                    <a:pt x="1812069" y="1358653"/>
                    <a:pt x="1845568" y="1325154"/>
                    <a:pt x="1845568" y="1283830"/>
                  </a:cubicBezTo>
                  <a:lnTo>
                    <a:pt x="1845568" y="984548"/>
                  </a:lnTo>
                  <a:cubicBezTo>
                    <a:pt x="1845568" y="943224"/>
                    <a:pt x="1812069" y="909725"/>
                    <a:pt x="1770745" y="909725"/>
                  </a:cubicBezTo>
                  <a:close/>
                  <a:moveTo>
                    <a:pt x="1957257" y="0"/>
                  </a:moveTo>
                  <a:cubicBezTo>
                    <a:pt x="2013166" y="0"/>
                    <a:pt x="2069319" y="28809"/>
                    <a:pt x="2151350" y="86426"/>
                  </a:cubicBezTo>
                  <a:cubicBezTo>
                    <a:pt x="2286117" y="182132"/>
                    <a:pt x="2420887" y="279786"/>
                    <a:pt x="2555654" y="377445"/>
                  </a:cubicBezTo>
                  <a:cubicBezTo>
                    <a:pt x="2612295" y="418462"/>
                    <a:pt x="2641590" y="430180"/>
                    <a:pt x="2645499" y="338383"/>
                  </a:cubicBezTo>
                  <a:cubicBezTo>
                    <a:pt x="2651357" y="191894"/>
                    <a:pt x="2680655" y="168457"/>
                    <a:pt x="2821283" y="168457"/>
                  </a:cubicBezTo>
                  <a:cubicBezTo>
                    <a:pt x="2879877" y="168457"/>
                    <a:pt x="2938470" y="168457"/>
                    <a:pt x="2997064" y="168457"/>
                  </a:cubicBezTo>
                  <a:cubicBezTo>
                    <a:pt x="3084956" y="168457"/>
                    <a:pt x="3129879" y="213379"/>
                    <a:pt x="3129879" y="301271"/>
                  </a:cubicBezTo>
                  <a:cubicBezTo>
                    <a:pt x="3129879" y="422367"/>
                    <a:pt x="3137692" y="543463"/>
                    <a:pt x="3127926" y="662606"/>
                  </a:cubicBezTo>
                  <a:cubicBezTo>
                    <a:pt x="3120112" y="760261"/>
                    <a:pt x="3159177" y="816902"/>
                    <a:pt x="3237303" y="869638"/>
                  </a:cubicBezTo>
                  <a:cubicBezTo>
                    <a:pt x="3424806" y="998547"/>
                    <a:pt x="3608400" y="1133314"/>
                    <a:pt x="3793951" y="1266128"/>
                  </a:cubicBezTo>
                  <a:cubicBezTo>
                    <a:pt x="3850592" y="1307145"/>
                    <a:pt x="3905280" y="1346207"/>
                    <a:pt x="3911138" y="1424332"/>
                  </a:cubicBezTo>
                  <a:cubicBezTo>
                    <a:pt x="3916999" y="1498553"/>
                    <a:pt x="3893562" y="1561052"/>
                    <a:pt x="3829107" y="1600117"/>
                  </a:cubicBezTo>
                  <a:cubicBezTo>
                    <a:pt x="3747076" y="1650897"/>
                    <a:pt x="3659184" y="1652849"/>
                    <a:pt x="3579105" y="1600117"/>
                  </a:cubicBezTo>
                  <a:cubicBezTo>
                    <a:pt x="3465823" y="1525896"/>
                    <a:pt x="3356446" y="1441912"/>
                    <a:pt x="3245117" y="1363786"/>
                  </a:cubicBezTo>
                  <a:cubicBezTo>
                    <a:pt x="3213865" y="1342301"/>
                    <a:pt x="3182614" y="1295423"/>
                    <a:pt x="3147458" y="1311050"/>
                  </a:cubicBezTo>
                  <a:cubicBezTo>
                    <a:pt x="3108394" y="1328627"/>
                    <a:pt x="3129879" y="1381363"/>
                    <a:pt x="3129879" y="1418471"/>
                  </a:cubicBezTo>
                  <a:cubicBezTo>
                    <a:pt x="3127926" y="1656758"/>
                    <a:pt x="3129879" y="1891135"/>
                    <a:pt x="3129879" y="2125513"/>
                  </a:cubicBezTo>
                  <a:cubicBezTo>
                    <a:pt x="3129879" y="2363796"/>
                    <a:pt x="3129879" y="2600126"/>
                    <a:pt x="3129879" y="2838412"/>
                  </a:cubicBezTo>
                  <a:cubicBezTo>
                    <a:pt x="3129879" y="2973179"/>
                    <a:pt x="3083004" y="3023963"/>
                    <a:pt x="2950189" y="3025915"/>
                  </a:cubicBezTo>
                  <a:cubicBezTo>
                    <a:pt x="2768547" y="3027868"/>
                    <a:pt x="2584949" y="3023963"/>
                    <a:pt x="2403307" y="3027868"/>
                  </a:cubicBezTo>
                  <a:cubicBezTo>
                    <a:pt x="2331042" y="3029820"/>
                    <a:pt x="2305649" y="3002478"/>
                    <a:pt x="2307602" y="2930210"/>
                  </a:cubicBezTo>
                  <a:cubicBezTo>
                    <a:pt x="2311510" y="2768100"/>
                    <a:pt x="2305649" y="2604035"/>
                    <a:pt x="2309558" y="2441922"/>
                  </a:cubicBezTo>
                  <a:cubicBezTo>
                    <a:pt x="2311510" y="2355986"/>
                    <a:pt x="2282212" y="2316921"/>
                    <a:pt x="2192367" y="2318874"/>
                  </a:cubicBezTo>
                  <a:cubicBezTo>
                    <a:pt x="2036115" y="2322782"/>
                    <a:pt x="1879863" y="2322782"/>
                    <a:pt x="1723611" y="2318874"/>
                  </a:cubicBezTo>
                  <a:cubicBezTo>
                    <a:pt x="1631814" y="2316921"/>
                    <a:pt x="1604468" y="2357938"/>
                    <a:pt x="1606424" y="2441922"/>
                  </a:cubicBezTo>
                  <a:cubicBezTo>
                    <a:pt x="1610329" y="2604035"/>
                    <a:pt x="1604468" y="2768100"/>
                    <a:pt x="1608376" y="2930210"/>
                  </a:cubicBezTo>
                  <a:cubicBezTo>
                    <a:pt x="1610329" y="3002478"/>
                    <a:pt x="1582983" y="3027868"/>
                    <a:pt x="1510718" y="3025915"/>
                  </a:cubicBezTo>
                  <a:cubicBezTo>
                    <a:pt x="1331029" y="3022007"/>
                    <a:pt x="1153292" y="3025915"/>
                    <a:pt x="973603" y="3023963"/>
                  </a:cubicBezTo>
                  <a:cubicBezTo>
                    <a:pt x="832975" y="3022007"/>
                    <a:pt x="786100" y="2975132"/>
                    <a:pt x="786100" y="2834504"/>
                  </a:cubicBezTo>
                  <a:cubicBezTo>
                    <a:pt x="786100" y="2355986"/>
                    <a:pt x="786100" y="1877464"/>
                    <a:pt x="784147" y="1398942"/>
                  </a:cubicBezTo>
                  <a:cubicBezTo>
                    <a:pt x="784147" y="1369644"/>
                    <a:pt x="801724" y="1326674"/>
                    <a:pt x="764615" y="1311050"/>
                  </a:cubicBezTo>
                  <a:cubicBezTo>
                    <a:pt x="737272" y="1299332"/>
                    <a:pt x="713831" y="1332535"/>
                    <a:pt x="690394" y="1350112"/>
                  </a:cubicBezTo>
                  <a:cubicBezTo>
                    <a:pt x="581020" y="1428238"/>
                    <a:pt x="473596" y="1504411"/>
                    <a:pt x="366171" y="1584489"/>
                  </a:cubicBezTo>
                  <a:cubicBezTo>
                    <a:pt x="313435" y="1623554"/>
                    <a:pt x="256794" y="1645039"/>
                    <a:pt x="192343" y="1637225"/>
                  </a:cubicBezTo>
                  <a:cubicBezTo>
                    <a:pt x="104451" y="1627459"/>
                    <a:pt x="34135" y="1590350"/>
                    <a:pt x="8745" y="1500506"/>
                  </a:cubicBezTo>
                  <a:cubicBezTo>
                    <a:pt x="-16645" y="1416519"/>
                    <a:pt x="14606" y="1346207"/>
                    <a:pt x="84919" y="1295423"/>
                  </a:cubicBezTo>
                  <a:cubicBezTo>
                    <a:pt x="289998" y="1146985"/>
                    <a:pt x="495081" y="998547"/>
                    <a:pt x="702113" y="850109"/>
                  </a:cubicBezTo>
                  <a:cubicBezTo>
                    <a:pt x="1055634" y="594246"/>
                    <a:pt x="1409155" y="340336"/>
                    <a:pt x="1764628" y="86426"/>
                  </a:cubicBezTo>
                  <a:cubicBezTo>
                    <a:pt x="1845683" y="28809"/>
                    <a:pt x="1901348" y="0"/>
                    <a:pt x="19572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508" name="자유형: 도형 507">
              <a:extLst>
                <a:ext uri="{FF2B5EF4-FFF2-40B4-BE49-F238E27FC236}">
                  <a16:creationId xmlns:a16="http://schemas.microsoft.com/office/drawing/2014/main" id="{A1F68FFA-C8E9-4128-B054-A3042EA49462}"/>
                </a:ext>
              </a:extLst>
            </p:cNvPr>
            <p:cNvSpPr/>
            <p:nvPr/>
          </p:nvSpPr>
          <p:spPr>
            <a:xfrm>
              <a:off x="11711789" y="2518767"/>
              <a:ext cx="481931" cy="720868"/>
            </a:xfrm>
            <a:custGeom>
              <a:avLst/>
              <a:gdLst>
                <a:gd name="connsiteX0" fmla="*/ 350537 w 481931"/>
                <a:gd name="connsiteY0" fmla="*/ 374979 h 720868"/>
                <a:gd name="connsiteX1" fmla="*/ 332712 w 481931"/>
                <a:gd name="connsiteY1" fmla="*/ 392804 h 720868"/>
                <a:gd name="connsiteX2" fmla="*/ 332712 w 481931"/>
                <a:gd name="connsiteY2" fmla="*/ 464100 h 720868"/>
                <a:gd name="connsiteX3" fmla="*/ 350537 w 481931"/>
                <a:gd name="connsiteY3" fmla="*/ 481924 h 720868"/>
                <a:gd name="connsiteX4" fmla="*/ 421833 w 481931"/>
                <a:gd name="connsiteY4" fmla="*/ 481924 h 720868"/>
                <a:gd name="connsiteX5" fmla="*/ 439657 w 481931"/>
                <a:gd name="connsiteY5" fmla="*/ 464100 h 720868"/>
                <a:gd name="connsiteX6" fmla="*/ 439657 w 481931"/>
                <a:gd name="connsiteY6" fmla="*/ 392804 h 720868"/>
                <a:gd name="connsiteX7" fmla="*/ 421833 w 481931"/>
                <a:gd name="connsiteY7" fmla="*/ 374979 h 720868"/>
                <a:gd name="connsiteX8" fmla="*/ 350537 w 481931"/>
                <a:gd name="connsiteY8" fmla="*/ 216718 h 720868"/>
                <a:gd name="connsiteX9" fmla="*/ 332712 w 481931"/>
                <a:gd name="connsiteY9" fmla="*/ 234543 h 720868"/>
                <a:gd name="connsiteX10" fmla="*/ 332712 w 481931"/>
                <a:gd name="connsiteY10" fmla="*/ 305839 h 720868"/>
                <a:gd name="connsiteX11" fmla="*/ 350537 w 481931"/>
                <a:gd name="connsiteY11" fmla="*/ 323663 h 720868"/>
                <a:gd name="connsiteX12" fmla="*/ 421833 w 481931"/>
                <a:gd name="connsiteY12" fmla="*/ 323663 h 720868"/>
                <a:gd name="connsiteX13" fmla="*/ 439657 w 481931"/>
                <a:gd name="connsiteY13" fmla="*/ 305839 h 720868"/>
                <a:gd name="connsiteX14" fmla="*/ 439657 w 481931"/>
                <a:gd name="connsiteY14" fmla="*/ 234543 h 720868"/>
                <a:gd name="connsiteX15" fmla="*/ 421833 w 481931"/>
                <a:gd name="connsiteY15" fmla="*/ 216718 h 720868"/>
                <a:gd name="connsiteX16" fmla="*/ 466264 w 481931"/>
                <a:gd name="connsiteY16" fmla="*/ 0 h 720868"/>
                <a:gd name="connsiteX17" fmla="*/ 481931 w 481931"/>
                <a:gd name="connsiteY17" fmla="*/ 3880 h 720868"/>
                <a:gd name="connsiteX18" fmla="*/ 481931 w 481931"/>
                <a:gd name="connsiteY18" fmla="*/ 552410 h 720868"/>
                <a:gd name="connsiteX19" fmla="*/ 410604 w 481931"/>
                <a:gd name="connsiteY19" fmla="*/ 552410 h 720868"/>
                <a:gd name="connsiteX20" fmla="*/ 382688 w 481931"/>
                <a:gd name="connsiteY20" fmla="*/ 581723 h 720868"/>
                <a:gd name="connsiteX21" fmla="*/ 383153 w 481931"/>
                <a:gd name="connsiteY21" fmla="*/ 698045 h 720868"/>
                <a:gd name="connsiteX22" fmla="*/ 359888 w 481931"/>
                <a:gd name="connsiteY22" fmla="*/ 720844 h 720868"/>
                <a:gd name="connsiteX23" fmla="*/ 231935 w 481931"/>
                <a:gd name="connsiteY23" fmla="*/ 720379 h 720868"/>
                <a:gd name="connsiteX24" fmla="*/ 187267 w 481931"/>
                <a:gd name="connsiteY24" fmla="*/ 675245 h 720868"/>
                <a:gd name="connsiteX25" fmla="*/ 186802 w 481931"/>
                <a:gd name="connsiteY25" fmla="*/ 333261 h 720868"/>
                <a:gd name="connsiteX26" fmla="*/ 182149 w 481931"/>
                <a:gd name="connsiteY26" fmla="*/ 312323 h 720868"/>
                <a:gd name="connsiteX27" fmla="*/ 164468 w 481931"/>
                <a:gd name="connsiteY27" fmla="*/ 321628 h 720868"/>
                <a:gd name="connsiteX28" fmla="*/ 87230 w 481931"/>
                <a:gd name="connsiteY28" fmla="*/ 377463 h 720868"/>
                <a:gd name="connsiteX29" fmla="*/ 45821 w 481931"/>
                <a:gd name="connsiteY29" fmla="*/ 390026 h 720868"/>
                <a:gd name="connsiteX30" fmla="*/ 2083 w 481931"/>
                <a:gd name="connsiteY30" fmla="*/ 357456 h 720868"/>
                <a:gd name="connsiteX31" fmla="*/ 20230 w 481931"/>
                <a:gd name="connsiteY31" fmla="*/ 308600 h 720868"/>
                <a:gd name="connsiteX32" fmla="*/ 167260 w 481931"/>
                <a:gd name="connsiteY32" fmla="*/ 202516 h 720868"/>
                <a:gd name="connsiteX33" fmla="*/ 420376 w 481931"/>
                <a:gd name="connsiteY33" fmla="*/ 20589 h 720868"/>
                <a:gd name="connsiteX34" fmla="*/ 466264 w 481931"/>
                <a:gd name="connsiteY34" fmla="*/ 0 h 720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81931" h="720868">
                  <a:moveTo>
                    <a:pt x="350537" y="374979"/>
                  </a:moveTo>
                  <a:cubicBezTo>
                    <a:pt x="340693" y="374979"/>
                    <a:pt x="332712" y="382959"/>
                    <a:pt x="332712" y="392804"/>
                  </a:cubicBezTo>
                  <a:lnTo>
                    <a:pt x="332712" y="464100"/>
                  </a:lnTo>
                  <a:cubicBezTo>
                    <a:pt x="332712" y="473944"/>
                    <a:pt x="340693" y="481924"/>
                    <a:pt x="350537" y="481924"/>
                  </a:cubicBezTo>
                  <a:lnTo>
                    <a:pt x="421833" y="481924"/>
                  </a:lnTo>
                  <a:cubicBezTo>
                    <a:pt x="431677" y="481924"/>
                    <a:pt x="439657" y="473944"/>
                    <a:pt x="439657" y="464100"/>
                  </a:cubicBezTo>
                  <a:lnTo>
                    <a:pt x="439657" y="392804"/>
                  </a:lnTo>
                  <a:cubicBezTo>
                    <a:pt x="439657" y="382959"/>
                    <a:pt x="431677" y="374979"/>
                    <a:pt x="421833" y="374979"/>
                  </a:cubicBezTo>
                  <a:close/>
                  <a:moveTo>
                    <a:pt x="350537" y="216718"/>
                  </a:moveTo>
                  <a:cubicBezTo>
                    <a:pt x="340693" y="216718"/>
                    <a:pt x="332712" y="224698"/>
                    <a:pt x="332712" y="234543"/>
                  </a:cubicBezTo>
                  <a:lnTo>
                    <a:pt x="332712" y="305839"/>
                  </a:lnTo>
                  <a:cubicBezTo>
                    <a:pt x="332712" y="315683"/>
                    <a:pt x="340693" y="323663"/>
                    <a:pt x="350537" y="323663"/>
                  </a:cubicBezTo>
                  <a:lnTo>
                    <a:pt x="421833" y="323663"/>
                  </a:lnTo>
                  <a:cubicBezTo>
                    <a:pt x="431677" y="323663"/>
                    <a:pt x="439657" y="315683"/>
                    <a:pt x="439657" y="305839"/>
                  </a:cubicBezTo>
                  <a:lnTo>
                    <a:pt x="439657" y="234543"/>
                  </a:lnTo>
                  <a:cubicBezTo>
                    <a:pt x="439657" y="224698"/>
                    <a:pt x="431677" y="216718"/>
                    <a:pt x="421833" y="216718"/>
                  </a:cubicBezTo>
                  <a:close/>
                  <a:moveTo>
                    <a:pt x="466264" y="0"/>
                  </a:moveTo>
                  <a:lnTo>
                    <a:pt x="481931" y="3880"/>
                  </a:lnTo>
                  <a:lnTo>
                    <a:pt x="481931" y="552410"/>
                  </a:lnTo>
                  <a:lnTo>
                    <a:pt x="410604" y="552410"/>
                  </a:lnTo>
                  <a:cubicBezTo>
                    <a:pt x="388736" y="551945"/>
                    <a:pt x="382222" y="561716"/>
                    <a:pt x="382688" y="581723"/>
                  </a:cubicBezTo>
                  <a:cubicBezTo>
                    <a:pt x="383618" y="620342"/>
                    <a:pt x="382222" y="659426"/>
                    <a:pt x="383153" y="698045"/>
                  </a:cubicBezTo>
                  <a:cubicBezTo>
                    <a:pt x="383618" y="715261"/>
                    <a:pt x="377104" y="721309"/>
                    <a:pt x="359888" y="720844"/>
                  </a:cubicBezTo>
                  <a:cubicBezTo>
                    <a:pt x="317082" y="719913"/>
                    <a:pt x="274741" y="720844"/>
                    <a:pt x="231935" y="720379"/>
                  </a:cubicBezTo>
                  <a:cubicBezTo>
                    <a:pt x="198434" y="719913"/>
                    <a:pt x="187267" y="708746"/>
                    <a:pt x="187267" y="675245"/>
                  </a:cubicBezTo>
                  <a:cubicBezTo>
                    <a:pt x="187267" y="561251"/>
                    <a:pt x="187267" y="447256"/>
                    <a:pt x="186802" y="333261"/>
                  </a:cubicBezTo>
                  <a:cubicBezTo>
                    <a:pt x="186802" y="326281"/>
                    <a:pt x="190989" y="316045"/>
                    <a:pt x="182149" y="312323"/>
                  </a:cubicBezTo>
                  <a:cubicBezTo>
                    <a:pt x="175635" y="309531"/>
                    <a:pt x="170051" y="317441"/>
                    <a:pt x="164468" y="321628"/>
                  </a:cubicBezTo>
                  <a:cubicBezTo>
                    <a:pt x="138413" y="340240"/>
                    <a:pt x="112822" y="358386"/>
                    <a:pt x="87230" y="377463"/>
                  </a:cubicBezTo>
                  <a:cubicBezTo>
                    <a:pt x="74668" y="386769"/>
                    <a:pt x="61174" y="391887"/>
                    <a:pt x="45821" y="390026"/>
                  </a:cubicBezTo>
                  <a:cubicBezTo>
                    <a:pt x="24883" y="387699"/>
                    <a:pt x="8132" y="378859"/>
                    <a:pt x="2083" y="357456"/>
                  </a:cubicBezTo>
                  <a:cubicBezTo>
                    <a:pt x="-3965" y="337448"/>
                    <a:pt x="3479" y="320698"/>
                    <a:pt x="20230" y="308600"/>
                  </a:cubicBezTo>
                  <a:cubicBezTo>
                    <a:pt x="69084" y="273239"/>
                    <a:pt x="117940" y="237877"/>
                    <a:pt x="167260" y="202516"/>
                  </a:cubicBezTo>
                  <a:cubicBezTo>
                    <a:pt x="251477" y="141563"/>
                    <a:pt x="335694" y="81076"/>
                    <a:pt x="420376" y="20589"/>
                  </a:cubicBezTo>
                  <a:cubicBezTo>
                    <a:pt x="439685" y="6863"/>
                    <a:pt x="452946" y="0"/>
                    <a:pt x="46626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509" name="Circle: Hollow 29">
            <a:extLst>
              <a:ext uri="{FF2B5EF4-FFF2-40B4-BE49-F238E27FC236}">
                <a16:creationId xmlns:a16="http://schemas.microsoft.com/office/drawing/2014/main" id="{7BDBCA72-1769-483B-8BC8-222FEBB2B1E6}"/>
              </a:ext>
            </a:extLst>
          </p:cNvPr>
          <p:cNvSpPr/>
          <p:nvPr/>
        </p:nvSpPr>
        <p:spPr>
          <a:xfrm>
            <a:off x="5037731" y="1805972"/>
            <a:ext cx="2116539" cy="2116539"/>
          </a:xfrm>
          <a:prstGeom prst="donut">
            <a:avLst>
              <a:gd name="adj" fmla="val 517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80CB4ADE-5FD6-4E17-9461-49AFEAC4F7E4}"/>
              </a:ext>
            </a:extLst>
          </p:cNvPr>
          <p:cNvSpPr txBox="1"/>
          <p:nvPr/>
        </p:nvSpPr>
        <p:spPr>
          <a:xfrm>
            <a:off x="785882" y="1726066"/>
            <a:ext cx="139121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</a:rPr>
              <a:t>A Case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8F8CF17B-DA4D-47D6-95BC-EC190BCE1D3D}"/>
              </a:ext>
            </a:extLst>
          </p:cNvPr>
          <p:cNvSpPr txBox="1"/>
          <p:nvPr/>
        </p:nvSpPr>
        <p:spPr>
          <a:xfrm>
            <a:off x="10001567" y="1726066"/>
            <a:ext cx="1404552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altLang="ko-KR" sz="2800" b="1" dirty="0">
                <a:ln w="3175">
                  <a:noFill/>
                </a:ln>
                <a:solidFill>
                  <a:schemeClr val="accent1"/>
                </a:solidFill>
              </a:rPr>
              <a:t>B Case</a:t>
            </a:r>
            <a:endParaRPr lang="ko-KR" altLang="en-US" sz="2800" b="1" dirty="0">
              <a:ln w="3175">
                <a:noFill/>
              </a:ln>
              <a:solidFill>
                <a:schemeClr val="accent1"/>
              </a:solidFill>
            </a:endParaRPr>
          </a:p>
        </p:txBody>
      </p:sp>
      <p:sp>
        <p:nvSpPr>
          <p:cNvPr id="512" name="사각형: 둥근 모서리 511">
            <a:extLst>
              <a:ext uri="{FF2B5EF4-FFF2-40B4-BE49-F238E27FC236}">
                <a16:creationId xmlns:a16="http://schemas.microsoft.com/office/drawing/2014/main" id="{468F33FE-6C96-4A2C-AF8C-C26C3789B1D9}"/>
              </a:ext>
            </a:extLst>
          </p:cNvPr>
          <p:cNvSpPr/>
          <p:nvPr/>
        </p:nvSpPr>
        <p:spPr>
          <a:xfrm>
            <a:off x="5096242" y="4110420"/>
            <a:ext cx="1995788" cy="478971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</a:p>
        </p:txBody>
      </p:sp>
      <p:sp>
        <p:nvSpPr>
          <p:cNvPr id="513" name="사각형: 둥근 모서리 512">
            <a:extLst>
              <a:ext uri="{FF2B5EF4-FFF2-40B4-BE49-F238E27FC236}">
                <a16:creationId xmlns:a16="http://schemas.microsoft.com/office/drawing/2014/main" id="{1FEE14B2-49D6-4FBE-AC51-2E630AA401BE}"/>
              </a:ext>
            </a:extLst>
          </p:cNvPr>
          <p:cNvSpPr/>
          <p:nvPr/>
        </p:nvSpPr>
        <p:spPr>
          <a:xfrm>
            <a:off x="5096242" y="4893454"/>
            <a:ext cx="1995788" cy="478971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</a:p>
        </p:txBody>
      </p:sp>
      <p:sp>
        <p:nvSpPr>
          <p:cNvPr id="514" name="사각형: 둥근 모서리 513">
            <a:extLst>
              <a:ext uri="{FF2B5EF4-FFF2-40B4-BE49-F238E27FC236}">
                <a16:creationId xmlns:a16="http://schemas.microsoft.com/office/drawing/2014/main" id="{A5D13496-9694-4976-AAD8-F37F57EF77E4}"/>
              </a:ext>
            </a:extLst>
          </p:cNvPr>
          <p:cNvSpPr/>
          <p:nvPr/>
        </p:nvSpPr>
        <p:spPr>
          <a:xfrm>
            <a:off x="5096242" y="5676488"/>
            <a:ext cx="1995788" cy="478971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</a:p>
        </p:txBody>
      </p:sp>
      <p:grpSp>
        <p:nvGrpSpPr>
          <p:cNvPr id="515" name="그룹 514">
            <a:extLst>
              <a:ext uri="{FF2B5EF4-FFF2-40B4-BE49-F238E27FC236}">
                <a16:creationId xmlns:a16="http://schemas.microsoft.com/office/drawing/2014/main" id="{B554AA6D-6E22-4D27-A62A-4103295FC1A0}"/>
              </a:ext>
            </a:extLst>
          </p:cNvPr>
          <p:cNvGrpSpPr/>
          <p:nvPr/>
        </p:nvGrpSpPr>
        <p:grpSpPr>
          <a:xfrm>
            <a:off x="7385402" y="4057517"/>
            <a:ext cx="4322657" cy="2150844"/>
            <a:chOff x="7385402" y="4005263"/>
            <a:chExt cx="4322657" cy="2150844"/>
          </a:xfrm>
        </p:grpSpPr>
        <p:grpSp>
          <p:nvGrpSpPr>
            <p:cNvPr id="516" name="Group 14">
              <a:extLst>
                <a:ext uri="{FF2B5EF4-FFF2-40B4-BE49-F238E27FC236}">
                  <a16:creationId xmlns:a16="http://schemas.microsoft.com/office/drawing/2014/main" id="{BDB4C6DE-06E8-420F-830D-4353A72DC3E3}"/>
                </a:ext>
              </a:extLst>
            </p:cNvPr>
            <p:cNvGrpSpPr/>
            <p:nvPr/>
          </p:nvGrpSpPr>
          <p:grpSpPr>
            <a:xfrm>
              <a:off x="7385402" y="4005263"/>
              <a:ext cx="4322657" cy="584776"/>
              <a:chOff x="3512168" y="1852968"/>
              <a:chExt cx="1689853" cy="584776"/>
            </a:xfrm>
          </p:grpSpPr>
          <p:sp>
            <p:nvSpPr>
              <p:cNvPr id="523" name="TextBox 522">
                <a:extLst>
                  <a:ext uri="{FF2B5EF4-FFF2-40B4-BE49-F238E27FC236}">
                    <a16:creationId xmlns:a16="http://schemas.microsoft.com/office/drawing/2014/main" id="{F2D6E033-7624-426A-A3D4-072E1DD4E778}"/>
                  </a:ext>
                </a:extLst>
              </p:cNvPr>
              <p:cNvSpPr txBox="1"/>
              <p:nvPr/>
            </p:nvSpPr>
            <p:spPr>
              <a:xfrm>
                <a:off x="3512168" y="2160745"/>
                <a:ext cx="168985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24" name="TextBox 523">
                <a:extLst>
                  <a:ext uri="{FF2B5EF4-FFF2-40B4-BE49-F238E27FC236}">
                    <a16:creationId xmlns:a16="http://schemas.microsoft.com/office/drawing/2014/main" id="{F0E9F6F6-1BFA-4318-82D4-CCD5CB4EE46E}"/>
                  </a:ext>
                </a:extLst>
              </p:cNvPr>
              <p:cNvSpPr txBox="1"/>
              <p:nvPr/>
            </p:nvSpPr>
            <p:spPr>
              <a:xfrm>
                <a:off x="3512168" y="1852968"/>
                <a:ext cx="1689853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1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517" name="Group 14">
              <a:extLst>
                <a:ext uri="{FF2B5EF4-FFF2-40B4-BE49-F238E27FC236}">
                  <a16:creationId xmlns:a16="http://schemas.microsoft.com/office/drawing/2014/main" id="{BC03A520-AA9A-42A8-AA5E-854846336843}"/>
                </a:ext>
              </a:extLst>
            </p:cNvPr>
            <p:cNvGrpSpPr/>
            <p:nvPr/>
          </p:nvGrpSpPr>
          <p:grpSpPr>
            <a:xfrm>
              <a:off x="7385402" y="4788297"/>
              <a:ext cx="4322657" cy="584776"/>
              <a:chOff x="3512168" y="1852968"/>
              <a:chExt cx="1689853" cy="584776"/>
            </a:xfrm>
          </p:grpSpPr>
          <p:sp>
            <p:nvSpPr>
              <p:cNvPr id="521" name="TextBox 520">
                <a:extLst>
                  <a:ext uri="{FF2B5EF4-FFF2-40B4-BE49-F238E27FC236}">
                    <a16:creationId xmlns:a16="http://schemas.microsoft.com/office/drawing/2014/main" id="{68A37F69-3E52-462A-8C38-BF2D098D9533}"/>
                  </a:ext>
                </a:extLst>
              </p:cNvPr>
              <p:cNvSpPr txBox="1"/>
              <p:nvPr/>
            </p:nvSpPr>
            <p:spPr>
              <a:xfrm>
                <a:off x="3512168" y="2160745"/>
                <a:ext cx="168985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22" name="TextBox 521">
                <a:extLst>
                  <a:ext uri="{FF2B5EF4-FFF2-40B4-BE49-F238E27FC236}">
                    <a16:creationId xmlns:a16="http://schemas.microsoft.com/office/drawing/2014/main" id="{7FC65B7D-65D7-48D6-B5BA-09ED491C3560}"/>
                  </a:ext>
                </a:extLst>
              </p:cNvPr>
              <p:cNvSpPr txBox="1"/>
              <p:nvPr/>
            </p:nvSpPr>
            <p:spPr>
              <a:xfrm>
                <a:off x="3512168" y="1852968"/>
                <a:ext cx="1689853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1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518" name="Group 14">
              <a:extLst>
                <a:ext uri="{FF2B5EF4-FFF2-40B4-BE49-F238E27FC236}">
                  <a16:creationId xmlns:a16="http://schemas.microsoft.com/office/drawing/2014/main" id="{04D2E623-E46A-41F7-8E7A-C63E1DD1428B}"/>
                </a:ext>
              </a:extLst>
            </p:cNvPr>
            <p:cNvGrpSpPr/>
            <p:nvPr/>
          </p:nvGrpSpPr>
          <p:grpSpPr>
            <a:xfrm>
              <a:off x="7385402" y="5571331"/>
              <a:ext cx="4322657" cy="584776"/>
              <a:chOff x="3512168" y="1852968"/>
              <a:chExt cx="1689853" cy="584776"/>
            </a:xfrm>
          </p:grpSpPr>
          <p:sp>
            <p:nvSpPr>
              <p:cNvPr id="519" name="TextBox 518">
                <a:extLst>
                  <a:ext uri="{FF2B5EF4-FFF2-40B4-BE49-F238E27FC236}">
                    <a16:creationId xmlns:a16="http://schemas.microsoft.com/office/drawing/2014/main" id="{16205FF1-23EA-4264-A976-2A68C0C98F6A}"/>
                  </a:ext>
                </a:extLst>
              </p:cNvPr>
              <p:cNvSpPr txBox="1"/>
              <p:nvPr/>
            </p:nvSpPr>
            <p:spPr>
              <a:xfrm>
                <a:off x="3512168" y="2160745"/>
                <a:ext cx="168985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20" name="TextBox 519">
                <a:extLst>
                  <a:ext uri="{FF2B5EF4-FFF2-40B4-BE49-F238E27FC236}">
                    <a16:creationId xmlns:a16="http://schemas.microsoft.com/office/drawing/2014/main" id="{CA97E0FD-E91A-4DC3-8679-4C1EC5E41849}"/>
                  </a:ext>
                </a:extLst>
              </p:cNvPr>
              <p:cNvSpPr txBox="1"/>
              <p:nvPr/>
            </p:nvSpPr>
            <p:spPr>
              <a:xfrm>
                <a:off x="3512168" y="1852968"/>
                <a:ext cx="1689853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1"/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accent1"/>
                  </a:solidFill>
                </a:endParaRPr>
              </a:p>
            </p:txBody>
          </p:sp>
        </p:grpSp>
      </p:grpSp>
      <p:grpSp>
        <p:nvGrpSpPr>
          <p:cNvPr id="525" name="Group 14">
            <a:extLst>
              <a:ext uri="{FF2B5EF4-FFF2-40B4-BE49-F238E27FC236}">
                <a16:creationId xmlns:a16="http://schemas.microsoft.com/office/drawing/2014/main" id="{424A81E8-DB7E-499C-8910-D1FFBD39862A}"/>
              </a:ext>
            </a:extLst>
          </p:cNvPr>
          <p:cNvGrpSpPr/>
          <p:nvPr/>
        </p:nvGrpSpPr>
        <p:grpSpPr>
          <a:xfrm>
            <a:off x="480213" y="4057517"/>
            <a:ext cx="4322657" cy="584776"/>
            <a:chOff x="3512168" y="1852968"/>
            <a:chExt cx="1689853" cy="584776"/>
          </a:xfrm>
        </p:grpSpPr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DD9B2B24-61EA-44DD-9EE3-54C7BE3D53FA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D2C795EE-F61F-4693-B3D2-86932B5050AB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528" name="Group 14">
            <a:extLst>
              <a:ext uri="{FF2B5EF4-FFF2-40B4-BE49-F238E27FC236}">
                <a16:creationId xmlns:a16="http://schemas.microsoft.com/office/drawing/2014/main" id="{27EBBB17-4BCE-4BDD-8926-60F1518A63EA}"/>
              </a:ext>
            </a:extLst>
          </p:cNvPr>
          <p:cNvGrpSpPr/>
          <p:nvPr/>
        </p:nvGrpSpPr>
        <p:grpSpPr>
          <a:xfrm>
            <a:off x="480213" y="4840551"/>
            <a:ext cx="4322657" cy="584776"/>
            <a:chOff x="3512168" y="1852968"/>
            <a:chExt cx="1689853" cy="584776"/>
          </a:xfrm>
        </p:grpSpPr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A4799290-34B9-473B-B65B-3B19CCA5CDC8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0" name="TextBox 529">
              <a:extLst>
                <a:ext uri="{FF2B5EF4-FFF2-40B4-BE49-F238E27FC236}">
                  <a16:creationId xmlns:a16="http://schemas.microsoft.com/office/drawing/2014/main" id="{51CAF922-A156-4D6C-A8C6-C2A16414E567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531" name="Group 14">
            <a:extLst>
              <a:ext uri="{FF2B5EF4-FFF2-40B4-BE49-F238E27FC236}">
                <a16:creationId xmlns:a16="http://schemas.microsoft.com/office/drawing/2014/main" id="{523E0C73-CFB2-465F-B3BC-56F948AF5886}"/>
              </a:ext>
            </a:extLst>
          </p:cNvPr>
          <p:cNvGrpSpPr/>
          <p:nvPr/>
        </p:nvGrpSpPr>
        <p:grpSpPr>
          <a:xfrm>
            <a:off x="480213" y="5623585"/>
            <a:ext cx="4322657" cy="584776"/>
            <a:chOff x="3512168" y="1852968"/>
            <a:chExt cx="1689853" cy="584776"/>
          </a:xfrm>
        </p:grpSpPr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FE627B82-21E1-4693-9A78-9E6D09B8FACD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5EC5E01A-0F19-4B1D-88F9-C65ED6C7DBE8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114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2023-11-27T14:50:08Z</dcterms:modified>
</cp:coreProperties>
</file>