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889" name="그룹 3888">
            <a:extLst>
              <a:ext uri="{FF2B5EF4-FFF2-40B4-BE49-F238E27FC236}">
                <a16:creationId xmlns:a16="http://schemas.microsoft.com/office/drawing/2014/main" id="{231CE2E3-DBCF-491E-B6B1-07CDB5052AE5}"/>
              </a:ext>
            </a:extLst>
          </p:cNvPr>
          <p:cNvGrpSpPr/>
          <p:nvPr/>
        </p:nvGrpSpPr>
        <p:grpSpPr>
          <a:xfrm>
            <a:off x="676008" y="1860394"/>
            <a:ext cx="1987860" cy="1996682"/>
            <a:chOff x="6003338" y="1951596"/>
            <a:chExt cx="1484323" cy="1490912"/>
          </a:xfrm>
        </p:grpSpPr>
        <p:sp>
          <p:nvSpPr>
            <p:cNvPr id="3890" name="자유형: 도형 3889">
              <a:extLst>
                <a:ext uri="{FF2B5EF4-FFF2-40B4-BE49-F238E27FC236}">
                  <a16:creationId xmlns:a16="http://schemas.microsoft.com/office/drawing/2014/main" id="{6BBD5D68-9129-4A4E-B1B8-85323E2E4A1C}"/>
                </a:ext>
              </a:extLst>
            </p:cNvPr>
            <p:cNvSpPr/>
            <p:nvPr/>
          </p:nvSpPr>
          <p:spPr>
            <a:xfrm>
              <a:off x="6139104" y="2122341"/>
              <a:ext cx="1207555" cy="1320109"/>
            </a:xfrm>
            <a:custGeom>
              <a:avLst/>
              <a:gdLst>
                <a:gd name="connsiteX0" fmla="*/ 618012 w 1207555"/>
                <a:gd name="connsiteY0" fmla="*/ 8423 h 1320109"/>
                <a:gd name="connsiteX1" fmla="*/ 588902 w 1207555"/>
                <a:gd name="connsiteY1" fmla="*/ 10465 h 1320109"/>
                <a:gd name="connsiteX2" fmla="*/ 6417 w 1207555"/>
                <a:gd name="connsiteY2" fmla="*/ 638161 h 1320109"/>
                <a:gd name="connsiteX3" fmla="*/ 0 w 1207555"/>
                <a:gd name="connsiteY3" fmla="*/ 644403 h 1320109"/>
                <a:gd name="connsiteX4" fmla="*/ 0 w 1207555"/>
                <a:gd name="connsiteY4" fmla="*/ 1320109 h 1320109"/>
                <a:gd name="connsiteX5" fmla="*/ 1207556 w 1207555"/>
                <a:gd name="connsiteY5" fmla="*/ 1320109 h 1320109"/>
                <a:gd name="connsiteX6" fmla="*/ 1207556 w 1207555"/>
                <a:gd name="connsiteY6" fmla="*/ 638161 h 1320109"/>
                <a:gd name="connsiteX7" fmla="*/ 1193613 w 1207555"/>
                <a:gd name="connsiteY7" fmla="*/ 622702 h 1320109"/>
                <a:gd name="connsiteX8" fmla="*/ 618012 w 1207555"/>
                <a:gd name="connsiteY8" fmla="*/ 8423 h 1320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07555" h="1320109">
                  <a:moveTo>
                    <a:pt x="618012" y="8423"/>
                  </a:moveTo>
                  <a:cubicBezTo>
                    <a:pt x="604886" y="-5635"/>
                    <a:pt x="598819" y="-94"/>
                    <a:pt x="588902" y="10465"/>
                  </a:cubicBezTo>
                  <a:cubicBezTo>
                    <a:pt x="397385" y="215516"/>
                    <a:pt x="23334" y="620135"/>
                    <a:pt x="6417" y="638161"/>
                  </a:cubicBezTo>
                  <a:cubicBezTo>
                    <a:pt x="4200" y="640319"/>
                    <a:pt x="2100" y="642420"/>
                    <a:pt x="0" y="644403"/>
                  </a:cubicBezTo>
                  <a:lnTo>
                    <a:pt x="0" y="1320109"/>
                  </a:lnTo>
                  <a:lnTo>
                    <a:pt x="1207556" y="1320109"/>
                  </a:lnTo>
                  <a:lnTo>
                    <a:pt x="1207556" y="638161"/>
                  </a:lnTo>
                  <a:cubicBezTo>
                    <a:pt x="1199680" y="629469"/>
                    <a:pt x="1193847" y="622994"/>
                    <a:pt x="1193613" y="622702"/>
                  </a:cubicBezTo>
                  <a:cubicBezTo>
                    <a:pt x="1001630" y="418059"/>
                    <a:pt x="809529" y="213533"/>
                    <a:pt x="618012" y="842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/>
            </a:p>
          </p:txBody>
        </p:sp>
        <p:sp>
          <p:nvSpPr>
            <p:cNvPr id="3891" name="자유형: 도형 3890">
              <a:extLst>
                <a:ext uri="{FF2B5EF4-FFF2-40B4-BE49-F238E27FC236}">
                  <a16:creationId xmlns:a16="http://schemas.microsoft.com/office/drawing/2014/main" id="{C3CCDC73-4D58-43E4-84FA-3CE46270CB5A}"/>
                </a:ext>
              </a:extLst>
            </p:cNvPr>
            <p:cNvSpPr/>
            <p:nvPr/>
          </p:nvSpPr>
          <p:spPr>
            <a:xfrm>
              <a:off x="6290719" y="2876590"/>
              <a:ext cx="361741" cy="443412"/>
            </a:xfrm>
            <a:custGeom>
              <a:avLst/>
              <a:gdLst>
                <a:gd name="connsiteX0" fmla="*/ 344941 w 361741"/>
                <a:gd name="connsiteY0" fmla="*/ 443412 h 443412"/>
                <a:gd name="connsiteX1" fmla="*/ 16801 w 361741"/>
                <a:gd name="connsiteY1" fmla="*/ 443412 h 443412"/>
                <a:gd name="connsiteX2" fmla="*/ 0 w 361741"/>
                <a:gd name="connsiteY2" fmla="*/ 426611 h 443412"/>
                <a:gd name="connsiteX3" fmla="*/ 0 w 361741"/>
                <a:gd name="connsiteY3" fmla="*/ 16801 h 443412"/>
                <a:gd name="connsiteX4" fmla="*/ 16801 w 361741"/>
                <a:gd name="connsiteY4" fmla="*/ 0 h 443412"/>
                <a:gd name="connsiteX5" fmla="*/ 344941 w 361741"/>
                <a:gd name="connsiteY5" fmla="*/ 0 h 443412"/>
                <a:gd name="connsiteX6" fmla="*/ 361742 w 361741"/>
                <a:gd name="connsiteY6" fmla="*/ 16801 h 443412"/>
                <a:gd name="connsiteX7" fmla="*/ 361742 w 361741"/>
                <a:gd name="connsiteY7" fmla="*/ 426611 h 443412"/>
                <a:gd name="connsiteX8" fmla="*/ 344941 w 361741"/>
                <a:gd name="connsiteY8" fmla="*/ 443412 h 44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1741" h="443412">
                  <a:moveTo>
                    <a:pt x="344941" y="443412"/>
                  </a:moveTo>
                  <a:lnTo>
                    <a:pt x="16801" y="443412"/>
                  </a:lnTo>
                  <a:cubicBezTo>
                    <a:pt x="7525" y="443412"/>
                    <a:pt x="0" y="435887"/>
                    <a:pt x="0" y="426611"/>
                  </a:cubicBezTo>
                  <a:lnTo>
                    <a:pt x="0" y="16801"/>
                  </a:lnTo>
                  <a:cubicBezTo>
                    <a:pt x="0" y="7525"/>
                    <a:pt x="7525" y="0"/>
                    <a:pt x="16801" y="0"/>
                  </a:cubicBezTo>
                  <a:lnTo>
                    <a:pt x="344941" y="0"/>
                  </a:lnTo>
                  <a:cubicBezTo>
                    <a:pt x="354216" y="0"/>
                    <a:pt x="361742" y="7525"/>
                    <a:pt x="361742" y="16801"/>
                  </a:cubicBezTo>
                  <a:lnTo>
                    <a:pt x="361742" y="426611"/>
                  </a:lnTo>
                  <a:cubicBezTo>
                    <a:pt x="361742" y="435887"/>
                    <a:pt x="354216" y="443412"/>
                    <a:pt x="344941" y="443412"/>
                  </a:cubicBezTo>
                  <a:close/>
                </a:path>
              </a:pathLst>
            </a:custGeom>
            <a:solidFill>
              <a:srgbClr val="565E71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892" name="자유형: 도형 3891">
              <a:extLst>
                <a:ext uri="{FF2B5EF4-FFF2-40B4-BE49-F238E27FC236}">
                  <a16:creationId xmlns:a16="http://schemas.microsoft.com/office/drawing/2014/main" id="{2835E731-2E6D-44C0-90A0-9E0C7637CABB}"/>
                </a:ext>
              </a:extLst>
            </p:cNvPr>
            <p:cNvSpPr/>
            <p:nvPr/>
          </p:nvSpPr>
          <p:spPr>
            <a:xfrm>
              <a:off x="6622649" y="2392749"/>
              <a:ext cx="241458" cy="241455"/>
            </a:xfrm>
            <a:custGeom>
              <a:avLst/>
              <a:gdLst>
                <a:gd name="connsiteX0" fmla="*/ 119999 w 241458"/>
                <a:gd name="connsiteY0" fmla="*/ 241455 h 241455"/>
                <a:gd name="connsiteX1" fmla="*/ 2 w 241458"/>
                <a:gd name="connsiteY1" fmla="*/ 121866 h 241455"/>
                <a:gd name="connsiteX2" fmla="*/ 121749 w 241458"/>
                <a:gd name="connsiteY2" fmla="*/ 2 h 241455"/>
                <a:gd name="connsiteX3" fmla="*/ 241455 w 241458"/>
                <a:gd name="connsiteY3" fmla="*/ 120758 h 241455"/>
                <a:gd name="connsiteX4" fmla="*/ 119999 w 241458"/>
                <a:gd name="connsiteY4" fmla="*/ 241455 h 24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1458" h="241455">
                  <a:moveTo>
                    <a:pt x="119999" y="241455"/>
                  </a:moveTo>
                  <a:cubicBezTo>
                    <a:pt x="52796" y="241280"/>
                    <a:pt x="410" y="189011"/>
                    <a:pt x="2" y="121866"/>
                  </a:cubicBezTo>
                  <a:cubicBezTo>
                    <a:pt x="-348" y="54780"/>
                    <a:pt x="54779" y="-406"/>
                    <a:pt x="121749" y="2"/>
                  </a:cubicBezTo>
                  <a:cubicBezTo>
                    <a:pt x="187844" y="411"/>
                    <a:pt x="241046" y="54021"/>
                    <a:pt x="241455" y="120758"/>
                  </a:cubicBezTo>
                  <a:cubicBezTo>
                    <a:pt x="241980" y="189011"/>
                    <a:pt x="189010" y="241630"/>
                    <a:pt x="119999" y="241455"/>
                  </a:cubicBezTo>
                  <a:close/>
                </a:path>
              </a:pathLst>
            </a:custGeom>
            <a:solidFill>
              <a:srgbClr val="675968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893" name="자유형: 도형 3892">
              <a:extLst>
                <a:ext uri="{FF2B5EF4-FFF2-40B4-BE49-F238E27FC236}">
                  <a16:creationId xmlns:a16="http://schemas.microsoft.com/office/drawing/2014/main" id="{96A259BE-3953-4B34-BE93-8300AA18A0A8}"/>
                </a:ext>
              </a:extLst>
            </p:cNvPr>
            <p:cNvSpPr/>
            <p:nvPr/>
          </p:nvSpPr>
          <p:spPr>
            <a:xfrm>
              <a:off x="6003338" y="1951596"/>
              <a:ext cx="1484323" cy="868700"/>
            </a:xfrm>
            <a:custGeom>
              <a:avLst/>
              <a:gdLst>
                <a:gd name="connsiteX0" fmla="*/ 1470436 w 1484323"/>
                <a:gd name="connsiteY0" fmla="*/ 771571 h 868700"/>
                <a:gd name="connsiteX1" fmla="*/ 1322029 w 1484323"/>
                <a:gd name="connsiteY1" fmla="*/ 615055 h 868700"/>
                <a:gd name="connsiteX2" fmla="*/ 1302020 w 1484323"/>
                <a:gd name="connsiteY2" fmla="*/ 566228 h 868700"/>
                <a:gd name="connsiteX3" fmla="*/ 1303011 w 1484323"/>
                <a:gd name="connsiteY3" fmla="*/ 394253 h 868700"/>
                <a:gd name="connsiteX4" fmla="*/ 1267835 w 1484323"/>
                <a:gd name="connsiteY4" fmla="*/ 360477 h 868700"/>
                <a:gd name="connsiteX5" fmla="*/ 1212474 w 1484323"/>
                <a:gd name="connsiteY5" fmla="*/ 360535 h 868700"/>
                <a:gd name="connsiteX6" fmla="*/ 1180039 w 1484323"/>
                <a:gd name="connsiteY6" fmla="*/ 391978 h 868700"/>
                <a:gd name="connsiteX7" fmla="*/ 1179922 w 1484323"/>
                <a:gd name="connsiteY7" fmla="*/ 458423 h 868700"/>
                <a:gd name="connsiteX8" fmla="*/ 766786 w 1484323"/>
                <a:gd name="connsiteY8" fmla="*/ 21019 h 868700"/>
                <a:gd name="connsiteX9" fmla="*/ 715917 w 1484323"/>
                <a:gd name="connsiteY9" fmla="*/ 20203 h 868700"/>
                <a:gd name="connsiteX10" fmla="*/ 18394 w 1484323"/>
                <a:gd name="connsiteY10" fmla="*/ 764570 h 868700"/>
                <a:gd name="connsiteX11" fmla="*/ 19502 w 1484323"/>
                <a:gd name="connsiteY11" fmla="*/ 817948 h 868700"/>
                <a:gd name="connsiteX12" fmla="*/ 53979 w 1484323"/>
                <a:gd name="connsiteY12" fmla="*/ 855166 h 868700"/>
                <a:gd name="connsiteX13" fmla="*/ 142066 w 1484323"/>
                <a:gd name="connsiteY13" fmla="*/ 814856 h 868700"/>
                <a:gd name="connsiteX14" fmla="*/ 724610 w 1484323"/>
                <a:gd name="connsiteY14" fmla="*/ 187161 h 868700"/>
                <a:gd name="connsiteX15" fmla="*/ 753719 w 1484323"/>
                <a:gd name="connsiteY15" fmla="*/ 185119 h 868700"/>
                <a:gd name="connsiteX16" fmla="*/ 1329262 w 1484323"/>
                <a:gd name="connsiteY16" fmla="*/ 799455 h 868700"/>
                <a:gd name="connsiteX17" fmla="*/ 1383515 w 1484323"/>
                <a:gd name="connsiteY17" fmla="*/ 856800 h 868700"/>
                <a:gd name="connsiteX18" fmla="*/ 1420675 w 1484323"/>
                <a:gd name="connsiteY18" fmla="*/ 856800 h 868700"/>
                <a:gd name="connsiteX19" fmla="*/ 1469152 w 1484323"/>
                <a:gd name="connsiteY19" fmla="*/ 810656 h 868700"/>
                <a:gd name="connsiteX20" fmla="*/ 1470436 w 1484323"/>
                <a:gd name="connsiteY20" fmla="*/ 771571 h 86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84323" h="868700">
                  <a:moveTo>
                    <a:pt x="1470436" y="771571"/>
                  </a:moveTo>
                  <a:cubicBezTo>
                    <a:pt x="1420383" y="719943"/>
                    <a:pt x="1372081" y="666683"/>
                    <a:pt x="1322029" y="615055"/>
                  </a:cubicBezTo>
                  <a:cubicBezTo>
                    <a:pt x="1308203" y="600821"/>
                    <a:pt x="1301611" y="586354"/>
                    <a:pt x="1302020" y="566228"/>
                  </a:cubicBezTo>
                  <a:cubicBezTo>
                    <a:pt x="1303128" y="508942"/>
                    <a:pt x="1304061" y="451539"/>
                    <a:pt x="1303011" y="394253"/>
                  </a:cubicBezTo>
                  <a:cubicBezTo>
                    <a:pt x="1302486" y="365027"/>
                    <a:pt x="1302486" y="359193"/>
                    <a:pt x="1267835" y="360477"/>
                  </a:cubicBezTo>
                  <a:cubicBezTo>
                    <a:pt x="1249459" y="361177"/>
                    <a:pt x="1232483" y="361352"/>
                    <a:pt x="1212474" y="360535"/>
                  </a:cubicBezTo>
                  <a:cubicBezTo>
                    <a:pt x="1179922" y="359193"/>
                    <a:pt x="1179105" y="367244"/>
                    <a:pt x="1180039" y="391978"/>
                  </a:cubicBezTo>
                  <a:cubicBezTo>
                    <a:pt x="1180797" y="412221"/>
                    <a:pt x="1179922" y="417588"/>
                    <a:pt x="1179922" y="458423"/>
                  </a:cubicBezTo>
                  <a:cubicBezTo>
                    <a:pt x="1172980" y="452064"/>
                    <a:pt x="897342" y="160968"/>
                    <a:pt x="766786" y="21019"/>
                  </a:cubicBezTo>
                  <a:cubicBezTo>
                    <a:pt x="741060" y="-6515"/>
                    <a:pt x="741585" y="-7215"/>
                    <a:pt x="715917" y="20203"/>
                  </a:cubicBezTo>
                  <a:cubicBezTo>
                    <a:pt x="483390" y="268306"/>
                    <a:pt x="250921" y="516467"/>
                    <a:pt x="18394" y="764570"/>
                  </a:cubicBezTo>
                  <a:cubicBezTo>
                    <a:pt x="-7566" y="792222"/>
                    <a:pt x="-4999" y="789480"/>
                    <a:pt x="19502" y="817948"/>
                  </a:cubicBezTo>
                  <a:cubicBezTo>
                    <a:pt x="36478" y="837665"/>
                    <a:pt x="37178" y="842566"/>
                    <a:pt x="53979" y="855166"/>
                  </a:cubicBezTo>
                  <a:cubicBezTo>
                    <a:pt x="77313" y="872667"/>
                    <a:pt x="83147" y="872667"/>
                    <a:pt x="142066" y="814856"/>
                  </a:cubicBezTo>
                  <a:cubicBezTo>
                    <a:pt x="158983" y="796830"/>
                    <a:pt x="533034" y="392212"/>
                    <a:pt x="724610" y="187161"/>
                  </a:cubicBezTo>
                  <a:cubicBezTo>
                    <a:pt x="734527" y="176602"/>
                    <a:pt x="740594" y="171060"/>
                    <a:pt x="753719" y="185119"/>
                  </a:cubicBezTo>
                  <a:cubicBezTo>
                    <a:pt x="945236" y="390228"/>
                    <a:pt x="1137337" y="594754"/>
                    <a:pt x="1329262" y="799455"/>
                  </a:cubicBezTo>
                  <a:cubicBezTo>
                    <a:pt x="1329904" y="800097"/>
                    <a:pt x="1369048" y="844082"/>
                    <a:pt x="1383515" y="856800"/>
                  </a:cubicBezTo>
                  <a:cubicBezTo>
                    <a:pt x="1401541" y="872667"/>
                    <a:pt x="1401541" y="872667"/>
                    <a:pt x="1420675" y="856800"/>
                  </a:cubicBezTo>
                  <a:cubicBezTo>
                    <a:pt x="1442959" y="838365"/>
                    <a:pt x="1453868" y="825823"/>
                    <a:pt x="1469152" y="810656"/>
                  </a:cubicBezTo>
                  <a:cubicBezTo>
                    <a:pt x="1489161" y="790880"/>
                    <a:pt x="1489161" y="790880"/>
                    <a:pt x="1470436" y="771571"/>
                  </a:cubicBezTo>
                  <a:close/>
                </a:path>
              </a:pathLst>
            </a:custGeom>
            <a:solidFill>
              <a:srgbClr val="70614E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894" name="자유형: 도형 3893">
              <a:extLst>
                <a:ext uri="{FF2B5EF4-FFF2-40B4-BE49-F238E27FC236}">
                  <a16:creationId xmlns:a16="http://schemas.microsoft.com/office/drawing/2014/main" id="{8A869D0E-FFE6-45CF-9DEE-469F607CD7E2}"/>
                </a:ext>
              </a:extLst>
            </p:cNvPr>
            <p:cNvSpPr/>
            <p:nvPr/>
          </p:nvSpPr>
          <p:spPr>
            <a:xfrm>
              <a:off x="6139104" y="2742476"/>
              <a:ext cx="1207555" cy="52444"/>
            </a:xfrm>
            <a:custGeom>
              <a:avLst/>
              <a:gdLst>
                <a:gd name="connsiteX0" fmla="*/ 1185621 w 1207555"/>
                <a:gd name="connsiteY0" fmla="*/ 0 h 52444"/>
                <a:gd name="connsiteX1" fmla="*/ 28585 w 1207555"/>
                <a:gd name="connsiteY1" fmla="*/ 0 h 52444"/>
                <a:gd name="connsiteX2" fmla="*/ 6417 w 1207555"/>
                <a:gd name="connsiteY2" fmla="*/ 23859 h 52444"/>
                <a:gd name="connsiteX3" fmla="*/ 0 w 1207555"/>
                <a:gd name="connsiteY3" fmla="*/ 30101 h 52444"/>
                <a:gd name="connsiteX4" fmla="*/ 0 w 1207555"/>
                <a:gd name="connsiteY4" fmla="*/ 52444 h 52444"/>
                <a:gd name="connsiteX5" fmla="*/ 1207556 w 1207555"/>
                <a:gd name="connsiteY5" fmla="*/ 52444 h 52444"/>
                <a:gd name="connsiteX6" fmla="*/ 1207556 w 1207555"/>
                <a:gd name="connsiteY6" fmla="*/ 23859 h 52444"/>
                <a:gd name="connsiteX7" fmla="*/ 1193613 w 1207555"/>
                <a:gd name="connsiteY7" fmla="*/ 8400 h 52444"/>
                <a:gd name="connsiteX8" fmla="*/ 1185621 w 1207555"/>
                <a:gd name="connsiteY8" fmla="*/ 0 h 52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07555" h="52444">
                  <a:moveTo>
                    <a:pt x="1185621" y="0"/>
                  </a:moveTo>
                  <a:lnTo>
                    <a:pt x="28585" y="0"/>
                  </a:lnTo>
                  <a:cubicBezTo>
                    <a:pt x="16334" y="13184"/>
                    <a:pt x="8517" y="21643"/>
                    <a:pt x="6417" y="23859"/>
                  </a:cubicBezTo>
                  <a:cubicBezTo>
                    <a:pt x="4200" y="26018"/>
                    <a:pt x="2100" y="28118"/>
                    <a:pt x="0" y="30101"/>
                  </a:cubicBezTo>
                  <a:lnTo>
                    <a:pt x="0" y="52444"/>
                  </a:lnTo>
                  <a:lnTo>
                    <a:pt x="1207556" y="52444"/>
                  </a:lnTo>
                  <a:lnTo>
                    <a:pt x="1207556" y="23859"/>
                  </a:lnTo>
                  <a:cubicBezTo>
                    <a:pt x="1199680" y="15167"/>
                    <a:pt x="1193847" y="8692"/>
                    <a:pt x="1193613" y="8400"/>
                  </a:cubicBezTo>
                  <a:cubicBezTo>
                    <a:pt x="1190930" y="5659"/>
                    <a:pt x="1188305" y="2800"/>
                    <a:pt x="1185621" y="0"/>
                  </a:cubicBezTo>
                  <a:close/>
                </a:path>
              </a:pathLst>
            </a:custGeom>
            <a:solidFill>
              <a:srgbClr val="565E71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895" name="자유형: 도형 3894">
              <a:extLst>
                <a:ext uri="{FF2B5EF4-FFF2-40B4-BE49-F238E27FC236}">
                  <a16:creationId xmlns:a16="http://schemas.microsoft.com/office/drawing/2014/main" id="{DB9ABDB0-4631-490C-AFC1-4087BEF55394}"/>
                </a:ext>
              </a:extLst>
            </p:cNvPr>
            <p:cNvSpPr/>
            <p:nvPr/>
          </p:nvSpPr>
          <p:spPr>
            <a:xfrm>
              <a:off x="6331613" y="2917484"/>
              <a:ext cx="280012" cy="75836"/>
            </a:xfrm>
            <a:custGeom>
              <a:avLst/>
              <a:gdLst>
                <a:gd name="connsiteX0" fmla="*/ 266537 w 280012"/>
                <a:gd name="connsiteY0" fmla="*/ 75837 h 75836"/>
                <a:gd name="connsiteX1" fmla="*/ 13476 w 280012"/>
                <a:gd name="connsiteY1" fmla="*/ 75837 h 75836"/>
                <a:gd name="connsiteX2" fmla="*/ 0 w 280012"/>
                <a:gd name="connsiteY2" fmla="*/ 62361 h 75836"/>
                <a:gd name="connsiteX3" fmla="*/ 0 w 280012"/>
                <a:gd name="connsiteY3" fmla="*/ 13476 h 75836"/>
                <a:gd name="connsiteX4" fmla="*/ 13476 w 280012"/>
                <a:gd name="connsiteY4" fmla="*/ 0 h 75836"/>
                <a:gd name="connsiteX5" fmla="*/ 266537 w 280012"/>
                <a:gd name="connsiteY5" fmla="*/ 0 h 75836"/>
                <a:gd name="connsiteX6" fmla="*/ 280013 w 280012"/>
                <a:gd name="connsiteY6" fmla="*/ 13476 h 75836"/>
                <a:gd name="connsiteX7" fmla="*/ 280013 w 280012"/>
                <a:gd name="connsiteY7" fmla="*/ 62361 h 75836"/>
                <a:gd name="connsiteX8" fmla="*/ 266537 w 280012"/>
                <a:gd name="connsiteY8" fmla="*/ 75837 h 7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0012" h="75836">
                  <a:moveTo>
                    <a:pt x="266537" y="75837"/>
                  </a:moveTo>
                  <a:lnTo>
                    <a:pt x="13476" y="75837"/>
                  </a:lnTo>
                  <a:cubicBezTo>
                    <a:pt x="6009" y="75837"/>
                    <a:pt x="0" y="69770"/>
                    <a:pt x="0" y="62361"/>
                  </a:cubicBezTo>
                  <a:lnTo>
                    <a:pt x="0" y="13476"/>
                  </a:lnTo>
                  <a:cubicBezTo>
                    <a:pt x="0" y="6009"/>
                    <a:pt x="6067" y="0"/>
                    <a:pt x="13476" y="0"/>
                  </a:cubicBezTo>
                  <a:lnTo>
                    <a:pt x="266537" y="0"/>
                  </a:lnTo>
                  <a:cubicBezTo>
                    <a:pt x="274004" y="0"/>
                    <a:pt x="280013" y="6067"/>
                    <a:pt x="280013" y="13476"/>
                  </a:cubicBezTo>
                  <a:lnTo>
                    <a:pt x="280013" y="62361"/>
                  </a:lnTo>
                  <a:cubicBezTo>
                    <a:pt x="280013" y="69770"/>
                    <a:pt x="273946" y="75837"/>
                    <a:pt x="266537" y="75837"/>
                  </a:cubicBezTo>
                  <a:close/>
                </a:path>
              </a:pathLst>
            </a:custGeom>
            <a:solidFill>
              <a:srgbClr val="8BB5D3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896" name="자유형: 도형 3895">
              <a:extLst>
                <a:ext uri="{FF2B5EF4-FFF2-40B4-BE49-F238E27FC236}">
                  <a16:creationId xmlns:a16="http://schemas.microsoft.com/office/drawing/2014/main" id="{299F1C62-40FA-4912-8666-F793E9F86A6E}"/>
                </a:ext>
              </a:extLst>
            </p:cNvPr>
            <p:cNvSpPr/>
            <p:nvPr/>
          </p:nvSpPr>
          <p:spPr>
            <a:xfrm>
              <a:off x="6331613" y="3034156"/>
              <a:ext cx="280012" cy="245011"/>
            </a:xfrm>
            <a:custGeom>
              <a:avLst/>
              <a:gdLst>
                <a:gd name="connsiteX0" fmla="*/ 266537 w 280012"/>
                <a:gd name="connsiteY0" fmla="*/ 245011 h 245011"/>
                <a:gd name="connsiteX1" fmla="*/ 13476 w 280012"/>
                <a:gd name="connsiteY1" fmla="*/ 245011 h 245011"/>
                <a:gd name="connsiteX2" fmla="*/ 0 w 280012"/>
                <a:gd name="connsiteY2" fmla="*/ 231536 h 245011"/>
                <a:gd name="connsiteX3" fmla="*/ 0 w 280012"/>
                <a:gd name="connsiteY3" fmla="*/ 13476 h 245011"/>
                <a:gd name="connsiteX4" fmla="*/ 13476 w 280012"/>
                <a:gd name="connsiteY4" fmla="*/ 0 h 245011"/>
                <a:gd name="connsiteX5" fmla="*/ 266537 w 280012"/>
                <a:gd name="connsiteY5" fmla="*/ 0 h 245011"/>
                <a:gd name="connsiteX6" fmla="*/ 280013 w 280012"/>
                <a:gd name="connsiteY6" fmla="*/ 13476 h 245011"/>
                <a:gd name="connsiteX7" fmla="*/ 280013 w 280012"/>
                <a:gd name="connsiteY7" fmla="*/ 231536 h 245011"/>
                <a:gd name="connsiteX8" fmla="*/ 266537 w 280012"/>
                <a:gd name="connsiteY8" fmla="*/ 245011 h 245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0012" h="245011">
                  <a:moveTo>
                    <a:pt x="266537" y="245011"/>
                  </a:moveTo>
                  <a:lnTo>
                    <a:pt x="13476" y="245011"/>
                  </a:lnTo>
                  <a:cubicBezTo>
                    <a:pt x="6009" y="245011"/>
                    <a:pt x="0" y="238944"/>
                    <a:pt x="0" y="231536"/>
                  </a:cubicBezTo>
                  <a:lnTo>
                    <a:pt x="0" y="13476"/>
                  </a:lnTo>
                  <a:cubicBezTo>
                    <a:pt x="0" y="6009"/>
                    <a:pt x="6067" y="0"/>
                    <a:pt x="13476" y="0"/>
                  </a:cubicBezTo>
                  <a:lnTo>
                    <a:pt x="266537" y="0"/>
                  </a:lnTo>
                  <a:cubicBezTo>
                    <a:pt x="274004" y="0"/>
                    <a:pt x="280013" y="6067"/>
                    <a:pt x="280013" y="13476"/>
                  </a:cubicBezTo>
                  <a:lnTo>
                    <a:pt x="280013" y="231536"/>
                  </a:lnTo>
                  <a:cubicBezTo>
                    <a:pt x="280013" y="238944"/>
                    <a:pt x="273946" y="245011"/>
                    <a:pt x="266537" y="245011"/>
                  </a:cubicBezTo>
                  <a:close/>
                </a:path>
              </a:pathLst>
            </a:custGeom>
            <a:solidFill>
              <a:srgbClr val="8BB5D3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897" name="자유형: 도형 3896">
              <a:extLst>
                <a:ext uri="{FF2B5EF4-FFF2-40B4-BE49-F238E27FC236}">
                  <a16:creationId xmlns:a16="http://schemas.microsoft.com/office/drawing/2014/main" id="{1AE44E0A-5122-43CF-BC52-F3CFA3E0C228}"/>
                </a:ext>
              </a:extLst>
            </p:cNvPr>
            <p:cNvSpPr/>
            <p:nvPr/>
          </p:nvSpPr>
          <p:spPr>
            <a:xfrm>
              <a:off x="6337621" y="3057199"/>
              <a:ext cx="215551" cy="215507"/>
            </a:xfrm>
            <a:custGeom>
              <a:avLst/>
              <a:gdLst>
                <a:gd name="connsiteX0" fmla="*/ 215552 w 215551"/>
                <a:gd name="connsiteY0" fmla="*/ 215493 h 215507"/>
                <a:gd name="connsiteX1" fmla="*/ 15284 w 215551"/>
                <a:gd name="connsiteY1" fmla="*/ 215435 h 215507"/>
                <a:gd name="connsiteX2" fmla="*/ 58 w 215551"/>
                <a:gd name="connsiteY2" fmla="*/ 198284 h 215507"/>
                <a:gd name="connsiteX3" fmla="*/ 0 w 215551"/>
                <a:gd name="connsiteY3" fmla="*/ 0 h 215507"/>
                <a:gd name="connsiteX4" fmla="*/ 215552 w 215551"/>
                <a:gd name="connsiteY4" fmla="*/ 215493 h 215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551" h="215507">
                  <a:moveTo>
                    <a:pt x="215552" y="215493"/>
                  </a:moveTo>
                  <a:cubicBezTo>
                    <a:pt x="152024" y="215493"/>
                    <a:pt x="83654" y="215552"/>
                    <a:pt x="15284" y="215435"/>
                  </a:cubicBezTo>
                  <a:cubicBezTo>
                    <a:pt x="4259" y="215435"/>
                    <a:pt x="58" y="208318"/>
                    <a:pt x="58" y="198284"/>
                  </a:cubicBezTo>
                  <a:cubicBezTo>
                    <a:pt x="0" y="130848"/>
                    <a:pt x="0" y="63353"/>
                    <a:pt x="0" y="0"/>
                  </a:cubicBezTo>
                  <a:cubicBezTo>
                    <a:pt x="71462" y="71403"/>
                    <a:pt x="143448" y="143390"/>
                    <a:pt x="215552" y="215493"/>
                  </a:cubicBezTo>
                  <a:close/>
                </a:path>
              </a:pathLst>
            </a:custGeom>
            <a:solidFill>
              <a:srgbClr val="B2D7F1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898" name="자유형: 도형 3897">
              <a:extLst>
                <a:ext uri="{FF2B5EF4-FFF2-40B4-BE49-F238E27FC236}">
                  <a16:creationId xmlns:a16="http://schemas.microsoft.com/office/drawing/2014/main" id="{3839D11E-D03C-4F59-8563-35ABA1B4E96D}"/>
                </a:ext>
              </a:extLst>
            </p:cNvPr>
            <p:cNvSpPr/>
            <p:nvPr/>
          </p:nvSpPr>
          <p:spPr>
            <a:xfrm>
              <a:off x="6139104" y="3401673"/>
              <a:ext cx="1207555" cy="40835"/>
            </a:xfrm>
            <a:custGeom>
              <a:avLst/>
              <a:gdLst>
                <a:gd name="connsiteX0" fmla="*/ 0 w 1207555"/>
                <a:gd name="connsiteY0" fmla="*/ 0 h 40835"/>
                <a:gd name="connsiteX1" fmla="*/ 1207556 w 1207555"/>
                <a:gd name="connsiteY1" fmla="*/ 0 h 40835"/>
                <a:gd name="connsiteX2" fmla="*/ 1207556 w 1207555"/>
                <a:gd name="connsiteY2" fmla="*/ 40835 h 40835"/>
                <a:gd name="connsiteX3" fmla="*/ 0 w 1207555"/>
                <a:gd name="connsiteY3" fmla="*/ 40835 h 40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7555" h="40835">
                  <a:moveTo>
                    <a:pt x="0" y="0"/>
                  </a:moveTo>
                  <a:lnTo>
                    <a:pt x="1207556" y="0"/>
                  </a:lnTo>
                  <a:lnTo>
                    <a:pt x="1207556" y="40835"/>
                  </a:lnTo>
                  <a:lnTo>
                    <a:pt x="0" y="40835"/>
                  </a:lnTo>
                  <a:close/>
                </a:path>
              </a:pathLst>
            </a:custGeom>
            <a:solidFill>
              <a:srgbClr val="70614E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899" name="자유형: 도형 3898">
              <a:extLst>
                <a:ext uri="{FF2B5EF4-FFF2-40B4-BE49-F238E27FC236}">
                  <a16:creationId xmlns:a16="http://schemas.microsoft.com/office/drawing/2014/main" id="{1DAA02C9-8A5F-4BCB-A42A-82172842704C}"/>
                </a:ext>
              </a:extLst>
            </p:cNvPr>
            <p:cNvSpPr/>
            <p:nvPr/>
          </p:nvSpPr>
          <p:spPr>
            <a:xfrm>
              <a:off x="6780800" y="2876649"/>
              <a:ext cx="385076" cy="565859"/>
            </a:xfrm>
            <a:custGeom>
              <a:avLst/>
              <a:gdLst>
                <a:gd name="connsiteX0" fmla="*/ 385018 w 385076"/>
                <a:gd name="connsiteY0" fmla="*/ 565859 h 565859"/>
                <a:gd name="connsiteX1" fmla="*/ 0 w 385076"/>
                <a:gd name="connsiteY1" fmla="*/ 565859 h 565859"/>
                <a:gd name="connsiteX2" fmla="*/ 0 w 385076"/>
                <a:gd name="connsiteY2" fmla="*/ 18609 h 565859"/>
                <a:gd name="connsiteX3" fmla="*/ 18609 w 385076"/>
                <a:gd name="connsiteY3" fmla="*/ 0 h 565859"/>
                <a:gd name="connsiteX4" fmla="*/ 366467 w 385076"/>
                <a:gd name="connsiteY4" fmla="*/ 0 h 565859"/>
                <a:gd name="connsiteX5" fmla="*/ 385076 w 385076"/>
                <a:gd name="connsiteY5" fmla="*/ 18609 h 565859"/>
                <a:gd name="connsiteX6" fmla="*/ 385076 w 385076"/>
                <a:gd name="connsiteY6" fmla="*/ 565859 h 565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076" h="565859">
                  <a:moveTo>
                    <a:pt x="385018" y="565859"/>
                  </a:moveTo>
                  <a:lnTo>
                    <a:pt x="0" y="565859"/>
                  </a:lnTo>
                  <a:lnTo>
                    <a:pt x="0" y="18609"/>
                  </a:lnTo>
                  <a:cubicBezTo>
                    <a:pt x="0" y="8342"/>
                    <a:pt x="8342" y="0"/>
                    <a:pt x="18609" y="0"/>
                  </a:cubicBezTo>
                  <a:lnTo>
                    <a:pt x="366467" y="0"/>
                  </a:lnTo>
                  <a:cubicBezTo>
                    <a:pt x="376734" y="0"/>
                    <a:pt x="385076" y="8342"/>
                    <a:pt x="385076" y="18609"/>
                  </a:cubicBezTo>
                  <a:lnTo>
                    <a:pt x="385076" y="565859"/>
                  </a:lnTo>
                  <a:close/>
                </a:path>
              </a:pathLst>
            </a:custGeom>
            <a:solidFill>
              <a:srgbClr val="AC9D7E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00" name="자유형: 도형 3899">
              <a:extLst>
                <a:ext uri="{FF2B5EF4-FFF2-40B4-BE49-F238E27FC236}">
                  <a16:creationId xmlns:a16="http://schemas.microsoft.com/office/drawing/2014/main" id="{2DFCD646-C9CE-43FD-9643-B43B3EB8196C}"/>
                </a:ext>
              </a:extLst>
            </p:cNvPr>
            <p:cNvSpPr/>
            <p:nvPr/>
          </p:nvSpPr>
          <p:spPr>
            <a:xfrm>
              <a:off x="6664128" y="2433295"/>
              <a:ext cx="163340" cy="163340"/>
            </a:xfrm>
            <a:custGeom>
              <a:avLst/>
              <a:gdLst>
                <a:gd name="connsiteX0" fmla="*/ 163341 w 163340"/>
                <a:gd name="connsiteY0" fmla="*/ 81670 h 163340"/>
                <a:gd name="connsiteX1" fmla="*/ 81670 w 163340"/>
                <a:gd name="connsiteY1" fmla="*/ 163341 h 163340"/>
                <a:gd name="connsiteX2" fmla="*/ 0 w 163340"/>
                <a:gd name="connsiteY2" fmla="*/ 81670 h 163340"/>
                <a:gd name="connsiteX3" fmla="*/ 81670 w 163340"/>
                <a:gd name="connsiteY3" fmla="*/ 0 h 163340"/>
                <a:gd name="connsiteX4" fmla="*/ 163341 w 163340"/>
                <a:gd name="connsiteY4" fmla="*/ 81670 h 163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340" h="163340">
                  <a:moveTo>
                    <a:pt x="163341" y="81670"/>
                  </a:moveTo>
                  <a:cubicBezTo>
                    <a:pt x="163341" y="126776"/>
                    <a:pt x="126776" y="163341"/>
                    <a:pt x="81670" y="163341"/>
                  </a:cubicBezTo>
                  <a:cubicBezTo>
                    <a:pt x="36565" y="163341"/>
                    <a:pt x="0" y="126776"/>
                    <a:pt x="0" y="81670"/>
                  </a:cubicBezTo>
                  <a:cubicBezTo>
                    <a:pt x="0" y="36565"/>
                    <a:pt x="36565" y="0"/>
                    <a:pt x="81670" y="0"/>
                  </a:cubicBezTo>
                  <a:cubicBezTo>
                    <a:pt x="126776" y="0"/>
                    <a:pt x="163341" y="36565"/>
                    <a:pt x="163341" y="81670"/>
                  </a:cubicBezTo>
                  <a:close/>
                </a:path>
              </a:pathLst>
            </a:custGeom>
            <a:solidFill>
              <a:srgbClr val="B1D6F1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01" name="자유형: 도형 3900">
              <a:extLst>
                <a:ext uri="{FF2B5EF4-FFF2-40B4-BE49-F238E27FC236}">
                  <a16:creationId xmlns:a16="http://schemas.microsoft.com/office/drawing/2014/main" id="{83DF2EB2-3732-41EE-B883-3CA717A1448A}"/>
                </a:ext>
              </a:extLst>
            </p:cNvPr>
            <p:cNvSpPr/>
            <p:nvPr/>
          </p:nvSpPr>
          <p:spPr>
            <a:xfrm>
              <a:off x="6681045" y="2433295"/>
              <a:ext cx="146423" cy="134289"/>
            </a:xfrm>
            <a:custGeom>
              <a:avLst/>
              <a:gdLst>
                <a:gd name="connsiteX0" fmla="*/ 64753 w 146423"/>
                <a:gd name="connsiteY0" fmla="*/ 81670 h 134289"/>
                <a:gd name="connsiteX1" fmla="*/ 0 w 146423"/>
                <a:gd name="connsiteY1" fmla="*/ 31910 h 134289"/>
                <a:gd name="connsiteX2" fmla="*/ 64753 w 146423"/>
                <a:gd name="connsiteY2" fmla="*/ 0 h 134289"/>
                <a:gd name="connsiteX3" fmla="*/ 146423 w 146423"/>
                <a:gd name="connsiteY3" fmla="*/ 81670 h 134289"/>
                <a:gd name="connsiteX4" fmla="*/ 127231 w 146423"/>
                <a:gd name="connsiteY4" fmla="*/ 134289 h 134289"/>
                <a:gd name="connsiteX5" fmla="*/ 64753 w 146423"/>
                <a:gd name="connsiteY5" fmla="*/ 81670 h 134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423" h="134289">
                  <a:moveTo>
                    <a:pt x="64753" y="81670"/>
                  </a:moveTo>
                  <a:lnTo>
                    <a:pt x="0" y="31910"/>
                  </a:lnTo>
                  <a:cubicBezTo>
                    <a:pt x="15459" y="11784"/>
                    <a:pt x="39435" y="0"/>
                    <a:pt x="64753" y="0"/>
                  </a:cubicBezTo>
                  <a:cubicBezTo>
                    <a:pt x="109555" y="0"/>
                    <a:pt x="146423" y="36868"/>
                    <a:pt x="146423" y="81670"/>
                  </a:cubicBezTo>
                  <a:cubicBezTo>
                    <a:pt x="146423" y="100921"/>
                    <a:pt x="139598" y="119589"/>
                    <a:pt x="127231" y="134289"/>
                  </a:cubicBezTo>
                  <a:lnTo>
                    <a:pt x="64753" y="81670"/>
                  </a:lnTo>
                  <a:close/>
                </a:path>
              </a:pathLst>
            </a:custGeom>
            <a:solidFill>
              <a:srgbClr val="8AB4D2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902" name="그룹 3901">
            <a:extLst>
              <a:ext uri="{FF2B5EF4-FFF2-40B4-BE49-F238E27FC236}">
                <a16:creationId xmlns:a16="http://schemas.microsoft.com/office/drawing/2014/main" id="{5F8F2FCB-C339-45FD-B985-54D71CE9489D}"/>
              </a:ext>
            </a:extLst>
          </p:cNvPr>
          <p:cNvGrpSpPr/>
          <p:nvPr/>
        </p:nvGrpSpPr>
        <p:grpSpPr>
          <a:xfrm>
            <a:off x="2733660" y="1860394"/>
            <a:ext cx="1987860" cy="1996682"/>
            <a:chOff x="6003338" y="1951596"/>
            <a:chExt cx="1484323" cy="1490912"/>
          </a:xfrm>
        </p:grpSpPr>
        <p:sp>
          <p:nvSpPr>
            <p:cNvPr id="3903" name="자유형: 도형 3902">
              <a:extLst>
                <a:ext uri="{FF2B5EF4-FFF2-40B4-BE49-F238E27FC236}">
                  <a16:creationId xmlns:a16="http://schemas.microsoft.com/office/drawing/2014/main" id="{5EE9C8AB-7959-40CE-90F6-5B9A3FE860E0}"/>
                </a:ext>
              </a:extLst>
            </p:cNvPr>
            <p:cNvSpPr/>
            <p:nvPr/>
          </p:nvSpPr>
          <p:spPr>
            <a:xfrm>
              <a:off x="6139104" y="2122341"/>
              <a:ext cx="1207555" cy="1320109"/>
            </a:xfrm>
            <a:custGeom>
              <a:avLst/>
              <a:gdLst>
                <a:gd name="connsiteX0" fmla="*/ 618012 w 1207555"/>
                <a:gd name="connsiteY0" fmla="*/ 8423 h 1320109"/>
                <a:gd name="connsiteX1" fmla="*/ 588902 w 1207555"/>
                <a:gd name="connsiteY1" fmla="*/ 10465 h 1320109"/>
                <a:gd name="connsiteX2" fmla="*/ 6417 w 1207555"/>
                <a:gd name="connsiteY2" fmla="*/ 638161 h 1320109"/>
                <a:gd name="connsiteX3" fmla="*/ 0 w 1207555"/>
                <a:gd name="connsiteY3" fmla="*/ 644403 h 1320109"/>
                <a:gd name="connsiteX4" fmla="*/ 0 w 1207555"/>
                <a:gd name="connsiteY4" fmla="*/ 1320109 h 1320109"/>
                <a:gd name="connsiteX5" fmla="*/ 1207556 w 1207555"/>
                <a:gd name="connsiteY5" fmla="*/ 1320109 h 1320109"/>
                <a:gd name="connsiteX6" fmla="*/ 1207556 w 1207555"/>
                <a:gd name="connsiteY6" fmla="*/ 638161 h 1320109"/>
                <a:gd name="connsiteX7" fmla="*/ 1193613 w 1207555"/>
                <a:gd name="connsiteY7" fmla="*/ 622702 h 1320109"/>
                <a:gd name="connsiteX8" fmla="*/ 618012 w 1207555"/>
                <a:gd name="connsiteY8" fmla="*/ 8423 h 1320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07555" h="1320109">
                  <a:moveTo>
                    <a:pt x="618012" y="8423"/>
                  </a:moveTo>
                  <a:cubicBezTo>
                    <a:pt x="604886" y="-5635"/>
                    <a:pt x="598819" y="-94"/>
                    <a:pt x="588902" y="10465"/>
                  </a:cubicBezTo>
                  <a:cubicBezTo>
                    <a:pt x="397385" y="215516"/>
                    <a:pt x="23334" y="620135"/>
                    <a:pt x="6417" y="638161"/>
                  </a:cubicBezTo>
                  <a:cubicBezTo>
                    <a:pt x="4200" y="640319"/>
                    <a:pt x="2100" y="642420"/>
                    <a:pt x="0" y="644403"/>
                  </a:cubicBezTo>
                  <a:lnTo>
                    <a:pt x="0" y="1320109"/>
                  </a:lnTo>
                  <a:lnTo>
                    <a:pt x="1207556" y="1320109"/>
                  </a:lnTo>
                  <a:lnTo>
                    <a:pt x="1207556" y="638161"/>
                  </a:lnTo>
                  <a:cubicBezTo>
                    <a:pt x="1199680" y="629469"/>
                    <a:pt x="1193847" y="622994"/>
                    <a:pt x="1193613" y="622702"/>
                  </a:cubicBezTo>
                  <a:cubicBezTo>
                    <a:pt x="1001630" y="418059"/>
                    <a:pt x="809529" y="213533"/>
                    <a:pt x="618012" y="8423"/>
                  </a:cubicBezTo>
                  <a:close/>
                </a:path>
              </a:pathLst>
            </a:custGeom>
            <a:solidFill>
              <a:schemeClr val="accent3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04" name="자유형: 도형 3903">
              <a:extLst>
                <a:ext uri="{FF2B5EF4-FFF2-40B4-BE49-F238E27FC236}">
                  <a16:creationId xmlns:a16="http://schemas.microsoft.com/office/drawing/2014/main" id="{F1495D12-F6C5-45C4-949C-BA3D87D0F5A2}"/>
                </a:ext>
              </a:extLst>
            </p:cNvPr>
            <p:cNvSpPr/>
            <p:nvPr/>
          </p:nvSpPr>
          <p:spPr>
            <a:xfrm>
              <a:off x="6290719" y="2876590"/>
              <a:ext cx="361741" cy="443412"/>
            </a:xfrm>
            <a:custGeom>
              <a:avLst/>
              <a:gdLst>
                <a:gd name="connsiteX0" fmla="*/ 344941 w 361741"/>
                <a:gd name="connsiteY0" fmla="*/ 443412 h 443412"/>
                <a:gd name="connsiteX1" fmla="*/ 16801 w 361741"/>
                <a:gd name="connsiteY1" fmla="*/ 443412 h 443412"/>
                <a:gd name="connsiteX2" fmla="*/ 0 w 361741"/>
                <a:gd name="connsiteY2" fmla="*/ 426611 h 443412"/>
                <a:gd name="connsiteX3" fmla="*/ 0 w 361741"/>
                <a:gd name="connsiteY3" fmla="*/ 16801 h 443412"/>
                <a:gd name="connsiteX4" fmla="*/ 16801 w 361741"/>
                <a:gd name="connsiteY4" fmla="*/ 0 h 443412"/>
                <a:gd name="connsiteX5" fmla="*/ 344941 w 361741"/>
                <a:gd name="connsiteY5" fmla="*/ 0 h 443412"/>
                <a:gd name="connsiteX6" fmla="*/ 361742 w 361741"/>
                <a:gd name="connsiteY6" fmla="*/ 16801 h 443412"/>
                <a:gd name="connsiteX7" fmla="*/ 361742 w 361741"/>
                <a:gd name="connsiteY7" fmla="*/ 426611 h 443412"/>
                <a:gd name="connsiteX8" fmla="*/ 344941 w 361741"/>
                <a:gd name="connsiteY8" fmla="*/ 443412 h 44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1741" h="443412">
                  <a:moveTo>
                    <a:pt x="344941" y="443412"/>
                  </a:moveTo>
                  <a:lnTo>
                    <a:pt x="16801" y="443412"/>
                  </a:lnTo>
                  <a:cubicBezTo>
                    <a:pt x="7525" y="443412"/>
                    <a:pt x="0" y="435887"/>
                    <a:pt x="0" y="426611"/>
                  </a:cubicBezTo>
                  <a:lnTo>
                    <a:pt x="0" y="16801"/>
                  </a:lnTo>
                  <a:cubicBezTo>
                    <a:pt x="0" y="7525"/>
                    <a:pt x="7525" y="0"/>
                    <a:pt x="16801" y="0"/>
                  </a:cubicBezTo>
                  <a:lnTo>
                    <a:pt x="344941" y="0"/>
                  </a:lnTo>
                  <a:cubicBezTo>
                    <a:pt x="354216" y="0"/>
                    <a:pt x="361742" y="7525"/>
                    <a:pt x="361742" y="16801"/>
                  </a:cubicBezTo>
                  <a:lnTo>
                    <a:pt x="361742" y="426611"/>
                  </a:lnTo>
                  <a:cubicBezTo>
                    <a:pt x="361742" y="435887"/>
                    <a:pt x="354216" y="443412"/>
                    <a:pt x="344941" y="443412"/>
                  </a:cubicBezTo>
                  <a:close/>
                </a:path>
              </a:pathLst>
            </a:custGeom>
            <a:solidFill>
              <a:srgbClr val="565E71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05" name="자유형: 도형 3904">
              <a:extLst>
                <a:ext uri="{FF2B5EF4-FFF2-40B4-BE49-F238E27FC236}">
                  <a16:creationId xmlns:a16="http://schemas.microsoft.com/office/drawing/2014/main" id="{29F9C5E9-0C4A-4B8B-B718-AB572DF8A6D0}"/>
                </a:ext>
              </a:extLst>
            </p:cNvPr>
            <p:cNvSpPr/>
            <p:nvPr/>
          </p:nvSpPr>
          <p:spPr>
            <a:xfrm>
              <a:off x="6622649" y="2392749"/>
              <a:ext cx="241458" cy="241455"/>
            </a:xfrm>
            <a:custGeom>
              <a:avLst/>
              <a:gdLst>
                <a:gd name="connsiteX0" fmla="*/ 119999 w 241458"/>
                <a:gd name="connsiteY0" fmla="*/ 241455 h 241455"/>
                <a:gd name="connsiteX1" fmla="*/ 2 w 241458"/>
                <a:gd name="connsiteY1" fmla="*/ 121866 h 241455"/>
                <a:gd name="connsiteX2" fmla="*/ 121749 w 241458"/>
                <a:gd name="connsiteY2" fmla="*/ 2 h 241455"/>
                <a:gd name="connsiteX3" fmla="*/ 241455 w 241458"/>
                <a:gd name="connsiteY3" fmla="*/ 120758 h 241455"/>
                <a:gd name="connsiteX4" fmla="*/ 119999 w 241458"/>
                <a:gd name="connsiteY4" fmla="*/ 241455 h 24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1458" h="241455">
                  <a:moveTo>
                    <a:pt x="119999" y="241455"/>
                  </a:moveTo>
                  <a:cubicBezTo>
                    <a:pt x="52796" y="241280"/>
                    <a:pt x="410" y="189011"/>
                    <a:pt x="2" y="121866"/>
                  </a:cubicBezTo>
                  <a:cubicBezTo>
                    <a:pt x="-348" y="54780"/>
                    <a:pt x="54779" y="-406"/>
                    <a:pt x="121749" y="2"/>
                  </a:cubicBezTo>
                  <a:cubicBezTo>
                    <a:pt x="187844" y="411"/>
                    <a:pt x="241046" y="54021"/>
                    <a:pt x="241455" y="120758"/>
                  </a:cubicBezTo>
                  <a:cubicBezTo>
                    <a:pt x="241980" y="189011"/>
                    <a:pt x="189010" y="241630"/>
                    <a:pt x="119999" y="241455"/>
                  </a:cubicBezTo>
                  <a:close/>
                </a:path>
              </a:pathLst>
            </a:custGeom>
            <a:solidFill>
              <a:srgbClr val="675968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06" name="자유형: 도형 3905">
              <a:extLst>
                <a:ext uri="{FF2B5EF4-FFF2-40B4-BE49-F238E27FC236}">
                  <a16:creationId xmlns:a16="http://schemas.microsoft.com/office/drawing/2014/main" id="{F0F7E7A2-3D43-4EF3-8176-AB0C97B39487}"/>
                </a:ext>
              </a:extLst>
            </p:cNvPr>
            <p:cNvSpPr/>
            <p:nvPr/>
          </p:nvSpPr>
          <p:spPr>
            <a:xfrm>
              <a:off x="6003338" y="1951596"/>
              <a:ext cx="1484323" cy="868700"/>
            </a:xfrm>
            <a:custGeom>
              <a:avLst/>
              <a:gdLst>
                <a:gd name="connsiteX0" fmla="*/ 1470436 w 1484323"/>
                <a:gd name="connsiteY0" fmla="*/ 771571 h 868700"/>
                <a:gd name="connsiteX1" fmla="*/ 1322029 w 1484323"/>
                <a:gd name="connsiteY1" fmla="*/ 615055 h 868700"/>
                <a:gd name="connsiteX2" fmla="*/ 1302020 w 1484323"/>
                <a:gd name="connsiteY2" fmla="*/ 566228 h 868700"/>
                <a:gd name="connsiteX3" fmla="*/ 1303011 w 1484323"/>
                <a:gd name="connsiteY3" fmla="*/ 394253 h 868700"/>
                <a:gd name="connsiteX4" fmla="*/ 1267835 w 1484323"/>
                <a:gd name="connsiteY4" fmla="*/ 360477 h 868700"/>
                <a:gd name="connsiteX5" fmla="*/ 1212474 w 1484323"/>
                <a:gd name="connsiteY5" fmla="*/ 360535 h 868700"/>
                <a:gd name="connsiteX6" fmla="*/ 1180039 w 1484323"/>
                <a:gd name="connsiteY6" fmla="*/ 391978 h 868700"/>
                <a:gd name="connsiteX7" fmla="*/ 1179922 w 1484323"/>
                <a:gd name="connsiteY7" fmla="*/ 458423 h 868700"/>
                <a:gd name="connsiteX8" fmla="*/ 766786 w 1484323"/>
                <a:gd name="connsiteY8" fmla="*/ 21019 h 868700"/>
                <a:gd name="connsiteX9" fmla="*/ 715917 w 1484323"/>
                <a:gd name="connsiteY9" fmla="*/ 20203 h 868700"/>
                <a:gd name="connsiteX10" fmla="*/ 18394 w 1484323"/>
                <a:gd name="connsiteY10" fmla="*/ 764570 h 868700"/>
                <a:gd name="connsiteX11" fmla="*/ 19502 w 1484323"/>
                <a:gd name="connsiteY11" fmla="*/ 817948 h 868700"/>
                <a:gd name="connsiteX12" fmla="*/ 53979 w 1484323"/>
                <a:gd name="connsiteY12" fmla="*/ 855166 h 868700"/>
                <a:gd name="connsiteX13" fmla="*/ 142066 w 1484323"/>
                <a:gd name="connsiteY13" fmla="*/ 814856 h 868700"/>
                <a:gd name="connsiteX14" fmla="*/ 724610 w 1484323"/>
                <a:gd name="connsiteY14" fmla="*/ 187161 h 868700"/>
                <a:gd name="connsiteX15" fmla="*/ 753719 w 1484323"/>
                <a:gd name="connsiteY15" fmla="*/ 185119 h 868700"/>
                <a:gd name="connsiteX16" fmla="*/ 1329262 w 1484323"/>
                <a:gd name="connsiteY16" fmla="*/ 799455 h 868700"/>
                <a:gd name="connsiteX17" fmla="*/ 1383515 w 1484323"/>
                <a:gd name="connsiteY17" fmla="*/ 856800 h 868700"/>
                <a:gd name="connsiteX18" fmla="*/ 1420675 w 1484323"/>
                <a:gd name="connsiteY18" fmla="*/ 856800 h 868700"/>
                <a:gd name="connsiteX19" fmla="*/ 1469152 w 1484323"/>
                <a:gd name="connsiteY19" fmla="*/ 810656 h 868700"/>
                <a:gd name="connsiteX20" fmla="*/ 1470436 w 1484323"/>
                <a:gd name="connsiteY20" fmla="*/ 771571 h 86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84323" h="868700">
                  <a:moveTo>
                    <a:pt x="1470436" y="771571"/>
                  </a:moveTo>
                  <a:cubicBezTo>
                    <a:pt x="1420383" y="719943"/>
                    <a:pt x="1372081" y="666683"/>
                    <a:pt x="1322029" y="615055"/>
                  </a:cubicBezTo>
                  <a:cubicBezTo>
                    <a:pt x="1308203" y="600821"/>
                    <a:pt x="1301611" y="586354"/>
                    <a:pt x="1302020" y="566228"/>
                  </a:cubicBezTo>
                  <a:cubicBezTo>
                    <a:pt x="1303128" y="508942"/>
                    <a:pt x="1304061" y="451539"/>
                    <a:pt x="1303011" y="394253"/>
                  </a:cubicBezTo>
                  <a:cubicBezTo>
                    <a:pt x="1302486" y="365027"/>
                    <a:pt x="1302486" y="359193"/>
                    <a:pt x="1267835" y="360477"/>
                  </a:cubicBezTo>
                  <a:cubicBezTo>
                    <a:pt x="1249459" y="361177"/>
                    <a:pt x="1232483" y="361352"/>
                    <a:pt x="1212474" y="360535"/>
                  </a:cubicBezTo>
                  <a:cubicBezTo>
                    <a:pt x="1179922" y="359193"/>
                    <a:pt x="1179105" y="367244"/>
                    <a:pt x="1180039" y="391978"/>
                  </a:cubicBezTo>
                  <a:cubicBezTo>
                    <a:pt x="1180797" y="412221"/>
                    <a:pt x="1179922" y="417588"/>
                    <a:pt x="1179922" y="458423"/>
                  </a:cubicBezTo>
                  <a:cubicBezTo>
                    <a:pt x="1172980" y="452064"/>
                    <a:pt x="897342" y="160968"/>
                    <a:pt x="766786" y="21019"/>
                  </a:cubicBezTo>
                  <a:cubicBezTo>
                    <a:pt x="741060" y="-6515"/>
                    <a:pt x="741585" y="-7215"/>
                    <a:pt x="715917" y="20203"/>
                  </a:cubicBezTo>
                  <a:cubicBezTo>
                    <a:pt x="483390" y="268306"/>
                    <a:pt x="250921" y="516467"/>
                    <a:pt x="18394" y="764570"/>
                  </a:cubicBezTo>
                  <a:cubicBezTo>
                    <a:pt x="-7566" y="792222"/>
                    <a:pt x="-4999" y="789480"/>
                    <a:pt x="19502" y="817948"/>
                  </a:cubicBezTo>
                  <a:cubicBezTo>
                    <a:pt x="36478" y="837665"/>
                    <a:pt x="37178" y="842566"/>
                    <a:pt x="53979" y="855166"/>
                  </a:cubicBezTo>
                  <a:cubicBezTo>
                    <a:pt x="77313" y="872667"/>
                    <a:pt x="83147" y="872667"/>
                    <a:pt x="142066" y="814856"/>
                  </a:cubicBezTo>
                  <a:cubicBezTo>
                    <a:pt x="158983" y="796830"/>
                    <a:pt x="533034" y="392212"/>
                    <a:pt x="724610" y="187161"/>
                  </a:cubicBezTo>
                  <a:cubicBezTo>
                    <a:pt x="734527" y="176602"/>
                    <a:pt x="740594" y="171060"/>
                    <a:pt x="753719" y="185119"/>
                  </a:cubicBezTo>
                  <a:cubicBezTo>
                    <a:pt x="945236" y="390228"/>
                    <a:pt x="1137337" y="594754"/>
                    <a:pt x="1329262" y="799455"/>
                  </a:cubicBezTo>
                  <a:cubicBezTo>
                    <a:pt x="1329904" y="800097"/>
                    <a:pt x="1369048" y="844082"/>
                    <a:pt x="1383515" y="856800"/>
                  </a:cubicBezTo>
                  <a:cubicBezTo>
                    <a:pt x="1401541" y="872667"/>
                    <a:pt x="1401541" y="872667"/>
                    <a:pt x="1420675" y="856800"/>
                  </a:cubicBezTo>
                  <a:cubicBezTo>
                    <a:pt x="1442959" y="838365"/>
                    <a:pt x="1453868" y="825823"/>
                    <a:pt x="1469152" y="810656"/>
                  </a:cubicBezTo>
                  <a:cubicBezTo>
                    <a:pt x="1489161" y="790880"/>
                    <a:pt x="1489161" y="790880"/>
                    <a:pt x="1470436" y="771571"/>
                  </a:cubicBezTo>
                  <a:close/>
                </a:path>
              </a:pathLst>
            </a:custGeom>
            <a:solidFill>
              <a:srgbClr val="70614E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07" name="자유형: 도형 3906">
              <a:extLst>
                <a:ext uri="{FF2B5EF4-FFF2-40B4-BE49-F238E27FC236}">
                  <a16:creationId xmlns:a16="http://schemas.microsoft.com/office/drawing/2014/main" id="{FD32D430-CEC4-4A50-A409-87C340B6E6EE}"/>
                </a:ext>
              </a:extLst>
            </p:cNvPr>
            <p:cNvSpPr/>
            <p:nvPr/>
          </p:nvSpPr>
          <p:spPr>
            <a:xfrm>
              <a:off x="6139104" y="2742476"/>
              <a:ext cx="1207555" cy="52444"/>
            </a:xfrm>
            <a:custGeom>
              <a:avLst/>
              <a:gdLst>
                <a:gd name="connsiteX0" fmla="*/ 1185621 w 1207555"/>
                <a:gd name="connsiteY0" fmla="*/ 0 h 52444"/>
                <a:gd name="connsiteX1" fmla="*/ 28585 w 1207555"/>
                <a:gd name="connsiteY1" fmla="*/ 0 h 52444"/>
                <a:gd name="connsiteX2" fmla="*/ 6417 w 1207555"/>
                <a:gd name="connsiteY2" fmla="*/ 23859 h 52444"/>
                <a:gd name="connsiteX3" fmla="*/ 0 w 1207555"/>
                <a:gd name="connsiteY3" fmla="*/ 30101 h 52444"/>
                <a:gd name="connsiteX4" fmla="*/ 0 w 1207555"/>
                <a:gd name="connsiteY4" fmla="*/ 52444 h 52444"/>
                <a:gd name="connsiteX5" fmla="*/ 1207556 w 1207555"/>
                <a:gd name="connsiteY5" fmla="*/ 52444 h 52444"/>
                <a:gd name="connsiteX6" fmla="*/ 1207556 w 1207555"/>
                <a:gd name="connsiteY6" fmla="*/ 23859 h 52444"/>
                <a:gd name="connsiteX7" fmla="*/ 1193613 w 1207555"/>
                <a:gd name="connsiteY7" fmla="*/ 8400 h 52444"/>
                <a:gd name="connsiteX8" fmla="*/ 1185621 w 1207555"/>
                <a:gd name="connsiteY8" fmla="*/ 0 h 52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07555" h="52444">
                  <a:moveTo>
                    <a:pt x="1185621" y="0"/>
                  </a:moveTo>
                  <a:lnTo>
                    <a:pt x="28585" y="0"/>
                  </a:lnTo>
                  <a:cubicBezTo>
                    <a:pt x="16334" y="13184"/>
                    <a:pt x="8517" y="21643"/>
                    <a:pt x="6417" y="23859"/>
                  </a:cubicBezTo>
                  <a:cubicBezTo>
                    <a:pt x="4200" y="26018"/>
                    <a:pt x="2100" y="28118"/>
                    <a:pt x="0" y="30101"/>
                  </a:cubicBezTo>
                  <a:lnTo>
                    <a:pt x="0" y="52444"/>
                  </a:lnTo>
                  <a:lnTo>
                    <a:pt x="1207556" y="52444"/>
                  </a:lnTo>
                  <a:lnTo>
                    <a:pt x="1207556" y="23859"/>
                  </a:lnTo>
                  <a:cubicBezTo>
                    <a:pt x="1199680" y="15167"/>
                    <a:pt x="1193847" y="8692"/>
                    <a:pt x="1193613" y="8400"/>
                  </a:cubicBezTo>
                  <a:cubicBezTo>
                    <a:pt x="1190930" y="5659"/>
                    <a:pt x="1188305" y="2800"/>
                    <a:pt x="1185621" y="0"/>
                  </a:cubicBezTo>
                  <a:close/>
                </a:path>
              </a:pathLst>
            </a:custGeom>
            <a:solidFill>
              <a:srgbClr val="565E71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08" name="자유형: 도형 3907">
              <a:extLst>
                <a:ext uri="{FF2B5EF4-FFF2-40B4-BE49-F238E27FC236}">
                  <a16:creationId xmlns:a16="http://schemas.microsoft.com/office/drawing/2014/main" id="{DF2DF4D8-FF01-436B-8D22-B7C8526F1783}"/>
                </a:ext>
              </a:extLst>
            </p:cNvPr>
            <p:cNvSpPr/>
            <p:nvPr/>
          </p:nvSpPr>
          <p:spPr>
            <a:xfrm>
              <a:off x="6331613" y="2917484"/>
              <a:ext cx="280012" cy="75836"/>
            </a:xfrm>
            <a:custGeom>
              <a:avLst/>
              <a:gdLst>
                <a:gd name="connsiteX0" fmla="*/ 266537 w 280012"/>
                <a:gd name="connsiteY0" fmla="*/ 75837 h 75836"/>
                <a:gd name="connsiteX1" fmla="*/ 13476 w 280012"/>
                <a:gd name="connsiteY1" fmla="*/ 75837 h 75836"/>
                <a:gd name="connsiteX2" fmla="*/ 0 w 280012"/>
                <a:gd name="connsiteY2" fmla="*/ 62361 h 75836"/>
                <a:gd name="connsiteX3" fmla="*/ 0 w 280012"/>
                <a:gd name="connsiteY3" fmla="*/ 13476 h 75836"/>
                <a:gd name="connsiteX4" fmla="*/ 13476 w 280012"/>
                <a:gd name="connsiteY4" fmla="*/ 0 h 75836"/>
                <a:gd name="connsiteX5" fmla="*/ 266537 w 280012"/>
                <a:gd name="connsiteY5" fmla="*/ 0 h 75836"/>
                <a:gd name="connsiteX6" fmla="*/ 280013 w 280012"/>
                <a:gd name="connsiteY6" fmla="*/ 13476 h 75836"/>
                <a:gd name="connsiteX7" fmla="*/ 280013 w 280012"/>
                <a:gd name="connsiteY7" fmla="*/ 62361 h 75836"/>
                <a:gd name="connsiteX8" fmla="*/ 266537 w 280012"/>
                <a:gd name="connsiteY8" fmla="*/ 75837 h 7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0012" h="75836">
                  <a:moveTo>
                    <a:pt x="266537" y="75837"/>
                  </a:moveTo>
                  <a:lnTo>
                    <a:pt x="13476" y="75837"/>
                  </a:lnTo>
                  <a:cubicBezTo>
                    <a:pt x="6009" y="75837"/>
                    <a:pt x="0" y="69770"/>
                    <a:pt x="0" y="62361"/>
                  </a:cubicBezTo>
                  <a:lnTo>
                    <a:pt x="0" y="13476"/>
                  </a:lnTo>
                  <a:cubicBezTo>
                    <a:pt x="0" y="6009"/>
                    <a:pt x="6067" y="0"/>
                    <a:pt x="13476" y="0"/>
                  </a:cubicBezTo>
                  <a:lnTo>
                    <a:pt x="266537" y="0"/>
                  </a:lnTo>
                  <a:cubicBezTo>
                    <a:pt x="274004" y="0"/>
                    <a:pt x="280013" y="6067"/>
                    <a:pt x="280013" y="13476"/>
                  </a:cubicBezTo>
                  <a:lnTo>
                    <a:pt x="280013" y="62361"/>
                  </a:lnTo>
                  <a:cubicBezTo>
                    <a:pt x="280013" y="69770"/>
                    <a:pt x="273946" y="75837"/>
                    <a:pt x="266537" y="75837"/>
                  </a:cubicBezTo>
                  <a:close/>
                </a:path>
              </a:pathLst>
            </a:custGeom>
            <a:solidFill>
              <a:srgbClr val="8BB5D3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09" name="자유형: 도형 3908">
              <a:extLst>
                <a:ext uri="{FF2B5EF4-FFF2-40B4-BE49-F238E27FC236}">
                  <a16:creationId xmlns:a16="http://schemas.microsoft.com/office/drawing/2014/main" id="{4305416B-337F-44D6-B855-2F62ED7614B1}"/>
                </a:ext>
              </a:extLst>
            </p:cNvPr>
            <p:cNvSpPr/>
            <p:nvPr/>
          </p:nvSpPr>
          <p:spPr>
            <a:xfrm>
              <a:off x="6331613" y="3034156"/>
              <a:ext cx="280012" cy="245011"/>
            </a:xfrm>
            <a:custGeom>
              <a:avLst/>
              <a:gdLst>
                <a:gd name="connsiteX0" fmla="*/ 266537 w 280012"/>
                <a:gd name="connsiteY0" fmla="*/ 245011 h 245011"/>
                <a:gd name="connsiteX1" fmla="*/ 13476 w 280012"/>
                <a:gd name="connsiteY1" fmla="*/ 245011 h 245011"/>
                <a:gd name="connsiteX2" fmla="*/ 0 w 280012"/>
                <a:gd name="connsiteY2" fmla="*/ 231536 h 245011"/>
                <a:gd name="connsiteX3" fmla="*/ 0 w 280012"/>
                <a:gd name="connsiteY3" fmla="*/ 13476 h 245011"/>
                <a:gd name="connsiteX4" fmla="*/ 13476 w 280012"/>
                <a:gd name="connsiteY4" fmla="*/ 0 h 245011"/>
                <a:gd name="connsiteX5" fmla="*/ 266537 w 280012"/>
                <a:gd name="connsiteY5" fmla="*/ 0 h 245011"/>
                <a:gd name="connsiteX6" fmla="*/ 280013 w 280012"/>
                <a:gd name="connsiteY6" fmla="*/ 13476 h 245011"/>
                <a:gd name="connsiteX7" fmla="*/ 280013 w 280012"/>
                <a:gd name="connsiteY7" fmla="*/ 231536 h 245011"/>
                <a:gd name="connsiteX8" fmla="*/ 266537 w 280012"/>
                <a:gd name="connsiteY8" fmla="*/ 245011 h 245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0012" h="245011">
                  <a:moveTo>
                    <a:pt x="266537" y="245011"/>
                  </a:moveTo>
                  <a:lnTo>
                    <a:pt x="13476" y="245011"/>
                  </a:lnTo>
                  <a:cubicBezTo>
                    <a:pt x="6009" y="245011"/>
                    <a:pt x="0" y="238944"/>
                    <a:pt x="0" y="231536"/>
                  </a:cubicBezTo>
                  <a:lnTo>
                    <a:pt x="0" y="13476"/>
                  </a:lnTo>
                  <a:cubicBezTo>
                    <a:pt x="0" y="6009"/>
                    <a:pt x="6067" y="0"/>
                    <a:pt x="13476" y="0"/>
                  </a:cubicBezTo>
                  <a:lnTo>
                    <a:pt x="266537" y="0"/>
                  </a:lnTo>
                  <a:cubicBezTo>
                    <a:pt x="274004" y="0"/>
                    <a:pt x="280013" y="6067"/>
                    <a:pt x="280013" y="13476"/>
                  </a:cubicBezTo>
                  <a:lnTo>
                    <a:pt x="280013" y="231536"/>
                  </a:lnTo>
                  <a:cubicBezTo>
                    <a:pt x="280013" y="238944"/>
                    <a:pt x="273946" y="245011"/>
                    <a:pt x="266537" y="245011"/>
                  </a:cubicBezTo>
                  <a:close/>
                </a:path>
              </a:pathLst>
            </a:custGeom>
            <a:solidFill>
              <a:srgbClr val="8BB5D3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10" name="자유형: 도형 3909">
              <a:extLst>
                <a:ext uri="{FF2B5EF4-FFF2-40B4-BE49-F238E27FC236}">
                  <a16:creationId xmlns:a16="http://schemas.microsoft.com/office/drawing/2014/main" id="{18601A0C-7E9A-484C-BBC2-A58460AF1082}"/>
                </a:ext>
              </a:extLst>
            </p:cNvPr>
            <p:cNvSpPr/>
            <p:nvPr/>
          </p:nvSpPr>
          <p:spPr>
            <a:xfrm>
              <a:off x="6337621" y="3057199"/>
              <a:ext cx="215551" cy="215507"/>
            </a:xfrm>
            <a:custGeom>
              <a:avLst/>
              <a:gdLst>
                <a:gd name="connsiteX0" fmla="*/ 215552 w 215551"/>
                <a:gd name="connsiteY0" fmla="*/ 215493 h 215507"/>
                <a:gd name="connsiteX1" fmla="*/ 15284 w 215551"/>
                <a:gd name="connsiteY1" fmla="*/ 215435 h 215507"/>
                <a:gd name="connsiteX2" fmla="*/ 58 w 215551"/>
                <a:gd name="connsiteY2" fmla="*/ 198284 h 215507"/>
                <a:gd name="connsiteX3" fmla="*/ 0 w 215551"/>
                <a:gd name="connsiteY3" fmla="*/ 0 h 215507"/>
                <a:gd name="connsiteX4" fmla="*/ 215552 w 215551"/>
                <a:gd name="connsiteY4" fmla="*/ 215493 h 215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551" h="215507">
                  <a:moveTo>
                    <a:pt x="215552" y="215493"/>
                  </a:moveTo>
                  <a:cubicBezTo>
                    <a:pt x="152024" y="215493"/>
                    <a:pt x="83654" y="215552"/>
                    <a:pt x="15284" y="215435"/>
                  </a:cubicBezTo>
                  <a:cubicBezTo>
                    <a:pt x="4259" y="215435"/>
                    <a:pt x="58" y="208318"/>
                    <a:pt x="58" y="198284"/>
                  </a:cubicBezTo>
                  <a:cubicBezTo>
                    <a:pt x="0" y="130848"/>
                    <a:pt x="0" y="63353"/>
                    <a:pt x="0" y="0"/>
                  </a:cubicBezTo>
                  <a:cubicBezTo>
                    <a:pt x="71462" y="71403"/>
                    <a:pt x="143448" y="143390"/>
                    <a:pt x="215552" y="215493"/>
                  </a:cubicBezTo>
                  <a:close/>
                </a:path>
              </a:pathLst>
            </a:custGeom>
            <a:solidFill>
              <a:srgbClr val="B2D7F1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11" name="자유형: 도형 3910">
              <a:extLst>
                <a:ext uri="{FF2B5EF4-FFF2-40B4-BE49-F238E27FC236}">
                  <a16:creationId xmlns:a16="http://schemas.microsoft.com/office/drawing/2014/main" id="{597C7F8E-D77C-4345-BA40-537188ADB89C}"/>
                </a:ext>
              </a:extLst>
            </p:cNvPr>
            <p:cNvSpPr/>
            <p:nvPr/>
          </p:nvSpPr>
          <p:spPr>
            <a:xfrm>
              <a:off x="6139104" y="3401673"/>
              <a:ext cx="1207555" cy="40835"/>
            </a:xfrm>
            <a:custGeom>
              <a:avLst/>
              <a:gdLst>
                <a:gd name="connsiteX0" fmla="*/ 0 w 1207555"/>
                <a:gd name="connsiteY0" fmla="*/ 0 h 40835"/>
                <a:gd name="connsiteX1" fmla="*/ 1207556 w 1207555"/>
                <a:gd name="connsiteY1" fmla="*/ 0 h 40835"/>
                <a:gd name="connsiteX2" fmla="*/ 1207556 w 1207555"/>
                <a:gd name="connsiteY2" fmla="*/ 40835 h 40835"/>
                <a:gd name="connsiteX3" fmla="*/ 0 w 1207555"/>
                <a:gd name="connsiteY3" fmla="*/ 40835 h 40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7555" h="40835">
                  <a:moveTo>
                    <a:pt x="0" y="0"/>
                  </a:moveTo>
                  <a:lnTo>
                    <a:pt x="1207556" y="0"/>
                  </a:lnTo>
                  <a:lnTo>
                    <a:pt x="1207556" y="40835"/>
                  </a:lnTo>
                  <a:lnTo>
                    <a:pt x="0" y="40835"/>
                  </a:lnTo>
                  <a:close/>
                </a:path>
              </a:pathLst>
            </a:custGeom>
            <a:solidFill>
              <a:srgbClr val="70614E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12" name="자유형: 도형 3911">
              <a:extLst>
                <a:ext uri="{FF2B5EF4-FFF2-40B4-BE49-F238E27FC236}">
                  <a16:creationId xmlns:a16="http://schemas.microsoft.com/office/drawing/2014/main" id="{96EBAC86-D976-4AFE-906F-64AD90D9EB44}"/>
                </a:ext>
              </a:extLst>
            </p:cNvPr>
            <p:cNvSpPr/>
            <p:nvPr/>
          </p:nvSpPr>
          <p:spPr>
            <a:xfrm>
              <a:off x="6780800" y="2876649"/>
              <a:ext cx="385076" cy="565859"/>
            </a:xfrm>
            <a:custGeom>
              <a:avLst/>
              <a:gdLst>
                <a:gd name="connsiteX0" fmla="*/ 385018 w 385076"/>
                <a:gd name="connsiteY0" fmla="*/ 565859 h 565859"/>
                <a:gd name="connsiteX1" fmla="*/ 0 w 385076"/>
                <a:gd name="connsiteY1" fmla="*/ 565859 h 565859"/>
                <a:gd name="connsiteX2" fmla="*/ 0 w 385076"/>
                <a:gd name="connsiteY2" fmla="*/ 18609 h 565859"/>
                <a:gd name="connsiteX3" fmla="*/ 18609 w 385076"/>
                <a:gd name="connsiteY3" fmla="*/ 0 h 565859"/>
                <a:gd name="connsiteX4" fmla="*/ 366467 w 385076"/>
                <a:gd name="connsiteY4" fmla="*/ 0 h 565859"/>
                <a:gd name="connsiteX5" fmla="*/ 385076 w 385076"/>
                <a:gd name="connsiteY5" fmla="*/ 18609 h 565859"/>
                <a:gd name="connsiteX6" fmla="*/ 385076 w 385076"/>
                <a:gd name="connsiteY6" fmla="*/ 565859 h 565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076" h="565859">
                  <a:moveTo>
                    <a:pt x="385018" y="565859"/>
                  </a:moveTo>
                  <a:lnTo>
                    <a:pt x="0" y="565859"/>
                  </a:lnTo>
                  <a:lnTo>
                    <a:pt x="0" y="18609"/>
                  </a:lnTo>
                  <a:cubicBezTo>
                    <a:pt x="0" y="8342"/>
                    <a:pt x="8342" y="0"/>
                    <a:pt x="18609" y="0"/>
                  </a:cubicBezTo>
                  <a:lnTo>
                    <a:pt x="366467" y="0"/>
                  </a:lnTo>
                  <a:cubicBezTo>
                    <a:pt x="376734" y="0"/>
                    <a:pt x="385076" y="8342"/>
                    <a:pt x="385076" y="18609"/>
                  </a:cubicBezTo>
                  <a:lnTo>
                    <a:pt x="385076" y="565859"/>
                  </a:lnTo>
                  <a:close/>
                </a:path>
              </a:pathLst>
            </a:custGeom>
            <a:solidFill>
              <a:srgbClr val="AC9D7E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13" name="자유형: 도형 3912">
              <a:extLst>
                <a:ext uri="{FF2B5EF4-FFF2-40B4-BE49-F238E27FC236}">
                  <a16:creationId xmlns:a16="http://schemas.microsoft.com/office/drawing/2014/main" id="{0FE3C265-B785-4452-BCC5-B439F938ECB9}"/>
                </a:ext>
              </a:extLst>
            </p:cNvPr>
            <p:cNvSpPr/>
            <p:nvPr/>
          </p:nvSpPr>
          <p:spPr>
            <a:xfrm>
              <a:off x="6664128" y="2433295"/>
              <a:ext cx="163340" cy="163340"/>
            </a:xfrm>
            <a:custGeom>
              <a:avLst/>
              <a:gdLst>
                <a:gd name="connsiteX0" fmla="*/ 163341 w 163340"/>
                <a:gd name="connsiteY0" fmla="*/ 81670 h 163340"/>
                <a:gd name="connsiteX1" fmla="*/ 81670 w 163340"/>
                <a:gd name="connsiteY1" fmla="*/ 163341 h 163340"/>
                <a:gd name="connsiteX2" fmla="*/ 0 w 163340"/>
                <a:gd name="connsiteY2" fmla="*/ 81670 h 163340"/>
                <a:gd name="connsiteX3" fmla="*/ 81670 w 163340"/>
                <a:gd name="connsiteY3" fmla="*/ 0 h 163340"/>
                <a:gd name="connsiteX4" fmla="*/ 163341 w 163340"/>
                <a:gd name="connsiteY4" fmla="*/ 81670 h 163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340" h="163340">
                  <a:moveTo>
                    <a:pt x="163341" y="81670"/>
                  </a:moveTo>
                  <a:cubicBezTo>
                    <a:pt x="163341" y="126776"/>
                    <a:pt x="126776" y="163341"/>
                    <a:pt x="81670" y="163341"/>
                  </a:cubicBezTo>
                  <a:cubicBezTo>
                    <a:pt x="36565" y="163341"/>
                    <a:pt x="0" y="126776"/>
                    <a:pt x="0" y="81670"/>
                  </a:cubicBezTo>
                  <a:cubicBezTo>
                    <a:pt x="0" y="36565"/>
                    <a:pt x="36565" y="0"/>
                    <a:pt x="81670" y="0"/>
                  </a:cubicBezTo>
                  <a:cubicBezTo>
                    <a:pt x="126776" y="0"/>
                    <a:pt x="163341" y="36565"/>
                    <a:pt x="163341" y="81670"/>
                  </a:cubicBezTo>
                  <a:close/>
                </a:path>
              </a:pathLst>
            </a:custGeom>
            <a:solidFill>
              <a:srgbClr val="B1D6F1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14" name="자유형: 도형 3913">
              <a:extLst>
                <a:ext uri="{FF2B5EF4-FFF2-40B4-BE49-F238E27FC236}">
                  <a16:creationId xmlns:a16="http://schemas.microsoft.com/office/drawing/2014/main" id="{ECF512C3-D016-45B8-9DA9-E0C72AD91D06}"/>
                </a:ext>
              </a:extLst>
            </p:cNvPr>
            <p:cNvSpPr/>
            <p:nvPr/>
          </p:nvSpPr>
          <p:spPr>
            <a:xfrm>
              <a:off x="6681045" y="2433295"/>
              <a:ext cx="146423" cy="134289"/>
            </a:xfrm>
            <a:custGeom>
              <a:avLst/>
              <a:gdLst>
                <a:gd name="connsiteX0" fmla="*/ 64753 w 146423"/>
                <a:gd name="connsiteY0" fmla="*/ 81670 h 134289"/>
                <a:gd name="connsiteX1" fmla="*/ 0 w 146423"/>
                <a:gd name="connsiteY1" fmla="*/ 31910 h 134289"/>
                <a:gd name="connsiteX2" fmla="*/ 64753 w 146423"/>
                <a:gd name="connsiteY2" fmla="*/ 0 h 134289"/>
                <a:gd name="connsiteX3" fmla="*/ 146423 w 146423"/>
                <a:gd name="connsiteY3" fmla="*/ 81670 h 134289"/>
                <a:gd name="connsiteX4" fmla="*/ 127231 w 146423"/>
                <a:gd name="connsiteY4" fmla="*/ 134289 h 134289"/>
                <a:gd name="connsiteX5" fmla="*/ 64753 w 146423"/>
                <a:gd name="connsiteY5" fmla="*/ 81670 h 134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423" h="134289">
                  <a:moveTo>
                    <a:pt x="64753" y="81670"/>
                  </a:moveTo>
                  <a:lnTo>
                    <a:pt x="0" y="31910"/>
                  </a:lnTo>
                  <a:cubicBezTo>
                    <a:pt x="15459" y="11784"/>
                    <a:pt x="39435" y="0"/>
                    <a:pt x="64753" y="0"/>
                  </a:cubicBezTo>
                  <a:cubicBezTo>
                    <a:pt x="109555" y="0"/>
                    <a:pt x="146423" y="36868"/>
                    <a:pt x="146423" y="81670"/>
                  </a:cubicBezTo>
                  <a:cubicBezTo>
                    <a:pt x="146423" y="100921"/>
                    <a:pt x="139598" y="119589"/>
                    <a:pt x="127231" y="134289"/>
                  </a:cubicBezTo>
                  <a:lnTo>
                    <a:pt x="64753" y="81670"/>
                  </a:lnTo>
                  <a:close/>
                </a:path>
              </a:pathLst>
            </a:custGeom>
            <a:solidFill>
              <a:srgbClr val="8AB4D2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915" name="그룹 3914">
            <a:extLst>
              <a:ext uri="{FF2B5EF4-FFF2-40B4-BE49-F238E27FC236}">
                <a16:creationId xmlns:a16="http://schemas.microsoft.com/office/drawing/2014/main" id="{7B272E90-5DC4-4726-8F47-DE04B0B74615}"/>
              </a:ext>
            </a:extLst>
          </p:cNvPr>
          <p:cNvGrpSpPr/>
          <p:nvPr/>
        </p:nvGrpSpPr>
        <p:grpSpPr>
          <a:xfrm>
            <a:off x="4791312" y="1860394"/>
            <a:ext cx="1987860" cy="1996682"/>
            <a:chOff x="6003338" y="1951596"/>
            <a:chExt cx="1484323" cy="1490912"/>
          </a:xfrm>
        </p:grpSpPr>
        <p:sp>
          <p:nvSpPr>
            <p:cNvPr id="3916" name="자유형: 도형 3915">
              <a:extLst>
                <a:ext uri="{FF2B5EF4-FFF2-40B4-BE49-F238E27FC236}">
                  <a16:creationId xmlns:a16="http://schemas.microsoft.com/office/drawing/2014/main" id="{3124EDD0-2926-4AD1-A1C4-4201346BCCD7}"/>
                </a:ext>
              </a:extLst>
            </p:cNvPr>
            <p:cNvSpPr/>
            <p:nvPr/>
          </p:nvSpPr>
          <p:spPr>
            <a:xfrm>
              <a:off x="6139104" y="2122341"/>
              <a:ext cx="1207555" cy="1320109"/>
            </a:xfrm>
            <a:custGeom>
              <a:avLst/>
              <a:gdLst>
                <a:gd name="connsiteX0" fmla="*/ 618012 w 1207555"/>
                <a:gd name="connsiteY0" fmla="*/ 8423 h 1320109"/>
                <a:gd name="connsiteX1" fmla="*/ 588902 w 1207555"/>
                <a:gd name="connsiteY1" fmla="*/ 10465 h 1320109"/>
                <a:gd name="connsiteX2" fmla="*/ 6417 w 1207555"/>
                <a:gd name="connsiteY2" fmla="*/ 638161 h 1320109"/>
                <a:gd name="connsiteX3" fmla="*/ 0 w 1207555"/>
                <a:gd name="connsiteY3" fmla="*/ 644403 h 1320109"/>
                <a:gd name="connsiteX4" fmla="*/ 0 w 1207555"/>
                <a:gd name="connsiteY4" fmla="*/ 1320109 h 1320109"/>
                <a:gd name="connsiteX5" fmla="*/ 1207556 w 1207555"/>
                <a:gd name="connsiteY5" fmla="*/ 1320109 h 1320109"/>
                <a:gd name="connsiteX6" fmla="*/ 1207556 w 1207555"/>
                <a:gd name="connsiteY6" fmla="*/ 638161 h 1320109"/>
                <a:gd name="connsiteX7" fmla="*/ 1193613 w 1207555"/>
                <a:gd name="connsiteY7" fmla="*/ 622702 h 1320109"/>
                <a:gd name="connsiteX8" fmla="*/ 618012 w 1207555"/>
                <a:gd name="connsiteY8" fmla="*/ 8423 h 1320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07555" h="1320109">
                  <a:moveTo>
                    <a:pt x="618012" y="8423"/>
                  </a:moveTo>
                  <a:cubicBezTo>
                    <a:pt x="604886" y="-5635"/>
                    <a:pt x="598819" y="-94"/>
                    <a:pt x="588902" y="10465"/>
                  </a:cubicBezTo>
                  <a:cubicBezTo>
                    <a:pt x="397385" y="215516"/>
                    <a:pt x="23334" y="620135"/>
                    <a:pt x="6417" y="638161"/>
                  </a:cubicBezTo>
                  <a:cubicBezTo>
                    <a:pt x="4200" y="640319"/>
                    <a:pt x="2100" y="642420"/>
                    <a:pt x="0" y="644403"/>
                  </a:cubicBezTo>
                  <a:lnTo>
                    <a:pt x="0" y="1320109"/>
                  </a:lnTo>
                  <a:lnTo>
                    <a:pt x="1207556" y="1320109"/>
                  </a:lnTo>
                  <a:lnTo>
                    <a:pt x="1207556" y="638161"/>
                  </a:lnTo>
                  <a:cubicBezTo>
                    <a:pt x="1199680" y="629469"/>
                    <a:pt x="1193847" y="622994"/>
                    <a:pt x="1193613" y="622702"/>
                  </a:cubicBezTo>
                  <a:cubicBezTo>
                    <a:pt x="1001630" y="418059"/>
                    <a:pt x="809529" y="213533"/>
                    <a:pt x="618012" y="842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17" name="자유형: 도형 3916">
              <a:extLst>
                <a:ext uri="{FF2B5EF4-FFF2-40B4-BE49-F238E27FC236}">
                  <a16:creationId xmlns:a16="http://schemas.microsoft.com/office/drawing/2014/main" id="{F02590AB-53F0-48F2-A093-08291918061D}"/>
                </a:ext>
              </a:extLst>
            </p:cNvPr>
            <p:cNvSpPr/>
            <p:nvPr/>
          </p:nvSpPr>
          <p:spPr>
            <a:xfrm>
              <a:off x="6290719" y="2876590"/>
              <a:ext cx="361741" cy="443412"/>
            </a:xfrm>
            <a:custGeom>
              <a:avLst/>
              <a:gdLst>
                <a:gd name="connsiteX0" fmla="*/ 344941 w 361741"/>
                <a:gd name="connsiteY0" fmla="*/ 443412 h 443412"/>
                <a:gd name="connsiteX1" fmla="*/ 16801 w 361741"/>
                <a:gd name="connsiteY1" fmla="*/ 443412 h 443412"/>
                <a:gd name="connsiteX2" fmla="*/ 0 w 361741"/>
                <a:gd name="connsiteY2" fmla="*/ 426611 h 443412"/>
                <a:gd name="connsiteX3" fmla="*/ 0 w 361741"/>
                <a:gd name="connsiteY3" fmla="*/ 16801 h 443412"/>
                <a:gd name="connsiteX4" fmla="*/ 16801 w 361741"/>
                <a:gd name="connsiteY4" fmla="*/ 0 h 443412"/>
                <a:gd name="connsiteX5" fmla="*/ 344941 w 361741"/>
                <a:gd name="connsiteY5" fmla="*/ 0 h 443412"/>
                <a:gd name="connsiteX6" fmla="*/ 361742 w 361741"/>
                <a:gd name="connsiteY6" fmla="*/ 16801 h 443412"/>
                <a:gd name="connsiteX7" fmla="*/ 361742 w 361741"/>
                <a:gd name="connsiteY7" fmla="*/ 426611 h 443412"/>
                <a:gd name="connsiteX8" fmla="*/ 344941 w 361741"/>
                <a:gd name="connsiteY8" fmla="*/ 443412 h 44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1741" h="443412">
                  <a:moveTo>
                    <a:pt x="344941" y="443412"/>
                  </a:moveTo>
                  <a:lnTo>
                    <a:pt x="16801" y="443412"/>
                  </a:lnTo>
                  <a:cubicBezTo>
                    <a:pt x="7525" y="443412"/>
                    <a:pt x="0" y="435887"/>
                    <a:pt x="0" y="426611"/>
                  </a:cubicBezTo>
                  <a:lnTo>
                    <a:pt x="0" y="16801"/>
                  </a:lnTo>
                  <a:cubicBezTo>
                    <a:pt x="0" y="7525"/>
                    <a:pt x="7525" y="0"/>
                    <a:pt x="16801" y="0"/>
                  </a:cubicBezTo>
                  <a:lnTo>
                    <a:pt x="344941" y="0"/>
                  </a:lnTo>
                  <a:cubicBezTo>
                    <a:pt x="354216" y="0"/>
                    <a:pt x="361742" y="7525"/>
                    <a:pt x="361742" y="16801"/>
                  </a:cubicBezTo>
                  <a:lnTo>
                    <a:pt x="361742" y="426611"/>
                  </a:lnTo>
                  <a:cubicBezTo>
                    <a:pt x="361742" y="435887"/>
                    <a:pt x="354216" y="443412"/>
                    <a:pt x="344941" y="443412"/>
                  </a:cubicBezTo>
                  <a:close/>
                </a:path>
              </a:pathLst>
            </a:custGeom>
            <a:solidFill>
              <a:srgbClr val="565E71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18" name="자유형: 도형 3917">
              <a:extLst>
                <a:ext uri="{FF2B5EF4-FFF2-40B4-BE49-F238E27FC236}">
                  <a16:creationId xmlns:a16="http://schemas.microsoft.com/office/drawing/2014/main" id="{A17297A1-F75A-44DD-9698-96BB92AC6435}"/>
                </a:ext>
              </a:extLst>
            </p:cNvPr>
            <p:cNvSpPr/>
            <p:nvPr/>
          </p:nvSpPr>
          <p:spPr>
            <a:xfrm>
              <a:off x="6622649" y="2392749"/>
              <a:ext cx="241458" cy="241455"/>
            </a:xfrm>
            <a:custGeom>
              <a:avLst/>
              <a:gdLst>
                <a:gd name="connsiteX0" fmla="*/ 119999 w 241458"/>
                <a:gd name="connsiteY0" fmla="*/ 241455 h 241455"/>
                <a:gd name="connsiteX1" fmla="*/ 2 w 241458"/>
                <a:gd name="connsiteY1" fmla="*/ 121866 h 241455"/>
                <a:gd name="connsiteX2" fmla="*/ 121749 w 241458"/>
                <a:gd name="connsiteY2" fmla="*/ 2 h 241455"/>
                <a:gd name="connsiteX3" fmla="*/ 241455 w 241458"/>
                <a:gd name="connsiteY3" fmla="*/ 120758 h 241455"/>
                <a:gd name="connsiteX4" fmla="*/ 119999 w 241458"/>
                <a:gd name="connsiteY4" fmla="*/ 241455 h 24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1458" h="241455">
                  <a:moveTo>
                    <a:pt x="119999" y="241455"/>
                  </a:moveTo>
                  <a:cubicBezTo>
                    <a:pt x="52796" y="241280"/>
                    <a:pt x="410" y="189011"/>
                    <a:pt x="2" y="121866"/>
                  </a:cubicBezTo>
                  <a:cubicBezTo>
                    <a:pt x="-348" y="54780"/>
                    <a:pt x="54779" y="-406"/>
                    <a:pt x="121749" y="2"/>
                  </a:cubicBezTo>
                  <a:cubicBezTo>
                    <a:pt x="187844" y="411"/>
                    <a:pt x="241046" y="54021"/>
                    <a:pt x="241455" y="120758"/>
                  </a:cubicBezTo>
                  <a:cubicBezTo>
                    <a:pt x="241980" y="189011"/>
                    <a:pt x="189010" y="241630"/>
                    <a:pt x="119999" y="241455"/>
                  </a:cubicBezTo>
                  <a:close/>
                </a:path>
              </a:pathLst>
            </a:custGeom>
            <a:solidFill>
              <a:srgbClr val="675968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19" name="자유형: 도형 3918">
              <a:extLst>
                <a:ext uri="{FF2B5EF4-FFF2-40B4-BE49-F238E27FC236}">
                  <a16:creationId xmlns:a16="http://schemas.microsoft.com/office/drawing/2014/main" id="{1A502872-91F6-4D4D-883D-C64C7A86F13D}"/>
                </a:ext>
              </a:extLst>
            </p:cNvPr>
            <p:cNvSpPr/>
            <p:nvPr/>
          </p:nvSpPr>
          <p:spPr>
            <a:xfrm>
              <a:off x="6003338" y="1951596"/>
              <a:ext cx="1484323" cy="868700"/>
            </a:xfrm>
            <a:custGeom>
              <a:avLst/>
              <a:gdLst>
                <a:gd name="connsiteX0" fmla="*/ 1470436 w 1484323"/>
                <a:gd name="connsiteY0" fmla="*/ 771571 h 868700"/>
                <a:gd name="connsiteX1" fmla="*/ 1322029 w 1484323"/>
                <a:gd name="connsiteY1" fmla="*/ 615055 h 868700"/>
                <a:gd name="connsiteX2" fmla="*/ 1302020 w 1484323"/>
                <a:gd name="connsiteY2" fmla="*/ 566228 h 868700"/>
                <a:gd name="connsiteX3" fmla="*/ 1303011 w 1484323"/>
                <a:gd name="connsiteY3" fmla="*/ 394253 h 868700"/>
                <a:gd name="connsiteX4" fmla="*/ 1267835 w 1484323"/>
                <a:gd name="connsiteY4" fmla="*/ 360477 h 868700"/>
                <a:gd name="connsiteX5" fmla="*/ 1212474 w 1484323"/>
                <a:gd name="connsiteY5" fmla="*/ 360535 h 868700"/>
                <a:gd name="connsiteX6" fmla="*/ 1180039 w 1484323"/>
                <a:gd name="connsiteY6" fmla="*/ 391978 h 868700"/>
                <a:gd name="connsiteX7" fmla="*/ 1179922 w 1484323"/>
                <a:gd name="connsiteY7" fmla="*/ 458423 h 868700"/>
                <a:gd name="connsiteX8" fmla="*/ 766786 w 1484323"/>
                <a:gd name="connsiteY8" fmla="*/ 21019 h 868700"/>
                <a:gd name="connsiteX9" fmla="*/ 715917 w 1484323"/>
                <a:gd name="connsiteY9" fmla="*/ 20203 h 868700"/>
                <a:gd name="connsiteX10" fmla="*/ 18394 w 1484323"/>
                <a:gd name="connsiteY10" fmla="*/ 764570 h 868700"/>
                <a:gd name="connsiteX11" fmla="*/ 19502 w 1484323"/>
                <a:gd name="connsiteY11" fmla="*/ 817948 h 868700"/>
                <a:gd name="connsiteX12" fmla="*/ 53979 w 1484323"/>
                <a:gd name="connsiteY12" fmla="*/ 855166 h 868700"/>
                <a:gd name="connsiteX13" fmla="*/ 142066 w 1484323"/>
                <a:gd name="connsiteY13" fmla="*/ 814856 h 868700"/>
                <a:gd name="connsiteX14" fmla="*/ 724610 w 1484323"/>
                <a:gd name="connsiteY14" fmla="*/ 187161 h 868700"/>
                <a:gd name="connsiteX15" fmla="*/ 753719 w 1484323"/>
                <a:gd name="connsiteY15" fmla="*/ 185119 h 868700"/>
                <a:gd name="connsiteX16" fmla="*/ 1329262 w 1484323"/>
                <a:gd name="connsiteY16" fmla="*/ 799455 h 868700"/>
                <a:gd name="connsiteX17" fmla="*/ 1383515 w 1484323"/>
                <a:gd name="connsiteY17" fmla="*/ 856800 h 868700"/>
                <a:gd name="connsiteX18" fmla="*/ 1420675 w 1484323"/>
                <a:gd name="connsiteY18" fmla="*/ 856800 h 868700"/>
                <a:gd name="connsiteX19" fmla="*/ 1469152 w 1484323"/>
                <a:gd name="connsiteY19" fmla="*/ 810656 h 868700"/>
                <a:gd name="connsiteX20" fmla="*/ 1470436 w 1484323"/>
                <a:gd name="connsiteY20" fmla="*/ 771571 h 86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84323" h="868700">
                  <a:moveTo>
                    <a:pt x="1470436" y="771571"/>
                  </a:moveTo>
                  <a:cubicBezTo>
                    <a:pt x="1420383" y="719943"/>
                    <a:pt x="1372081" y="666683"/>
                    <a:pt x="1322029" y="615055"/>
                  </a:cubicBezTo>
                  <a:cubicBezTo>
                    <a:pt x="1308203" y="600821"/>
                    <a:pt x="1301611" y="586354"/>
                    <a:pt x="1302020" y="566228"/>
                  </a:cubicBezTo>
                  <a:cubicBezTo>
                    <a:pt x="1303128" y="508942"/>
                    <a:pt x="1304061" y="451539"/>
                    <a:pt x="1303011" y="394253"/>
                  </a:cubicBezTo>
                  <a:cubicBezTo>
                    <a:pt x="1302486" y="365027"/>
                    <a:pt x="1302486" y="359193"/>
                    <a:pt x="1267835" y="360477"/>
                  </a:cubicBezTo>
                  <a:cubicBezTo>
                    <a:pt x="1249459" y="361177"/>
                    <a:pt x="1232483" y="361352"/>
                    <a:pt x="1212474" y="360535"/>
                  </a:cubicBezTo>
                  <a:cubicBezTo>
                    <a:pt x="1179922" y="359193"/>
                    <a:pt x="1179105" y="367244"/>
                    <a:pt x="1180039" y="391978"/>
                  </a:cubicBezTo>
                  <a:cubicBezTo>
                    <a:pt x="1180797" y="412221"/>
                    <a:pt x="1179922" y="417588"/>
                    <a:pt x="1179922" y="458423"/>
                  </a:cubicBezTo>
                  <a:cubicBezTo>
                    <a:pt x="1172980" y="452064"/>
                    <a:pt x="897342" y="160968"/>
                    <a:pt x="766786" y="21019"/>
                  </a:cubicBezTo>
                  <a:cubicBezTo>
                    <a:pt x="741060" y="-6515"/>
                    <a:pt x="741585" y="-7215"/>
                    <a:pt x="715917" y="20203"/>
                  </a:cubicBezTo>
                  <a:cubicBezTo>
                    <a:pt x="483390" y="268306"/>
                    <a:pt x="250921" y="516467"/>
                    <a:pt x="18394" y="764570"/>
                  </a:cubicBezTo>
                  <a:cubicBezTo>
                    <a:pt x="-7566" y="792222"/>
                    <a:pt x="-4999" y="789480"/>
                    <a:pt x="19502" y="817948"/>
                  </a:cubicBezTo>
                  <a:cubicBezTo>
                    <a:pt x="36478" y="837665"/>
                    <a:pt x="37178" y="842566"/>
                    <a:pt x="53979" y="855166"/>
                  </a:cubicBezTo>
                  <a:cubicBezTo>
                    <a:pt x="77313" y="872667"/>
                    <a:pt x="83147" y="872667"/>
                    <a:pt x="142066" y="814856"/>
                  </a:cubicBezTo>
                  <a:cubicBezTo>
                    <a:pt x="158983" y="796830"/>
                    <a:pt x="533034" y="392212"/>
                    <a:pt x="724610" y="187161"/>
                  </a:cubicBezTo>
                  <a:cubicBezTo>
                    <a:pt x="734527" y="176602"/>
                    <a:pt x="740594" y="171060"/>
                    <a:pt x="753719" y="185119"/>
                  </a:cubicBezTo>
                  <a:cubicBezTo>
                    <a:pt x="945236" y="390228"/>
                    <a:pt x="1137337" y="594754"/>
                    <a:pt x="1329262" y="799455"/>
                  </a:cubicBezTo>
                  <a:cubicBezTo>
                    <a:pt x="1329904" y="800097"/>
                    <a:pt x="1369048" y="844082"/>
                    <a:pt x="1383515" y="856800"/>
                  </a:cubicBezTo>
                  <a:cubicBezTo>
                    <a:pt x="1401541" y="872667"/>
                    <a:pt x="1401541" y="872667"/>
                    <a:pt x="1420675" y="856800"/>
                  </a:cubicBezTo>
                  <a:cubicBezTo>
                    <a:pt x="1442959" y="838365"/>
                    <a:pt x="1453868" y="825823"/>
                    <a:pt x="1469152" y="810656"/>
                  </a:cubicBezTo>
                  <a:cubicBezTo>
                    <a:pt x="1489161" y="790880"/>
                    <a:pt x="1489161" y="790880"/>
                    <a:pt x="1470436" y="771571"/>
                  </a:cubicBezTo>
                  <a:close/>
                </a:path>
              </a:pathLst>
            </a:custGeom>
            <a:solidFill>
              <a:srgbClr val="70614E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20" name="자유형: 도형 3919">
              <a:extLst>
                <a:ext uri="{FF2B5EF4-FFF2-40B4-BE49-F238E27FC236}">
                  <a16:creationId xmlns:a16="http://schemas.microsoft.com/office/drawing/2014/main" id="{26EF8C17-A46F-4D88-8DE6-3B3C17876DF9}"/>
                </a:ext>
              </a:extLst>
            </p:cNvPr>
            <p:cNvSpPr/>
            <p:nvPr/>
          </p:nvSpPr>
          <p:spPr>
            <a:xfrm>
              <a:off x="6139104" y="2742476"/>
              <a:ext cx="1207555" cy="52444"/>
            </a:xfrm>
            <a:custGeom>
              <a:avLst/>
              <a:gdLst>
                <a:gd name="connsiteX0" fmla="*/ 1185621 w 1207555"/>
                <a:gd name="connsiteY0" fmla="*/ 0 h 52444"/>
                <a:gd name="connsiteX1" fmla="*/ 28585 w 1207555"/>
                <a:gd name="connsiteY1" fmla="*/ 0 h 52444"/>
                <a:gd name="connsiteX2" fmla="*/ 6417 w 1207555"/>
                <a:gd name="connsiteY2" fmla="*/ 23859 h 52444"/>
                <a:gd name="connsiteX3" fmla="*/ 0 w 1207555"/>
                <a:gd name="connsiteY3" fmla="*/ 30101 h 52444"/>
                <a:gd name="connsiteX4" fmla="*/ 0 w 1207555"/>
                <a:gd name="connsiteY4" fmla="*/ 52444 h 52444"/>
                <a:gd name="connsiteX5" fmla="*/ 1207556 w 1207555"/>
                <a:gd name="connsiteY5" fmla="*/ 52444 h 52444"/>
                <a:gd name="connsiteX6" fmla="*/ 1207556 w 1207555"/>
                <a:gd name="connsiteY6" fmla="*/ 23859 h 52444"/>
                <a:gd name="connsiteX7" fmla="*/ 1193613 w 1207555"/>
                <a:gd name="connsiteY7" fmla="*/ 8400 h 52444"/>
                <a:gd name="connsiteX8" fmla="*/ 1185621 w 1207555"/>
                <a:gd name="connsiteY8" fmla="*/ 0 h 52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07555" h="52444">
                  <a:moveTo>
                    <a:pt x="1185621" y="0"/>
                  </a:moveTo>
                  <a:lnTo>
                    <a:pt x="28585" y="0"/>
                  </a:lnTo>
                  <a:cubicBezTo>
                    <a:pt x="16334" y="13184"/>
                    <a:pt x="8517" y="21643"/>
                    <a:pt x="6417" y="23859"/>
                  </a:cubicBezTo>
                  <a:cubicBezTo>
                    <a:pt x="4200" y="26018"/>
                    <a:pt x="2100" y="28118"/>
                    <a:pt x="0" y="30101"/>
                  </a:cubicBezTo>
                  <a:lnTo>
                    <a:pt x="0" y="52444"/>
                  </a:lnTo>
                  <a:lnTo>
                    <a:pt x="1207556" y="52444"/>
                  </a:lnTo>
                  <a:lnTo>
                    <a:pt x="1207556" y="23859"/>
                  </a:lnTo>
                  <a:cubicBezTo>
                    <a:pt x="1199680" y="15167"/>
                    <a:pt x="1193847" y="8692"/>
                    <a:pt x="1193613" y="8400"/>
                  </a:cubicBezTo>
                  <a:cubicBezTo>
                    <a:pt x="1190930" y="5659"/>
                    <a:pt x="1188305" y="2800"/>
                    <a:pt x="1185621" y="0"/>
                  </a:cubicBezTo>
                  <a:close/>
                </a:path>
              </a:pathLst>
            </a:custGeom>
            <a:solidFill>
              <a:srgbClr val="565E71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21" name="자유형: 도형 3920">
              <a:extLst>
                <a:ext uri="{FF2B5EF4-FFF2-40B4-BE49-F238E27FC236}">
                  <a16:creationId xmlns:a16="http://schemas.microsoft.com/office/drawing/2014/main" id="{C82E37CF-54D6-4A14-BD03-92B0506C80BF}"/>
                </a:ext>
              </a:extLst>
            </p:cNvPr>
            <p:cNvSpPr/>
            <p:nvPr/>
          </p:nvSpPr>
          <p:spPr>
            <a:xfrm>
              <a:off x="6331613" y="2917484"/>
              <a:ext cx="280012" cy="75836"/>
            </a:xfrm>
            <a:custGeom>
              <a:avLst/>
              <a:gdLst>
                <a:gd name="connsiteX0" fmla="*/ 266537 w 280012"/>
                <a:gd name="connsiteY0" fmla="*/ 75837 h 75836"/>
                <a:gd name="connsiteX1" fmla="*/ 13476 w 280012"/>
                <a:gd name="connsiteY1" fmla="*/ 75837 h 75836"/>
                <a:gd name="connsiteX2" fmla="*/ 0 w 280012"/>
                <a:gd name="connsiteY2" fmla="*/ 62361 h 75836"/>
                <a:gd name="connsiteX3" fmla="*/ 0 w 280012"/>
                <a:gd name="connsiteY3" fmla="*/ 13476 h 75836"/>
                <a:gd name="connsiteX4" fmla="*/ 13476 w 280012"/>
                <a:gd name="connsiteY4" fmla="*/ 0 h 75836"/>
                <a:gd name="connsiteX5" fmla="*/ 266537 w 280012"/>
                <a:gd name="connsiteY5" fmla="*/ 0 h 75836"/>
                <a:gd name="connsiteX6" fmla="*/ 280013 w 280012"/>
                <a:gd name="connsiteY6" fmla="*/ 13476 h 75836"/>
                <a:gd name="connsiteX7" fmla="*/ 280013 w 280012"/>
                <a:gd name="connsiteY7" fmla="*/ 62361 h 75836"/>
                <a:gd name="connsiteX8" fmla="*/ 266537 w 280012"/>
                <a:gd name="connsiteY8" fmla="*/ 75837 h 7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0012" h="75836">
                  <a:moveTo>
                    <a:pt x="266537" y="75837"/>
                  </a:moveTo>
                  <a:lnTo>
                    <a:pt x="13476" y="75837"/>
                  </a:lnTo>
                  <a:cubicBezTo>
                    <a:pt x="6009" y="75837"/>
                    <a:pt x="0" y="69770"/>
                    <a:pt x="0" y="62361"/>
                  </a:cubicBezTo>
                  <a:lnTo>
                    <a:pt x="0" y="13476"/>
                  </a:lnTo>
                  <a:cubicBezTo>
                    <a:pt x="0" y="6009"/>
                    <a:pt x="6067" y="0"/>
                    <a:pt x="13476" y="0"/>
                  </a:cubicBezTo>
                  <a:lnTo>
                    <a:pt x="266537" y="0"/>
                  </a:lnTo>
                  <a:cubicBezTo>
                    <a:pt x="274004" y="0"/>
                    <a:pt x="280013" y="6067"/>
                    <a:pt x="280013" y="13476"/>
                  </a:cubicBezTo>
                  <a:lnTo>
                    <a:pt x="280013" y="62361"/>
                  </a:lnTo>
                  <a:cubicBezTo>
                    <a:pt x="280013" y="69770"/>
                    <a:pt x="273946" y="75837"/>
                    <a:pt x="266537" y="75837"/>
                  </a:cubicBezTo>
                  <a:close/>
                </a:path>
              </a:pathLst>
            </a:custGeom>
            <a:solidFill>
              <a:srgbClr val="8BB5D3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22" name="자유형: 도형 3921">
              <a:extLst>
                <a:ext uri="{FF2B5EF4-FFF2-40B4-BE49-F238E27FC236}">
                  <a16:creationId xmlns:a16="http://schemas.microsoft.com/office/drawing/2014/main" id="{0FCDA6DB-793A-444E-B5AD-3238485BE560}"/>
                </a:ext>
              </a:extLst>
            </p:cNvPr>
            <p:cNvSpPr/>
            <p:nvPr/>
          </p:nvSpPr>
          <p:spPr>
            <a:xfrm>
              <a:off x="6331613" y="3034156"/>
              <a:ext cx="280012" cy="245011"/>
            </a:xfrm>
            <a:custGeom>
              <a:avLst/>
              <a:gdLst>
                <a:gd name="connsiteX0" fmla="*/ 266537 w 280012"/>
                <a:gd name="connsiteY0" fmla="*/ 245011 h 245011"/>
                <a:gd name="connsiteX1" fmla="*/ 13476 w 280012"/>
                <a:gd name="connsiteY1" fmla="*/ 245011 h 245011"/>
                <a:gd name="connsiteX2" fmla="*/ 0 w 280012"/>
                <a:gd name="connsiteY2" fmla="*/ 231536 h 245011"/>
                <a:gd name="connsiteX3" fmla="*/ 0 w 280012"/>
                <a:gd name="connsiteY3" fmla="*/ 13476 h 245011"/>
                <a:gd name="connsiteX4" fmla="*/ 13476 w 280012"/>
                <a:gd name="connsiteY4" fmla="*/ 0 h 245011"/>
                <a:gd name="connsiteX5" fmla="*/ 266537 w 280012"/>
                <a:gd name="connsiteY5" fmla="*/ 0 h 245011"/>
                <a:gd name="connsiteX6" fmla="*/ 280013 w 280012"/>
                <a:gd name="connsiteY6" fmla="*/ 13476 h 245011"/>
                <a:gd name="connsiteX7" fmla="*/ 280013 w 280012"/>
                <a:gd name="connsiteY7" fmla="*/ 231536 h 245011"/>
                <a:gd name="connsiteX8" fmla="*/ 266537 w 280012"/>
                <a:gd name="connsiteY8" fmla="*/ 245011 h 245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0012" h="245011">
                  <a:moveTo>
                    <a:pt x="266537" y="245011"/>
                  </a:moveTo>
                  <a:lnTo>
                    <a:pt x="13476" y="245011"/>
                  </a:lnTo>
                  <a:cubicBezTo>
                    <a:pt x="6009" y="245011"/>
                    <a:pt x="0" y="238944"/>
                    <a:pt x="0" y="231536"/>
                  </a:cubicBezTo>
                  <a:lnTo>
                    <a:pt x="0" y="13476"/>
                  </a:lnTo>
                  <a:cubicBezTo>
                    <a:pt x="0" y="6009"/>
                    <a:pt x="6067" y="0"/>
                    <a:pt x="13476" y="0"/>
                  </a:cubicBezTo>
                  <a:lnTo>
                    <a:pt x="266537" y="0"/>
                  </a:lnTo>
                  <a:cubicBezTo>
                    <a:pt x="274004" y="0"/>
                    <a:pt x="280013" y="6067"/>
                    <a:pt x="280013" y="13476"/>
                  </a:cubicBezTo>
                  <a:lnTo>
                    <a:pt x="280013" y="231536"/>
                  </a:lnTo>
                  <a:cubicBezTo>
                    <a:pt x="280013" y="238944"/>
                    <a:pt x="273946" y="245011"/>
                    <a:pt x="266537" y="245011"/>
                  </a:cubicBezTo>
                  <a:close/>
                </a:path>
              </a:pathLst>
            </a:custGeom>
            <a:solidFill>
              <a:srgbClr val="8BB5D3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23" name="자유형: 도형 3922">
              <a:extLst>
                <a:ext uri="{FF2B5EF4-FFF2-40B4-BE49-F238E27FC236}">
                  <a16:creationId xmlns:a16="http://schemas.microsoft.com/office/drawing/2014/main" id="{5A983FAE-6714-48A1-9084-9F567598F50D}"/>
                </a:ext>
              </a:extLst>
            </p:cNvPr>
            <p:cNvSpPr/>
            <p:nvPr/>
          </p:nvSpPr>
          <p:spPr>
            <a:xfrm>
              <a:off x="6337621" y="3057199"/>
              <a:ext cx="215551" cy="215507"/>
            </a:xfrm>
            <a:custGeom>
              <a:avLst/>
              <a:gdLst>
                <a:gd name="connsiteX0" fmla="*/ 215552 w 215551"/>
                <a:gd name="connsiteY0" fmla="*/ 215493 h 215507"/>
                <a:gd name="connsiteX1" fmla="*/ 15284 w 215551"/>
                <a:gd name="connsiteY1" fmla="*/ 215435 h 215507"/>
                <a:gd name="connsiteX2" fmla="*/ 58 w 215551"/>
                <a:gd name="connsiteY2" fmla="*/ 198284 h 215507"/>
                <a:gd name="connsiteX3" fmla="*/ 0 w 215551"/>
                <a:gd name="connsiteY3" fmla="*/ 0 h 215507"/>
                <a:gd name="connsiteX4" fmla="*/ 215552 w 215551"/>
                <a:gd name="connsiteY4" fmla="*/ 215493 h 215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551" h="215507">
                  <a:moveTo>
                    <a:pt x="215552" y="215493"/>
                  </a:moveTo>
                  <a:cubicBezTo>
                    <a:pt x="152024" y="215493"/>
                    <a:pt x="83654" y="215552"/>
                    <a:pt x="15284" y="215435"/>
                  </a:cubicBezTo>
                  <a:cubicBezTo>
                    <a:pt x="4259" y="215435"/>
                    <a:pt x="58" y="208318"/>
                    <a:pt x="58" y="198284"/>
                  </a:cubicBezTo>
                  <a:cubicBezTo>
                    <a:pt x="0" y="130848"/>
                    <a:pt x="0" y="63353"/>
                    <a:pt x="0" y="0"/>
                  </a:cubicBezTo>
                  <a:cubicBezTo>
                    <a:pt x="71462" y="71403"/>
                    <a:pt x="143448" y="143390"/>
                    <a:pt x="215552" y="215493"/>
                  </a:cubicBezTo>
                  <a:close/>
                </a:path>
              </a:pathLst>
            </a:custGeom>
            <a:solidFill>
              <a:srgbClr val="B2D7F1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24" name="자유형: 도형 3923">
              <a:extLst>
                <a:ext uri="{FF2B5EF4-FFF2-40B4-BE49-F238E27FC236}">
                  <a16:creationId xmlns:a16="http://schemas.microsoft.com/office/drawing/2014/main" id="{3CBA96BD-6C77-4EEB-A5A4-20AE7735842E}"/>
                </a:ext>
              </a:extLst>
            </p:cNvPr>
            <p:cNvSpPr/>
            <p:nvPr/>
          </p:nvSpPr>
          <p:spPr>
            <a:xfrm>
              <a:off x="6139104" y="3401673"/>
              <a:ext cx="1207555" cy="40835"/>
            </a:xfrm>
            <a:custGeom>
              <a:avLst/>
              <a:gdLst>
                <a:gd name="connsiteX0" fmla="*/ 0 w 1207555"/>
                <a:gd name="connsiteY0" fmla="*/ 0 h 40835"/>
                <a:gd name="connsiteX1" fmla="*/ 1207556 w 1207555"/>
                <a:gd name="connsiteY1" fmla="*/ 0 h 40835"/>
                <a:gd name="connsiteX2" fmla="*/ 1207556 w 1207555"/>
                <a:gd name="connsiteY2" fmla="*/ 40835 h 40835"/>
                <a:gd name="connsiteX3" fmla="*/ 0 w 1207555"/>
                <a:gd name="connsiteY3" fmla="*/ 40835 h 40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7555" h="40835">
                  <a:moveTo>
                    <a:pt x="0" y="0"/>
                  </a:moveTo>
                  <a:lnTo>
                    <a:pt x="1207556" y="0"/>
                  </a:lnTo>
                  <a:lnTo>
                    <a:pt x="1207556" y="40835"/>
                  </a:lnTo>
                  <a:lnTo>
                    <a:pt x="0" y="40835"/>
                  </a:lnTo>
                  <a:close/>
                </a:path>
              </a:pathLst>
            </a:custGeom>
            <a:solidFill>
              <a:srgbClr val="70614E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25" name="자유형: 도형 3924">
              <a:extLst>
                <a:ext uri="{FF2B5EF4-FFF2-40B4-BE49-F238E27FC236}">
                  <a16:creationId xmlns:a16="http://schemas.microsoft.com/office/drawing/2014/main" id="{3525906B-D9ED-4C46-9D6F-F3BB60469348}"/>
                </a:ext>
              </a:extLst>
            </p:cNvPr>
            <p:cNvSpPr/>
            <p:nvPr/>
          </p:nvSpPr>
          <p:spPr>
            <a:xfrm>
              <a:off x="6780800" y="2876649"/>
              <a:ext cx="385076" cy="565859"/>
            </a:xfrm>
            <a:custGeom>
              <a:avLst/>
              <a:gdLst>
                <a:gd name="connsiteX0" fmla="*/ 385018 w 385076"/>
                <a:gd name="connsiteY0" fmla="*/ 565859 h 565859"/>
                <a:gd name="connsiteX1" fmla="*/ 0 w 385076"/>
                <a:gd name="connsiteY1" fmla="*/ 565859 h 565859"/>
                <a:gd name="connsiteX2" fmla="*/ 0 w 385076"/>
                <a:gd name="connsiteY2" fmla="*/ 18609 h 565859"/>
                <a:gd name="connsiteX3" fmla="*/ 18609 w 385076"/>
                <a:gd name="connsiteY3" fmla="*/ 0 h 565859"/>
                <a:gd name="connsiteX4" fmla="*/ 366467 w 385076"/>
                <a:gd name="connsiteY4" fmla="*/ 0 h 565859"/>
                <a:gd name="connsiteX5" fmla="*/ 385076 w 385076"/>
                <a:gd name="connsiteY5" fmla="*/ 18609 h 565859"/>
                <a:gd name="connsiteX6" fmla="*/ 385076 w 385076"/>
                <a:gd name="connsiteY6" fmla="*/ 565859 h 565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076" h="565859">
                  <a:moveTo>
                    <a:pt x="385018" y="565859"/>
                  </a:moveTo>
                  <a:lnTo>
                    <a:pt x="0" y="565859"/>
                  </a:lnTo>
                  <a:lnTo>
                    <a:pt x="0" y="18609"/>
                  </a:lnTo>
                  <a:cubicBezTo>
                    <a:pt x="0" y="8342"/>
                    <a:pt x="8342" y="0"/>
                    <a:pt x="18609" y="0"/>
                  </a:cubicBezTo>
                  <a:lnTo>
                    <a:pt x="366467" y="0"/>
                  </a:lnTo>
                  <a:cubicBezTo>
                    <a:pt x="376734" y="0"/>
                    <a:pt x="385076" y="8342"/>
                    <a:pt x="385076" y="18609"/>
                  </a:cubicBezTo>
                  <a:lnTo>
                    <a:pt x="385076" y="565859"/>
                  </a:lnTo>
                  <a:close/>
                </a:path>
              </a:pathLst>
            </a:custGeom>
            <a:solidFill>
              <a:srgbClr val="AC9D7E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26" name="자유형: 도형 3925">
              <a:extLst>
                <a:ext uri="{FF2B5EF4-FFF2-40B4-BE49-F238E27FC236}">
                  <a16:creationId xmlns:a16="http://schemas.microsoft.com/office/drawing/2014/main" id="{82B38605-5B39-4FEF-96EF-2FA041821137}"/>
                </a:ext>
              </a:extLst>
            </p:cNvPr>
            <p:cNvSpPr/>
            <p:nvPr/>
          </p:nvSpPr>
          <p:spPr>
            <a:xfrm>
              <a:off x="6664128" y="2433295"/>
              <a:ext cx="163340" cy="163340"/>
            </a:xfrm>
            <a:custGeom>
              <a:avLst/>
              <a:gdLst>
                <a:gd name="connsiteX0" fmla="*/ 163341 w 163340"/>
                <a:gd name="connsiteY0" fmla="*/ 81670 h 163340"/>
                <a:gd name="connsiteX1" fmla="*/ 81670 w 163340"/>
                <a:gd name="connsiteY1" fmla="*/ 163341 h 163340"/>
                <a:gd name="connsiteX2" fmla="*/ 0 w 163340"/>
                <a:gd name="connsiteY2" fmla="*/ 81670 h 163340"/>
                <a:gd name="connsiteX3" fmla="*/ 81670 w 163340"/>
                <a:gd name="connsiteY3" fmla="*/ 0 h 163340"/>
                <a:gd name="connsiteX4" fmla="*/ 163341 w 163340"/>
                <a:gd name="connsiteY4" fmla="*/ 81670 h 163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340" h="163340">
                  <a:moveTo>
                    <a:pt x="163341" y="81670"/>
                  </a:moveTo>
                  <a:cubicBezTo>
                    <a:pt x="163341" y="126776"/>
                    <a:pt x="126776" y="163341"/>
                    <a:pt x="81670" y="163341"/>
                  </a:cubicBezTo>
                  <a:cubicBezTo>
                    <a:pt x="36565" y="163341"/>
                    <a:pt x="0" y="126776"/>
                    <a:pt x="0" y="81670"/>
                  </a:cubicBezTo>
                  <a:cubicBezTo>
                    <a:pt x="0" y="36565"/>
                    <a:pt x="36565" y="0"/>
                    <a:pt x="81670" y="0"/>
                  </a:cubicBezTo>
                  <a:cubicBezTo>
                    <a:pt x="126776" y="0"/>
                    <a:pt x="163341" y="36565"/>
                    <a:pt x="163341" y="81670"/>
                  </a:cubicBezTo>
                  <a:close/>
                </a:path>
              </a:pathLst>
            </a:custGeom>
            <a:solidFill>
              <a:srgbClr val="B1D6F1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27" name="자유형: 도형 3926">
              <a:extLst>
                <a:ext uri="{FF2B5EF4-FFF2-40B4-BE49-F238E27FC236}">
                  <a16:creationId xmlns:a16="http://schemas.microsoft.com/office/drawing/2014/main" id="{DB183D93-07F5-4C3E-A1A1-F5AB18668F83}"/>
                </a:ext>
              </a:extLst>
            </p:cNvPr>
            <p:cNvSpPr/>
            <p:nvPr/>
          </p:nvSpPr>
          <p:spPr>
            <a:xfrm>
              <a:off x="6681045" y="2433295"/>
              <a:ext cx="146423" cy="134289"/>
            </a:xfrm>
            <a:custGeom>
              <a:avLst/>
              <a:gdLst>
                <a:gd name="connsiteX0" fmla="*/ 64753 w 146423"/>
                <a:gd name="connsiteY0" fmla="*/ 81670 h 134289"/>
                <a:gd name="connsiteX1" fmla="*/ 0 w 146423"/>
                <a:gd name="connsiteY1" fmla="*/ 31910 h 134289"/>
                <a:gd name="connsiteX2" fmla="*/ 64753 w 146423"/>
                <a:gd name="connsiteY2" fmla="*/ 0 h 134289"/>
                <a:gd name="connsiteX3" fmla="*/ 146423 w 146423"/>
                <a:gd name="connsiteY3" fmla="*/ 81670 h 134289"/>
                <a:gd name="connsiteX4" fmla="*/ 127231 w 146423"/>
                <a:gd name="connsiteY4" fmla="*/ 134289 h 134289"/>
                <a:gd name="connsiteX5" fmla="*/ 64753 w 146423"/>
                <a:gd name="connsiteY5" fmla="*/ 81670 h 134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423" h="134289">
                  <a:moveTo>
                    <a:pt x="64753" y="81670"/>
                  </a:moveTo>
                  <a:lnTo>
                    <a:pt x="0" y="31910"/>
                  </a:lnTo>
                  <a:cubicBezTo>
                    <a:pt x="15459" y="11784"/>
                    <a:pt x="39435" y="0"/>
                    <a:pt x="64753" y="0"/>
                  </a:cubicBezTo>
                  <a:cubicBezTo>
                    <a:pt x="109555" y="0"/>
                    <a:pt x="146423" y="36868"/>
                    <a:pt x="146423" y="81670"/>
                  </a:cubicBezTo>
                  <a:cubicBezTo>
                    <a:pt x="146423" y="100921"/>
                    <a:pt x="139598" y="119589"/>
                    <a:pt x="127231" y="134289"/>
                  </a:cubicBezTo>
                  <a:lnTo>
                    <a:pt x="64753" y="81670"/>
                  </a:lnTo>
                  <a:close/>
                </a:path>
              </a:pathLst>
            </a:custGeom>
            <a:solidFill>
              <a:srgbClr val="8AB4D2"/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928" name="그룹 3927">
            <a:extLst>
              <a:ext uri="{FF2B5EF4-FFF2-40B4-BE49-F238E27FC236}">
                <a16:creationId xmlns:a16="http://schemas.microsoft.com/office/drawing/2014/main" id="{5BB448AE-DA45-49FC-81A2-F0F85BBC00FB}"/>
              </a:ext>
            </a:extLst>
          </p:cNvPr>
          <p:cNvGrpSpPr/>
          <p:nvPr/>
        </p:nvGrpSpPr>
        <p:grpSpPr>
          <a:xfrm>
            <a:off x="3334416" y="3248910"/>
            <a:ext cx="902805" cy="1940458"/>
            <a:chOff x="6787927" y="3241142"/>
            <a:chExt cx="902805" cy="1940458"/>
          </a:xfrm>
        </p:grpSpPr>
        <p:sp>
          <p:nvSpPr>
            <p:cNvPr id="3929" name="자유형: 도형 3928">
              <a:extLst>
                <a:ext uri="{FF2B5EF4-FFF2-40B4-BE49-F238E27FC236}">
                  <a16:creationId xmlns:a16="http://schemas.microsoft.com/office/drawing/2014/main" id="{FEA8E361-57CB-44D6-8F1A-6A716382CF33}"/>
                </a:ext>
              </a:extLst>
            </p:cNvPr>
            <p:cNvSpPr/>
            <p:nvPr/>
          </p:nvSpPr>
          <p:spPr>
            <a:xfrm rot="3600000">
              <a:off x="6748773" y="3280296"/>
              <a:ext cx="981114" cy="902805"/>
            </a:xfrm>
            <a:custGeom>
              <a:avLst/>
              <a:gdLst>
                <a:gd name="connsiteX0" fmla="*/ 618884 w 1641753"/>
                <a:gd name="connsiteY0" fmla="*/ 107437 h 1510714"/>
                <a:gd name="connsiteX1" fmla="*/ 98148 w 1641753"/>
                <a:gd name="connsiteY1" fmla="*/ 746359 h 1510714"/>
                <a:gd name="connsiteX2" fmla="*/ 750320 w 1641753"/>
                <a:gd name="connsiteY2" fmla="*/ 1398530 h 1510714"/>
                <a:gd name="connsiteX3" fmla="*/ 1402492 w 1641753"/>
                <a:gd name="connsiteY3" fmla="*/ 746359 h 1510714"/>
                <a:gd name="connsiteX4" fmla="*/ 750320 w 1641753"/>
                <a:gd name="connsiteY4" fmla="*/ 94187 h 1510714"/>
                <a:gd name="connsiteX5" fmla="*/ 618884 w 1641753"/>
                <a:gd name="connsiteY5" fmla="*/ 107437 h 1510714"/>
                <a:gd name="connsiteX6" fmla="*/ 530736 w 1641753"/>
                <a:gd name="connsiteY6" fmla="*/ 33959 h 1510714"/>
                <a:gd name="connsiteX7" fmla="*/ 755357 w 1641753"/>
                <a:gd name="connsiteY7" fmla="*/ 0 h 1510714"/>
                <a:gd name="connsiteX8" fmla="*/ 1510715 w 1641753"/>
                <a:gd name="connsiteY8" fmla="*/ 755401 h 1510714"/>
                <a:gd name="connsiteX9" fmla="*/ 1449933 w 1641753"/>
                <a:gd name="connsiteY9" fmla="*/ 1052671 h 1510714"/>
                <a:gd name="connsiteX10" fmla="*/ 1641753 w 1641753"/>
                <a:gd name="connsiteY10" fmla="*/ 1163405 h 1510714"/>
                <a:gd name="connsiteX11" fmla="*/ 1547000 w 1641753"/>
                <a:gd name="connsiteY11" fmla="*/ 1327453 h 1510714"/>
                <a:gd name="connsiteX12" fmla="*/ 1353958 w 1641753"/>
                <a:gd name="connsiteY12" fmla="*/ 1216020 h 1510714"/>
                <a:gd name="connsiteX13" fmla="*/ 755357 w 1641753"/>
                <a:gd name="connsiteY13" fmla="*/ 1510714 h 1510714"/>
                <a:gd name="connsiteX14" fmla="*/ 0 w 1641753"/>
                <a:gd name="connsiteY14" fmla="*/ 755357 h 1510714"/>
                <a:gd name="connsiteX15" fmla="*/ 530736 w 1641753"/>
                <a:gd name="connsiteY15" fmla="*/ 33959 h 1510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41753" h="1510714">
                  <a:moveTo>
                    <a:pt x="618884" y="107437"/>
                  </a:moveTo>
                  <a:cubicBezTo>
                    <a:pt x="321701" y="168250"/>
                    <a:pt x="98148" y="431197"/>
                    <a:pt x="98148" y="746359"/>
                  </a:cubicBezTo>
                  <a:cubicBezTo>
                    <a:pt x="98148" y="1106543"/>
                    <a:pt x="390135" y="1398530"/>
                    <a:pt x="750320" y="1398530"/>
                  </a:cubicBezTo>
                  <a:cubicBezTo>
                    <a:pt x="1110504" y="1398530"/>
                    <a:pt x="1402492" y="1106543"/>
                    <a:pt x="1402492" y="746359"/>
                  </a:cubicBezTo>
                  <a:cubicBezTo>
                    <a:pt x="1402492" y="386174"/>
                    <a:pt x="1110504" y="94187"/>
                    <a:pt x="750320" y="94187"/>
                  </a:cubicBezTo>
                  <a:cubicBezTo>
                    <a:pt x="705297" y="94187"/>
                    <a:pt x="661339" y="98750"/>
                    <a:pt x="618884" y="107437"/>
                  </a:cubicBezTo>
                  <a:close/>
                  <a:moveTo>
                    <a:pt x="530736" y="33959"/>
                  </a:moveTo>
                  <a:cubicBezTo>
                    <a:pt x="601694" y="11889"/>
                    <a:pt x="677137" y="0"/>
                    <a:pt x="755357" y="0"/>
                  </a:cubicBezTo>
                  <a:cubicBezTo>
                    <a:pt x="1172530" y="0"/>
                    <a:pt x="1510715" y="338184"/>
                    <a:pt x="1510715" y="755401"/>
                  </a:cubicBezTo>
                  <a:cubicBezTo>
                    <a:pt x="1510714" y="860938"/>
                    <a:pt x="1489057" y="961411"/>
                    <a:pt x="1449933" y="1052671"/>
                  </a:cubicBezTo>
                  <a:lnTo>
                    <a:pt x="1641753" y="1163405"/>
                  </a:lnTo>
                  <a:lnTo>
                    <a:pt x="1547000" y="1327453"/>
                  </a:lnTo>
                  <a:lnTo>
                    <a:pt x="1353958" y="1216020"/>
                  </a:lnTo>
                  <a:cubicBezTo>
                    <a:pt x="1215846" y="1395221"/>
                    <a:pt x="999094" y="1510715"/>
                    <a:pt x="755357" y="1510714"/>
                  </a:cubicBezTo>
                  <a:cubicBezTo>
                    <a:pt x="338184" y="1510714"/>
                    <a:pt x="0" y="1172530"/>
                    <a:pt x="0" y="755357"/>
                  </a:cubicBezTo>
                  <a:cubicBezTo>
                    <a:pt x="0" y="416404"/>
                    <a:pt x="223254" y="129596"/>
                    <a:pt x="530736" y="33959"/>
                  </a:cubicBezTo>
                  <a:close/>
                </a:path>
              </a:pathLst>
            </a:custGeom>
            <a:solidFill>
              <a:srgbClr val="010101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ko-KR" altLang="en-US"/>
            </a:p>
          </p:txBody>
        </p:sp>
        <p:sp>
          <p:nvSpPr>
            <p:cNvPr id="3930" name="사각형: 둥근 모서리 3929">
              <a:extLst>
                <a:ext uri="{FF2B5EF4-FFF2-40B4-BE49-F238E27FC236}">
                  <a16:creationId xmlns:a16="http://schemas.microsoft.com/office/drawing/2014/main" id="{BB975845-819E-442A-93FD-A700A6EC2A73}"/>
                </a:ext>
              </a:extLst>
            </p:cNvPr>
            <p:cNvSpPr/>
            <p:nvPr/>
          </p:nvSpPr>
          <p:spPr>
            <a:xfrm>
              <a:off x="7132320" y="4275909"/>
              <a:ext cx="156754" cy="905691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931" name="그룹 3930">
            <a:extLst>
              <a:ext uri="{FF2B5EF4-FFF2-40B4-BE49-F238E27FC236}">
                <a16:creationId xmlns:a16="http://schemas.microsoft.com/office/drawing/2014/main" id="{EB3F0AE6-8A0F-4F70-ADCC-5BA93E53EEC7}"/>
              </a:ext>
            </a:extLst>
          </p:cNvPr>
          <p:cNvGrpSpPr/>
          <p:nvPr/>
        </p:nvGrpSpPr>
        <p:grpSpPr>
          <a:xfrm>
            <a:off x="3123791" y="4022893"/>
            <a:ext cx="1764348" cy="2708202"/>
            <a:chOff x="3123791" y="4022893"/>
            <a:chExt cx="1764348" cy="2708202"/>
          </a:xfrm>
        </p:grpSpPr>
        <p:sp>
          <p:nvSpPr>
            <p:cNvPr id="3932" name="자유형: 도형 3931">
              <a:extLst>
                <a:ext uri="{FF2B5EF4-FFF2-40B4-BE49-F238E27FC236}">
                  <a16:creationId xmlns:a16="http://schemas.microsoft.com/office/drawing/2014/main" id="{557689D1-C6E7-4C46-858C-E557D7F2DC29}"/>
                </a:ext>
              </a:extLst>
            </p:cNvPr>
            <p:cNvSpPr/>
            <p:nvPr/>
          </p:nvSpPr>
          <p:spPr>
            <a:xfrm rot="9000000">
              <a:off x="3123791" y="5299930"/>
              <a:ext cx="1418536" cy="1431165"/>
            </a:xfrm>
            <a:custGeom>
              <a:avLst/>
              <a:gdLst>
                <a:gd name="connsiteX0" fmla="*/ 715258 w 1418536"/>
                <a:gd name="connsiteY0" fmla="*/ 1420621 h 1431165"/>
                <a:gd name="connsiteX1" fmla="*/ 11900 w 1418536"/>
                <a:gd name="connsiteY1" fmla="*/ 832535 h 1431165"/>
                <a:gd name="connsiteX2" fmla="*/ 8984 w 1418536"/>
                <a:gd name="connsiteY2" fmla="*/ 798175 h 1431165"/>
                <a:gd name="connsiteX3" fmla="*/ 676725 w 1418536"/>
                <a:gd name="connsiteY3" fmla="*/ 7262 h 1431165"/>
                <a:gd name="connsiteX4" fmla="*/ 682826 w 1418536"/>
                <a:gd name="connsiteY4" fmla="*/ 0 h 1431165"/>
                <a:gd name="connsiteX5" fmla="*/ 1418536 w 1418536"/>
                <a:gd name="connsiteY5" fmla="*/ 424763 h 1431165"/>
                <a:gd name="connsiteX6" fmla="*/ 1337173 w 1418536"/>
                <a:gd name="connsiteY6" fmla="*/ 546100 h 1431165"/>
                <a:gd name="connsiteX7" fmla="*/ 754460 w 1418536"/>
                <a:gd name="connsiteY7" fmla="*/ 1414729 h 1431165"/>
                <a:gd name="connsiteX8" fmla="*/ 715258 w 1418536"/>
                <a:gd name="connsiteY8" fmla="*/ 1420621 h 1431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18536" h="1431165">
                  <a:moveTo>
                    <a:pt x="715258" y="1420621"/>
                  </a:moveTo>
                  <a:cubicBezTo>
                    <a:pt x="685273" y="1393086"/>
                    <a:pt x="51394" y="863745"/>
                    <a:pt x="11900" y="832535"/>
                  </a:cubicBezTo>
                  <a:cubicBezTo>
                    <a:pt x="-4200" y="819818"/>
                    <a:pt x="-2742" y="812001"/>
                    <a:pt x="8984" y="798175"/>
                  </a:cubicBezTo>
                  <a:cubicBezTo>
                    <a:pt x="55412" y="743430"/>
                    <a:pt x="402115" y="333734"/>
                    <a:pt x="676725" y="7262"/>
                  </a:cubicBezTo>
                  <a:lnTo>
                    <a:pt x="682826" y="0"/>
                  </a:lnTo>
                  <a:lnTo>
                    <a:pt x="1418536" y="424763"/>
                  </a:lnTo>
                  <a:lnTo>
                    <a:pt x="1337173" y="546100"/>
                  </a:lnTo>
                  <a:cubicBezTo>
                    <a:pt x="1061669" y="956838"/>
                    <a:pt x="793279" y="1356213"/>
                    <a:pt x="754460" y="1414729"/>
                  </a:cubicBezTo>
                  <a:cubicBezTo>
                    <a:pt x="741451" y="1434388"/>
                    <a:pt x="732584" y="1436488"/>
                    <a:pt x="715258" y="1420621"/>
                  </a:cubicBezTo>
                  <a:close/>
                </a:path>
              </a:pathLst>
            </a:custGeom>
            <a:solidFill>
              <a:srgbClr val="000000"/>
            </a:solidFill>
            <a:ln w="583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ko-KR" altLang="en-US"/>
            </a:p>
          </p:txBody>
        </p:sp>
        <p:sp>
          <p:nvSpPr>
            <p:cNvPr id="3933" name="자유형: 도형 3932">
              <a:extLst>
                <a:ext uri="{FF2B5EF4-FFF2-40B4-BE49-F238E27FC236}">
                  <a16:creationId xmlns:a16="http://schemas.microsoft.com/office/drawing/2014/main" id="{44B4750A-4F97-4690-A480-86DB36527CAB}"/>
                </a:ext>
              </a:extLst>
            </p:cNvPr>
            <p:cNvSpPr/>
            <p:nvPr/>
          </p:nvSpPr>
          <p:spPr>
            <a:xfrm rot="9000000">
              <a:off x="3609348" y="5072403"/>
              <a:ext cx="644961" cy="592264"/>
            </a:xfrm>
            <a:custGeom>
              <a:avLst/>
              <a:gdLst>
                <a:gd name="connsiteX0" fmla="*/ 9636 w 644961"/>
                <a:gd name="connsiteY0" fmla="*/ 201551 h 592264"/>
                <a:gd name="connsiteX1" fmla="*/ 6894 w 644961"/>
                <a:gd name="connsiteY1" fmla="*/ 174716 h 592264"/>
                <a:gd name="connsiteX2" fmla="*/ 149292 w 644961"/>
                <a:gd name="connsiteY2" fmla="*/ 0 h 592264"/>
                <a:gd name="connsiteX3" fmla="*/ 644915 w 644961"/>
                <a:gd name="connsiteY3" fmla="*/ 410569 h 592264"/>
                <a:gd name="connsiteX4" fmla="*/ 520834 w 644961"/>
                <a:gd name="connsiteY4" fmla="*/ 573676 h 592264"/>
                <a:gd name="connsiteX5" fmla="*/ 475566 w 644961"/>
                <a:gd name="connsiteY5" fmla="*/ 579218 h 592264"/>
                <a:gd name="connsiteX6" fmla="*/ 9636 w 644961"/>
                <a:gd name="connsiteY6" fmla="*/ 201551 h 592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44961" h="592264">
                  <a:moveTo>
                    <a:pt x="9636" y="201551"/>
                  </a:moveTo>
                  <a:cubicBezTo>
                    <a:pt x="-2557" y="192334"/>
                    <a:pt x="-2848" y="186442"/>
                    <a:pt x="6894" y="174716"/>
                  </a:cubicBezTo>
                  <a:cubicBezTo>
                    <a:pt x="54905" y="116905"/>
                    <a:pt x="101923" y="58336"/>
                    <a:pt x="149292" y="0"/>
                  </a:cubicBezTo>
                  <a:cubicBezTo>
                    <a:pt x="279382" y="108097"/>
                    <a:pt x="609797" y="381809"/>
                    <a:pt x="644915" y="410569"/>
                  </a:cubicBezTo>
                  <a:cubicBezTo>
                    <a:pt x="647307" y="423403"/>
                    <a:pt x="556128" y="527299"/>
                    <a:pt x="520834" y="573676"/>
                  </a:cubicBezTo>
                  <a:cubicBezTo>
                    <a:pt x="505725" y="593569"/>
                    <a:pt x="493708" y="600569"/>
                    <a:pt x="475566" y="579218"/>
                  </a:cubicBezTo>
                  <a:cubicBezTo>
                    <a:pt x="473174" y="576477"/>
                    <a:pt x="30287" y="217127"/>
                    <a:pt x="9636" y="201551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58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934" name="자유형: 도형 3933">
              <a:extLst>
                <a:ext uri="{FF2B5EF4-FFF2-40B4-BE49-F238E27FC236}">
                  <a16:creationId xmlns:a16="http://schemas.microsoft.com/office/drawing/2014/main" id="{5DD740C6-6A2E-46CD-9463-AA27C7FFB111}"/>
                </a:ext>
              </a:extLst>
            </p:cNvPr>
            <p:cNvSpPr/>
            <p:nvPr/>
          </p:nvSpPr>
          <p:spPr>
            <a:xfrm rot="9000000">
              <a:off x="3440266" y="4022893"/>
              <a:ext cx="1447873" cy="1172476"/>
            </a:xfrm>
            <a:custGeom>
              <a:avLst/>
              <a:gdLst>
                <a:gd name="connsiteX0" fmla="*/ 225595 w 1447873"/>
                <a:gd name="connsiteY0" fmla="*/ 1171431 h 1172476"/>
                <a:gd name="connsiteX1" fmla="*/ 200182 w 1447873"/>
                <a:gd name="connsiteY1" fmla="*/ 1155637 h 1172476"/>
                <a:gd name="connsiteX2" fmla="*/ 196390 w 1447873"/>
                <a:gd name="connsiteY2" fmla="*/ 1104418 h 1172476"/>
                <a:gd name="connsiteX3" fmla="*/ 258285 w 1447873"/>
                <a:gd name="connsiteY3" fmla="*/ 982670 h 1172476"/>
                <a:gd name="connsiteX4" fmla="*/ 394324 w 1447873"/>
                <a:gd name="connsiteY4" fmla="*/ 707383 h 1172476"/>
                <a:gd name="connsiteX5" fmla="*/ 445952 w 1447873"/>
                <a:gd name="connsiteY5" fmla="*/ 634346 h 1172476"/>
                <a:gd name="connsiteX6" fmla="*/ 458844 w 1447873"/>
                <a:gd name="connsiteY6" fmla="*/ 611012 h 1172476"/>
                <a:gd name="connsiteX7" fmla="*/ 433234 w 1447873"/>
                <a:gd name="connsiteY7" fmla="*/ 614162 h 1172476"/>
                <a:gd name="connsiteX8" fmla="*/ 127962 w 1447873"/>
                <a:gd name="connsiteY8" fmla="*/ 803579 h 1172476"/>
                <a:gd name="connsiteX9" fmla="*/ 47050 w 1447873"/>
                <a:gd name="connsiteY9" fmla="*/ 833214 h 1172476"/>
                <a:gd name="connsiteX10" fmla="*/ 4640 w 1447873"/>
                <a:gd name="connsiteY10" fmla="*/ 807546 h 1172476"/>
                <a:gd name="connsiteX11" fmla="*/ 15549 w 1447873"/>
                <a:gd name="connsiteY11" fmla="*/ 757027 h 1172476"/>
                <a:gd name="connsiteX12" fmla="*/ 73943 w 1447873"/>
                <a:gd name="connsiteY12" fmla="*/ 704641 h 1172476"/>
                <a:gd name="connsiteX13" fmla="*/ 278528 w 1447873"/>
                <a:gd name="connsiteY13" fmla="*/ 542933 h 1172476"/>
                <a:gd name="connsiteX14" fmla="*/ 544073 w 1447873"/>
                <a:gd name="connsiteY14" fmla="*/ 393243 h 1172476"/>
                <a:gd name="connsiteX15" fmla="*/ 560174 w 1447873"/>
                <a:gd name="connsiteY15" fmla="*/ 375392 h 1172476"/>
                <a:gd name="connsiteX16" fmla="*/ 539231 w 1447873"/>
                <a:gd name="connsiteY16" fmla="*/ 362383 h 1172476"/>
                <a:gd name="connsiteX17" fmla="*/ 426818 w 1447873"/>
                <a:gd name="connsiteY17" fmla="*/ 355150 h 1172476"/>
                <a:gd name="connsiteX18" fmla="*/ 243059 w 1447873"/>
                <a:gd name="connsiteY18" fmla="*/ 412377 h 1172476"/>
                <a:gd name="connsiteX19" fmla="*/ 172648 w 1447873"/>
                <a:gd name="connsiteY19" fmla="*/ 416461 h 1172476"/>
                <a:gd name="connsiteX20" fmla="*/ 142955 w 1447873"/>
                <a:gd name="connsiteY20" fmla="*/ 384318 h 1172476"/>
                <a:gd name="connsiteX21" fmla="*/ 165706 w 1447873"/>
                <a:gd name="connsiteY21" fmla="*/ 350075 h 1172476"/>
                <a:gd name="connsiteX22" fmla="*/ 280278 w 1447873"/>
                <a:gd name="connsiteY22" fmla="*/ 293547 h 1172476"/>
                <a:gd name="connsiteX23" fmla="*/ 462694 w 1447873"/>
                <a:gd name="connsiteY23" fmla="*/ 225819 h 1172476"/>
                <a:gd name="connsiteX24" fmla="*/ 522255 w 1447873"/>
                <a:gd name="connsiteY24" fmla="*/ 223194 h 1172476"/>
                <a:gd name="connsiteX25" fmla="*/ 656020 w 1447873"/>
                <a:gd name="connsiteY25" fmla="*/ 250495 h 1172476"/>
                <a:gd name="connsiteX26" fmla="*/ 836861 w 1447873"/>
                <a:gd name="connsiteY26" fmla="*/ 204351 h 1172476"/>
                <a:gd name="connsiteX27" fmla="*/ 1051713 w 1447873"/>
                <a:gd name="connsiteY27" fmla="*/ 0 h 1172476"/>
                <a:gd name="connsiteX28" fmla="*/ 1447873 w 1447873"/>
                <a:gd name="connsiteY28" fmla="*/ 321840 h 1172476"/>
                <a:gd name="connsiteX29" fmla="*/ 1362352 w 1447873"/>
                <a:gd name="connsiteY29" fmla="*/ 782636 h 1172476"/>
                <a:gd name="connsiteX30" fmla="*/ 1263064 w 1447873"/>
                <a:gd name="connsiteY30" fmla="*/ 915117 h 1172476"/>
                <a:gd name="connsiteX31" fmla="*/ 1133909 w 1447873"/>
                <a:gd name="connsiteY31" fmla="*/ 897383 h 1172476"/>
                <a:gd name="connsiteX32" fmla="*/ 1141726 w 1447873"/>
                <a:gd name="connsiteY32" fmla="*/ 811221 h 1172476"/>
                <a:gd name="connsiteX33" fmla="*/ 1186878 w 1447873"/>
                <a:gd name="connsiteY33" fmla="*/ 760877 h 1172476"/>
                <a:gd name="connsiteX34" fmla="*/ 1207120 w 1447873"/>
                <a:gd name="connsiteY34" fmla="*/ 655639 h 1172476"/>
                <a:gd name="connsiteX35" fmla="*/ 1189444 w 1447873"/>
                <a:gd name="connsiteY35" fmla="*/ 610370 h 1172476"/>
                <a:gd name="connsiteX36" fmla="*/ 1065247 w 1447873"/>
                <a:gd name="connsiteY36" fmla="*/ 555301 h 1172476"/>
                <a:gd name="connsiteX37" fmla="*/ 1025520 w 1447873"/>
                <a:gd name="connsiteY37" fmla="*/ 569826 h 1172476"/>
                <a:gd name="connsiteX38" fmla="*/ 980835 w 1447873"/>
                <a:gd name="connsiteY38" fmla="*/ 630612 h 1172476"/>
                <a:gd name="connsiteX39" fmla="*/ 951550 w 1447873"/>
                <a:gd name="connsiteY39" fmla="*/ 708433 h 1172476"/>
                <a:gd name="connsiteX40" fmla="*/ 937083 w 1447873"/>
                <a:gd name="connsiteY40" fmla="*/ 796987 h 1172476"/>
                <a:gd name="connsiteX41" fmla="*/ 936960 w 1447873"/>
                <a:gd name="connsiteY41" fmla="*/ 837980 h 1172476"/>
                <a:gd name="connsiteX42" fmla="*/ 950159 w 1447873"/>
                <a:gd name="connsiteY42" fmla="*/ 851691 h 1172476"/>
                <a:gd name="connsiteX43" fmla="*/ 926510 w 1447873"/>
                <a:gd name="connsiteY43" fmla="*/ 892652 h 1172476"/>
                <a:gd name="connsiteX44" fmla="*/ 925825 w 1447873"/>
                <a:gd name="connsiteY44" fmla="*/ 893551 h 1172476"/>
                <a:gd name="connsiteX45" fmla="*/ 925639 w 1447873"/>
                <a:gd name="connsiteY45" fmla="*/ 894160 h 1172476"/>
                <a:gd name="connsiteX46" fmla="*/ 872275 w 1447873"/>
                <a:gd name="connsiteY46" fmla="*/ 986589 h 1172476"/>
                <a:gd name="connsiteX47" fmla="*/ 869403 w 1447873"/>
                <a:gd name="connsiteY47" fmla="*/ 984555 h 1172476"/>
                <a:gd name="connsiteX48" fmla="*/ 765050 w 1447873"/>
                <a:gd name="connsiteY48" fmla="*/ 878832 h 1172476"/>
                <a:gd name="connsiteX49" fmla="*/ 755949 w 1447873"/>
                <a:gd name="connsiteY49" fmla="*/ 837647 h 1172476"/>
                <a:gd name="connsiteX50" fmla="*/ 775201 w 1447873"/>
                <a:gd name="connsiteY50" fmla="*/ 699332 h 1172476"/>
                <a:gd name="connsiteX51" fmla="*/ 719081 w 1447873"/>
                <a:gd name="connsiteY51" fmla="*/ 644963 h 1172476"/>
                <a:gd name="connsiteX52" fmla="*/ 674279 w 1447873"/>
                <a:gd name="connsiteY52" fmla="*/ 664272 h 1172476"/>
                <a:gd name="connsiteX53" fmla="*/ 477278 w 1447873"/>
                <a:gd name="connsiteY53" fmla="*/ 869324 h 1172476"/>
                <a:gd name="connsiteX54" fmla="*/ 327705 w 1447873"/>
                <a:gd name="connsiteY54" fmla="*/ 1108210 h 1172476"/>
                <a:gd name="connsiteX55" fmla="*/ 255602 w 1447873"/>
                <a:gd name="connsiteY55" fmla="*/ 1168412 h 1172476"/>
                <a:gd name="connsiteX56" fmla="*/ 225595 w 1447873"/>
                <a:gd name="connsiteY56" fmla="*/ 1171431 h 1172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1447873" h="1172476">
                  <a:moveTo>
                    <a:pt x="225595" y="1171431"/>
                  </a:moveTo>
                  <a:cubicBezTo>
                    <a:pt x="216370" y="1169346"/>
                    <a:pt x="207912" y="1164125"/>
                    <a:pt x="200182" y="1155637"/>
                  </a:cubicBezTo>
                  <a:cubicBezTo>
                    <a:pt x="185657" y="1139653"/>
                    <a:pt x="187348" y="1122210"/>
                    <a:pt x="196390" y="1104418"/>
                  </a:cubicBezTo>
                  <a:cubicBezTo>
                    <a:pt x="216925" y="1063816"/>
                    <a:pt x="237167" y="1022981"/>
                    <a:pt x="258285" y="982670"/>
                  </a:cubicBezTo>
                  <a:cubicBezTo>
                    <a:pt x="305770" y="892016"/>
                    <a:pt x="341180" y="795412"/>
                    <a:pt x="394324" y="707383"/>
                  </a:cubicBezTo>
                  <a:cubicBezTo>
                    <a:pt x="409900" y="681540"/>
                    <a:pt x="422909" y="654764"/>
                    <a:pt x="445952" y="634346"/>
                  </a:cubicBezTo>
                  <a:cubicBezTo>
                    <a:pt x="452836" y="628279"/>
                    <a:pt x="465028" y="620812"/>
                    <a:pt x="458844" y="611012"/>
                  </a:cubicBezTo>
                  <a:cubicBezTo>
                    <a:pt x="451902" y="599869"/>
                    <a:pt x="441285" y="610720"/>
                    <a:pt x="433234" y="614162"/>
                  </a:cubicBezTo>
                  <a:cubicBezTo>
                    <a:pt x="321930" y="661881"/>
                    <a:pt x="222117" y="728092"/>
                    <a:pt x="127962" y="803579"/>
                  </a:cubicBezTo>
                  <a:cubicBezTo>
                    <a:pt x="104686" y="822246"/>
                    <a:pt x="75577" y="828955"/>
                    <a:pt x="47050" y="833214"/>
                  </a:cubicBezTo>
                  <a:cubicBezTo>
                    <a:pt x="28616" y="836014"/>
                    <a:pt x="13449" y="823763"/>
                    <a:pt x="4640" y="807546"/>
                  </a:cubicBezTo>
                  <a:cubicBezTo>
                    <a:pt x="-5627" y="788470"/>
                    <a:pt x="2540" y="770619"/>
                    <a:pt x="15549" y="757027"/>
                  </a:cubicBezTo>
                  <a:cubicBezTo>
                    <a:pt x="33575" y="738126"/>
                    <a:pt x="52651" y="719517"/>
                    <a:pt x="73943" y="704641"/>
                  </a:cubicBezTo>
                  <a:cubicBezTo>
                    <a:pt x="145405" y="654764"/>
                    <a:pt x="203216" y="587560"/>
                    <a:pt x="278528" y="542933"/>
                  </a:cubicBezTo>
                  <a:cubicBezTo>
                    <a:pt x="365915" y="491131"/>
                    <a:pt x="451902" y="436704"/>
                    <a:pt x="544073" y="393243"/>
                  </a:cubicBezTo>
                  <a:cubicBezTo>
                    <a:pt x="551599" y="389685"/>
                    <a:pt x="562216" y="386068"/>
                    <a:pt x="560174" y="375392"/>
                  </a:cubicBezTo>
                  <a:cubicBezTo>
                    <a:pt x="558307" y="365592"/>
                    <a:pt x="547632" y="364134"/>
                    <a:pt x="539231" y="362383"/>
                  </a:cubicBezTo>
                  <a:cubicBezTo>
                    <a:pt x="502130" y="354625"/>
                    <a:pt x="465203" y="349316"/>
                    <a:pt x="426818" y="355150"/>
                  </a:cubicBezTo>
                  <a:cubicBezTo>
                    <a:pt x="362531" y="364892"/>
                    <a:pt x="298537" y="373701"/>
                    <a:pt x="243059" y="412377"/>
                  </a:cubicBezTo>
                  <a:cubicBezTo>
                    <a:pt x="221533" y="427370"/>
                    <a:pt x="196390" y="422703"/>
                    <a:pt x="172648" y="416461"/>
                  </a:cubicBezTo>
                  <a:cubicBezTo>
                    <a:pt x="156430" y="412202"/>
                    <a:pt x="144530" y="401527"/>
                    <a:pt x="142955" y="384318"/>
                  </a:cubicBezTo>
                  <a:cubicBezTo>
                    <a:pt x="141438" y="367984"/>
                    <a:pt x="152055" y="357017"/>
                    <a:pt x="165706" y="350075"/>
                  </a:cubicBezTo>
                  <a:cubicBezTo>
                    <a:pt x="203624" y="330765"/>
                    <a:pt x="240901" y="309589"/>
                    <a:pt x="280278" y="293547"/>
                  </a:cubicBezTo>
                  <a:cubicBezTo>
                    <a:pt x="340364" y="269104"/>
                    <a:pt x="402083" y="248862"/>
                    <a:pt x="462694" y="225819"/>
                  </a:cubicBezTo>
                  <a:cubicBezTo>
                    <a:pt x="482762" y="218177"/>
                    <a:pt x="501721" y="218527"/>
                    <a:pt x="522255" y="223194"/>
                  </a:cubicBezTo>
                  <a:cubicBezTo>
                    <a:pt x="566591" y="233286"/>
                    <a:pt x="611335" y="241745"/>
                    <a:pt x="656020" y="250495"/>
                  </a:cubicBezTo>
                  <a:cubicBezTo>
                    <a:pt x="723515" y="263679"/>
                    <a:pt x="782376" y="251370"/>
                    <a:pt x="836861" y="204351"/>
                  </a:cubicBezTo>
                  <a:cubicBezTo>
                    <a:pt x="911882" y="139540"/>
                    <a:pt x="986610" y="75020"/>
                    <a:pt x="1051713" y="0"/>
                  </a:cubicBezTo>
                  <a:cubicBezTo>
                    <a:pt x="1184428" y="99055"/>
                    <a:pt x="1330268" y="215727"/>
                    <a:pt x="1447873" y="321840"/>
                  </a:cubicBezTo>
                  <a:cubicBezTo>
                    <a:pt x="1422030" y="475905"/>
                    <a:pt x="1404238" y="631021"/>
                    <a:pt x="1362352" y="782636"/>
                  </a:cubicBezTo>
                  <a:cubicBezTo>
                    <a:pt x="1345085" y="845056"/>
                    <a:pt x="1320117" y="888749"/>
                    <a:pt x="1263064" y="915117"/>
                  </a:cubicBezTo>
                  <a:cubicBezTo>
                    <a:pt x="1219254" y="939035"/>
                    <a:pt x="1155610" y="948019"/>
                    <a:pt x="1133909" y="897383"/>
                  </a:cubicBezTo>
                  <a:cubicBezTo>
                    <a:pt x="1114250" y="851531"/>
                    <a:pt x="1120083" y="845697"/>
                    <a:pt x="1141726" y="811221"/>
                  </a:cubicBezTo>
                  <a:cubicBezTo>
                    <a:pt x="1155085" y="793195"/>
                    <a:pt x="1184311" y="784211"/>
                    <a:pt x="1186878" y="760877"/>
                  </a:cubicBezTo>
                  <a:cubicBezTo>
                    <a:pt x="1190786" y="725000"/>
                    <a:pt x="1201637" y="690932"/>
                    <a:pt x="1207120" y="655639"/>
                  </a:cubicBezTo>
                  <a:cubicBezTo>
                    <a:pt x="1209979" y="637088"/>
                    <a:pt x="1207237" y="621045"/>
                    <a:pt x="1189444" y="610370"/>
                  </a:cubicBezTo>
                  <a:cubicBezTo>
                    <a:pt x="1150301" y="586802"/>
                    <a:pt x="1109349" y="567551"/>
                    <a:pt x="1065247" y="555301"/>
                  </a:cubicBezTo>
                  <a:cubicBezTo>
                    <a:pt x="1048563" y="550692"/>
                    <a:pt x="1035846" y="554134"/>
                    <a:pt x="1025520" y="569826"/>
                  </a:cubicBezTo>
                  <a:cubicBezTo>
                    <a:pt x="1011695" y="590769"/>
                    <a:pt x="994894" y="609786"/>
                    <a:pt x="980835" y="630612"/>
                  </a:cubicBezTo>
                  <a:cubicBezTo>
                    <a:pt x="965084" y="654064"/>
                    <a:pt x="952600" y="679498"/>
                    <a:pt x="951550" y="708433"/>
                  </a:cubicBezTo>
                  <a:cubicBezTo>
                    <a:pt x="950500" y="738651"/>
                    <a:pt x="936615" y="772383"/>
                    <a:pt x="937083" y="796987"/>
                  </a:cubicBezTo>
                  <a:cubicBezTo>
                    <a:pt x="937434" y="815440"/>
                    <a:pt x="927289" y="823033"/>
                    <a:pt x="936960" y="837980"/>
                  </a:cubicBezTo>
                  <a:lnTo>
                    <a:pt x="950159" y="851691"/>
                  </a:lnTo>
                  <a:lnTo>
                    <a:pt x="926510" y="892652"/>
                  </a:lnTo>
                  <a:lnTo>
                    <a:pt x="925825" y="893551"/>
                  </a:lnTo>
                  <a:lnTo>
                    <a:pt x="925639" y="894160"/>
                  </a:lnTo>
                  <a:lnTo>
                    <a:pt x="872275" y="986589"/>
                  </a:lnTo>
                  <a:lnTo>
                    <a:pt x="869403" y="984555"/>
                  </a:lnTo>
                  <a:cubicBezTo>
                    <a:pt x="825160" y="948012"/>
                    <a:pt x="784849" y="901174"/>
                    <a:pt x="765050" y="878832"/>
                  </a:cubicBezTo>
                  <a:cubicBezTo>
                    <a:pt x="738651" y="849043"/>
                    <a:pt x="754199" y="852056"/>
                    <a:pt x="755949" y="837647"/>
                  </a:cubicBezTo>
                  <a:cubicBezTo>
                    <a:pt x="761667" y="791445"/>
                    <a:pt x="765867" y="744834"/>
                    <a:pt x="775201" y="699332"/>
                  </a:cubicBezTo>
                  <a:cubicBezTo>
                    <a:pt x="784943" y="651963"/>
                    <a:pt x="759450" y="642280"/>
                    <a:pt x="719081" y="644963"/>
                  </a:cubicBezTo>
                  <a:cubicBezTo>
                    <a:pt x="702805" y="646072"/>
                    <a:pt x="686413" y="652372"/>
                    <a:pt x="674279" y="664272"/>
                  </a:cubicBezTo>
                  <a:cubicBezTo>
                    <a:pt x="606609" y="730717"/>
                    <a:pt x="532581" y="791270"/>
                    <a:pt x="477278" y="869324"/>
                  </a:cubicBezTo>
                  <a:cubicBezTo>
                    <a:pt x="422968" y="946035"/>
                    <a:pt x="372390" y="1025314"/>
                    <a:pt x="327705" y="1108210"/>
                  </a:cubicBezTo>
                  <a:cubicBezTo>
                    <a:pt x="311954" y="1137494"/>
                    <a:pt x="286753" y="1156745"/>
                    <a:pt x="255602" y="1168412"/>
                  </a:cubicBezTo>
                  <a:cubicBezTo>
                    <a:pt x="244810" y="1172467"/>
                    <a:pt x="234819" y="1173517"/>
                    <a:pt x="225595" y="1171431"/>
                  </a:cubicBezTo>
                  <a:close/>
                </a:path>
              </a:pathLst>
            </a:custGeom>
            <a:solidFill>
              <a:srgbClr val="FEB69E"/>
            </a:solidFill>
            <a:ln w="583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ko-KR" altLang="en-US"/>
            </a:p>
          </p:txBody>
        </p:sp>
      </p:grpSp>
      <p:sp>
        <p:nvSpPr>
          <p:cNvPr id="3935" name="TextBox 3934">
            <a:extLst>
              <a:ext uri="{FF2B5EF4-FFF2-40B4-BE49-F238E27FC236}">
                <a16:creationId xmlns:a16="http://schemas.microsoft.com/office/drawing/2014/main" id="{B13247A5-B581-4DB4-94F7-77153FBBA9A0}"/>
              </a:ext>
            </a:extLst>
          </p:cNvPr>
          <p:cNvSpPr txBox="1"/>
          <p:nvPr/>
        </p:nvSpPr>
        <p:spPr>
          <a:xfrm>
            <a:off x="1303107" y="4452926"/>
            <a:ext cx="1987860" cy="1631216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 algn="r"/>
            <a:r>
              <a:rPr lang="en-GB" altLang="ko-KR" sz="2000" dirty="0">
                <a:solidFill>
                  <a:schemeClr val="accent4"/>
                </a:solidFill>
                <a:cs typeface="Arial" pitchFamily="34" charset="0"/>
              </a:rPr>
              <a:t>ALLPPT </a:t>
            </a:r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Layout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Text Slide for your Presentation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3936" name="그룹 3">
            <a:extLst>
              <a:ext uri="{FF2B5EF4-FFF2-40B4-BE49-F238E27FC236}">
                <a16:creationId xmlns:a16="http://schemas.microsoft.com/office/drawing/2014/main" id="{E7756DA7-5F5C-4262-AD85-6B151D10C997}"/>
              </a:ext>
            </a:extLst>
          </p:cNvPr>
          <p:cNvGrpSpPr/>
          <p:nvPr/>
        </p:nvGrpSpPr>
        <p:grpSpPr>
          <a:xfrm>
            <a:off x="7472918" y="1757950"/>
            <a:ext cx="3804682" cy="1875074"/>
            <a:chOff x="8070434" y="964055"/>
            <a:chExt cx="2925465" cy="1875074"/>
          </a:xfrm>
        </p:grpSpPr>
        <p:sp>
          <p:nvSpPr>
            <p:cNvPr id="3937" name="TextBox 3936">
              <a:extLst>
                <a:ext uri="{FF2B5EF4-FFF2-40B4-BE49-F238E27FC236}">
                  <a16:creationId xmlns:a16="http://schemas.microsoft.com/office/drawing/2014/main" id="{055FB0E7-9C52-48CE-8241-5C366312CEA3}"/>
                </a:ext>
              </a:extLst>
            </p:cNvPr>
            <p:cNvSpPr txBox="1"/>
            <p:nvPr/>
          </p:nvSpPr>
          <p:spPr>
            <a:xfrm>
              <a:off x="8070434" y="2008132"/>
              <a:ext cx="2925465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  <p:sp>
          <p:nvSpPr>
            <p:cNvPr id="3938" name="TextBox 3937">
              <a:extLst>
                <a:ext uri="{FF2B5EF4-FFF2-40B4-BE49-F238E27FC236}">
                  <a16:creationId xmlns:a16="http://schemas.microsoft.com/office/drawing/2014/main" id="{19E6F852-3FAA-4D85-995B-29DD24D8303B}"/>
                </a:ext>
              </a:extLst>
            </p:cNvPr>
            <p:cNvSpPr txBox="1"/>
            <p:nvPr/>
          </p:nvSpPr>
          <p:spPr>
            <a:xfrm>
              <a:off x="8070434" y="964055"/>
              <a:ext cx="2925465" cy="1015663"/>
            </a:xfrm>
            <a:prstGeom prst="rect">
              <a:avLst/>
            </a:prstGeom>
            <a:noFill/>
          </p:spPr>
          <p:txBody>
            <a:bodyPr wrap="square" lIns="108000" rIns="108000" rtlCol="0" anchor="ctr">
              <a:spAutoFit/>
            </a:bodyPr>
            <a:lstStyle/>
            <a:p>
              <a:r>
                <a:rPr lang="en-GB" altLang="ko-KR" sz="2000" dirty="0">
                  <a:solidFill>
                    <a:schemeClr val="accent3"/>
                  </a:solidFill>
                  <a:cs typeface="Arial" pitchFamily="34" charset="0"/>
                </a:rPr>
                <a:t>ALLPPT Layout</a:t>
              </a:r>
            </a:p>
            <a:p>
              <a:r>
                <a:rPr lang="en-GB" altLang="ko-KR" sz="2000" dirty="0">
                  <a:solidFill>
                    <a:schemeClr val="accent3"/>
                  </a:solidFill>
                  <a:cs typeface="Arial" pitchFamily="34" charset="0"/>
                </a:rPr>
                <a:t>Clean Text Slide for your Presentation</a:t>
              </a:r>
              <a:endParaRPr lang="ko-KR" altLang="en-US" sz="2000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3939" name="TextBox 3938">
            <a:extLst>
              <a:ext uri="{FF2B5EF4-FFF2-40B4-BE49-F238E27FC236}">
                <a16:creationId xmlns:a16="http://schemas.microsoft.com/office/drawing/2014/main" id="{87DDF57C-8CAD-4760-8633-4972E002010E}"/>
              </a:ext>
            </a:extLst>
          </p:cNvPr>
          <p:cNvSpPr txBox="1"/>
          <p:nvPr/>
        </p:nvSpPr>
        <p:spPr>
          <a:xfrm>
            <a:off x="7472918" y="3785133"/>
            <a:ext cx="380468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u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3940" name="TextBox 3939">
            <a:extLst>
              <a:ext uri="{FF2B5EF4-FFF2-40B4-BE49-F238E27FC236}">
                <a16:creationId xmlns:a16="http://schemas.microsoft.com/office/drawing/2014/main" id="{B12E5C32-681F-4921-A9FA-5CC2D5F9491A}"/>
              </a:ext>
            </a:extLst>
          </p:cNvPr>
          <p:cNvSpPr txBox="1"/>
          <p:nvPr/>
        </p:nvSpPr>
        <p:spPr>
          <a:xfrm>
            <a:off x="7472918" y="4407009"/>
            <a:ext cx="380468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u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3941" name="TextBox 3940">
            <a:extLst>
              <a:ext uri="{FF2B5EF4-FFF2-40B4-BE49-F238E27FC236}">
                <a16:creationId xmlns:a16="http://schemas.microsoft.com/office/drawing/2014/main" id="{C1AD6065-C8B3-47F2-950A-71D9892F5EC9}"/>
              </a:ext>
            </a:extLst>
          </p:cNvPr>
          <p:cNvSpPr txBox="1"/>
          <p:nvPr/>
        </p:nvSpPr>
        <p:spPr>
          <a:xfrm>
            <a:off x="7472918" y="5028885"/>
            <a:ext cx="380468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u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3942" name="TextBox 3941">
            <a:extLst>
              <a:ext uri="{FF2B5EF4-FFF2-40B4-BE49-F238E27FC236}">
                <a16:creationId xmlns:a16="http://schemas.microsoft.com/office/drawing/2014/main" id="{CA21FFF1-2B4F-4510-AF94-620130C5425F}"/>
              </a:ext>
            </a:extLst>
          </p:cNvPr>
          <p:cNvSpPr txBox="1"/>
          <p:nvPr/>
        </p:nvSpPr>
        <p:spPr>
          <a:xfrm>
            <a:off x="7472918" y="5650760"/>
            <a:ext cx="380468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u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11314</TotalTime>
  <Words>135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82</cp:revision>
  <dcterms:created xsi:type="dcterms:W3CDTF">2018-02-18T19:39:47Z</dcterms:created>
  <dcterms:modified xsi:type="dcterms:W3CDTF">2024-02-21T18:47:02Z</dcterms:modified>
</cp:coreProperties>
</file>