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30" name="Group 3">
            <a:extLst>
              <a:ext uri="{FF2B5EF4-FFF2-40B4-BE49-F238E27FC236}">
                <a16:creationId xmlns:a16="http://schemas.microsoft.com/office/drawing/2014/main" id="{F27715D6-C01D-4B72-B1D2-848D900A87C6}"/>
              </a:ext>
            </a:extLst>
          </p:cNvPr>
          <p:cNvGrpSpPr/>
          <p:nvPr/>
        </p:nvGrpSpPr>
        <p:grpSpPr>
          <a:xfrm>
            <a:off x="4043691" y="2281001"/>
            <a:ext cx="2016000" cy="1620000"/>
            <a:chOff x="531601" y="1792489"/>
            <a:chExt cx="2016000" cy="1620000"/>
          </a:xfrm>
        </p:grpSpPr>
        <p:sp>
          <p:nvSpPr>
            <p:cNvPr id="1531" name="Rectangle 4">
              <a:extLst>
                <a:ext uri="{FF2B5EF4-FFF2-40B4-BE49-F238E27FC236}">
                  <a16:creationId xmlns:a16="http://schemas.microsoft.com/office/drawing/2014/main" id="{3C4F877D-0B32-480C-BE22-943E8BAD5408}"/>
                </a:ext>
              </a:extLst>
            </p:cNvPr>
            <p:cNvSpPr/>
            <p:nvPr/>
          </p:nvSpPr>
          <p:spPr>
            <a:xfrm>
              <a:off x="531601" y="1792489"/>
              <a:ext cx="2016000" cy="162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532" name="Rectangle 5">
              <a:extLst>
                <a:ext uri="{FF2B5EF4-FFF2-40B4-BE49-F238E27FC236}">
                  <a16:creationId xmlns:a16="http://schemas.microsoft.com/office/drawing/2014/main" id="{05E367A7-0957-47F9-8C2A-25D42061973A}"/>
                </a:ext>
              </a:extLst>
            </p:cNvPr>
            <p:cNvSpPr/>
            <p:nvPr/>
          </p:nvSpPr>
          <p:spPr>
            <a:xfrm>
              <a:off x="531601" y="1792489"/>
              <a:ext cx="108000" cy="16200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533" name="Group 6">
            <a:extLst>
              <a:ext uri="{FF2B5EF4-FFF2-40B4-BE49-F238E27FC236}">
                <a16:creationId xmlns:a16="http://schemas.microsoft.com/office/drawing/2014/main" id="{05C0FD0E-AFDD-444F-A378-98831D79CFA3}"/>
              </a:ext>
            </a:extLst>
          </p:cNvPr>
          <p:cNvGrpSpPr/>
          <p:nvPr/>
        </p:nvGrpSpPr>
        <p:grpSpPr>
          <a:xfrm>
            <a:off x="6132309" y="3973618"/>
            <a:ext cx="2016000" cy="1620000"/>
            <a:chOff x="2706496" y="3567072"/>
            <a:chExt cx="2016000" cy="1620000"/>
          </a:xfrm>
        </p:grpSpPr>
        <p:sp>
          <p:nvSpPr>
            <p:cNvPr id="1534" name="Rectangle 7">
              <a:extLst>
                <a:ext uri="{FF2B5EF4-FFF2-40B4-BE49-F238E27FC236}">
                  <a16:creationId xmlns:a16="http://schemas.microsoft.com/office/drawing/2014/main" id="{8DAD484E-73D1-412E-AD81-E864EC08D7FD}"/>
                </a:ext>
              </a:extLst>
            </p:cNvPr>
            <p:cNvSpPr/>
            <p:nvPr/>
          </p:nvSpPr>
          <p:spPr>
            <a:xfrm rot="10800000">
              <a:off x="2706496" y="3567072"/>
              <a:ext cx="2016000" cy="162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535" name="Rectangle 8">
              <a:extLst>
                <a:ext uri="{FF2B5EF4-FFF2-40B4-BE49-F238E27FC236}">
                  <a16:creationId xmlns:a16="http://schemas.microsoft.com/office/drawing/2014/main" id="{0AFBDCFB-F523-4404-BA2B-E15902B0012D}"/>
                </a:ext>
              </a:extLst>
            </p:cNvPr>
            <p:cNvSpPr/>
            <p:nvPr/>
          </p:nvSpPr>
          <p:spPr>
            <a:xfrm>
              <a:off x="4614496" y="3567072"/>
              <a:ext cx="108000" cy="1620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536" name="Group 9">
            <a:extLst>
              <a:ext uri="{FF2B5EF4-FFF2-40B4-BE49-F238E27FC236}">
                <a16:creationId xmlns:a16="http://schemas.microsoft.com/office/drawing/2014/main" id="{22D09932-32A1-4795-A5C1-34F457CFDB2F}"/>
              </a:ext>
            </a:extLst>
          </p:cNvPr>
          <p:cNvGrpSpPr/>
          <p:nvPr/>
        </p:nvGrpSpPr>
        <p:grpSpPr>
          <a:xfrm>
            <a:off x="6132309" y="1885001"/>
            <a:ext cx="1620000" cy="2016000"/>
            <a:chOff x="2692449" y="1388923"/>
            <a:chExt cx="1620000" cy="2016000"/>
          </a:xfrm>
        </p:grpSpPr>
        <p:sp>
          <p:nvSpPr>
            <p:cNvPr id="1537" name="Rectangle 10">
              <a:extLst>
                <a:ext uri="{FF2B5EF4-FFF2-40B4-BE49-F238E27FC236}">
                  <a16:creationId xmlns:a16="http://schemas.microsoft.com/office/drawing/2014/main" id="{6208641C-3EF0-468B-86AF-C9A1DA7F7DE6}"/>
                </a:ext>
              </a:extLst>
            </p:cNvPr>
            <p:cNvSpPr/>
            <p:nvPr/>
          </p:nvSpPr>
          <p:spPr>
            <a:xfrm rot="5400000">
              <a:off x="2494449" y="1586923"/>
              <a:ext cx="2016000" cy="162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538" name="Rectangle 11">
              <a:extLst>
                <a:ext uri="{FF2B5EF4-FFF2-40B4-BE49-F238E27FC236}">
                  <a16:creationId xmlns:a16="http://schemas.microsoft.com/office/drawing/2014/main" id="{9ECAF899-4DDB-4A8D-827B-1F19B5D1AB1C}"/>
                </a:ext>
              </a:extLst>
            </p:cNvPr>
            <p:cNvSpPr/>
            <p:nvPr/>
          </p:nvSpPr>
          <p:spPr>
            <a:xfrm rot="5400000">
              <a:off x="3448449" y="632923"/>
              <a:ext cx="108000" cy="1620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539" name="Group 12">
            <a:extLst>
              <a:ext uri="{FF2B5EF4-FFF2-40B4-BE49-F238E27FC236}">
                <a16:creationId xmlns:a16="http://schemas.microsoft.com/office/drawing/2014/main" id="{175C1B66-E415-4D48-BEC2-98C6CF659211}"/>
              </a:ext>
            </a:extLst>
          </p:cNvPr>
          <p:cNvGrpSpPr/>
          <p:nvPr/>
        </p:nvGrpSpPr>
        <p:grpSpPr>
          <a:xfrm>
            <a:off x="4439692" y="3973618"/>
            <a:ext cx="1620001" cy="2016000"/>
            <a:chOff x="935165" y="3574638"/>
            <a:chExt cx="1620001" cy="2016000"/>
          </a:xfrm>
        </p:grpSpPr>
        <p:sp>
          <p:nvSpPr>
            <p:cNvPr id="1540" name="Rectangle 13">
              <a:extLst>
                <a:ext uri="{FF2B5EF4-FFF2-40B4-BE49-F238E27FC236}">
                  <a16:creationId xmlns:a16="http://schemas.microsoft.com/office/drawing/2014/main" id="{386FAA87-5344-49FC-B039-44C9C57F24F3}"/>
                </a:ext>
              </a:extLst>
            </p:cNvPr>
            <p:cNvSpPr/>
            <p:nvPr/>
          </p:nvSpPr>
          <p:spPr>
            <a:xfrm rot="16200000">
              <a:off x="737166" y="3772638"/>
              <a:ext cx="2016000" cy="162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541" name="Rectangle 14">
              <a:extLst>
                <a:ext uri="{FF2B5EF4-FFF2-40B4-BE49-F238E27FC236}">
                  <a16:creationId xmlns:a16="http://schemas.microsoft.com/office/drawing/2014/main" id="{73C265E3-0A34-4A72-887E-B9C96F05140D}"/>
                </a:ext>
              </a:extLst>
            </p:cNvPr>
            <p:cNvSpPr/>
            <p:nvPr/>
          </p:nvSpPr>
          <p:spPr>
            <a:xfrm rot="5400000">
              <a:off x="1691165" y="4726638"/>
              <a:ext cx="108000" cy="1620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542" name="Rectangle 15">
            <a:extLst>
              <a:ext uri="{FF2B5EF4-FFF2-40B4-BE49-F238E27FC236}">
                <a16:creationId xmlns:a16="http://schemas.microsoft.com/office/drawing/2014/main" id="{364B5A0D-1B27-41BB-8BEE-450537724F48}"/>
              </a:ext>
            </a:extLst>
          </p:cNvPr>
          <p:cNvSpPr/>
          <p:nvPr/>
        </p:nvSpPr>
        <p:spPr>
          <a:xfrm>
            <a:off x="5326511" y="3976525"/>
            <a:ext cx="722488" cy="722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543" name="그룹 1542">
            <a:extLst>
              <a:ext uri="{FF2B5EF4-FFF2-40B4-BE49-F238E27FC236}">
                <a16:creationId xmlns:a16="http://schemas.microsoft.com/office/drawing/2014/main" id="{6FE2B99A-9C93-4E8F-8527-C4A5944D591D}"/>
              </a:ext>
            </a:extLst>
          </p:cNvPr>
          <p:cNvGrpSpPr/>
          <p:nvPr/>
        </p:nvGrpSpPr>
        <p:grpSpPr>
          <a:xfrm>
            <a:off x="6146856" y="2026255"/>
            <a:ext cx="1564427" cy="1145822"/>
            <a:chOff x="6146856" y="2026255"/>
            <a:chExt cx="1564427" cy="1145822"/>
          </a:xfrm>
        </p:grpSpPr>
        <p:sp>
          <p:nvSpPr>
            <p:cNvPr id="1544" name="TextBox 1543">
              <a:extLst>
                <a:ext uri="{FF2B5EF4-FFF2-40B4-BE49-F238E27FC236}">
                  <a16:creationId xmlns:a16="http://schemas.microsoft.com/office/drawing/2014/main" id="{E8BAA43B-5D05-4126-B95A-199E744DDE85}"/>
                </a:ext>
              </a:extLst>
            </p:cNvPr>
            <p:cNvSpPr txBox="1"/>
            <p:nvPr/>
          </p:nvSpPr>
          <p:spPr>
            <a:xfrm>
              <a:off x="6146856" y="2026255"/>
              <a:ext cx="15644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45" name="TextBox 1544">
              <a:extLst>
                <a:ext uri="{FF2B5EF4-FFF2-40B4-BE49-F238E27FC236}">
                  <a16:creationId xmlns:a16="http://schemas.microsoft.com/office/drawing/2014/main" id="{E7527F74-D4B0-4EFC-8F96-43C20C07592E}"/>
                </a:ext>
              </a:extLst>
            </p:cNvPr>
            <p:cNvSpPr txBox="1"/>
            <p:nvPr/>
          </p:nvSpPr>
          <p:spPr>
            <a:xfrm>
              <a:off x="6146856" y="2341080"/>
              <a:ext cx="15644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</a:t>
              </a:r>
            </a:p>
          </p:txBody>
        </p:sp>
      </p:grpSp>
      <p:grpSp>
        <p:nvGrpSpPr>
          <p:cNvPr id="1546" name="그룹 1545">
            <a:extLst>
              <a:ext uri="{FF2B5EF4-FFF2-40B4-BE49-F238E27FC236}">
                <a16:creationId xmlns:a16="http://schemas.microsoft.com/office/drawing/2014/main" id="{1459565E-2739-415C-935D-901590012115}"/>
              </a:ext>
            </a:extLst>
          </p:cNvPr>
          <p:cNvGrpSpPr/>
          <p:nvPr/>
        </p:nvGrpSpPr>
        <p:grpSpPr>
          <a:xfrm>
            <a:off x="4151692" y="2336964"/>
            <a:ext cx="1174818" cy="1523000"/>
            <a:chOff x="4151692" y="2336964"/>
            <a:chExt cx="1174818" cy="1523000"/>
          </a:xfrm>
        </p:grpSpPr>
        <p:sp>
          <p:nvSpPr>
            <p:cNvPr id="1547" name="TextBox 1546">
              <a:extLst>
                <a:ext uri="{FF2B5EF4-FFF2-40B4-BE49-F238E27FC236}">
                  <a16:creationId xmlns:a16="http://schemas.microsoft.com/office/drawing/2014/main" id="{BC896CF6-3392-49C8-B2FF-0ACB8C73F9DD}"/>
                </a:ext>
              </a:extLst>
            </p:cNvPr>
            <p:cNvSpPr txBox="1"/>
            <p:nvPr/>
          </p:nvSpPr>
          <p:spPr>
            <a:xfrm>
              <a:off x="4151692" y="2336964"/>
              <a:ext cx="117481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48" name="TextBox 1547">
              <a:extLst>
                <a:ext uri="{FF2B5EF4-FFF2-40B4-BE49-F238E27FC236}">
                  <a16:creationId xmlns:a16="http://schemas.microsoft.com/office/drawing/2014/main" id="{96FF6DF8-BD1B-48A0-AEAE-BF389A71E7A7}"/>
                </a:ext>
              </a:extLst>
            </p:cNvPr>
            <p:cNvSpPr txBox="1"/>
            <p:nvPr/>
          </p:nvSpPr>
          <p:spPr>
            <a:xfrm>
              <a:off x="4151693" y="2659635"/>
              <a:ext cx="11748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</a:t>
              </a:r>
            </a:p>
          </p:txBody>
        </p:sp>
      </p:grpSp>
      <p:grpSp>
        <p:nvGrpSpPr>
          <p:cNvPr id="1549" name="그룹 1548">
            <a:extLst>
              <a:ext uri="{FF2B5EF4-FFF2-40B4-BE49-F238E27FC236}">
                <a16:creationId xmlns:a16="http://schemas.microsoft.com/office/drawing/2014/main" id="{6309CDCE-B8A9-4ACC-9510-ED82EC512AB2}"/>
              </a:ext>
            </a:extLst>
          </p:cNvPr>
          <p:cNvGrpSpPr/>
          <p:nvPr/>
        </p:nvGrpSpPr>
        <p:grpSpPr>
          <a:xfrm>
            <a:off x="6852391" y="4063456"/>
            <a:ext cx="1174817" cy="1487711"/>
            <a:chOff x="6852391" y="4063456"/>
            <a:chExt cx="1174817" cy="1487711"/>
          </a:xfrm>
        </p:grpSpPr>
        <p:sp>
          <p:nvSpPr>
            <p:cNvPr id="1550" name="TextBox 1549">
              <a:extLst>
                <a:ext uri="{FF2B5EF4-FFF2-40B4-BE49-F238E27FC236}">
                  <a16:creationId xmlns:a16="http://schemas.microsoft.com/office/drawing/2014/main" id="{F310EC20-B126-4985-BAFD-C4ADBC7989D2}"/>
                </a:ext>
              </a:extLst>
            </p:cNvPr>
            <p:cNvSpPr txBox="1"/>
            <p:nvPr/>
          </p:nvSpPr>
          <p:spPr>
            <a:xfrm>
              <a:off x="6852391" y="4063456"/>
              <a:ext cx="117481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51" name="TextBox 1550">
              <a:extLst>
                <a:ext uri="{FF2B5EF4-FFF2-40B4-BE49-F238E27FC236}">
                  <a16:creationId xmlns:a16="http://schemas.microsoft.com/office/drawing/2014/main" id="{0D5942C4-3065-4BF3-A6B3-54DE189866B4}"/>
                </a:ext>
              </a:extLst>
            </p:cNvPr>
            <p:cNvSpPr txBox="1"/>
            <p:nvPr/>
          </p:nvSpPr>
          <p:spPr>
            <a:xfrm>
              <a:off x="6852391" y="4350838"/>
              <a:ext cx="11748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</a:t>
              </a:r>
            </a:p>
          </p:txBody>
        </p:sp>
      </p:grpSp>
      <p:grpSp>
        <p:nvGrpSpPr>
          <p:cNvPr id="1552" name="그룹 1551">
            <a:extLst>
              <a:ext uri="{FF2B5EF4-FFF2-40B4-BE49-F238E27FC236}">
                <a16:creationId xmlns:a16="http://schemas.microsoft.com/office/drawing/2014/main" id="{F1883DDD-9469-424E-B391-887197809C11}"/>
              </a:ext>
            </a:extLst>
          </p:cNvPr>
          <p:cNvGrpSpPr/>
          <p:nvPr/>
        </p:nvGrpSpPr>
        <p:grpSpPr>
          <a:xfrm>
            <a:off x="4473256" y="4671983"/>
            <a:ext cx="1564428" cy="1140634"/>
            <a:chOff x="4473256" y="4671983"/>
            <a:chExt cx="1564428" cy="1140634"/>
          </a:xfrm>
        </p:grpSpPr>
        <p:sp>
          <p:nvSpPr>
            <p:cNvPr id="1553" name="TextBox 1552">
              <a:extLst>
                <a:ext uri="{FF2B5EF4-FFF2-40B4-BE49-F238E27FC236}">
                  <a16:creationId xmlns:a16="http://schemas.microsoft.com/office/drawing/2014/main" id="{070D3A7B-B240-4DBC-862A-3E5EE555FED7}"/>
                </a:ext>
              </a:extLst>
            </p:cNvPr>
            <p:cNvSpPr txBox="1"/>
            <p:nvPr/>
          </p:nvSpPr>
          <p:spPr>
            <a:xfrm>
              <a:off x="4473256" y="4671983"/>
              <a:ext cx="15644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54" name="TextBox 1553">
              <a:extLst>
                <a:ext uri="{FF2B5EF4-FFF2-40B4-BE49-F238E27FC236}">
                  <a16:creationId xmlns:a16="http://schemas.microsoft.com/office/drawing/2014/main" id="{9539CC2B-D5F7-48C6-8C49-709267C68652}"/>
                </a:ext>
              </a:extLst>
            </p:cNvPr>
            <p:cNvSpPr txBox="1"/>
            <p:nvPr/>
          </p:nvSpPr>
          <p:spPr>
            <a:xfrm>
              <a:off x="4473257" y="4981620"/>
              <a:ext cx="15644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</a:t>
              </a:r>
            </a:p>
          </p:txBody>
        </p:sp>
      </p:grpSp>
      <p:sp>
        <p:nvSpPr>
          <p:cNvPr id="1555" name="Rectangle 15">
            <a:extLst>
              <a:ext uri="{FF2B5EF4-FFF2-40B4-BE49-F238E27FC236}">
                <a16:creationId xmlns:a16="http://schemas.microsoft.com/office/drawing/2014/main" id="{64C60B74-BFD5-4FD0-8CF2-30A04C4B9039}"/>
              </a:ext>
            </a:extLst>
          </p:cNvPr>
          <p:cNvSpPr/>
          <p:nvPr/>
        </p:nvSpPr>
        <p:spPr>
          <a:xfrm>
            <a:off x="5336716" y="3185307"/>
            <a:ext cx="722488" cy="72248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556" name="Rectangle 15">
            <a:extLst>
              <a:ext uri="{FF2B5EF4-FFF2-40B4-BE49-F238E27FC236}">
                <a16:creationId xmlns:a16="http://schemas.microsoft.com/office/drawing/2014/main" id="{E16E28C8-DD67-44CD-9B1D-6AE5C9BC1C92}"/>
              </a:ext>
            </a:extLst>
          </p:cNvPr>
          <p:cNvSpPr/>
          <p:nvPr/>
        </p:nvSpPr>
        <p:spPr>
          <a:xfrm>
            <a:off x="6138521" y="3172077"/>
            <a:ext cx="722488" cy="72248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557" name="Rectangle 15">
            <a:extLst>
              <a:ext uri="{FF2B5EF4-FFF2-40B4-BE49-F238E27FC236}">
                <a16:creationId xmlns:a16="http://schemas.microsoft.com/office/drawing/2014/main" id="{A5634A5C-67B2-44B5-9885-573C4EEF2B97}"/>
              </a:ext>
            </a:extLst>
          </p:cNvPr>
          <p:cNvSpPr/>
          <p:nvPr/>
        </p:nvSpPr>
        <p:spPr>
          <a:xfrm>
            <a:off x="6138521" y="3968545"/>
            <a:ext cx="722488" cy="72248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558" name="Parallelogram 15">
            <a:extLst>
              <a:ext uri="{FF2B5EF4-FFF2-40B4-BE49-F238E27FC236}">
                <a16:creationId xmlns:a16="http://schemas.microsoft.com/office/drawing/2014/main" id="{42E3B7A6-E1CB-42FA-BA71-136F762804A1}"/>
              </a:ext>
            </a:extLst>
          </p:cNvPr>
          <p:cNvSpPr/>
          <p:nvPr/>
        </p:nvSpPr>
        <p:spPr>
          <a:xfrm flipH="1">
            <a:off x="5534614" y="4158933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9" name="Rounded Rectangle 10">
            <a:extLst>
              <a:ext uri="{FF2B5EF4-FFF2-40B4-BE49-F238E27FC236}">
                <a16:creationId xmlns:a16="http://schemas.microsoft.com/office/drawing/2014/main" id="{1DDEAF32-A084-47DF-AF81-0094E28CDB92}"/>
              </a:ext>
            </a:extLst>
          </p:cNvPr>
          <p:cNvSpPr/>
          <p:nvPr/>
        </p:nvSpPr>
        <p:spPr>
          <a:xfrm>
            <a:off x="6395183" y="4169593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0" name="Rounded Rectangle 6">
            <a:extLst>
              <a:ext uri="{FF2B5EF4-FFF2-40B4-BE49-F238E27FC236}">
                <a16:creationId xmlns:a16="http://schemas.microsoft.com/office/drawing/2014/main" id="{5D8CA590-ACD7-4DDA-8011-76CB829A7EEB}"/>
              </a:ext>
            </a:extLst>
          </p:cNvPr>
          <p:cNvSpPr/>
          <p:nvPr/>
        </p:nvSpPr>
        <p:spPr>
          <a:xfrm>
            <a:off x="5540451" y="337495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1" name="Rounded Rectangle 27">
            <a:extLst>
              <a:ext uri="{FF2B5EF4-FFF2-40B4-BE49-F238E27FC236}">
                <a16:creationId xmlns:a16="http://schemas.microsoft.com/office/drawing/2014/main" id="{01C1B675-5304-4314-A99F-EE8279328369}"/>
              </a:ext>
            </a:extLst>
          </p:cNvPr>
          <p:cNvSpPr/>
          <p:nvPr/>
        </p:nvSpPr>
        <p:spPr>
          <a:xfrm>
            <a:off x="6338337" y="3404123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562" name="Group 40">
            <a:extLst>
              <a:ext uri="{FF2B5EF4-FFF2-40B4-BE49-F238E27FC236}">
                <a16:creationId xmlns:a16="http://schemas.microsoft.com/office/drawing/2014/main" id="{CB054E2F-730D-4668-9330-B2451A73C0EA}"/>
              </a:ext>
            </a:extLst>
          </p:cNvPr>
          <p:cNvGrpSpPr/>
          <p:nvPr/>
        </p:nvGrpSpPr>
        <p:grpSpPr>
          <a:xfrm flipH="1">
            <a:off x="819092" y="2629336"/>
            <a:ext cx="2880000" cy="923330"/>
            <a:chOff x="3017859" y="4283314"/>
            <a:chExt cx="1890849" cy="923330"/>
          </a:xfrm>
        </p:grpSpPr>
        <p:sp>
          <p:nvSpPr>
            <p:cNvPr id="1563" name="TextBox 1562">
              <a:extLst>
                <a:ext uri="{FF2B5EF4-FFF2-40B4-BE49-F238E27FC236}">
                  <a16:creationId xmlns:a16="http://schemas.microsoft.com/office/drawing/2014/main" id="{1278F987-CDC9-4BF6-B7FE-1D1E4BE4C0E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4" name="TextBox 1563">
              <a:extLst>
                <a:ext uri="{FF2B5EF4-FFF2-40B4-BE49-F238E27FC236}">
                  <a16:creationId xmlns:a16="http://schemas.microsoft.com/office/drawing/2014/main" id="{FAA3640D-C271-4065-94B5-2569B6E17DE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5" name="Group 43">
            <a:extLst>
              <a:ext uri="{FF2B5EF4-FFF2-40B4-BE49-F238E27FC236}">
                <a16:creationId xmlns:a16="http://schemas.microsoft.com/office/drawing/2014/main" id="{6AC32A66-BB17-44B7-ACDB-6400FF9E8F54}"/>
              </a:ext>
            </a:extLst>
          </p:cNvPr>
          <p:cNvGrpSpPr/>
          <p:nvPr/>
        </p:nvGrpSpPr>
        <p:grpSpPr>
          <a:xfrm flipH="1">
            <a:off x="8492907" y="4321953"/>
            <a:ext cx="2880002" cy="923330"/>
            <a:chOff x="3017858" y="4283314"/>
            <a:chExt cx="1890850" cy="923330"/>
          </a:xfrm>
        </p:grpSpPr>
        <p:sp>
          <p:nvSpPr>
            <p:cNvPr id="1566" name="TextBox 1565">
              <a:extLst>
                <a:ext uri="{FF2B5EF4-FFF2-40B4-BE49-F238E27FC236}">
                  <a16:creationId xmlns:a16="http://schemas.microsoft.com/office/drawing/2014/main" id="{BBB75190-684B-47AC-8E28-78A37343A13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7" name="TextBox 1566">
              <a:extLst>
                <a:ext uri="{FF2B5EF4-FFF2-40B4-BE49-F238E27FC236}">
                  <a16:creationId xmlns:a16="http://schemas.microsoft.com/office/drawing/2014/main" id="{A45EC770-2D04-4D93-BBCB-ECAB9EAB452F}"/>
                </a:ext>
              </a:extLst>
            </p:cNvPr>
            <p:cNvSpPr txBox="1"/>
            <p:nvPr/>
          </p:nvSpPr>
          <p:spPr>
            <a:xfrm>
              <a:off x="3017858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8" name="Group 59">
            <a:extLst>
              <a:ext uri="{FF2B5EF4-FFF2-40B4-BE49-F238E27FC236}">
                <a16:creationId xmlns:a16="http://schemas.microsoft.com/office/drawing/2014/main" id="{1EF97029-DDDE-490A-90D1-323FE8C47F95}"/>
              </a:ext>
            </a:extLst>
          </p:cNvPr>
          <p:cNvGrpSpPr/>
          <p:nvPr/>
        </p:nvGrpSpPr>
        <p:grpSpPr>
          <a:xfrm flipH="1">
            <a:off x="1295799" y="4780635"/>
            <a:ext cx="2880000" cy="923330"/>
            <a:chOff x="3017859" y="4283314"/>
            <a:chExt cx="1890849" cy="923330"/>
          </a:xfrm>
        </p:grpSpPr>
        <p:sp>
          <p:nvSpPr>
            <p:cNvPr id="1569" name="TextBox 1568">
              <a:extLst>
                <a:ext uri="{FF2B5EF4-FFF2-40B4-BE49-F238E27FC236}">
                  <a16:creationId xmlns:a16="http://schemas.microsoft.com/office/drawing/2014/main" id="{C23D3C61-E293-4949-9EB5-01D0B80D8EE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0" name="TextBox 1569">
              <a:extLst>
                <a:ext uri="{FF2B5EF4-FFF2-40B4-BE49-F238E27FC236}">
                  <a16:creationId xmlns:a16="http://schemas.microsoft.com/office/drawing/2014/main" id="{2A54DCD1-80C3-48AD-96A5-2DA6F85D382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71" name="Group 62">
            <a:extLst>
              <a:ext uri="{FF2B5EF4-FFF2-40B4-BE49-F238E27FC236}">
                <a16:creationId xmlns:a16="http://schemas.microsoft.com/office/drawing/2014/main" id="{FD97BDBC-0B7D-4FF6-9D16-9A1F398327C1}"/>
              </a:ext>
            </a:extLst>
          </p:cNvPr>
          <p:cNvGrpSpPr/>
          <p:nvPr/>
        </p:nvGrpSpPr>
        <p:grpSpPr>
          <a:xfrm flipH="1">
            <a:off x="7941347" y="2137501"/>
            <a:ext cx="2880000" cy="923330"/>
            <a:chOff x="3017859" y="4283314"/>
            <a:chExt cx="1890849" cy="923330"/>
          </a:xfrm>
        </p:grpSpPr>
        <p:sp>
          <p:nvSpPr>
            <p:cNvPr id="1572" name="TextBox 1571">
              <a:extLst>
                <a:ext uri="{FF2B5EF4-FFF2-40B4-BE49-F238E27FC236}">
                  <a16:creationId xmlns:a16="http://schemas.microsoft.com/office/drawing/2014/main" id="{EA63EF07-3EA4-4864-BB00-67F4D8BA7C7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3" name="TextBox 1572">
              <a:extLst>
                <a:ext uri="{FF2B5EF4-FFF2-40B4-BE49-F238E27FC236}">
                  <a16:creationId xmlns:a16="http://schemas.microsoft.com/office/drawing/2014/main" id="{6A7815B5-7741-4121-A406-C3CB6CB4976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78C0E"/>
      </a:accent1>
      <a:accent2>
        <a:srgbClr val="F9CD3F"/>
      </a:accent2>
      <a:accent3>
        <a:srgbClr val="80BE5A"/>
      </a:accent3>
      <a:accent4>
        <a:srgbClr val="9646AA"/>
      </a:accent4>
      <a:accent5>
        <a:srgbClr val="EF4630"/>
      </a:accent5>
      <a:accent6>
        <a:srgbClr val="3F3F3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12485</TotalTime>
  <Words>152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99</cp:revision>
  <dcterms:created xsi:type="dcterms:W3CDTF">2018-02-18T19:39:47Z</dcterms:created>
  <dcterms:modified xsi:type="dcterms:W3CDTF">2022-10-25T03:44:15Z</dcterms:modified>
</cp:coreProperties>
</file>