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5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1462" name="그룹 1461">
            <a:extLst>
              <a:ext uri="{FF2B5EF4-FFF2-40B4-BE49-F238E27FC236}">
                <a16:creationId xmlns:a16="http://schemas.microsoft.com/office/drawing/2014/main" id="{112A9116-E79E-47DC-9011-C59A2F11591B}"/>
              </a:ext>
            </a:extLst>
          </p:cNvPr>
          <p:cNvGrpSpPr/>
          <p:nvPr/>
        </p:nvGrpSpPr>
        <p:grpSpPr>
          <a:xfrm>
            <a:off x="1042032" y="3182950"/>
            <a:ext cx="2067000" cy="3263782"/>
            <a:chOff x="1676445" y="3012526"/>
            <a:chExt cx="2220378" cy="3505965"/>
          </a:xfrm>
        </p:grpSpPr>
        <p:grpSp>
          <p:nvGrpSpPr>
            <p:cNvPr id="1463" name="Graphic 58">
              <a:extLst>
                <a:ext uri="{FF2B5EF4-FFF2-40B4-BE49-F238E27FC236}">
                  <a16:creationId xmlns:a16="http://schemas.microsoft.com/office/drawing/2014/main" id="{5956EAD2-E103-4AB3-A050-1F8336D03C6D}"/>
                </a:ext>
              </a:extLst>
            </p:cNvPr>
            <p:cNvGrpSpPr/>
            <p:nvPr/>
          </p:nvGrpSpPr>
          <p:grpSpPr>
            <a:xfrm>
              <a:off x="1676445" y="3189057"/>
              <a:ext cx="2029331" cy="3329434"/>
              <a:chOff x="5095920" y="2830970"/>
              <a:chExt cx="2335782" cy="3832214"/>
            </a:xfrm>
          </p:grpSpPr>
          <p:sp>
            <p:nvSpPr>
              <p:cNvPr id="1473" name="Freeform: Shape 3">
                <a:extLst>
                  <a:ext uri="{FF2B5EF4-FFF2-40B4-BE49-F238E27FC236}">
                    <a16:creationId xmlns:a16="http://schemas.microsoft.com/office/drawing/2014/main" id="{5BF1892C-DBCD-49A8-A379-5D225E91C08A}"/>
                  </a:ext>
                </a:extLst>
              </p:cNvPr>
              <p:cNvSpPr/>
              <p:nvPr/>
            </p:nvSpPr>
            <p:spPr>
              <a:xfrm>
                <a:off x="5095920" y="3144617"/>
                <a:ext cx="2291255" cy="3273141"/>
              </a:xfrm>
              <a:custGeom>
                <a:avLst/>
                <a:gdLst>
                  <a:gd name="connsiteX0" fmla="*/ 2285451 w 2291255"/>
                  <a:gd name="connsiteY0" fmla="*/ 178210 h 3273141"/>
                  <a:gd name="connsiteX1" fmla="*/ 2120388 w 2291255"/>
                  <a:gd name="connsiteY1" fmla="*/ 128728 h 3273141"/>
                  <a:gd name="connsiteX2" fmla="*/ 2105248 w 2291255"/>
                  <a:gd name="connsiteY2" fmla="*/ 130205 h 3273141"/>
                  <a:gd name="connsiteX3" fmla="*/ 2068691 w 2291255"/>
                  <a:gd name="connsiteY3" fmla="*/ 186333 h 3273141"/>
                  <a:gd name="connsiteX4" fmla="*/ 1927261 w 2291255"/>
                  <a:gd name="connsiteY4" fmla="*/ 402355 h 3273141"/>
                  <a:gd name="connsiteX5" fmla="*/ 1915814 w 2291255"/>
                  <a:gd name="connsiteY5" fmla="*/ 409002 h 3273141"/>
                  <a:gd name="connsiteX6" fmla="*/ 1870394 w 2291255"/>
                  <a:gd name="connsiteY6" fmla="*/ 410848 h 3273141"/>
                  <a:gd name="connsiteX7" fmla="*/ 1722318 w 2291255"/>
                  <a:gd name="connsiteY7" fmla="*/ 415649 h 3273141"/>
                  <a:gd name="connsiteX8" fmla="*/ 1590859 w 2291255"/>
                  <a:gd name="connsiteY8" fmla="*/ 418972 h 3273141"/>
                  <a:gd name="connsiteX9" fmla="*/ 1583843 w 2291255"/>
                  <a:gd name="connsiteY9" fmla="*/ 419341 h 3273141"/>
                  <a:gd name="connsiteX10" fmla="*/ 1560948 w 2291255"/>
                  <a:gd name="connsiteY10" fmla="*/ 411587 h 3273141"/>
                  <a:gd name="connsiteX11" fmla="*/ 1469370 w 2291255"/>
                  <a:gd name="connsiteY11" fmla="*/ 312254 h 3273141"/>
                  <a:gd name="connsiteX12" fmla="*/ 1450537 w 2291255"/>
                  <a:gd name="connsiteY12" fmla="*/ 306715 h 3273141"/>
                  <a:gd name="connsiteX13" fmla="*/ 1232669 w 2291255"/>
                  <a:gd name="connsiteY13" fmla="*/ 353612 h 3273141"/>
                  <a:gd name="connsiteX14" fmla="*/ 1212729 w 2291255"/>
                  <a:gd name="connsiteY14" fmla="*/ 366167 h 3273141"/>
                  <a:gd name="connsiteX15" fmla="*/ 1209775 w 2291255"/>
                  <a:gd name="connsiteY15" fmla="*/ 347703 h 3273141"/>
                  <a:gd name="connsiteX16" fmla="*/ 1183557 w 2291255"/>
                  <a:gd name="connsiteY16" fmla="*/ 362843 h 3273141"/>
                  <a:gd name="connsiteX17" fmla="*/ 1097887 w 2291255"/>
                  <a:gd name="connsiteY17" fmla="*/ 388692 h 3273141"/>
                  <a:gd name="connsiteX18" fmla="*/ 1082377 w 2291255"/>
                  <a:gd name="connsiteY18" fmla="*/ 398293 h 3273141"/>
                  <a:gd name="connsiteX19" fmla="*/ 1082377 w 2291255"/>
                  <a:gd name="connsiteY19" fmla="*/ 398662 h 3273141"/>
                  <a:gd name="connsiteX20" fmla="*/ 1068715 w 2291255"/>
                  <a:gd name="connsiteY20" fmla="*/ 400878 h 3273141"/>
                  <a:gd name="connsiteX21" fmla="*/ 1057267 w 2291255"/>
                  <a:gd name="connsiteY21" fmla="*/ 399770 h 3273141"/>
                  <a:gd name="connsiteX22" fmla="*/ 988953 w 2291255"/>
                  <a:gd name="connsiteY22" fmla="*/ 372444 h 3273141"/>
                  <a:gd name="connsiteX23" fmla="*/ 939840 w 2291255"/>
                  <a:gd name="connsiteY23" fmla="*/ 352504 h 3273141"/>
                  <a:gd name="connsiteX24" fmla="*/ 933932 w 2291255"/>
                  <a:gd name="connsiteY24" fmla="*/ 372444 h 3273141"/>
                  <a:gd name="connsiteX25" fmla="*/ 933932 w 2291255"/>
                  <a:gd name="connsiteY25" fmla="*/ 372444 h 3273141"/>
                  <a:gd name="connsiteX26" fmla="*/ 923962 w 2291255"/>
                  <a:gd name="connsiteY26" fmla="*/ 370229 h 3273141"/>
                  <a:gd name="connsiteX27" fmla="*/ 916946 w 2291255"/>
                  <a:gd name="connsiteY27" fmla="*/ 369859 h 3273141"/>
                  <a:gd name="connsiteX28" fmla="*/ 789548 w 2291255"/>
                  <a:gd name="connsiteY28" fmla="*/ 339210 h 3273141"/>
                  <a:gd name="connsiteX29" fmla="*/ 672860 w 2291255"/>
                  <a:gd name="connsiteY29" fmla="*/ 310777 h 3273141"/>
                  <a:gd name="connsiteX30" fmla="*/ 655135 w 2291255"/>
                  <a:gd name="connsiteY30" fmla="*/ 316316 h 3273141"/>
                  <a:gd name="connsiteX31" fmla="*/ 602330 w 2291255"/>
                  <a:gd name="connsiteY31" fmla="*/ 369859 h 3273141"/>
                  <a:gd name="connsiteX32" fmla="*/ 561710 w 2291255"/>
                  <a:gd name="connsiteY32" fmla="*/ 381307 h 3273141"/>
                  <a:gd name="connsiteX33" fmla="*/ 409572 w 2291255"/>
                  <a:gd name="connsiteY33" fmla="*/ 353242 h 3273141"/>
                  <a:gd name="connsiteX34" fmla="*/ 275159 w 2291255"/>
                  <a:gd name="connsiteY34" fmla="*/ 328501 h 3273141"/>
                  <a:gd name="connsiteX35" fmla="*/ 264450 w 2291255"/>
                  <a:gd name="connsiteY35" fmla="*/ 317423 h 3273141"/>
                  <a:gd name="connsiteX36" fmla="*/ 202782 w 2291255"/>
                  <a:gd name="connsiteY36" fmla="*/ 20163 h 3273141"/>
                  <a:gd name="connsiteX37" fmla="*/ 185796 w 2291255"/>
                  <a:gd name="connsiteY37" fmla="*/ 3177 h 3273141"/>
                  <a:gd name="connsiteX38" fmla="*/ 169918 w 2291255"/>
                  <a:gd name="connsiteY38" fmla="*/ 223 h 3273141"/>
                  <a:gd name="connsiteX39" fmla="*/ 59137 w 2291255"/>
                  <a:gd name="connsiteY39" fmla="*/ 5762 h 3273141"/>
                  <a:gd name="connsiteX40" fmla="*/ 22949 w 2291255"/>
                  <a:gd name="connsiteY40" fmla="*/ 10931 h 3273141"/>
                  <a:gd name="connsiteX41" fmla="*/ 5224 w 2291255"/>
                  <a:gd name="connsiteY41" fmla="*/ 13147 h 3273141"/>
                  <a:gd name="connsiteX42" fmla="*/ 55 w 2291255"/>
                  <a:gd name="connsiteY42" fmla="*/ 19425 h 3273141"/>
                  <a:gd name="connsiteX43" fmla="*/ 4486 w 2291255"/>
                  <a:gd name="connsiteY43" fmla="*/ 67060 h 3273141"/>
                  <a:gd name="connsiteX44" fmla="*/ 28119 w 2291255"/>
                  <a:gd name="connsiteY44" fmla="*/ 251325 h 3273141"/>
                  <a:gd name="connsiteX45" fmla="*/ 61353 w 2291255"/>
                  <a:gd name="connsiteY45" fmla="*/ 396447 h 3273141"/>
                  <a:gd name="connsiteX46" fmla="*/ 149239 w 2291255"/>
                  <a:gd name="connsiteY46" fmla="*/ 498364 h 3273141"/>
                  <a:gd name="connsiteX47" fmla="*/ 238971 w 2291255"/>
                  <a:gd name="connsiteY47" fmla="*/ 543046 h 3273141"/>
                  <a:gd name="connsiteX48" fmla="*/ 318363 w 2291255"/>
                  <a:gd name="connsiteY48" fmla="*/ 581450 h 3273141"/>
                  <a:gd name="connsiteX49" fmla="*/ 542878 w 2291255"/>
                  <a:gd name="connsiteY49" fmla="*/ 629085 h 3273141"/>
                  <a:gd name="connsiteX50" fmla="*/ 555802 w 2291255"/>
                  <a:gd name="connsiteY50" fmla="*/ 646810 h 3273141"/>
                  <a:gd name="connsiteX51" fmla="*/ 523676 w 2291255"/>
                  <a:gd name="connsiteY51" fmla="*/ 781223 h 3273141"/>
                  <a:gd name="connsiteX52" fmla="*/ 471978 w 2291255"/>
                  <a:gd name="connsiteY52" fmla="*/ 1000199 h 3273141"/>
                  <a:gd name="connsiteX53" fmla="*/ 459423 w 2291255"/>
                  <a:gd name="connsiteY53" fmla="*/ 1047096 h 3273141"/>
                  <a:gd name="connsiteX54" fmla="*/ 300638 w 2291255"/>
                  <a:gd name="connsiteY54" fmla="*/ 1319615 h 3273141"/>
                  <a:gd name="connsiteX55" fmla="*/ 200936 w 2291255"/>
                  <a:gd name="connsiteY55" fmla="*/ 1500556 h 3273141"/>
                  <a:gd name="connsiteX56" fmla="*/ 200936 w 2291255"/>
                  <a:gd name="connsiteY56" fmla="*/ 1516066 h 3273141"/>
                  <a:gd name="connsiteX57" fmla="*/ 246356 w 2291255"/>
                  <a:gd name="connsiteY57" fmla="*/ 1543391 h 3273141"/>
                  <a:gd name="connsiteX58" fmla="*/ 304700 w 2291255"/>
                  <a:gd name="connsiteY58" fmla="*/ 1538222 h 3273141"/>
                  <a:gd name="connsiteX59" fmla="*/ 393694 w 2291255"/>
                  <a:gd name="connsiteY59" fmla="*/ 1529728 h 3273141"/>
                  <a:gd name="connsiteX60" fmla="*/ 476779 w 2291255"/>
                  <a:gd name="connsiteY60" fmla="*/ 1529359 h 3273141"/>
                  <a:gd name="connsiteX61" fmla="*/ 546570 w 2291255"/>
                  <a:gd name="connsiteY61" fmla="*/ 1557054 h 3273141"/>
                  <a:gd name="connsiteX62" fmla="*/ 631133 w 2291255"/>
                  <a:gd name="connsiteY62" fmla="*/ 1581795 h 3273141"/>
                  <a:gd name="connsiteX63" fmla="*/ 646642 w 2291255"/>
                  <a:gd name="connsiteY63" fmla="*/ 1583642 h 3273141"/>
                  <a:gd name="connsiteX64" fmla="*/ 658089 w 2291255"/>
                  <a:gd name="connsiteY64" fmla="*/ 1598781 h 3273141"/>
                  <a:gd name="connsiteX65" fmla="*/ 647380 w 2291255"/>
                  <a:gd name="connsiteY65" fmla="*/ 1656018 h 3273141"/>
                  <a:gd name="connsiteX66" fmla="*/ 575373 w 2291255"/>
                  <a:gd name="connsiteY66" fmla="*/ 2021593 h 3273141"/>
                  <a:gd name="connsiteX67" fmla="*/ 509274 w 2291255"/>
                  <a:gd name="connsiteY67" fmla="*/ 2326608 h 3273141"/>
                  <a:gd name="connsiteX68" fmla="*/ 462747 w 2291255"/>
                  <a:gd name="connsiteY68" fmla="*/ 2527489 h 3273141"/>
                  <a:gd name="connsiteX69" fmla="*/ 443914 w 2291255"/>
                  <a:gd name="connsiteY69" fmla="*/ 2643808 h 3273141"/>
                  <a:gd name="connsiteX70" fmla="*/ 428036 w 2291255"/>
                  <a:gd name="connsiteY70" fmla="*/ 2768990 h 3273141"/>
                  <a:gd name="connsiteX71" fmla="*/ 412896 w 2291255"/>
                  <a:gd name="connsiteY71" fmla="*/ 2903773 h 3273141"/>
                  <a:gd name="connsiteX72" fmla="*/ 397017 w 2291255"/>
                  <a:gd name="connsiteY72" fmla="*/ 3038555 h 3273141"/>
                  <a:gd name="connsiteX73" fmla="*/ 378185 w 2291255"/>
                  <a:gd name="connsiteY73" fmla="*/ 3205464 h 3273141"/>
                  <a:gd name="connsiteX74" fmla="*/ 392586 w 2291255"/>
                  <a:gd name="connsiteY74" fmla="*/ 3234267 h 3273141"/>
                  <a:gd name="connsiteX75" fmla="*/ 537339 w 2291255"/>
                  <a:gd name="connsiteY75" fmla="*/ 3251622 h 3273141"/>
                  <a:gd name="connsiteX76" fmla="*/ 592360 w 2291255"/>
                  <a:gd name="connsiteY76" fmla="*/ 3254207 h 3273141"/>
                  <a:gd name="connsiteX77" fmla="*/ 603438 w 2291255"/>
                  <a:gd name="connsiteY77" fmla="*/ 3245345 h 3273141"/>
                  <a:gd name="connsiteX78" fmla="*/ 644426 w 2291255"/>
                  <a:gd name="connsiteY78" fmla="*/ 3052957 h 3273141"/>
                  <a:gd name="connsiteX79" fmla="*/ 756684 w 2291255"/>
                  <a:gd name="connsiteY79" fmla="*/ 2555553 h 3273141"/>
                  <a:gd name="connsiteX80" fmla="*/ 794349 w 2291255"/>
                  <a:gd name="connsiteY80" fmla="*/ 2434803 h 3273141"/>
                  <a:gd name="connsiteX81" fmla="*/ 1029942 w 2291255"/>
                  <a:gd name="connsiteY81" fmla="*/ 1994636 h 3273141"/>
                  <a:gd name="connsiteX82" fmla="*/ 1078316 w 2291255"/>
                  <a:gd name="connsiteY82" fmla="*/ 1904904 h 3273141"/>
                  <a:gd name="connsiteX83" fmla="*/ 1094563 w 2291255"/>
                  <a:gd name="connsiteY83" fmla="*/ 1939615 h 3273141"/>
                  <a:gd name="connsiteX84" fmla="*/ 1247809 w 2291255"/>
                  <a:gd name="connsiteY84" fmla="*/ 2257185 h 3273141"/>
                  <a:gd name="connsiteX85" fmla="*/ 1291383 w 2291255"/>
                  <a:gd name="connsiteY85" fmla="*/ 2372397 h 3273141"/>
                  <a:gd name="connsiteX86" fmla="*/ 1337541 w 2291255"/>
                  <a:gd name="connsiteY86" fmla="*/ 2633838 h 3273141"/>
                  <a:gd name="connsiteX87" fmla="*/ 1389977 w 2291255"/>
                  <a:gd name="connsiteY87" fmla="*/ 2897864 h 3273141"/>
                  <a:gd name="connsiteX88" fmla="*/ 1429120 w 2291255"/>
                  <a:gd name="connsiteY88" fmla="*/ 3073636 h 3273141"/>
                  <a:gd name="connsiteX89" fmla="*/ 1479340 w 2291255"/>
                  <a:gd name="connsiteY89" fmla="*/ 3264916 h 3273141"/>
                  <a:gd name="connsiteX90" fmla="*/ 1492634 w 2291255"/>
                  <a:gd name="connsiteY90" fmla="*/ 3272671 h 3273141"/>
                  <a:gd name="connsiteX91" fmla="*/ 1732288 w 2291255"/>
                  <a:gd name="connsiteY91" fmla="*/ 3231313 h 3273141"/>
                  <a:gd name="connsiteX92" fmla="*/ 1731919 w 2291255"/>
                  <a:gd name="connsiteY92" fmla="*/ 3218388 h 3273141"/>
                  <a:gd name="connsiteX93" fmla="*/ 1716040 w 2291255"/>
                  <a:gd name="connsiteY93" fmla="*/ 3110193 h 3273141"/>
                  <a:gd name="connsiteX94" fmla="*/ 1696100 w 2291255"/>
                  <a:gd name="connsiteY94" fmla="*/ 2969871 h 3273141"/>
                  <a:gd name="connsiteX95" fmla="*/ 1675421 w 2291255"/>
                  <a:gd name="connsiteY95" fmla="*/ 2829550 h 3273141"/>
                  <a:gd name="connsiteX96" fmla="*/ 1653265 w 2291255"/>
                  <a:gd name="connsiteY96" fmla="*/ 2669288 h 3273141"/>
                  <a:gd name="connsiteX97" fmla="*/ 1632217 w 2291255"/>
                  <a:gd name="connsiteY97" fmla="*/ 2525643 h 3273141"/>
                  <a:gd name="connsiteX98" fmla="*/ 1613753 w 2291255"/>
                  <a:gd name="connsiteY98" fmla="*/ 2393445 h 3273141"/>
                  <a:gd name="connsiteX99" fmla="*/ 1596398 w 2291255"/>
                  <a:gd name="connsiteY99" fmla="*/ 2258662 h 3273141"/>
                  <a:gd name="connsiteX100" fmla="*/ 1588274 w 2291255"/>
                  <a:gd name="connsiteY100" fmla="*/ 2186286 h 3273141"/>
                  <a:gd name="connsiteX101" fmla="*/ 1559471 w 2291255"/>
                  <a:gd name="connsiteY101" fmla="*/ 2051134 h 3273141"/>
                  <a:gd name="connsiteX102" fmla="*/ 1485987 w 2291255"/>
                  <a:gd name="connsiteY102" fmla="*/ 1739103 h 3273141"/>
                  <a:gd name="connsiteX103" fmla="*/ 1491157 w 2291255"/>
                  <a:gd name="connsiteY103" fmla="*/ 1672635 h 3273141"/>
                  <a:gd name="connsiteX104" fmla="*/ 1503342 w 2291255"/>
                  <a:gd name="connsiteY104" fmla="*/ 1635708 h 3273141"/>
                  <a:gd name="connsiteX105" fmla="*/ 1505189 w 2291255"/>
                  <a:gd name="connsiteY105" fmla="*/ 1462522 h 3273141"/>
                  <a:gd name="connsiteX106" fmla="*/ 1507774 w 2291255"/>
                  <a:gd name="connsiteY106" fmla="*/ 1242438 h 3273141"/>
                  <a:gd name="connsiteX107" fmla="*/ 1509989 w 2291255"/>
                  <a:gd name="connsiteY107" fmla="*/ 1041557 h 3273141"/>
                  <a:gd name="connsiteX108" fmla="*/ 1512574 w 2291255"/>
                  <a:gd name="connsiteY108" fmla="*/ 749836 h 3273141"/>
                  <a:gd name="connsiteX109" fmla="*/ 1535838 w 2291255"/>
                  <a:gd name="connsiteY109" fmla="*/ 682998 h 3273141"/>
                  <a:gd name="connsiteX110" fmla="*/ 1552824 w 2291255"/>
                  <a:gd name="connsiteY110" fmla="*/ 673028 h 3273141"/>
                  <a:gd name="connsiteX111" fmla="*/ 1618923 w 2291255"/>
                  <a:gd name="connsiteY111" fmla="*/ 663058 h 3273141"/>
                  <a:gd name="connsiteX112" fmla="*/ 1805772 w 2291255"/>
                  <a:gd name="connsiteY112" fmla="*/ 633516 h 3273141"/>
                  <a:gd name="connsiteX113" fmla="*/ 2012562 w 2291255"/>
                  <a:gd name="connsiteY113" fmla="*/ 600282 h 3273141"/>
                  <a:gd name="connsiteX114" fmla="*/ 2044688 w 2291255"/>
                  <a:gd name="connsiteY114" fmla="*/ 584773 h 3273141"/>
                  <a:gd name="connsiteX115" fmla="*/ 2176517 w 2291255"/>
                  <a:gd name="connsiteY115" fmla="*/ 369859 h 3273141"/>
                  <a:gd name="connsiteX116" fmla="*/ 2289143 w 2291255"/>
                  <a:gd name="connsiteY116" fmla="*/ 188180 h 3273141"/>
                  <a:gd name="connsiteX117" fmla="*/ 2285451 w 2291255"/>
                  <a:gd name="connsiteY117" fmla="*/ 178210 h 3273141"/>
                  <a:gd name="connsiteX118" fmla="*/ 1339757 w 2291255"/>
                  <a:gd name="connsiteY118" fmla="*/ 1383499 h 3273141"/>
                  <a:gd name="connsiteX119" fmla="*/ 1340126 w 2291255"/>
                  <a:gd name="connsiteY119" fmla="*/ 1383499 h 3273141"/>
                  <a:gd name="connsiteX120" fmla="*/ 1340126 w 2291255"/>
                  <a:gd name="connsiteY120" fmla="*/ 1383499 h 3273141"/>
                  <a:gd name="connsiteX121" fmla="*/ 1339757 w 2291255"/>
                  <a:gd name="connsiteY121" fmla="*/ 1383499 h 3273141"/>
                  <a:gd name="connsiteX122" fmla="*/ 1339757 w 2291255"/>
                  <a:gd name="connsiteY122" fmla="*/ 1383499 h 3273141"/>
                  <a:gd name="connsiteX123" fmla="*/ 1153277 w 2291255"/>
                  <a:gd name="connsiteY123" fmla="*/ 1449967 h 3273141"/>
                  <a:gd name="connsiteX124" fmla="*/ 1153277 w 2291255"/>
                  <a:gd name="connsiteY124" fmla="*/ 1449967 h 3273141"/>
                  <a:gd name="connsiteX125" fmla="*/ 1153277 w 2291255"/>
                  <a:gd name="connsiteY125" fmla="*/ 1449967 h 3273141"/>
                  <a:gd name="connsiteX126" fmla="*/ 1153277 w 2291255"/>
                  <a:gd name="connsiteY126" fmla="*/ 1449967 h 327314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</a:cxnLst>
                <a:rect l="l" t="t" r="r" b="b"/>
                <a:pathLst>
                  <a:path w="2291255" h="3273141">
                    <a:moveTo>
                      <a:pt x="2285451" y="178210"/>
                    </a:moveTo>
                    <a:cubicBezTo>
                      <a:pt x="2278804" y="176732"/>
                      <a:pt x="2162485" y="144606"/>
                      <a:pt x="2120388" y="128728"/>
                    </a:cubicBezTo>
                    <a:cubicBezTo>
                      <a:pt x="2115218" y="128358"/>
                      <a:pt x="2110418" y="121712"/>
                      <a:pt x="2105248" y="130205"/>
                    </a:cubicBezTo>
                    <a:cubicBezTo>
                      <a:pt x="2093801" y="149407"/>
                      <a:pt x="2081246" y="167501"/>
                      <a:pt x="2068691" y="186333"/>
                    </a:cubicBezTo>
                    <a:cubicBezTo>
                      <a:pt x="2021425" y="258341"/>
                      <a:pt x="1974158" y="330348"/>
                      <a:pt x="1927261" y="402355"/>
                    </a:cubicBezTo>
                    <a:cubicBezTo>
                      <a:pt x="1924307" y="406786"/>
                      <a:pt x="1921353" y="409002"/>
                      <a:pt x="1915814" y="409002"/>
                    </a:cubicBezTo>
                    <a:cubicBezTo>
                      <a:pt x="1900674" y="409002"/>
                      <a:pt x="1885534" y="410110"/>
                      <a:pt x="1870394" y="410848"/>
                    </a:cubicBezTo>
                    <a:cubicBezTo>
                      <a:pt x="1820912" y="412325"/>
                      <a:pt x="1771800" y="413802"/>
                      <a:pt x="1722318" y="415649"/>
                    </a:cubicBezTo>
                    <a:cubicBezTo>
                      <a:pt x="1678375" y="417495"/>
                      <a:pt x="1634802" y="417864"/>
                      <a:pt x="1590859" y="418972"/>
                    </a:cubicBezTo>
                    <a:cubicBezTo>
                      <a:pt x="1588643" y="418972"/>
                      <a:pt x="1585689" y="418603"/>
                      <a:pt x="1583843" y="419341"/>
                    </a:cubicBezTo>
                    <a:cubicBezTo>
                      <a:pt x="1573872" y="423034"/>
                      <a:pt x="1567595" y="418603"/>
                      <a:pt x="1560948" y="411587"/>
                    </a:cubicBezTo>
                    <a:cubicBezTo>
                      <a:pt x="1530668" y="378353"/>
                      <a:pt x="1499650" y="345488"/>
                      <a:pt x="1469370" y="312254"/>
                    </a:cubicBezTo>
                    <a:cubicBezTo>
                      <a:pt x="1463461" y="305976"/>
                      <a:pt x="1458292" y="305238"/>
                      <a:pt x="1450537" y="306715"/>
                    </a:cubicBezTo>
                    <a:cubicBezTo>
                      <a:pt x="1378161" y="322593"/>
                      <a:pt x="1305415" y="338102"/>
                      <a:pt x="1232669" y="353612"/>
                    </a:cubicBezTo>
                    <a:cubicBezTo>
                      <a:pt x="1217529" y="356935"/>
                      <a:pt x="1214206" y="357304"/>
                      <a:pt x="1212729" y="366167"/>
                    </a:cubicBezTo>
                    <a:cubicBezTo>
                      <a:pt x="1209405" y="356935"/>
                      <a:pt x="1210883" y="356935"/>
                      <a:pt x="1209775" y="347703"/>
                    </a:cubicBezTo>
                    <a:cubicBezTo>
                      <a:pt x="1202759" y="355458"/>
                      <a:pt x="1194266" y="360628"/>
                      <a:pt x="1183557" y="362843"/>
                    </a:cubicBezTo>
                    <a:cubicBezTo>
                      <a:pt x="1154385" y="369490"/>
                      <a:pt x="1127059" y="381676"/>
                      <a:pt x="1097887" y="388692"/>
                    </a:cubicBezTo>
                    <a:cubicBezTo>
                      <a:pt x="1091978" y="390169"/>
                      <a:pt x="1085332" y="391277"/>
                      <a:pt x="1082377" y="398293"/>
                    </a:cubicBezTo>
                    <a:cubicBezTo>
                      <a:pt x="1082377" y="398293"/>
                      <a:pt x="1082377" y="398662"/>
                      <a:pt x="1082377" y="398662"/>
                    </a:cubicBezTo>
                    <a:cubicBezTo>
                      <a:pt x="1077577" y="397924"/>
                      <a:pt x="1073146" y="399770"/>
                      <a:pt x="1068715" y="400878"/>
                    </a:cubicBezTo>
                    <a:cubicBezTo>
                      <a:pt x="1062806" y="400509"/>
                      <a:pt x="1057267" y="399770"/>
                      <a:pt x="1057267" y="399770"/>
                    </a:cubicBezTo>
                    <a:cubicBezTo>
                      <a:pt x="1035481" y="388323"/>
                      <a:pt x="1011109" y="382784"/>
                      <a:pt x="988953" y="372444"/>
                    </a:cubicBezTo>
                    <a:cubicBezTo>
                      <a:pt x="972705" y="365059"/>
                      <a:pt x="954980" y="362105"/>
                      <a:pt x="939840" y="352504"/>
                    </a:cubicBezTo>
                    <a:cubicBezTo>
                      <a:pt x="935778" y="362105"/>
                      <a:pt x="937994" y="362843"/>
                      <a:pt x="933932" y="372444"/>
                    </a:cubicBezTo>
                    <a:cubicBezTo>
                      <a:pt x="933932" y="372444"/>
                      <a:pt x="933932" y="372444"/>
                      <a:pt x="933932" y="372444"/>
                    </a:cubicBezTo>
                    <a:cubicBezTo>
                      <a:pt x="932086" y="370229"/>
                      <a:pt x="929131" y="369121"/>
                      <a:pt x="923962" y="370229"/>
                    </a:cubicBezTo>
                    <a:cubicBezTo>
                      <a:pt x="921746" y="370598"/>
                      <a:pt x="919161" y="370229"/>
                      <a:pt x="916946" y="369859"/>
                    </a:cubicBezTo>
                    <a:cubicBezTo>
                      <a:pt x="874480" y="359520"/>
                      <a:pt x="832014" y="349180"/>
                      <a:pt x="789548" y="339210"/>
                    </a:cubicBezTo>
                    <a:cubicBezTo>
                      <a:pt x="750775" y="329609"/>
                      <a:pt x="711633" y="320378"/>
                      <a:pt x="672860" y="310777"/>
                    </a:cubicBezTo>
                    <a:cubicBezTo>
                      <a:pt x="665475" y="308930"/>
                      <a:pt x="660674" y="310777"/>
                      <a:pt x="655135" y="316316"/>
                    </a:cubicBezTo>
                    <a:cubicBezTo>
                      <a:pt x="637780" y="334410"/>
                      <a:pt x="618578" y="351027"/>
                      <a:pt x="602330" y="369859"/>
                    </a:cubicBezTo>
                    <a:cubicBezTo>
                      <a:pt x="590513" y="383892"/>
                      <a:pt x="578327" y="384630"/>
                      <a:pt x="561710" y="381307"/>
                    </a:cubicBezTo>
                    <a:cubicBezTo>
                      <a:pt x="511121" y="370967"/>
                      <a:pt x="460162" y="362474"/>
                      <a:pt x="409572" y="353242"/>
                    </a:cubicBezTo>
                    <a:cubicBezTo>
                      <a:pt x="364891" y="345118"/>
                      <a:pt x="319840" y="336625"/>
                      <a:pt x="275159" y="328501"/>
                    </a:cubicBezTo>
                    <a:cubicBezTo>
                      <a:pt x="268512" y="327394"/>
                      <a:pt x="265927" y="324439"/>
                      <a:pt x="264450" y="317423"/>
                    </a:cubicBezTo>
                    <a:cubicBezTo>
                      <a:pt x="244140" y="218460"/>
                      <a:pt x="223461" y="119496"/>
                      <a:pt x="202782" y="20163"/>
                    </a:cubicBezTo>
                    <a:cubicBezTo>
                      <a:pt x="200936" y="10562"/>
                      <a:pt x="199459" y="961"/>
                      <a:pt x="185796" y="3177"/>
                    </a:cubicBezTo>
                    <a:cubicBezTo>
                      <a:pt x="180996" y="-516"/>
                      <a:pt x="175087" y="-147"/>
                      <a:pt x="169918" y="223"/>
                    </a:cubicBezTo>
                    <a:cubicBezTo>
                      <a:pt x="132991" y="1330"/>
                      <a:pt x="96064" y="4285"/>
                      <a:pt x="59137" y="5762"/>
                    </a:cubicBezTo>
                    <a:cubicBezTo>
                      <a:pt x="47321" y="6500"/>
                      <a:pt x="34397" y="3915"/>
                      <a:pt x="22949" y="10931"/>
                    </a:cubicBezTo>
                    <a:cubicBezTo>
                      <a:pt x="17041" y="11670"/>
                      <a:pt x="11133" y="12409"/>
                      <a:pt x="5224" y="13147"/>
                    </a:cubicBezTo>
                    <a:cubicBezTo>
                      <a:pt x="1162" y="13516"/>
                      <a:pt x="-315" y="14993"/>
                      <a:pt x="55" y="19425"/>
                    </a:cubicBezTo>
                    <a:cubicBezTo>
                      <a:pt x="1532" y="35303"/>
                      <a:pt x="2640" y="51182"/>
                      <a:pt x="4486" y="67060"/>
                    </a:cubicBezTo>
                    <a:cubicBezTo>
                      <a:pt x="11871" y="128728"/>
                      <a:pt x="17780" y="190395"/>
                      <a:pt x="28119" y="251325"/>
                    </a:cubicBezTo>
                    <a:cubicBezTo>
                      <a:pt x="36243" y="300437"/>
                      <a:pt x="44367" y="349550"/>
                      <a:pt x="61353" y="396447"/>
                    </a:cubicBezTo>
                    <a:cubicBezTo>
                      <a:pt x="77601" y="441497"/>
                      <a:pt x="104557" y="477316"/>
                      <a:pt x="149239" y="498364"/>
                    </a:cubicBezTo>
                    <a:cubicBezTo>
                      <a:pt x="179519" y="512397"/>
                      <a:pt x="209060" y="528275"/>
                      <a:pt x="238971" y="543046"/>
                    </a:cubicBezTo>
                    <a:cubicBezTo>
                      <a:pt x="265558" y="555970"/>
                      <a:pt x="290668" y="571479"/>
                      <a:pt x="318363" y="581450"/>
                    </a:cubicBezTo>
                    <a:cubicBezTo>
                      <a:pt x="390740" y="608037"/>
                      <a:pt x="466439" y="620592"/>
                      <a:pt x="542878" y="629085"/>
                    </a:cubicBezTo>
                    <a:cubicBezTo>
                      <a:pt x="558387" y="630931"/>
                      <a:pt x="559495" y="631670"/>
                      <a:pt x="555802" y="646810"/>
                    </a:cubicBezTo>
                    <a:cubicBezTo>
                      <a:pt x="545093" y="691491"/>
                      <a:pt x="534385" y="736542"/>
                      <a:pt x="523676" y="781223"/>
                    </a:cubicBezTo>
                    <a:cubicBezTo>
                      <a:pt x="506320" y="854338"/>
                      <a:pt x="489703" y="927453"/>
                      <a:pt x="471978" y="1000199"/>
                    </a:cubicBezTo>
                    <a:cubicBezTo>
                      <a:pt x="468286" y="1016077"/>
                      <a:pt x="467547" y="1033064"/>
                      <a:pt x="459423" y="1047096"/>
                    </a:cubicBezTo>
                    <a:cubicBezTo>
                      <a:pt x="405510" y="1137197"/>
                      <a:pt x="351597" y="1227668"/>
                      <a:pt x="300638" y="1319615"/>
                    </a:cubicBezTo>
                    <a:cubicBezTo>
                      <a:pt x="267404" y="1379806"/>
                      <a:pt x="234170" y="1440366"/>
                      <a:pt x="200936" y="1500556"/>
                    </a:cubicBezTo>
                    <a:cubicBezTo>
                      <a:pt x="197982" y="1506095"/>
                      <a:pt x="197613" y="1510896"/>
                      <a:pt x="200936" y="1516066"/>
                    </a:cubicBezTo>
                    <a:cubicBezTo>
                      <a:pt x="211276" y="1533052"/>
                      <a:pt x="225308" y="1544868"/>
                      <a:pt x="246356" y="1543391"/>
                    </a:cubicBezTo>
                    <a:cubicBezTo>
                      <a:pt x="265927" y="1542284"/>
                      <a:pt x="285129" y="1540068"/>
                      <a:pt x="304700" y="1538222"/>
                    </a:cubicBezTo>
                    <a:cubicBezTo>
                      <a:pt x="334242" y="1535267"/>
                      <a:pt x="363783" y="1531206"/>
                      <a:pt x="393694" y="1529728"/>
                    </a:cubicBezTo>
                    <a:cubicBezTo>
                      <a:pt x="421389" y="1528251"/>
                      <a:pt x="449084" y="1522712"/>
                      <a:pt x="476779" y="1529359"/>
                    </a:cubicBezTo>
                    <a:cubicBezTo>
                      <a:pt x="501520" y="1535267"/>
                      <a:pt x="524045" y="1545607"/>
                      <a:pt x="546570" y="1557054"/>
                    </a:cubicBezTo>
                    <a:cubicBezTo>
                      <a:pt x="573158" y="1571086"/>
                      <a:pt x="599376" y="1585488"/>
                      <a:pt x="631133" y="1581795"/>
                    </a:cubicBezTo>
                    <a:cubicBezTo>
                      <a:pt x="635933" y="1581057"/>
                      <a:pt x="641472" y="1582903"/>
                      <a:pt x="646642" y="1583642"/>
                    </a:cubicBezTo>
                    <a:cubicBezTo>
                      <a:pt x="655504" y="1584749"/>
                      <a:pt x="660305" y="1588442"/>
                      <a:pt x="658089" y="1598781"/>
                    </a:cubicBezTo>
                    <a:cubicBezTo>
                      <a:pt x="654027" y="1617614"/>
                      <a:pt x="651442" y="1637185"/>
                      <a:pt x="647380" y="1656018"/>
                    </a:cubicBezTo>
                    <a:cubicBezTo>
                      <a:pt x="623378" y="1777876"/>
                      <a:pt x="600483" y="1900104"/>
                      <a:pt x="575373" y="2021593"/>
                    </a:cubicBezTo>
                    <a:cubicBezTo>
                      <a:pt x="554325" y="2123510"/>
                      <a:pt x="531800" y="2225059"/>
                      <a:pt x="509274" y="2326608"/>
                    </a:cubicBezTo>
                    <a:cubicBezTo>
                      <a:pt x="494504" y="2393814"/>
                      <a:pt x="478995" y="2460652"/>
                      <a:pt x="462747" y="2527489"/>
                    </a:cubicBezTo>
                    <a:cubicBezTo>
                      <a:pt x="453515" y="2565893"/>
                      <a:pt x="448715" y="2604666"/>
                      <a:pt x="443914" y="2643808"/>
                    </a:cubicBezTo>
                    <a:cubicBezTo>
                      <a:pt x="438744" y="2685536"/>
                      <a:pt x="432836" y="2727263"/>
                      <a:pt x="428036" y="2768990"/>
                    </a:cubicBezTo>
                    <a:cubicBezTo>
                      <a:pt x="422866" y="2814041"/>
                      <a:pt x="418065" y="2859091"/>
                      <a:pt x="412896" y="2903773"/>
                    </a:cubicBezTo>
                    <a:cubicBezTo>
                      <a:pt x="407726" y="2948823"/>
                      <a:pt x="402187" y="2993505"/>
                      <a:pt x="397017" y="3038555"/>
                    </a:cubicBezTo>
                    <a:cubicBezTo>
                      <a:pt x="390740" y="3094315"/>
                      <a:pt x="384462" y="3149705"/>
                      <a:pt x="378185" y="3205464"/>
                    </a:cubicBezTo>
                    <a:cubicBezTo>
                      <a:pt x="375969" y="3223189"/>
                      <a:pt x="375969" y="3227251"/>
                      <a:pt x="392586" y="3234267"/>
                    </a:cubicBezTo>
                    <a:cubicBezTo>
                      <a:pt x="443914" y="3256054"/>
                      <a:pt x="528846" y="3251253"/>
                      <a:pt x="537339" y="3251622"/>
                    </a:cubicBezTo>
                    <a:cubicBezTo>
                      <a:pt x="555433" y="3252730"/>
                      <a:pt x="573896" y="3253100"/>
                      <a:pt x="592360" y="3254207"/>
                    </a:cubicBezTo>
                    <a:cubicBezTo>
                      <a:pt x="599376" y="3254577"/>
                      <a:pt x="601961" y="3252361"/>
                      <a:pt x="603438" y="3245345"/>
                    </a:cubicBezTo>
                    <a:cubicBezTo>
                      <a:pt x="616731" y="3181093"/>
                      <a:pt x="630394" y="3117209"/>
                      <a:pt x="644426" y="3052957"/>
                    </a:cubicBezTo>
                    <a:cubicBezTo>
                      <a:pt x="680984" y="2887156"/>
                      <a:pt x="715695" y="2720616"/>
                      <a:pt x="756684" y="2555553"/>
                    </a:cubicBezTo>
                    <a:cubicBezTo>
                      <a:pt x="766654" y="2514565"/>
                      <a:pt x="773670" y="2473207"/>
                      <a:pt x="794349" y="2434803"/>
                    </a:cubicBezTo>
                    <a:cubicBezTo>
                      <a:pt x="873741" y="2288573"/>
                      <a:pt x="951657" y="2141235"/>
                      <a:pt x="1029942" y="1994636"/>
                    </a:cubicBezTo>
                    <a:cubicBezTo>
                      <a:pt x="1045820" y="1965095"/>
                      <a:pt x="1061698" y="1935923"/>
                      <a:pt x="1078316" y="1904904"/>
                    </a:cubicBezTo>
                    <a:cubicBezTo>
                      <a:pt x="1084224" y="1917459"/>
                      <a:pt x="1089394" y="1928537"/>
                      <a:pt x="1094563" y="1939615"/>
                    </a:cubicBezTo>
                    <a:cubicBezTo>
                      <a:pt x="1145522" y="2045226"/>
                      <a:pt x="1197220" y="2150836"/>
                      <a:pt x="1247809" y="2257185"/>
                    </a:cubicBezTo>
                    <a:cubicBezTo>
                      <a:pt x="1265534" y="2294112"/>
                      <a:pt x="1285105" y="2329931"/>
                      <a:pt x="1291383" y="2372397"/>
                    </a:cubicBezTo>
                    <a:cubicBezTo>
                      <a:pt x="1304307" y="2459913"/>
                      <a:pt x="1321663" y="2546691"/>
                      <a:pt x="1337541" y="2633838"/>
                    </a:cubicBezTo>
                    <a:cubicBezTo>
                      <a:pt x="1353789" y="2722093"/>
                      <a:pt x="1370775" y="2809979"/>
                      <a:pt x="1389977" y="2897864"/>
                    </a:cubicBezTo>
                    <a:cubicBezTo>
                      <a:pt x="1402532" y="2956578"/>
                      <a:pt x="1415087" y="3014922"/>
                      <a:pt x="1429120" y="3073636"/>
                    </a:cubicBezTo>
                    <a:cubicBezTo>
                      <a:pt x="1444260" y="3137888"/>
                      <a:pt x="1460877" y="3201771"/>
                      <a:pt x="1479340" y="3264916"/>
                    </a:cubicBezTo>
                    <a:cubicBezTo>
                      <a:pt x="1481556" y="3272302"/>
                      <a:pt x="1484510" y="3274148"/>
                      <a:pt x="1492634" y="3272671"/>
                    </a:cubicBezTo>
                    <a:cubicBezTo>
                      <a:pt x="1522914" y="3266393"/>
                      <a:pt x="1728595" y="3234636"/>
                      <a:pt x="1732288" y="3231313"/>
                    </a:cubicBezTo>
                    <a:cubicBezTo>
                      <a:pt x="1732288" y="3226882"/>
                      <a:pt x="1732288" y="3222451"/>
                      <a:pt x="1731919" y="3218388"/>
                    </a:cubicBezTo>
                    <a:cubicBezTo>
                      <a:pt x="1726749" y="3182200"/>
                      <a:pt x="1721210" y="3146012"/>
                      <a:pt x="1716040" y="3110193"/>
                    </a:cubicBezTo>
                    <a:cubicBezTo>
                      <a:pt x="1709394" y="3063296"/>
                      <a:pt x="1702747" y="3016768"/>
                      <a:pt x="1696100" y="2969871"/>
                    </a:cubicBezTo>
                    <a:cubicBezTo>
                      <a:pt x="1689453" y="2922974"/>
                      <a:pt x="1682068" y="2876447"/>
                      <a:pt x="1675421" y="2829550"/>
                    </a:cubicBezTo>
                    <a:cubicBezTo>
                      <a:pt x="1667666" y="2776006"/>
                      <a:pt x="1660650" y="2722462"/>
                      <a:pt x="1653265" y="2669288"/>
                    </a:cubicBezTo>
                    <a:cubicBezTo>
                      <a:pt x="1646618" y="2621283"/>
                      <a:pt x="1639233" y="2573278"/>
                      <a:pt x="1632217" y="2525643"/>
                    </a:cubicBezTo>
                    <a:cubicBezTo>
                      <a:pt x="1625939" y="2481700"/>
                      <a:pt x="1619662" y="2437757"/>
                      <a:pt x="1613753" y="2393445"/>
                    </a:cubicBezTo>
                    <a:cubicBezTo>
                      <a:pt x="1607845" y="2348764"/>
                      <a:pt x="1602306" y="2303713"/>
                      <a:pt x="1596398" y="2258662"/>
                    </a:cubicBezTo>
                    <a:cubicBezTo>
                      <a:pt x="1593074" y="2234660"/>
                      <a:pt x="1591966" y="2210288"/>
                      <a:pt x="1588274" y="2186286"/>
                    </a:cubicBezTo>
                    <a:cubicBezTo>
                      <a:pt x="1581258" y="2140866"/>
                      <a:pt x="1569810" y="2096185"/>
                      <a:pt x="1559471" y="2051134"/>
                    </a:cubicBezTo>
                    <a:cubicBezTo>
                      <a:pt x="1535469" y="1947001"/>
                      <a:pt x="1511466" y="1842867"/>
                      <a:pt x="1485987" y="1739103"/>
                    </a:cubicBezTo>
                    <a:cubicBezTo>
                      <a:pt x="1480079" y="1715470"/>
                      <a:pt x="1480079" y="1694422"/>
                      <a:pt x="1491157" y="1672635"/>
                    </a:cubicBezTo>
                    <a:cubicBezTo>
                      <a:pt x="1497065" y="1661188"/>
                      <a:pt x="1502973" y="1649371"/>
                      <a:pt x="1503342" y="1635708"/>
                    </a:cubicBezTo>
                    <a:cubicBezTo>
                      <a:pt x="1504081" y="1578103"/>
                      <a:pt x="1502973" y="1520128"/>
                      <a:pt x="1505189" y="1462522"/>
                    </a:cubicBezTo>
                    <a:cubicBezTo>
                      <a:pt x="1507774" y="1389407"/>
                      <a:pt x="1504819" y="1315923"/>
                      <a:pt x="1507774" y="1242438"/>
                    </a:cubicBezTo>
                    <a:cubicBezTo>
                      <a:pt x="1510358" y="1175601"/>
                      <a:pt x="1508512" y="1108394"/>
                      <a:pt x="1509989" y="1041557"/>
                    </a:cubicBezTo>
                    <a:cubicBezTo>
                      <a:pt x="1512574" y="944440"/>
                      <a:pt x="1512943" y="846953"/>
                      <a:pt x="1512574" y="749836"/>
                    </a:cubicBezTo>
                    <a:cubicBezTo>
                      <a:pt x="1512574" y="723618"/>
                      <a:pt x="1516636" y="701831"/>
                      <a:pt x="1535838" y="682998"/>
                    </a:cubicBezTo>
                    <a:cubicBezTo>
                      <a:pt x="1541008" y="677828"/>
                      <a:pt x="1545808" y="674136"/>
                      <a:pt x="1552824" y="673028"/>
                    </a:cubicBezTo>
                    <a:cubicBezTo>
                      <a:pt x="1574980" y="669705"/>
                      <a:pt x="1596767" y="666381"/>
                      <a:pt x="1618923" y="663058"/>
                    </a:cubicBezTo>
                    <a:cubicBezTo>
                      <a:pt x="1681329" y="653457"/>
                      <a:pt x="1743735" y="643487"/>
                      <a:pt x="1805772" y="633516"/>
                    </a:cubicBezTo>
                    <a:cubicBezTo>
                      <a:pt x="1874825" y="622438"/>
                      <a:pt x="1943878" y="611730"/>
                      <a:pt x="2012562" y="600282"/>
                    </a:cubicBezTo>
                    <a:cubicBezTo>
                      <a:pt x="2024379" y="598436"/>
                      <a:pt x="2036564" y="598805"/>
                      <a:pt x="2044688" y="584773"/>
                    </a:cubicBezTo>
                    <a:cubicBezTo>
                      <a:pt x="2087893" y="512766"/>
                      <a:pt x="2132574" y="441497"/>
                      <a:pt x="2176517" y="369859"/>
                    </a:cubicBezTo>
                    <a:cubicBezTo>
                      <a:pt x="2213813" y="309300"/>
                      <a:pt x="2251478" y="248370"/>
                      <a:pt x="2289143" y="188180"/>
                    </a:cubicBezTo>
                    <a:cubicBezTo>
                      <a:pt x="2292098" y="182641"/>
                      <a:pt x="2292836" y="180056"/>
                      <a:pt x="2285451" y="178210"/>
                    </a:cubicBezTo>
                    <a:close/>
                    <a:moveTo>
                      <a:pt x="1339757" y="1383499"/>
                    </a:moveTo>
                    <a:cubicBezTo>
                      <a:pt x="1339757" y="1383499"/>
                      <a:pt x="1340126" y="1383499"/>
                      <a:pt x="1340126" y="1383499"/>
                    </a:cubicBezTo>
                    <a:lnTo>
                      <a:pt x="1340126" y="1383499"/>
                    </a:lnTo>
                    <a:cubicBezTo>
                      <a:pt x="1340126" y="1383499"/>
                      <a:pt x="1340126" y="1383868"/>
                      <a:pt x="1339757" y="1383499"/>
                    </a:cubicBezTo>
                    <a:cubicBezTo>
                      <a:pt x="1339757" y="1383868"/>
                      <a:pt x="1339757" y="1383499"/>
                      <a:pt x="1339757" y="1383499"/>
                    </a:cubicBezTo>
                    <a:close/>
                    <a:moveTo>
                      <a:pt x="1153277" y="1449967"/>
                    </a:moveTo>
                    <a:cubicBezTo>
                      <a:pt x="1153277" y="1449967"/>
                      <a:pt x="1153277" y="1449967"/>
                      <a:pt x="1153277" y="1449967"/>
                    </a:cubicBezTo>
                    <a:cubicBezTo>
                      <a:pt x="1153277" y="1449967"/>
                      <a:pt x="1153277" y="1449967"/>
                      <a:pt x="1153277" y="1449967"/>
                    </a:cubicBezTo>
                    <a:cubicBezTo>
                      <a:pt x="1153277" y="1449967"/>
                      <a:pt x="1153277" y="1449967"/>
                      <a:pt x="1153277" y="1449967"/>
                    </a:cubicBezTo>
                    <a:close/>
                  </a:path>
                </a:pathLst>
              </a:custGeom>
              <a:solidFill>
                <a:srgbClr val="303947"/>
              </a:solidFill>
              <a:ln w="3692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474" name="Freeform: Shape 5">
                <a:extLst>
                  <a:ext uri="{FF2B5EF4-FFF2-40B4-BE49-F238E27FC236}">
                    <a16:creationId xmlns:a16="http://schemas.microsoft.com/office/drawing/2014/main" id="{80864E2F-9600-43AD-8471-447E4B156CD6}"/>
                  </a:ext>
                </a:extLst>
              </p:cNvPr>
              <p:cNvSpPr/>
              <p:nvPr/>
            </p:nvSpPr>
            <p:spPr>
              <a:xfrm>
                <a:off x="5760142" y="3492690"/>
                <a:ext cx="734248" cy="1043224"/>
              </a:xfrm>
              <a:custGeom>
                <a:avLst/>
                <a:gdLst>
                  <a:gd name="connsiteX0" fmla="*/ 723540 w 734248"/>
                  <a:gd name="connsiteY0" fmla="*/ 1022871 h 1043224"/>
                  <a:gd name="connsiteX1" fmla="*/ 675904 w 734248"/>
                  <a:gd name="connsiteY1" fmla="*/ 998499 h 1043224"/>
                  <a:gd name="connsiteX2" fmla="*/ 645625 w 734248"/>
                  <a:gd name="connsiteY2" fmla="*/ 937570 h 1043224"/>
                  <a:gd name="connsiteX3" fmla="*/ 649317 w 734248"/>
                  <a:gd name="connsiteY3" fmla="*/ 912829 h 1043224"/>
                  <a:gd name="connsiteX4" fmla="*/ 628269 w 734248"/>
                  <a:gd name="connsiteY4" fmla="*/ 779893 h 1043224"/>
                  <a:gd name="connsiteX5" fmla="*/ 606113 w 734248"/>
                  <a:gd name="connsiteY5" fmla="*/ 737796 h 1043224"/>
                  <a:gd name="connsiteX6" fmla="*/ 571771 w 734248"/>
                  <a:gd name="connsiteY6" fmla="*/ 588612 h 1043224"/>
                  <a:gd name="connsiteX7" fmla="*/ 559954 w 734248"/>
                  <a:gd name="connsiteY7" fmla="*/ 212698 h 1043224"/>
                  <a:gd name="connsiteX8" fmla="*/ 549984 w 734248"/>
                  <a:gd name="connsiteY8" fmla="*/ 18463 h 1043224"/>
                  <a:gd name="connsiteX9" fmla="*/ 547030 w 734248"/>
                  <a:gd name="connsiteY9" fmla="*/ 0 h 1043224"/>
                  <a:gd name="connsiteX10" fmla="*/ 520812 w 734248"/>
                  <a:gd name="connsiteY10" fmla="*/ 15140 h 1043224"/>
                  <a:gd name="connsiteX11" fmla="*/ 435142 w 734248"/>
                  <a:gd name="connsiteY11" fmla="*/ 40989 h 1043224"/>
                  <a:gd name="connsiteX12" fmla="*/ 419633 w 734248"/>
                  <a:gd name="connsiteY12" fmla="*/ 50590 h 1043224"/>
                  <a:gd name="connsiteX13" fmla="*/ 394523 w 734248"/>
                  <a:gd name="connsiteY13" fmla="*/ 52067 h 1043224"/>
                  <a:gd name="connsiteX14" fmla="*/ 326208 w 734248"/>
                  <a:gd name="connsiteY14" fmla="*/ 24741 h 1043224"/>
                  <a:gd name="connsiteX15" fmla="*/ 277096 w 734248"/>
                  <a:gd name="connsiteY15" fmla="*/ 4800 h 1043224"/>
                  <a:gd name="connsiteX16" fmla="*/ 271187 w 734248"/>
                  <a:gd name="connsiteY16" fmla="*/ 24741 h 1043224"/>
                  <a:gd name="connsiteX17" fmla="*/ 272295 w 734248"/>
                  <a:gd name="connsiteY17" fmla="*/ 45420 h 1043224"/>
                  <a:gd name="connsiteX18" fmla="*/ 249401 w 734248"/>
                  <a:gd name="connsiteY18" fmla="*/ 101918 h 1043224"/>
                  <a:gd name="connsiteX19" fmla="*/ 130866 w 734248"/>
                  <a:gd name="connsiteY19" fmla="*/ 257379 h 1043224"/>
                  <a:gd name="connsiteX20" fmla="*/ 1253 w 734248"/>
                  <a:gd name="connsiteY20" fmla="*/ 517713 h 1043224"/>
                  <a:gd name="connsiteX21" fmla="*/ 1622 w 734248"/>
                  <a:gd name="connsiteY21" fmla="*/ 531376 h 1043224"/>
                  <a:gd name="connsiteX22" fmla="*/ 42980 w 734248"/>
                  <a:gd name="connsiteY22" fmla="*/ 683145 h 1043224"/>
                  <a:gd name="connsiteX23" fmla="*/ 48888 w 734248"/>
                  <a:gd name="connsiteY23" fmla="*/ 973758 h 1043224"/>
                  <a:gd name="connsiteX24" fmla="*/ 34487 w 734248"/>
                  <a:gd name="connsiteY24" fmla="*/ 1042811 h 1043224"/>
                  <a:gd name="connsiteX25" fmla="*/ 387876 w 734248"/>
                  <a:gd name="connsiteY25" fmla="*/ 1041703 h 1043224"/>
                  <a:gd name="connsiteX26" fmla="*/ 497548 w 734248"/>
                  <a:gd name="connsiteY26" fmla="*/ 1043180 h 1043224"/>
                  <a:gd name="connsiteX27" fmla="*/ 676643 w 734248"/>
                  <a:gd name="connsiteY27" fmla="*/ 1035426 h 1043224"/>
                  <a:gd name="connsiteX28" fmla="*/ 734249 w 734248"/>
                  <a:gd name="connsiteY28" fmla="*/ 1032472 h 1043224"/>
                  <a:gd name="connsiteX29" fmla="*/ 723540 w 734248"/>
                  <a:gd name="connsiteY29" fmla="*/ 1022871 h 104322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</a:cxnLst>
                <a:rect l="l" t="t" r="r" b="b"/>
                <a:pathLst>
                  <a:path w="734248" h="1043224">
                    <a:moveTo>
                      <a:pt x="723540" y="1022871"/>
                    </a:moveTo>
                    <a:cubicBezTo>
                      <a:pt x="707661" y="1014747"/>
                      <a:pt x="691414" y="1007362"/>
                      <a:pt x="675904" y="998499"/>
                    </a:cubicBezTo>
                    <a:cubicBezTo>
                      <a:pt x="652271" y="985206"/>
                      <a:pt x="641563" y="964896"/>
                      <a:pt x="645625" y="937570"/>
                    </a:cubicBezTo>
                    <a:cubicBezTo>
                      <a:pt x="646732" y="929446"/>
                      <a:pt x="647471" y="920953"/>
                      <a:pt x="649317" y="912829"/>
                    </a:cubicBezTo>
                    <a:cubicBezTo>
                      <a:pt x="660395" y="865563"/>
                      <a:pt x="654118" y="821620"/>
                      <a:pt x="628269" y="779893"/>
                    </a:cubicBezTo>
                    <a:cubicBezTo>
                      <a:pt x="619776" y="766599"/>
                      <a:pt x="613868" y="751459"/>
                      <a:pt x="606113" y="737796"/>
                    </a:cubicBezTo>
                    <a:cubicBezTo>
                      <a:pt x="579895" y="691269"/>
                      <a:pt x="569555" y="641048"/>
                      <a:pt x="571771" y="588612"/>
                    </a:cubicBezTo>
                    <a:cubicBezTo>
                      <a:pt x="576571" y="463061"/>
                      <a:pt x="570294" y="337880"/>
                      <a:pt x="559954" y="212698"/>
                    </a:cubicBezTo>
                    <a:cubicBezTo>
                      <a:pt x="554785" y="151030"/>
                      <a:pt x="550723" y="80131"/>
                      <a:pt x="549984" y="18463"/>
                    </a:cubicBezTo>
                    <a:cubicBezTo>
                      <a:pt x="546661" y="9232"/>
                      <a:pt x="548138" y="9232"/>
                      <a:pt x="547030" y="0"/>
                    </a:cubicBezTo>
                    <a:cubicBezTo>
                      <a:pt x="540014" y="7755"/>
                      <a:pt x="531521" y="12924"/>
                      <a:pt x="520812" y="15140"/>
                    </a:cubicBezTo>
                    <a:cubicBezTo>
                      <a:pt x="491640" y="21787"/>
                      <a:pt x="464314" y="33973"/>
                      <a:pt x="435142" y="40989"/>
                    </a:cubicBezTo>
                    <a:cubicBezTo>
                      <a:pt x="429234" y="42466"/>
                      <a:pt x="422587" y="43574"/>
                      <a:pt x="419633" y="50590"/>
                    </a:cubicBezTo>
                    <a:cubicBezTo>
                      <a:pt x="420741" y="55390"/>
                      <a:pt x="394523" y="52067"/>
                      <a:pt x="394523" y="52067"/>
                    </a:cubicBezTo>
                    <a:cubicBezTo>
                      <a:pt x="372736" y="40619"/>
                      <a:pt x="348364" y="35080"/>
                      <a:pt x="326208" y="24741"/>
                    </a:cubicBezTo>
                    <a:cubicBezTo>
                      <a:pt x="309960" y="17356"/>
                      <a:pt x="292236" y="14401"/>
                      <a:pt x="277096" y="4800"/>
                    </a:cubicBezTo>
                    <a:cubicBezTo>
                      <a:pt x="273034" y="14401"/>
                      <a:pt x="275249" y="15140"/>
                      <a:pt x="271187" y="24741"/>
                    </a:cubicBezTo>
                    <a:cubicBezTo>
                      <a:pt x="270818" y="28434"/>
                      <a:pt x="272295" y="41727"/>
                      <a:pt x="272295" y="45420"/>
                    </a:cubicBezTo>
                    <a:cubicBezTo>
                      <a:pt x="271926" y="67207"/>
                      <a:pt x="264541" y="84932"/>
                      <a:pt x="249401" y="101918"/>
                    </a:cubicBezTo>
                    <a:cubicBezTo>
                      <a:pt x="205827" y="150661"/>
                      <a:pt x="165208" y="201989"/>
                      <a:pt x="130866" y="257379"/>
                    </a:cubicBezTo>
                    <a:cubicBezTo>
                      <a:pt x="79538" y="340095"/>
                      <a:pt x="40764" y="428719"/>
                      <a:pt x="1253" y="517713"/>
                    </a:cubicBezTo>
                    <a:cubicBezTo>
                      <a:pt x="-963" y="522883"/>
                      <a:pt x="145" y="526945"/>
                      <a:pt x="1622" y="531376"/>
                    </a:cubicBezTo>
                    <a:cubicBezTo>
                      <a:pt x="17131" y="581596"/>
                      <a:pt x="31533" y="631817"/>
                      <a:pt x="42980" y="683145"/>
                    </a:cubicBezTo>
                    <a:cubicBezTo>
                      <a:pt x="43349" y="685730"/>
                      <a:pt x="67352" y="881441"/>
                      <a:pt x="48888" y="973758"/>
                    </a:cubicBezTo>
                    <a:cubicBezTo>
                      <a:pt x="44088" y="998130"/>
                      <a:pt x="39657" y="1018070"/>
                      <a:pt x="34487" y="1042811"/>
                    </a:cubicBezTo>
                    <a:cubicBezTo>
                      <a:pt x="59966" y="1042811"/>
                      <a:pt x="343195" y="1041703"/>
                      <a:pt x="387876" y="1041703"/>
                    </a:cubicBezTo>
                    <a:cubicBezTo>
                      <a:pt x="415940" y="1041334"/>
                      <a:pt x="469484" y="1043550"/>
                      <a:pt x="497548" y="1043180"/>
                    </a:cubicBezTo>
                    <a:cubicBezTo>
                      <a:pt x="520074" y="1043919"/>
                      <a:pt x="653379" y="1035057"/>
                      <a:pt x="676643" y="1035426"/>
                    </a:cubicBezTo>
                    <a:cubicBezTo>
                      <a:pt x="701753" y="1032841"/>
                      <a:pt x="708769" y="1035057"/>
                      <a:pt x="734249" y="1032472"/>
                    </a:cubicBezTo>
                    <a:cubicBezTo>
                      <a:pt x="734249" y="1025456"/>
                      <a:pt x="727602" y="1025086"/>
                      <a:pt x="723540" y="1022871"/>
                    </a:cubicBezTo>
                    <a:close/>
                  </a:path>
                </a:pathLst>
              </a:custGeom>
              <a:solidFill>
                <a:srgbClr val="E6E6E6"/>
              </a:solidFill>
              <a:ln w="3692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475" name="Freeform: Shape 27">
                <a:extLst>
                  <a:ext uri="{FF2B5EF4-FFF2-40B4-BE49-F238E27FC236}">
                    <a16:creationId xmlns:a16="http://schemas.microsoft.com/office/drawing/2014/main" id="{E2F75FA6-48BD-46C3-8436-CA63BC52D5D5}"/>
                  </a:ext>
                </a:extLst>
              </p:cNvPr>
              <p:cNvSpPr/>
              <p:nvPr/>
            </p:nvSpPr>
            <p:spPr>
              <a:xfrm>
                <a:off x="6007802" y="3076450"/>
                <a:ext cx="362840" cy="472812"/>
              </a:xfrm>
              <a:custGeom>
                <a:avLst/>
                <a:gdLst>
                  <a:gd name="connsiteX0" fmla="*/ 298632 w 362840"/>
                  <a:gd name="connsiteY0" fmla="*/ 416240 h 472812"/>
                  <a:gd name="connsiteX1" fmla="*/ 282753 w 362840"/>
                  <a:gd name="connsiteY1" fmla="*/ 431749 h 472812"/>
                  <a:gd name="connsiteX2" fmla="*/ 184528 w 362840"/>
                  <a:gd name="connsiteY2" fmla="*/ 461290 h 472812"/>
                  <a:gd name="connsiteX3" fmla="*/ 171973 w 362840"/>
                  <a:gd name="connsiteY3" fmla="*/ 467568 h 472812"/>
                  <a:gd name="connsiteX4" fmla="*/ 147602 w 362840"/>
                  <a:gd name="connsiteY4" fmla="*/ 471999 h 472812"/>
                  <a:gd name="connsiteX5" fmla="*/ 40883 w 362840"/>
                  <a:gd name="connsiteY5" fmla="*/ 431380 h 472812"/>
                  <a:gd name="connsiteX6" fmla="*/ 28328 w 362840"/>
                  <a:gd name="connsiteY6" fmla="*/ 421410 h 472812"/>
                  <a:gd name="connsiteX7" fmla="*/ 34236 w 362840"/>
                  <a:gd name="connsiteY7" fmla="*/ 394084 h 472812"/>
                  <a:gd name="connsiteX8" fmla="*/ 34606 w 362840"/>
                  <a:gd name="connsiteY8" fmla="*/ 320600 h 472812"/>
                  <a:gd name="connsiteX9" fmla="*/ 33498 w 362840"/>
                  <a:gd name="connsiteY9" fmla="*/ 307675 h 472812"/>
                  <a:gd name="connsiteX10" fmla="*/ 17619 w 362840"/>
                  <a:gd name="connsiteY10" fmla="*/ 286258 h 472812"/>
                  <a:gd name="connsiteX11" fmla="*/ 3956 w 362840"/>
                  <a:gd name="connsiteY11" fmla="*/ 271856 h 472812"/>
                  <a:gd name="connsiteX12" fmla="*/ 633 w 362840"/>
                  <a:gd name="connsiteY12" fmla="*/ 210189 h 472812"/>
                  <a:gd name="connsiteX13" fmla="*/ 28697 w 362840"/>
                  <a:gd name="connsiteY13" fmla="*/ 189510 h 472812"/>
                  <a:gd name="connsiteX14" fmla="*/ 49746 w 362840"/>
                  <a:gd name="connsiteY14" fmla="*/ 178432 h 472812"/>
                  <a:gd name="connsiteX15" fmla="*/ 60824 w 362840"/>
                  <a:gd name="connsiteY15" fmla="*/ 116764 h 472812"/>
                  <a:gd name="connsiteX16" fmla="*/ 76333 w 362840"/>
                  <a:gd name="connsiteY16" fmla="*/ 72821 h 472812"/>
                  <a:gd name="connsiteX17" fmla="*/ 150556 w 362840"/>
                  <a:gd name="connsiteY17" fmla="*/ 11153 h 472812"/>
                  <a:gd name="connsiteX18" fmla="*/ 190067 w 362840"/>
                  <a:gd name="connsiteY18" fmla="*/ 75 h 472812"/>
                  <a:gd name="connsiteX19" fmla="*/ 261336 w 362840"/>
                  <a:gd name="connsiteY19" fmla="*/ 5245 h 472812"/>
                  <a:gd name="connsiteX20" fmla="*/ 310818 w 362840"/>
                  <a:gd name="connsiteY20" fmla="*/ 32202 h 472812"/>
                  <a:gd name="connsiteX21" fmla="*/ 357715 w 362840"/>
                  <a:gd name="connsiteY21" fmla="*/ 117133 h 472812"/>
                  <a:gd name="connsiteX22" fmla="*/ 359561 w 362840"/>
                  <a:gd name="connsiteY22" fmla="*/ 130058 h 472812"/>
                  <a:gd name="connsiteX23" fmla="*/ 361407 w 362840"/>
                  <a:gd name="connsiteY23" fmla="*/ 167723 h 472812"/>
                  <a:gd name="connsiteX24" fmla="*/ 356976 w 362840"/>
                  <a:gd name="connsiteY24" fmla="*/ 218682 h 472812"/>
                  <a:gd name="connsiteX25" fmla="*/ 348852 w 362840"/>
                  <a:gd name="connsiteY25" fmla="*/ 248592 h 472812"/>
                  <a:gd name="connsiteX26" fmla="*/ 348114 w 362840"/>
                  <a:gd name="connsiteY26" fmla="*/ 266687 h 472812"/>
                  <a:gd name="connsiteX27" fmla="*/ 347006 w 362840"/>
                  <a:gd name="connsiteY27" fmla="*/ 318384 h 472812"/>
                  <a:gd name="connsiteX28" fmla="*/ 333343 w 362840"/>
                  <a:gd name="connsiteY28" fmla="*/ 344602 h 472812"/>
                  <a:gd name="connsiteX29" fmla="*/ 312664 w 362840"/>
                  <a:gd name="connsiteY29" fmla="*/ 361958 h 472812"/>
                  <a:gd name="connsiteX30" fmla="*/ 304909 w 362840"/>
                  <a:gd name="connsiteY30" fmla="*/ 370451 h 472812"/>
                  <a:gd name="connsiteX31" fmla="*/ 298632 w 362840"/>
                  <a:gd name="connsiteY31" fmla="*/ 416240 h 47281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</a:cxnLst>
                <a:rect l="l" t="t" r="r" b="b"/>
                <a:pathLst>
                  <a:path w="362840" h="472812">
                    <a:moveTo>
                      <a:pt x="298632" y="416240"/>
                    </a:moveTo>
                    <a:cubicBezTo>
                      <a:pt x="297524" y="425841"/>
                      <a:pt x="290877" y="429164"/>
                      <a:pt x="282753" y="431749"/>
                    </a:cubicBezTo>
                    <a:cubicBezTo>
                      <a:pt x="249889" y="441350"/>
                      <a:pt x="217024" y="451320"/>
                      <a:pt x="184528" y="461290"/>
                    </a:cubicBezTo>
                    <a:cubicBezTo>
                      <a:pt x="180097" y="462767"/>
                      <a:pt x="176035" y="465352"/>
                      <a:pt x="171973" y="467568"/>
                    </a:cubicBezTo>
                    <a:cubicBezTo>
                      <a:pt x="164219" y="471630"/>
                      <a:pt x="156464" y="474215"/>
                      <a:pt x="147602" y="471999"/>
                    </a:cubicBezTo>
                    <a:cubicBezTo>
                      <a:pt x="112521" y="457598"/>
                      <a:pt x="76702" y="444304"/>
                      <a:pt x="40883" y="431380"/>
                    </a:cubicBezTo>
                    <a:cubicBezTo>
                      <a:pt x="35344" y="429533"/>
                      <a:pt x="30544" y="427687"/>
                      <a:pt x="28328" y="421410"/>
                    </a:cubicBezTo>
                    <a:cubicBezTo>
                      <a:pt x="27959" y="411809"/>
                      <a:pt x="32021" y="402946"/>
                      <a:pt x="34236" y="394084"/>
                    </a:cubicBezTo>
                    <a:cubicBezTo>
                      <a:pt x="40145" y="369343"/>
                      <a:pt x="36452" y="344971"/>
                      <a:pt x="34606" y="320600"/>
                    </a:cubicBezTo>
                    <a:cubicBezTo>
                      <a:pt x="34236" y="316168"/>
                      <a:pt x="33498" y="311737"/>
                      <a:pt x="33498" y="307675"/>
                    </a:cubicBezTo>
                    <a:cubicBezTo>
                      <a:pt x="33867" y="296228"/>
                      <a:pt x="34975" y="285150"/>
                      <a:pt x="17619" y="286258"/>
                    </a:cubicBezTo>
                    <a:cubicBezTo>
                      <a:pt x="10603" y="286627"/>
                      <a:pt x="5434" y="280349"/>
                      <a:pt x="3956" y="271856"/>
                    </a:cubicBezTo>
                    <a:cubicBezTo>
                      <a:pt x="264" y="251547"/>
                      <a:pt x="-844" y="230868"/>
                      <a:pt x="633" y="210189"/>
                    </a:cubicBezTo>
                    <a:cubicBezTo>
                      <a:pt x="1741" y="193202"/>
                      <a:pt x="7649" y="189879"/>
                      <a:pt x="28697" y="189510"/>
                    </a:cubicBezTo>
                    <a:cubicBezTo>
                      <a:pt x="39775" y="193572"/>
                      <a:pt x="44945" y="187294"/>
                      <a:pt x="49746" y="178432"/>
                    </a:cubicBezTo>
                    <a:cubicBezTo>
                      <a:pt x="60454" y="159230"/>
                      <a:pt x="59347" y="137812"/>
                      <a:pt x="60824" y="116764"/>
                    </a:cubicBezTo>
                    <a:cubicBezTo>
                      <a:pt x="62301" y="100516"/>
                      <a:pt x="65255" y="85376"/>
                      <a:pt x="76333" y="72821"/>
                    </a:cubicBezTo>
                    <a:cubicBezTo>
                      <a:pt x="96273" y="46234"/>
                      <a:pt x="120276" y="25186"/>
                      <a:pt x="150556" y="11153"/>
                    </a:cubicBezTo>
                    <a:cubicBezTo>
                      <a:pt x="162372" y="3030"/>
                      <a:pt x="175666" y="75"/>
                      <a:pt x="190067" y="75"/>
                    </a:cubicBezTo>
                    <a:cubicBezTo>
                      <a:pt x="214070" y="75"/>
                      <a:pt x="238072" y="-1032"/>
                      <a:pt x="261336" y="5245"/>
                    </a:cubicBezTo>
                    <a:cubicBezTo>
                      <a:pt x="279799" y="10415"/>
                      <a:pt x="298263" y="15954"/>
                      <a:pt x="310818" y="32202"/>
                    </a:cubicBezTo>
                    <a:cubicBezTo>
                      <a:pt x="334820" y="55835"/>
                      <a:pt x="346267" y="86484"/>
                      <a:pt x="357715" y="117133"/>
                    </a:cubicBezTo>
                    <a:cubicBezTo>
                      <a:pt x="359192" y="121195"/>
                      <a:pt x="359192" y="125626"/>
                      <a:pt x="359561" y="130058"/>
                    </a:cubicBezTo>
                    <a:cubicBezTo>
                      <a:pt x="364731" y="142243"/>
                      <a:pt x="362515" y="155168"/>
                      <a:pt x="361407" y="167723"/>
                    </a:cubicBezTo>
                    <a:cubicBezTo>
                      <a:pt x="359930" y="184709"/>
                      <a:pt x="359192" y="201695"/>
                      <a:pt x="356976" y="218682"/>
                    </a:cubicBezTo>
                    <a:cubicBezTo>
                      <a:pt x="355499" y="229021"/>
                      <a:pt x="353283" y="238991"/>
                      <a:pt x="348852" y="248592"/>
                    </a:cubicBezTo>
                    <a:cubicBezTo>
                      <a:pt x="345898" y="254870"/>
                      <a:pt x="345160" y="260778"/>
                      <a:pt x="348114" y="266687"/>
                    </a:cubicBezTo>
                    <a:cubicBezTo>
                      <a:pt x="364361" y="284411"/>
                      <a:pt x="358084" y="301028"/>
                      <a:pt x="347006" y="318384"/>
                    </a:cubicBezTo>
                    <a:cubicBezTo>
                      <a:pt x="341836" y="326508"/>
                      <a:pt x="337405" y="335740"/>
                      <a:pt x="333343" y="344602"/>
                    </a:cubicBezTo>
                    <a:cubicBezTo>
                      <a:pt x="328912" y="353464"/>
                      <a:pt x="323373" y="360850"/>
                      <a:pt x="312664" y="361958"/>
                    </a:cubicBezTo>
                    <a:cubicBezTo>
                      <a:pt x="307494" y="362696"/>
                      <a:pt x="305648" y="365281"/>
                      <a:pt x="304909" y="370451"/>
                    </a:cubicBezTo>
                    <a:cubicBezTo>
                      <a:pt x="303802" y="385591"/>
                      <a:pt x="301217" y="401100"/>
                      <a:pt x="298632" y="416240"/>
                    </a:cubicBezTo>
                    <a:close/>
                  </a:path>
                </a:pathLst>
              </a:custGeom>
              <a:solidFill>
                <a:srgbClr val="FDC185"/>
              </a:solidFill>
              <a:ln w="3692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476" name="Freeform: Shape 28">
                <a:extLst>
                  <a:ext uri="{FF2B5EF4-FFF2-40B4-BE49-F238E27FC236}">
                    <a16:creationId xmlns:a16="http://schemas.microsoft.com/office/drawing/2014/main" id="{62255457-6DF5-4C9E-9AA0-509F93013E61}"/>
                  </a:ext>
                </a:extLst>
              </p:cNvPr>
              <p:cNvSpPr/>
              <p:nvPr/>
            </p:nvSpPr>
            <p:spPr>
              <a:xfrm>
                <a:off x="6656443" y="6375930"/>
                <a:ext cx="383971" cy="281983"/>
              </a:xfrm>
              <a:custGeom>
                <a:avLst/>
                <a:gdLst>
                  <a:gd name="connsiteX0" fmla="*/ 22581 w 383971"/>
                  <a:gd name="connsiteY0" fmla="*/ 30649 h 281983"/>
                  <a:gd name="connsiteX1" fmla="*/ 31075 w 383971"/>
                  <a:gd name="connsiteY1" fmla="*/ 22156 h 281983"/>
                  <a:gd name="connsiteX2" fmla="*/ 171765 w 383971"/>
                  <a:gd name="connsiteY2" fmla="*/ 0 h 281983"/>
                  <a:gd name="connsiteX3" fmla="*/ 233802 w 383971"/>
                  <a:gd name="connsiteY3" fmla="*/ 127397 h 281983"/>
                  <a:gd name="connsiteX4" fmla="*/ 299901 w 383971"/>
                  <a:gd name="connsiteY4" fmla="*/ 175771 h 281983"/>
                  <a:gd name="connsiteX5" fmla="*/ 332028 w 383971"/>
                  <a:gd name="connsiteY5" fmla="*/ 177248 h 281983"/>
                  <a:gd name="connsiteX6" fmla="*/ 383725 w 383971"/>
                  <a:gd name="connsiteY6" fmla="*/ 237070 h 281983"/>
                  <a:gd name="connsiteX7" fmla="*/ 355661 w 383971"/>
                  <a:gd name="connsiteY7" fmla="*/ 272150 h 281983"/>
                  <a:gd name="connsiteX8" fmla="*/ 285131 w 383971"/>
                  <a:gd name="connsiteY8" fmla="*/ 281382 h 281983"/>
                  <a:gd name="connsiteX9" fmla="*/ 159210 w 383971"/>
                  <a:gd name="connsiteY9" fmla="*/ 268088 h 281983"/>
                  <a:gd name="connsiteX10" fmla="*/ 113421 w 383971"/>
                  <a:gd name="connsiteY10" fmla="*/ 254425 h 281983"/>
                  <a:gd name="connsiteX11" fmla="*/ 16673 w 383971"/>
                  <a:gd name="connsiteY11" fmla="*/ 242239 h 281983"/>
                  <a:gd name="connsiteX12" fmla="*/ 795 w 383971"/>
                  <a:gd name="connsiteY12" fmla="*/ 223407 h 281983"/>
                  <a:gd name="connsiteX13" fmla="*/ 17781 w 383971"/>
                  <a:gd name="connsiteY13" fmla="*/ 62037 h 281983"/>
                  <a:gd name="connsiteX14" fmla="*/ 22581 w 383971"/>
                  <a:gd name="connsiteY14" fmla="*/ 30649 h 2819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</a:cxnLst>
                <a:rect l="l" t="t" r="r" b="b"/>
                <a:pathLst>
                  <a:path w="383971" h="281983">
                    <a:moveTo>
                      <a:pt x="22581" y="30649"/>
                    </a:moveTo>
                    <a:cubicBezTo>
                      <a:pt x="24797" y="26957"/>
                      <a:pt x="25905" y="22895"/>
                      <a:pt x="31075" y="22156"/>
                    </a:cubicBezTo>
                    <a:cubicBezTo>
                      <a:pt x="75017" y="14402"/>
                      <a:pt x="127453" y="5539"/>
                      <a:pt x="171765" y="0"/>
                    </a:cubicBezTo>
                    <a:cubicBezTo>
                      <a:pt x="189860" y="43943"/>
                      <a:pt x="208323" y="87516"/>
                      <a:pt x="233802" y="127397"/>
                    </a:cubicBezTo>
                    <a:cubicBezTo>
                      <a:pt x="249312" y="151769"/>
                      <a:pt x="268883" y="172079"/>
                      <a:pt x="299901" y="175771"/>
                    </a:cubicBezTo>
                    <a:cubicBezTo>
                      <a:pt x="310610" y="176879"/>
                      <a:pt x="321319" y="176510"/>
                      <a:pt x="332028" y="177248"/>
                    </a:cubicBezTo>
                    <a:cubicBezTo>
                      <a:pt x="362677" y="178726"/>
                      <a:pt x="386679" y="206421"/>
                      <a:pt x="383725" y="237070"/>
                    </a:cubicBezTo>
                    <a:cubicBezTo>
                      <a:pt x="382248" y="255164"/>
                      <a:pt x="371539" y="265873"/>
                      <a:pt x="355661" y="272150"/>
                    </a:cubicBezTo>
                    <a:cubicBezTo>
                      <a:pt x="333135" y="281012"/>
                      <a:pt x="309133" y="283228"/>
                      <a:pt x="285131" y="281382"/>
                    </a:cubicBezTo>
                    <a:cubicBezTo>
                      <a:pt x="243034" y="278059"/>
                      <a:pt x="201307" y="272889"/>
                      <a:pt x="159210" y="268088"/>
                    </a:cubicBezTo>
                    <a:cubicBezTo>
                      <a:pt x="143332" y="266242"/>
                      <a:pt x="128561" y="259595"/>
                      <a:pt x="113421" y="254425"/>
                    </a:cubicBezTo>
                    <a:cubicBezTo>
                      <a:pt x="82034" y="243717"/>
                      <a:pt x="49169" y="243347"/>
                      <a:pt x="16673" y="242239"/>
                    </a:cubicBezTo>
                    <a:cubicBezTo>
                      <a:pt x="1533" y="241501"/>
                      <a:pt x="-1790" y="238178"/>
                      <a:pt x="795" y="223407"/>
                    </a:cubicBezTo>
                    <a:cubicBezTo>
                      <a:pt x="9288" y="169494"/>
                      <a:pt x="9288" y="115581"/>
                      <a:pt x="17781" y="62037"/>
                    </a:cubicBezTo>
                    <a:cubicBezTo>
                      <a:pt x="19997" y="51328"/>
                      <a:pt x="21104" y="40989"/>
                      <a:pt x="22581" y="30649"/>
                    </a:cubicBezTo>
                    <a:close/>
                  </a:path>
                </a:pathLst>
              </a:custGeom>
              <a:solidFill>
                <a:srgbClr val="000000"/>
              </a:solidFill>
              <a:ln w="3692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477" name="Freeform: Shape 29">
                <a:extLst>
                  <a:ext uri="{FF2B5EF4-FFF2-40B4-BE49-F238E27FC236}">
                    <a16:creationId xmlns:a16="http://schemas.microsoft.com/office/drawing/2014/main" id="{C09285F8-4648-4BD9-B595-D3FE2CE1B15B}"/>
                  </a:ext>
                </a:extLst>
              </p:cNvPr>
              <p:cNvSpPr/>
              <p:nvPr/>
            </p:nvSpPr>
            <p:spPr>
              <a:xfrm>
                <a:off x="5315642" y="6383875"/>
                <a:ext cx="330686" cy="279309"/>
              </a:xfrm>
              <a:custGeom>
                <a:avLst/>
                <a:gdLst>
                  <a:gd name="connsiteX0" fmla="*/ 182835 w 330686"/>
                  <a:gd name="connsiteY0" fmla="*/ 1287 h 279309"/>
                  <a:gd name="connsiteX1" fmla="*/ 193913 w 330686"/>
                  <a:gd name="connsiteY1" fmla="*/ 2026 h 279309"/>
                  <a:gd name="connsiteX2" fmla="*/ 252626 w 330686"/>
                  <a:gd name="connsiteY2" fmla="*/ 10519 h 279309"/>
                  <a:gd name="connsiteX3" fmla="*/ 307278 w 330686"/>
                  <a:gd name="connsiteY3" fmla="*/ 12735 h 279309"/>
                  <a:gd name="connsiteX4" fmla="*/ 306170 w 330686"/>
                  <a:gd name="connsiteY4" fmla="*/ 44122 h 279309"/>
                  <a:gd name="connsiteX5" fmla="*/ 326849 w 330686"/>
                  <a:gd name="connsiteY5" fmla="*/ 178536 h 279309"/>
                  <a:gd name="connsiteX6" fmla="*/ 330542 w 330686"/>
                  <a:gd name="connsiteY6" fmla="*/ 216570 h 279309"/>
                  <a:gd name="connsiteX7" fmla="*/ 307647 w 330686"/>
                  <a:gd name="connsiteY7" fmla="*/ 238726 h 279309"/>
                  <a:gd name="connsiteX8" fmla="*/ 262227 w 330686"/>
                  <a:gd name="connsiteY8" fmla="*/ 240203 h 279309"/>
                  <a:gd name="connsiteX9" fmla="*/ 232686 w 330686"/>
                  <a:gd name="connsiteY9" fmla="*/ 257559 h 279309"/>
                  <a:gd name="connsiteX10" fmla="*/ 213484 w 330686"/>
                  <a:gd name="connsiteY10" fmla="*/ 268637 h 279309"/>
                  <a:gd name="connsiteX11" fmla="*/ 51745 w 330686"/>
                  <a:gd name="connsiteY11" fmla="*/ 276391 h 279309"/>
                  <a:gd name="connsiteX12" fmla="*/ 1524 w 330686"/>
                  <a:gd name="connsiteY12" fmla="*/ 231341 h 279309"/>
                  <a:gd name="connsiteX13" fmla="*/ 29589 w 330686"/>
                  <a:gd name="connsiteY13" fmla="*/ 170781 h 279309"/>
                  <a:gd name="connsiteX14" fmla="*/ 118951 w 330686"/>
                  <a:gd name="connsiteY14" fmla="*/ 99512 h 279309"/>
                  <a:gd name="connsiteX15" fmla="*/ 182835 w 330686"/>
                  <a:gd name="connsiteY15" fmla="*/ 1287 h 27930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</a:cxnLst>
                <a:rect l="l" t="t" r="r" b="b"/>
                <a:pathLst>
                  <a:path w="330686" h="279309">
                    <a:moveTo>
                      <a:pt x="182835" y="1287"/>
                    </a:moveTo>
                    <a:cubicBezTo>
                      <a:pt x="186897" y="-1667"/>
                      <a:pt x="190589" y="1287"/>
                      <a:pt x="193913" y="2026"/>
                    </a:cubicBezTo>
                    <a:cubicBezTo>
                      <a:pt x="213115" y="6826"/>
                      <a:pt x="232686" y="10150"/>
                      <a:pt x="252626" y="10519"/>
                    </a:cubicBezTo>
                    <a:cubicBezTo>
                      <a:pt x="267397" y="10888"/>
                      <a:pt x="292507" y="12365"/>
                      <a:pt x="307278" y="12735"/>
                    </a:cubicBezTo>
                    <a:cubicBezTo>
                      <a:pt x="313186" y="12735"/>
                      <a:pt x="308016" y="27874"/>
                      <a:pt x="306170" y="44122"/>
                    </a:cubicBezTo>
                    <a:cubicBezTo>
                      <a:pt x="307278" y="89911"/>
                      <a:pt x="319094" y="133854"/>
                      <a:pt x="326849" y="178536"/>
                    </a:cubicBezTo>
                    <a:cubicBezTo>
                      <a:pt x="329065" y="191091"/>
                      <a:pt x="331280" y="203646"/>
                      <a:pt x="330542" y="216570"/>
                    </a:cubicBezTo>
                    <a:cubicBezTo>
                      <a:pt x="329434" y="231341"/>
                      <a:pt x="322418" y="237987"/>
                      <a:pt x="307647" y="238726"/>
                    </a:cubicBezTo>
                    <a:cubicBezTo>
                      <a:pt x="292507" y="239465"/>
                      <a:pt x="277367" y="237618"/>
                      <a:pt x="262227" y="240203"/>
                    </a:cubicBezTo>
                    <a:cubicBezTo>
                      <a:pt x="250041" y="242419"/>
                      <a:pt x="238963" y="245373"/>
                      <a:pt x="232686" y="257559"/>
                    </a:cubicBezTo>
                    <a:cubicBezTo>
                      <a:pt x="228624" y="264944"/>
                      <a:pt x="220869" y="267160"/>
                      <a:pt x="213484" y="268637"/>
                    </a:cubicBezTo>
                    <a:cubicBezTo>
                      <a:pt x="159940" y="278238"/>
                      <a:pt x="106027" y="282669"/>
                      <a:pt x="51745" y="276391"/>
                    </a:cubicBezTo>
                    <a:cubicBezTo>
                      <a:pt x="22942" y="273068"/>
                      <a:pt x="7063" y="257559"/>
                      <a:pt x="1524" y="231341"/>
                    </a:cubicBezTo>
                    <a:cubicBezTo>
                      <a:pt x="-4015" y="206969"/>
                      <a:pt x="5586" y="186290"/>
                      <a:pt x="29589" y="170781"/>
                    </a:cubicBezTo>
                    <a:cubicBezTo>
                      <a:pt x="61715" y="150102"/>
                      <a:pt x="93841" y="129423"/>
                      <a:pt x="118951" y="99512"/>
                    </a:cubicBezTo>
                    <a:cubicBezTo>
                      <a:pt x="144062" y="68863"/>
                      <a:pt x="166956" y="37106"/>
                      <a:pt x="182835" y="1287"/>
                    </a:cubicBezTo>
                    <a:close/>
                  </a:path>
                </a:pathLst>
              </a:custGeom>
              <a:solidFill>
                <a:srgbClr val="000000"/>
              </a:solidFill>
              <a:ln w="3692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478" name="Freeform: Shape 30">
                <a:extLst>
                  <a:ext uri="{FF2B5EF4-FFF2-40B4-BE49-F238E27FC236}">
                    <a16:creationId xmlns:a16="http://schemas.microsoft.com/office/drawing/2014/main" id="{A3807385-48F1-4D49-A572-78886CFE6346}"/>
                  </a:ext>
                </a:extLst>
              </p:cNvPr>
              <p:cNvSpPr/>
              <p:nvPr/>
            </p:nvSpPr>
            <p:spPr>
              <a:xfrm>
                <a:off x="7212033" y="2960734"/>
                <a:ext cx="219669" cy="309517"/>
              </a:xfrm>
              <a:custGeom>
                <a:avLst/>
                <a:gdLst>
                  <a:gd name="connsiteX0" fmla="*/ 23108 w 219669"/>
                  <a:gd name="connsiteY0" fmla="*/ 274576 h 309517"/>
                  <a:gd name="connsiteX1" fmla="*/ 36401 w 219669"/>
                  <a:gd name="connsiteY1" fmla="*/ 211801 h 309517"/>
                  <a:gd name="connsiteX2" fmla="*/ 29016 w 219669"/>
                  <a:gd name="connsiteY2" fmla="*/ 177090 h 309517"/>
                  <a:gd name="connsiteX3" fmla="*/ 3167 w 219669"/>
                  <a:gd name="connsiteY3" fmla="*/ 85512 h 309517"/>
                  <a:gd name="connsiteX4" fmla="*/ 16830 w 219669"/>
                  <a:gd name="connsiteY4" fmla="*/ 16459 h 309517"/>
                  <a:gd name="connsiteX5" fmla="*/ 63358 w 219669"/>
                  <a:gd name="connsiteY5" fmla="*/ 580 h 309517"/>
                  <a:gd name="connsiteX6" fmla="*/ 183370 w 219669"/>
                  <a:gd name="connsiteY6" fmla="*/ 21259 h 309517"/>
                  <a:gd name="connsiteX7" fmla="*/ 219558 w 219669"/>
                  <a:gd name="connsiteY7" fmla="*/ 79234 h 309517"/>
                  <a:gd name="connsiteX8" fmla="*/ 168230 w 219669"/>
                  <a:gd name="connsiteY8" fmla="*/ 227310 h 309517"/>
                  <a:gd name="connsiteX9" fmla="*/ 164906 w 219669"/>
                  <a:gd name="connsiteY9" fmla="*/ 233219 h 309517"/>
                  <a:gd name="connsiteX10" fmla="*/ 150505 w 219669"/>
                  <a:gd name="connsiteY10" fmla="*/ 308180 h 309517"/>
                  <a:gd name="connsiteX11" fmla="*/ 127241 w 219669"/>
                  <a:gd name="connsiteY11" fmla="*/ 305964 h 309517"/>
                  <a:gd name="connsiteX12" fmla="*/ 37509 w 219669"/>
                  <a:gd name="connsiteY12" fmla="*/ 282700 h 309517"/>
                  <a:gd name="connsiteX13" fmla="*/ 23108 w 219669"/>
                  <a:gd name="connsiteY13" fmla="*/ 274576 h 30951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219669" h="309517">
                    <a:moveTo>
                      <a:pt x="23108" y="274576"/>
                    </a:moveTo>
                    <a:cubicBezTo>
                      <a:pt x="27539" y="253528"/>
                      <a:pt x="32709" y="232849"/>
                      <a:pt x="36401" y="211801"/>
                    </a:cubicBezTo>
                    <a:cubicBezTo>
                      <a:pt x="38617" y="199615"/>
                      <a:pt x="32709" y="188537"/>
                      <a:pt x="29016" y="177090"/>
                    </a:cubicBezTo>
                    <a:cubicBezTo>
                      <a:pt x="19415" y="146810"/>
                      <a:pt x="8337" y="116899"/>
                      <a:pt x="3167" y="85512"/>
                    </a:cubicBezTo>
                    <a:cubicBezTo>
                      <a:pt x="-525" y="61509"/>
                      <a:pt x="-5326" y="36030"/>
                      <a:pt x="16830" y="16459"/>
                    </a:cubicBezTo>
                    <a:cubicBezTo>
                      <a:pt x="30124" y="4642"/>
                      <a:pt x="46741" y="1688"/>
                      <a:pt x="63358" y="580"/>
                    </a:cubicBezTo>
                    <a:cubicBezTo>
                      <a:pt x="104716" y="-2005"/>
                      <a:pt x="145335" y="3903"/>
                      <a:pt x="183370" y="21259"/>
                    </a:cubicBezTo>
                    <a:cubicBezTo>
                      <a:pt x="207741" y="32337"/>
                      <a:pt x="221035" y="52647"/>
                      <a:pt x="219558" y="79234"/>
                    </a:cubicBezTo>
                    <a:cubicBezTo>
                      <a:pt x="216604" y="133147"/>
                      <a:pt x="202941" y="184106"/>
                      <a:pt x="168230" y="227310"/>
                    </a:cubicBezTo>
                    <a:cubicBezTo>
                      <a:pt x="166753" y="229157"/>
                      <a:pt x="165276" y="231372"/>
                      <a:pt x="164906" y="233219"/>
                    </a:cubicBezTo>
                    <a:cubicBezTo>
                      <a:pt x="160106" y="257959"/>
                      <a:pt x="155306" y="283070"/>
                      <a:pt x="150505" y="308180"/>
                    </a:cubicBezTo>
                    <a:cubicBezTo>
                      <a:pt x="142381" y="311503"/>
                      <a:pt x="134996" y="307811"/>
                      <a:pt x="127241" y="305964"/>
                    </a:cubicBezTo>
                    <a:cubicBezTo>
                      <a:pt x="97331" y="298210"/>
                      <a:pt x="67420" y="290824"/>
                      <a:pt x="37509" y="282700"/>
                    </a:cubicBezTo>
                    <a:cubicBezTo>
                      <a:pt x="31970" y="280854"/>
                      <a:pt x="26431" y="280115"/>
                      <a:pt x="23108" y="274576"/>
                    </a:cubicBezTo>
                    <a:close/>
                  </a:path>
                </a:pathLst>
              </a:custGeom>
              <a:solidFill>
                <a:srgbClr val="FDC185"/>
              </a:solidFill>
              <a:ln w="3692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479" name="Freeform: Shape 31">
                <a:extLst>
                  <a:ext uri="{FF2B5EF4-FFF2-40B4-BE49-F238E27FC236}">
                    <a16:creationId xmlns:a16="http://schemas.microsoft.com/office/drawing/2014/main" id="{3CB963F4-1678-4E78-A24B-E15125EE1149}"/>
                  </a:ext>
                </a:extLst>
              </p:cNvPr>
              <p:cNvSpPr/>
              <p:nvPr/>
            </p:nvSpPr>
            <p:spPr>
              <a:xfrm>
                <a:off x="5129326" y="2830970"/>
                <a:ext cx="227894" cy="283627"/>
              </a:xfrm>
              <a:custGeom>
                <a:avLst/>
                <a:gdLst>
                  <a:gd name="connsiteX0" fmla="*/ 14284 w 227894"/>
                  <a:gd name="connsiteY0" fmla="*/ 279898 h 283627"/>
                  <a:gd name="connsiteX1" fmla="*/ 19085 w 227894"/>
                  <a:gd name="connsiteY1" fmla="*/ 223031 h 283627"/>
                  <a:gd name="connsiteX2" fmla="*/ 14653 w 227894"/>
                  <a:gd name="connsiteY2" fmla="*/ 197920 h 283627"/>
                  <a:gd name="connsiteX3" fmla="*/ 990 w 227894"/>
                  <a:gd name="connsiteY3" fmla="*/ 130714 h 283627"/>
                  <a:gd name="connsiteX4" fmla="*/ 8376 w 227894"/>
                  <a:gd name="connsiteY4" fmla="*/ 45413 h 283627"/>
                  <a:gd name="connsiteX5" fmla="*/ 64874 w 227894"/>
                  <a:gd name="connsiteY5" fmla="*/ 1101 h 283627"/>
                  <a:gd name="connsiteX6" fmla="*/ 189686 w 227894"/>
                  <a:gd name="connsiteY6" fmla="*/ 19195 h 283627"/>
                  <a:gd name="connsiteX7" fmla="*/ 219966 w 227894"/>
                  <a:gd name="connsiteY7" fmla="*/ 101172 h 283627"/>
                  <a:gd name="connsiteX8" fmla="*/ 173438 w 227894"/>
                  <a:gd name="connsiteY8" fmla="*/ 180196 h 283627"/>
                  <a:gd name="connsiteX9" fmla="*/ 145743 w 227894"/>
                  <a:gd name="connsiteY9" fmla="*/ 268451 h 283627"/>
                  <a:gd name="connsiteX10" fmla="*/ 129865 w 227894"/>
                  <a:gd name="connsiteY10" fmla="*/ 274359 h 283627"/>
                  <a:gd name="connsiteX11" fmla="*/ 30901 w 227894"/>
                  <a:gd name="connsiteY11" fmla="*/ 282852 h 283627"/>
                  <a:gd name="connsiteX12" fmla="*/ 14284 w 227894"/>
                  <a:gd name="connsiteY12" fmla="*/ 279898 h 28362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227894" h="283627">
                    <a:moveTo>
                      <a:pt x="14284" y="279898"/>
                    </a:moveTo>
                    <a:cubicBezTo>
                      <a:pt x="15761" y="261065"/>
                      <a:pt x="17238" y="241863"/>
                      <a:pt x="19085" y="223031"/>
                    </a:cubicBezTo>
                    <a:cubicBezTo>
                      <a:pt x="19823" y="214168"/>
                      <a:pt x="18715" y="206044"/>
                      <a:pt x="14653" y="197920"/>
                    </a:cubicBezTo>
                    <a:cubicBezTo>
                      <a:pt x="3945" y="176872"/>
                      <a:pt x="2837" y="153608"/>
                      <a:pt x="990" y="130714"/>
                    </a:cubicBezTo>
                    <a:cubicBezTo>
                      <a:pt x="-1225" y="101911"/>
                      <a:pt x="-117" y="73108"/>
                      <a:pt x="8376" y="45413"/>
                    </a:cubicBezTo>
                    <a:cubicBezTo>
                      <a:pt x="16869" y="18457"/>
                      <a:pt x="37179" y="3317"/>
                      <a:pt x="64874" y="1101"/>
                    </a:cubicBezTo>
                    <a:cubicBezTo>
                      <a:pt x="107709" y="-2222"/>
                      <a:pt x="149805" y="1470"/>
                      <a:pt x="189686" y="19195"/>
                    </a:cubicBezTo>
                    <a:cubicBezTo>
                      <a:pt x="227351" y="36181"/>
                      <a:pt x="236583" y="62769"/>
                      <a:pt x="219966" y="101172"/>
                    </a:cubicBezTo>
                    <a:cubicBezTo>
                      <a:pt x="207780" y="129606"/>
                      <a:pt x="191532" y="155455"/>
                      <a:pt x="173438" y="180196"/>
                    </a:cubicBezTo>
                    <a:cubicBezTo>
                      <a:pt x="153867" y="206783"/>
                      <a:pt x="141681" y="234847"/>
                      <a:pt x="145743" y="268451"/>
                    </a:cubicBezTo>
                    <a:cubicBezTo>
                      <a:pt x="142051" y="274359"/>
                      <a:pt x="135773" y="273990"/>
                      <a:pt x="129865" y="274359"/>
                    </a:cubicBezTo>
                    <a:cubicBezTo>
                      <a:pt x="96631" y="276205"/>
                      <a:pt x="63766" y="278790"/>
                      <a:pt x="30901" y="282852"/>
                    </a:cubicBezTo>
                    <a:cubicBezTo>
                      <a:pt x="24993" y="283591"/>
                      <a:pt x="19085" y="285068"/>
                      <a:pt x="14284" y="279898"/>
                    </a:cubicBezTo>
                    <a:close/>
                  </a:path>
                </a:pathLst>
              </a:custGeom>
              <a:solidFill>
                <a:srgbClr val="FDC185"/>
              </a:solidFill>
              <a:ln w="3692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480" name="Freeform: Shape 32">
                <a:extLst>
                  <a:ext uri="{FF2B5EF4-FFF2-40B4-BE49-F238E27FC236}">
                    <a16:creationId xmlns:a16="http://schemas.microsoft.com/office/drawing/2014/main" id="{989A75A4-91B6-4E59-B0AC-1ADAA517770A}"/>
                  </a:ext>
                </a:extLst>
              </p:cNvPr>
              <p:cNvSpPr/>
              <p:nvPr/>
            </p:nvSpPr>
            <p:spPr>
              <a:xfrm>
                <a:off x="5119063" y="3098324"/>
                <a:ext cx="173481" cy="58332"/>
              </a:xfrm>
              <a:custGeom>
                <a:avLst/>
                <a:gdLst>
                  <a:gd name="connsiteX0" fmla="*/ 156006 w 173481"/>
                  <a:gd name="connsiteY0" fmla="*/ 727 h 58332"/>
                  <a:gd name="connsiteX1" fmla="*/ 172254 w 173481"/>
                  <a:gd name="connsiteY1" fmla="*/ 15497 h 58332"/>
                  <a:gd name="connsiteX2" fmla="*/ 173362 w 173481"/>
                  <a:gd name="connsiteY2" fmla="*/ 36546 h 58332"/>
                  <a:gd name="connsiteX3" fmla="*/ 163022 w 173481"/>
                  <a:gd name="connsiteY3" fmla="*/ 50578 h 58332"/>
                  <a:gd name="connsiteX4" fmla="*/ 175 w 173481"/>
                  <a:gd name="connsiteY4" fmla="*/ 58332 h 58332"/>
                  <a:gd name="connsiteX5" fmla="*/ 175 w 173481"/>
                  <a:gd name="connsiteY5" fmla="*/ 28422 h 58332"/>
                  <a:gd name="connsiteX6" fmla="*/ 14577 w 173481"/>
                  <a:gd name="connsiteY6" fmla="*/ 13282 h 58332"/>
                  <a:gd name="connsiteX7" fmla="*/ 156006 w 173481"/>
                  <a:gd name="connsiteY7" fmla="*/ 727 h 5833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73481" h="58332">
                    <a:moveTo>
                      <a:pt x="156006" y="727"/>
                    </a:moveTo>
                    <a:cubicBezTo>
                      <a:pt x="168561" y="-2228"/>
                      <a:pt x="172623" y="4050"/>
                      <a:pt x="172254" y="15497"/>
                    </a:cubicBezTo>
                    <a:cubicBezTo>
                      <a:pt x="172254" y="22513"/>
                      <a:pt x="171885" y="29899"/>
                      <a:pt x="173362" y="36546"/>
                    </a:cubicBezTo>
                    <a:cubicBezTo>
                      <a:pt x="174100" y="52424"/>
                      <a:pt x="171515" y="49470"/>
                      <a:pt x="163022" y="50578"/>
                    </a:cubicBezTo>
                    <a:cubicBezTo>
                      <a:pt x="108740" y="53163"/>
                      <a:pt x="54458" y="55747"/>
                      <a:pt x="175" y="58332"/>
                    </a:cubicBezTo>
                    <a:cubicBezTo>
                      <a:pt x="175" y="48362"/>
                      <a:pt x="1283" y="38392"/>
                      <a:pt x="175" y="28422"/>
                    </a:cubicBezTo>
                    <a:cubicBezTo>
                      <a:pt x="-932" y="16974"/>
                      <a:pt x="3130" y="12174"/>
                      <a:pt x="14577" y="13282"/>
                    </a:cubicBezTo>
                    <a:cubicBezTo>
                      <a:pt x="17900" y="13651"/>
                      <a:pt x="112063" y="4789"/>
                      <a:pt x="156006" y="727"/>
                    </a:cubicBezTo>
                    <a:close/>
                  </a:path>
                </a:pathLst>
              </a:custGeom>
              <a:solidFill>
                <a:srgbClr val="FDFEFD"/>
              </a:solidFill>
              <a:ln w="3692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481" name="Freeform: Shape 33">
                <a:extLst>
                  <a:ext uri="{FF2B5EF4-FFF2-40B4-BE49-F238E27FC236}">
                    <a16:creationId xmlns:a16="http://schemas.microsoft.com/office/drawing/2014/main" id="{053D7990-7BB6-4180-8F44-5F2B7EF8C9EB}"/>
                  </a:ext>
                </a:extLst>
              </p:cNvPr>
              <p:cNvSpPr/>
              <p:nvPr/>
            </p:nvSpPr>
            <p:spPr>
              <a:xfrm>
                <a:off x="7216308" y="3234561"/>
                <a:ext cx="161117" cy="83834"/>
              </a:xfrm>
              <a:custGeom>
                <a:avLst/>
                <a:gdLst>
                  <a:gd name="connsiteX0" fmla="*/ 18833 w 161117"/>
                  <a:gd name="connsiteY0" fmla="*/ 750 h 83834"/>
                  <a:gd name="connsiteX1" fmla="*/ 145861 w 161117"/>
                  <a:gd name="connsiteY1" fmla="*/ 33984 h 83834"/>
                  <a:gd name="connsiteX2" fmla="*/ 157677 w 161117"/>
                  <a:gd name="connsiteY2" fmla="*/ 55771 h 83834"/>
                  <a:gd name="connsiteX3" fmla="*/ 149184 w 161117"/>
                  <a:gd name="connsiteY3" fmla="*/ 83835 h 83834"/>
                  <a:gd name="connsiteX4" fmla="*/ 0 w 161117"/>
                  <a:gd name="connsiteY4" fmla="*/ 38784 h 83834"/>
                  <a:gd name="connsiteX5" fmla="*/ 9970 w 161117"/>
                  <a:gd name="connsiteY5" fmla="*/ 2965 h 83834"/>
                  <a:gd name="connsiteX6" fmla="*/ 18833 w 161117"/>
                  <a:gd name="connsiteY6" fmla="*/ 750 h 8383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61117" h="83834">
                    <a:moveTo>
                      <a:pt x="18833" y="750"/>
                    </a:moveTo>
                    <a:cubicBezTo>
                      <a:pt x="61298" y="11828"/>
                      <a:pt x="103395" y="22906"/>
                      <a:pt x="145861" y="33984"/>
                    </a:cubicBezTo>
                    <a:cubicBezTo>
                      <a:pt x="163216" y="38415"/>
                      <a:pt x="163585" y="38415"/>
                      <a:pt x="157677" y="55771"/>
                    </a:cubicBezTo>
                    <a:cubicBezTo>
                      <a:pt x="154354" y="65002"/>
                      <a:pt x="156200" y="75711"/>
                      <a:pt x="149184" y="83835"/>
                    </a:cubicBezTo>
                    <a:cubicBezTo>
                      <a:pt x="100441" y="69433"/>
                      <a:pt x="48743" y="53186"/>
                      <a:pt x="0" y="38784"/>
                    </a:cubicBezTo>
                    <a:cubicBezTo>
                      <a:pt x="3693" y="20321"/>
                      <a:pt x="6647" y="14782"/>
                      <a:pt x="9970" y="2965"/>
                    </a:cubicBezTo>
                    <a:cubicBezTo>
                      <a:pt x="11447" y="-2574"/>
                      <a:pt x="15878" y="1488"/>
                      <a:pt x="18833" y="750"/>
                    </a:cubicBezTo>
                    <a:close/>
                  </a:path>
                </a:pathLst>
              </a:custGeom>
              <a:solidFill>
                <a:srgbClr val="FDFEFD"/>
              </a:solidFill>
              <a:ln w="3692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482" name="Freeform: Shape 34">
                <a:extLst>
                  <a:ext uri="{FF2B5EF4-FFF2-40B4-BE49-F238E27FC236}">
                    <a16:creationId xmlns:a16="http://schemas.microsoft.com/office/drawing/2014/main" id="{252BDC4D-FEA3-4BA2-BFFA-61C50C81B7D5}"/>
                  </a:ext>
                </a:extLst>
              </p:cNvPr>
              <p:cNvSpPr/>
              <p:nvPr/>
            </p:nvSpPr>
            <p:spPr>
              <a:xfrm>
                <a:off x="6158357" y="3053558"/>
                <a:ext cx="160262" cy="55093"/>
              </a:xfrm>
              <a:custGeom>
                <a:avLst/>
                <a:gdLst>
                  <a:gd name="connsiteX0" fmla="*/ 160262 w 160262"/>
                  <a:gd name="connsiteY0" fmla="*/ 55094 h 55093"/>
                  <a:gd name="connsiteX1" fmla="*/ 4800 w 160262"/>
                  <a:gd name="connsiteY1" fmla="*/ 33307 h 55093"/>
                  <a:gd name="connsiteX2" fmla="*/ 0 w 160262"/>
                  <a:gd name="connsiteY2" fmla="*/ 34046 h 55093"/>
                  <a:gd name="connsiteX3" fmla="*/ 160262 w 160262"/>
                  <a:gd name="connsiteY3" fmla="*/ 55094 h 550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60262" h="55093">
                    <a:moveTo>
                      <a:pt x="160262" y="55094"/>
                    </a:moveTo>
                    <a:cubicBezTo>
                      <a:pt x="112257" y="21860"/>
                      <a:pt x="59452" y="19644"/>
                      <a:pt x="4800" y="33307"/>
                    </a:cubicBezTo>
                    <a:cubicBezTo>
                      <a:pt x="3323" y="33676"/>
                      <a:pt x="1846" y="34046"/>
                      <a:pt x="0" y="34046"/>
                    </a:cubicBezTo>
                    <a:cubicBezTo>
                      <a:pt x="38773" y="-16544"/>
                      <a:pt x="134783" y="-11744"/>
                      <a:pt x="160262" y="55094"/>
                    </a:cubicBezTo>
                    <a:close/>
                  </a:path>
                </a:pathLst>
              </a:custGeom>
              <a:solidFill>
                <a:srgbClr val="75491C"/>
              </a:solidFill>
              <a:ln w="3692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483" name="Freeform: Shape 35">
                <a:extLst>
                  <a:ext uri="{FF2B5EF4-FFF2-40B4-BE49-F238E27FC236}">
                    <a16:creationId xmlns:a16="http://schemas.microsoft.com/office/drawing/2014/main" id="{306ABFE3-D66E-4744-B4D6-303C3C08DB5F}"/>
                  </a:ext>
                </a:extLst>
              </p:cNvPr>
              <p:cNvSpPr/>
              <p:nvPr/>
            </p:nvSpPr>
            <p:spPr>
              <a:xfrm>
                <a:off x="6036480" y="3149271"/>
                <a:ext cx="48024" cy="124219"/>
              </a:xfrm>
              <a:custGeom>
                <a:avLst/>
                <a:gdLst>
                  <a:gd name="connsiteX0" fmla="*/ 48024 w 48024"/>
                  <a:gd name="connsiteY0" fmla="*/ 0 h 124219"/>
                  <a:gd name="connsiteX1" fmla="*/ 33623 w 48024"/>
                  <a:gd name="connsiteY1" fmla="*/ 77177 h 124219"/>
                  <a:gd name="connsiteX2" fmla="*/ 15159 w 48024"/>
                  <a:gd name="connsiteY2" fmla="*/ 121489 h 124219"/>
                  <a:gd name="connsiteX3" fmla="*/ 389 w 48024"/>
                  <a:gd name="connsiteY3" fmla="*/ 116689 h 124219"/>
                  <a:gd name="connsiteX4" fmla="*/ 9620 w 48024"/>
                  <a:gd name="connsiteY4" fmla="*/ 46528 h 124219"/>
                  <a:gd name="connsiteX5" fmla="*/ 48024 w 48024"/>
                  <a:gd name="connsiteY5" fmla="*/ 0 h 12421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48024" h="124219">
                    <a:moveTo>
                      <a:pt x="48024" y="0"/>
                    </a:moveTo>
                    <a:cubicBezTo>
                      <a:pt x="35469" y="24372"/>
                      <a:pt x="35100" y="50959"/>
                      <a:pt x="33623" y="77177"/>
                    </a:cubicBezTo>
                    <a:cubicBezTo>
                      <a:pt x="32515" y="94163"/>
                      <a:pt x="24760" y="108565"/>
                      <a:pt x="15159" y="121489"/>
                    </a:cubicBezTo>
                    <a:cubicBezTo>
                      <a:pt x="8882" y="129613"/>
                      <a:pt x="5928" y="117058"/>
                      <a:pt x="389" y="116689"/>
                    </a:cubicBezTo>
                    <a:cubicBezTo>
                      <a:pt x="-719" y="92686"/>
                      <a:pt x="20" y="69053"/>
                      <a:pt x="9620" y="46528"/>
                    </a:cubicBezTo>
                    <a:cubicBezTo>
                      <a:pt x="17744" y="27326"/>
                      <a:pt x="30669" y="11817"/>
                      <a:pt x="48024" y="0"/>
                    </a:cubicBezTo>
                    <a:close/>
                  </a:path>
                </a:pathLst>
              </a:custGeom>
              <a:solidFill>
                <a:srgbClr val="75491C"/>
              </a:solidFill>
              <a:ln w="3692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484" name="Freeform: Shape 36">
                <a:extLst>
                  <a:ext uri="{FF2B5EF4-FFF2-40B4-BE49-F238E27FC236}">
                    <a16:creationId xmlns:a16="http://schemas.microsoft.com/office/drawing/2014/main" id="{AFF83E6A-F4BC-4DD9-8F57-2D8B89977610}"/>
                  </a:ext>
                </a:extLst>
              </p:cNvPr>
              <p:cNvSpPr/>
              <p:nvPr/>
            </p:nvSpPr>
            <p:spPr>
              <a:xfrm>
                <a:off x="6350109" y="3206877"/>
                <a:ext cx="33038" cy="136259"/>
              </a:xfrm>
              <a:custGeom>
                <a:avLst/>
                <a:gdLst>
                  <a:gd name="connsiteX0" fmla="*/ 6545 w 33038"/>
                  <a:gd name="connsiteY0" fmla="*/ 136260 h 136259"/>
                  <a:gd name="connsiteX1" fmla="*/ 2852 w 33038"/>
                  <a:gd name="connsiteY1" fmla="*/ 119273 h 136259"/>
                  <a:gd name="connsiteX2" fmla="*/ 13930 w 33038"/>
                  <a:gd name="connsiteY2" fmla="*/ 63883 h 136259"/>
                  <a:gd name="connsiteX3" fmla="*/ 17253 w 33038"/>
                  <a:gd name="connsiteY3" fmla="*/ 0 h 136259"/>
                  <a:gd name="connsiteX4" fmla="*/ 30178 w 33038"/>
                  <a:gd name="connsiteY4" fmla="*/ 18463 h 136259"/>
                  <a:gd name="connsiteX5" fmla="*/ 28331 w 33038"/>
                  <a:gd name="connsiteY5" fmla="*/ 90101 h 136259"/>
                  <a:gd name="connsiteX6" fmla="*/ 6545 w 33038"/>
                  <a:gd name="connsiteY6" fmla="*/ 136260 h 13625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33038" h="136259">
                    <a:moveTo>
                      <a:pt x="6545" y="136260"/>
                    </a:moveTo>
                    <a:cubicBezTo>
                      <a:pt x="-1210" y="131828"/>
                      <a:pt x="-1579" y="127028"/>
                      <a:pt x="2852" y="119273"/>
                    </a:cubicBezTo>
                    <a:cubicBezTo>
                      <a:pt x="12453" y="102287"/>
                      <a:pt x="12453" y="82716"/>
                      <a:pt x="13930" y="63883"/>
                    </a:cubicBezTo>
                    <a:cubicBezTo>
                      <a:pt x="15776" y="42466"/>
                      <a:pt x="16145" y="21048"/>
                      <a:pt x="17253" y="0"/>
                    </a:cubicBezTo>
                    <a:cubicBezTo>
                      <a:pt x="27593" y="1846"/>
                      <a:pt x="28701" y="11817"/>
                      <a:pt x="30178" y="18463"/>
                    </a:cubicBezTo>
                    <a:cubicBezTo>
                      <a:pt x="35347" y="42466"/>
                      <a:pt x="32762" y="66099"/>
                      <a:pt x="28331" y="90101"/>
                    </a:cubicBezTo>
                    <a:cubicBezTo>
                      <a:pt x="25008" y="107457"/>
                      <a:pt x="17623" y="122597"/>
                      <a:pt x="6545" y="136260"/>
                    </a:cubicBezTo>
                    <a:close/>
                  </a:path>
                </a:pathLst>
              </a:custGeom>
              <a:solidFill>
                <a:srgbClr val="73471B"/>
              </a:solidFill>
              <a:ln w="3692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485" name="Freeform: Shape 37">
                <a:extLst>
                  <a:ext uri="{FF2B5EF4-FFF2-40B4-BE49-F238E27FC236}">
                    <a16:creationId xmlns:a16="http://schemas.microsoft.com/office/drawing/2014/main" id="{97ED9E1F-9A95-42DB-AC15-BE198E236E88}"/>
                  </a:ext>
                </a:extLst>
              </p:cNvPr>
              <p:cNvSpPr/>
              <p:nvPr/>
            </p:nvSpPr>
            <p:spPr>
              <a:xfrm>
                <a:off x="5800738" y="3543878"/>
                <a:ext cx="416702" cy="670672"/>
              </a:xfrm>
              <a:custGeom>
                <a:avLst/>
                <a:gdLst>
                  <a:gd name="connsiteX0" fmla="*/ 5707 w 416702"/>
                  <a:gd name="connsiteY0" fmla="*/ 636388 h 670672"/>
                  <a:gd name="connsiteX1" fmla="*/ 76976 w 416702"/>
                  <a:gd name="connsiteY1" fmla="*/ 559949 h 670672"/>
                  <a:gd name="connsiteX2" fmla="*/ 233915 w 416702"/>
                  <a:gd name="connsiteY2" fmla="*/ 338389 h 670672"/>
                  <a:gd name="connsiteX3" fmla="*/ 328816 w 416702"/>
                  <a:gd name="connsiteY3" fmla="*/ 65870 h 670672"/>
                  <a:gd name="connsiteX4" fmla="*/ 348757 w 416702"/>
                  <a:gd name="connsiteY4" fmla="*/ 41867 h 670672"/>
                  <a:gd name="connsiteX5" fmla="*/ 350234 w 416702"/>
                  <a:gd name="connsiteY5" fmla="*/ 30420 h 670672"/>
                  <a:gd name="connsiteX6" fmla="*/ 335833 w 416702"/>
                  <a:gd name="connsiteY6" fmla="*/ 12326 h 670672"/>
                  <a:gd name="connsiteX7" fmla="*/ 355773 w 416702"/>
                  <a:gd name="connsiteY7" fmla="*/ 2356 h 670672"/>
                  <a:gd name="connsiteX8" fmla="*/ 379406 w 416702"/>
                  <a:gd name="connsiteY8" fmla="*/ 140 h 670672"/>
                  <a:gd name="connsiteX9" fmla="*/ 416702 w 416702"/>
                  <a:gd name="connsiteY9" fmla="*/ 24142 h 670672"/>
                  <a:gd name="connsiteX10" fmla="*/ 400454 w 416702"/>
                  <a:gd name="connsiteY10" fmla="*/ 34482 h 670672"/>
                  <a:gd name="connsiteX11" fmla="*/ 392330 w 416702"/>
                  <a:gd name="connsiteY11" fmla="*/ 54053 h 670672"/>
                  <a:gd name="connsiteX12" fmla="*/ 391592 w 416702"/>
                  <a:gd name="connsiteY12" fmla="*/ 83964 h 670672"/>
                  <a:gd name="connsiteX13" fmla="*/ 309984 w 416702"/>
                  <a:gd name="connsiteY13" fmla="*/ 323249 h 670672"/>
                  <a:gd name="connsiteX14" fmla="*/ 142706 w 416702"/>
                  <a:gd name="connsiteY14" fmla="*/ 664822 h 670672"/>
                  <a:gd name="connsiteX15" fmla="*/ 132735 w 416702"/>
                  <a:gd name="connsiteY15" fmla="*/ 670361 h 670672"/>
                  <a:gd name="connsiteX16" fmla="*/ 108364 w 416702"/>
                  <a:gd name="connsiteY16" fmla="*/ 667406 h 670672"/>
                  <a:gd name="connsiteX17" fmla="*/ 166708 w 416702"/>
                  <a:gd name="connsiteY17" fmla="*/ 528931 h 670672"/>
                  <a:gd name="connsiteX18" fmla="*/ 165231 w 416702"/>
                  <a:gd name="connsiteY18" fmla="*/ 527823 h 670672"/>
                  <a:gd name="connsiteX19" fmla="*/ 92855 w 416702"/>
                  <a:gd name="connsiteY19" fmla="*/ 599092 h 670672"/>
                  <a:gd name="connsiteX20" fmla="*/ 4600 w 416702"/>
                  <a:gd name="connsiteY20" fmla="*/ 646727 h 670672"/>
                  <a:gd name="connsiteX21" fmla="*/ 5707 w 416702"/>
                  <a:gd name="connsiteY21" fmla="*/ 636388 h 67067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</a:cxnLst>
                <a:rect l="l" t="t" r="r" b="b"/>
                <a:pathLst>
                  <a:path w="416702" h="670672">
                    <a:moveTo>
                      <a:pt x="5707" y="636388"/>
                    </a:moveTo>
                    <a:cubicBezTo>
                      <a:pt x="23802" y="605739"/>
                      <a:pt x="49281" y="580998"/>
                      <a:pt x="76976" y="559949"/>
                    </a:cubicBezTo>
                    <a:cubicBezTo>
                      <a:pt x="151937" y="501605"/>
                      <a:pt x="199573" y="425167"/>
                      <a:pt x="233915" y="338389"/>
                    </a:cubicBezTo>
                    <a:cubicBezTo>
                      <a:pt x="268995" y="248657"/>
                      <a:pt x="299644" y="157448"/>
                      <a:pt x="328816" y="65870"/>
                    </a:cubicBezTo>
                    <a:cubicBezTo>
                      <a:pt x="332509" y="54422"/>
                      <a:pt x="341372" y="48883"/>
                      <a:pt x="348757" y="41867"/>
                    </a:cubicBezTo>
                    <a:cubicBezTo>
                      <a:pt x="353188" y="37805"/>
                      <a:pt x="354296" y="35220"/>
                      <a:pt x="350234" y="30420"/>
                    </a:cubicBezTo>
                    <a:cubicBezTo>
                      <a:pt x="345064" y="24881"/>
                      <a:pt x="341002" y="18603"/>
                      <a:pt x="335833" y="12326"/>
                    </a:cubicBezTo>
                    <a:cubicBezTo>
                      <a:pt x="341372" y="6787"/>
                      <a:pt x="349126" y="5679"/>
                      <a:pt x="355773" y="2356"/>
                    </a:cubicBezTo>
                    <a:cubicBezTo>
                      <a:pt x="363897" y="4941"/>
                      <a:pt x="371282" y="-968"/>
                      <a:pt x="379406" y="140"/>
                    </a:cubicBezTo>
                    <a:cubicBezTo>
                      <a:pt x="391223" y="7895"/>
                      <a:pt x="403408" y="15649"/>
                      <a:pt x="416702" y="24142"/>
                    </a:cubicBezTo>
                    <a:cubicBezTo>
                      <a:pt x="411163" y="27835"/>
                      <a:pt x="405993" y="31897"/>
                      <a:pt x="400454" y="34482"/>
                    </a:cubicBezTo>
                    <a:cubicBezTo>
                      <a:pt x="391223" y="38544"/>
                      <a:pt x="388638" y="45191"/>
                      <a:pt x="392330" y="54053"/>
                    </a:cubicBezTo>
                    <a:cubicBezTo>
                      <a:pt x="396392" y="64393"/>
                      <a:pt x="394177" y="73994"/>
                      <a:pt x="391592" y="83964"/>
                    </a:cubicBezTo>
                    <a:cubicBezTo>
                      <a:pt x="369436" y="165572"/>
                      <a:pt x="346911" y="246811"/>
                      <a:pt x="309984" y="323249"/>
                    </a:cubicBezTo>
                    <a:cubicBezTo>
                      <a:pt x="254594" y="437353"/>
                      <a:pt x="198465" y="551087"/>
                      <a:pt x="142706" y="664822"/>
                    </a:cubicBezTo>
                    <a:cubicBezTo>
                      <a:pt x="140490" y="669622"/>
                      <a:pt x="137905" y="671468"/>
                      <a:pt x="132735" y="670361"/>
                    </a:cubicBezTo>
                    <a:cubicBezTo>
                      <a:pt x="124981" y="669253"/>
                      <a:pt x="117226" y="668514"/>
                      <a:pt x="108364" y="667406"/>
                    </a:cubicBezTo>
                    <a:cubicBezTo>
                      <a:pt x="127935" y="620879"/>
                      <a:pt x="147506" y="575089"/>
                      <a:pt x="166708" y="528931"/>
                    </a:cubicBezTo>
                    <a:cubicBezTo>
                      <a:pt x="166339" y="528562"/>
                      <a:pt x="165600" y="528193"/>
                      <a:pt x="165231" y="527823"/>
                    </a:cubicBezTo>
                    <a:cubicBezTo>
                      <a:pt x="140859" y="551456"/>
                      <a:pt x="115749" y="574351"/>
                      <a:pt x="92855" y="599092"/>
                    </a:cubicBezTo>
                    <a:cubicBezTo>
                      <a:pt x="68483" y="625310"/>
                      <a:pt x="43742" y="648574"/>
                      <a:pt x="4600" y="646727"/>
                    </a:cubicBezTo>
                    <a:cubicBezTo>
                      <a:pt x="-6848" y="642296"/>
                      <a:pt x="6815" y="640081"/>
                      <a:pt x="5707" y="636388"/>
                    </a:cubicBezTo>
                    <a:close/>
                  </a:path>
                </a:pathLst>
              </a:custGeom>
              <a:solidFill>
                <a:srgbClr val="000000"/>
              </a:solidFill>
              <a:ln w="3692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grpSp>
            <p:nvGrpSpPr>
              <p:cNvPr id="1486" name="Graphic 58">
                <a:extLst>
                  <a:ext uri="{FF2B5EF4-FFF2-40B4-BE49-F238E27FC236}">
                    <a16:creationId xmlns:a16="http://schemas.microsoft.com/office/drawing/2014/main" id="{196CB8B3-15E5-4C8C-BA59-BAF133A142CB}"/>
                  </a:ext>
                </a:extLst>
              </p:cNvPr>
              <p:cNvGrpSpPr/>
              <p:nvPr/>
            </p:nvGrpSpPr>
            <p:grpSpPr>
              <a:xfrm>
                <a:off x="5782940" y="4525838"/>
                <a:ext cx="721881" cy="70961"/>
                <a:chOff x="5782940" y="4525838"/>
                <a:chExt cx="721881" cy="70961"/>
              </a:xfrm>
              <a:solidFill>
                <a:srgbClr val="000912"/>
              </a:solidFill>
            </p:grpSpPr>
            <p:sp>
              <p:nvSpPr>
                <p:cNvPr id="1494" name="Freeform: Shape 39">
                  <a:extLst>
                    <a:ext uri="{FF2B5EF4-FFF2-40B4-BE49-F238E27FC236}">
                      <a16:creationId xmlns:a16="http://schemas.microsoft.com/office/drawing/2014/main" id="{787FB2A8-45D2-41B2-B162-8A15F88773C9}"/>
                    </a:ext>
                  </a:extLst>
                </p:cNvPr>
                <p:cNvSpPr/>
                <p:nvPr/>
              </p:nvSpPr>
              <p:spPr>
                <a:xfrm>
                  <a:off x="5970400" y="4530331"/>
                  <a:ext cx="415056" cy="66468"/>
                </a:xfrm>
                <a:custGeom>
                  <a:avLst/>
                  <a:gdLst>
                    <a:gd name="connsiteX0" fmla="*/ 0 w 415056"/>
                    <a:gd name="connsiteY0" fmla="*/ 66468 h 66468"/>
                    <a:gd name="connsiteX1" fmla="*/ 415057 w 415056"/>
                    <a:gd name="connsiteY1" fmla="*/ 65360 h 66468"/>
                    <a:gd name="connsiteX2" fmla="*/ 415057 w 415056"/>
                    <a:gd name="connsiteY2" fmla="*/ 0 h 66468"/>
                    <a:gd name="connsiteX3" fmla="*/ 279905 w 415056"/>
                    <a:gd name="connsiteY3" fmla="*/ 3323 h 66468"/>
                    <a:gd name="connsiteX4" fmla="*/ 0 w 415056"/>
                    <a:gd name="connsiteY4" fmla="*/ 4062 h 66468"/>
                    <a:gd name="connsiteX5" fmla="*/ 0 w 415056"/>
                    <a:gd name="connsiteY5" fmla="*/ 66468 h 6646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415056" h="66468">
                      <a:moveTo>
                        <a:pt x="0" y="66468"/>
                      </a:moveTo>
                      <a:cubicBezTo>
                        <a:pt x="127397" y="66468"/>
                        <a:pt x="299107" y="65730"/>
                        <a:pt x="415057" y="65360"/>
                      </a:cubicBezTo>
                      <a:lnTo>
                        <a:pt x="415057" y="0"/>
                      </a:lnTo>
                      <a:cubicBezTo>
                        <a:pt x="360036" y="1477"/>
                        <a:pt x="299476" y="2954"/>
                        <a:pt x="279905" y="3323"/>
                      </a:cubicBezTo>
                      <a:cubicBezTo>
                        <a:pt x="281382" y="4431"/>
                        <a:pt x="118904" y="4801"/>
                        <a:pt x="0" y="4062"/>
                      </a:cubicBezTo>
                      <a:lnTo>
                        <a:pt x="0" y="66468"/>
                      </a:lnTo>
                      <a:close/>
                    </a:path>
                  </a:pathLst>
                </a:custGeom>
                <a:solidFill>
                  <a:srgbClr val="000912"/>
                </a:solidFill>
                <a:ln w="3692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1495" name="Freeform: Shape 40">
                  <a:extLst>
                    <a:ext uri="{FF2B5EF4-FFF2-40B4-BE49-F238E27FC236}">
                      <a16:creationId xmlns:a16="http://schemas.microsoft.com/office/drawing/2014/main" id="{46C2B0BA-CCFA-4531-A239-69B439A389AB}"/>
                    </a:ext>
                  </a:extLst>
                </p:cNvPr>
                <p:cNvSpPr/>
                <p:nvPr/>
              </p:nvSpPr>
              <p:spPr>
                <a:xfrm>
                  <a:off x="5782940" y="4533216"/>
                  <a:ext cx="171581" cy="63214"/>
                </a:xfrm>
                <a:custGeom>
                  <a:avLst/>
                  <a:gdLst>
                    <a:gd name="connsiteX0" fmla="*/ 171581 w 171581"/>
                    <a:gd name="connsiteY0" fmla="*/ 808 h 63214"/>
                    <a:gd name="connsiteX1" fmla="*/ 107698 w 171581"/>
                    <a:gd name="connsiteY1" fmla="*/ 70 h 63214"/>
                    <a:gd name="connsiteX2" fmla="*/ 31260 w 171581"/>
                    <a:gd name="connsiteY2" fmla="*/ 70 h 63214"/>
                    <a:gd name="connsiteX3" fmla="*/ 5780 w 171581"/>
                    <a:gd name="connsiteY3" fmla="*/ 2655 h 63214"/>
                    <a:gd name="connsiteX4" fmla="*/ 241 w 171581"/>
                    <a:gd name="connsiteY4" fmla="*/ 33304 h 63214"/>
                    <a:gd name="connsiteX5" fmla="*/ 23136 w 171581"/>
                    <a:gd name="connsiteY5" fmla="*/ 62107 h 63214"/>
                    <a:gd name="connsiteX6" fmla="*/ 171581 w 171581"/>
                    <a:gd name="connsiteY6" fmla="*/ 63215 h 63214"/>
                    <a:gd name="connsiteX7" fmla="*/ 171581 w 171581"/>
                    <a:gd name="connsiteY7" fmla="*/ 808 h 6321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171581" h="63214">
                      <a:moveTo>
                        <a:pt x="171581" y="808"/>
                      </a:moveTo>
                      <a:cubicBezTo>
                        <a:pt x="146840" y="808"/>
                        <a:pt x="125054" y="439"/>
                        <a:pt x="107698" y="70"/>
                      </a:cubicBezTo>
                      <a:cubicBezTo>
                        <a:pt x="107698" y="1178"/>
                        <a:pt x="41230" y="70"/>
                        <a:pt x="31260" y="70"/>
                      </a:cubicBezTo>
                      <a:cubicBezTo>
                        <a:pt x="23874" y="70"/>
                        <a:pt x="11319" y="-669"/>
                        <a:pt x="5780" y="2655"/>
                      </a:cubicBezTo>
                      <a:cubicBezTo>
                        <a:pt x="-867" y="6717"/>
                        <a:pt x="980" y="22595"/>
                        <a:pt x="241" y="33304"/>
                      </a:cubicBezTo>
                      <a:cubicBezTo>
                        <a:pt x="-1605" y="62476"/>
                        <a:pt x="7257" y="59522"/>
                        <a:pt x="23136" y="62107"/>
                      </a:cubicBezTo>
                      <a:cubicBezTo>
                        <a:pt x="28306" y="62845"/>
                        <a:pt x="88865" y="63215"/>
                        <a:pt x="171581" y="63215"/>
                      </a:cubicBezTo>
                      <a:lnTo>
                        <a:pt x="171581" y="808"/>
                      </a:lnTo>
                      <a:close/>
                    </a:path>
                  </a:pathLst>
                </a:custGeom>
                <a:solidFill>
                  <a:srgbClr val="000912"/>
                </a:solidFill>
                <a:ln w="3692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1496" name="Freeform: Shape 41">
                  <a:extLst>
                    <a:ext uri="{FF2B5EF4-FFF2-40B4-BE49-F238E27FC236}">
                      <a16:creationId xmlns:a16="http://schemas.microsoft.com/office/drawing/2014/main" id="{9A460E90-C76F-471C-980E-5ECAB8584C2C}"/>
                    </a:ext>
                  </a:extLst>
                </p:cNvPr>
                <p:cNvSpPr/>
                <p:nvPr/>
              </p:nvSpPr>
              <p:spPr>
                <a:xfrm>
                  <a:off x="6400597" y="4525838"/>
                  <a:ext cx="104225" cy="69484"/>
                </a:xfrm>
                <a:custGeom>
                  <a:avLst/>
                  <a:gdLst>
                    <a:gd name="connsiteX0" fmla="*/ 102656 w 104225"/>
                    <a:gd name="connsiteY0" fmla="*/ 34773 h 69484"/>
                    <a:gd name="connsiteX1" fmla="*/ 96010 w 104225"/>
                    <a:gd name="connsiteY1" fmla="*/ 8186 h 69484"/>
                    <a:gd name="connsiteX2" fmla="*/ 85670 w 104225"/>
                    <a:gd name="connsiteY2" fmla="*/ 62 h 69484"/>
                    <a:gd name="connsiteX3" fmla="*/ 0 w 104225"/>
                    <a:gd name="connsiteY3" fmla="*/ 3755 h 69484"/>
                    <a:gd name="connsiteX4" fmla="*/ 0 w 104225"/>
                    <a:gd name="connsiteY4" fmla="*/ 69484 h 69484"/>
                    <a:gd name="connsiteX5" fmla="*/ 81239 w 104225"/>
                    <a:gd name="connsiteY5" fmla="*/ 69115 h 69484"/>
                    <a:gd name="connsiteX6" fmla="*/ 100441 w 104225"/>
                    <a:gd name="connsiteY6" fmla="*/ 64314 h 69484"/>
                    <a:gd name="connsiteX7" fmla="*/ 102656 w 104225"/>
                    <a:gd name="connsiteY7" fmla="*/ 34773 h 6948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104225" h="69484">
                      <a:moveTo>
                        <a:pt x="102656" y="34773"/>
                      </a:moveTo>
                      <a:cubicBezTo>
                        <a:pt x="99702" y="26280"/>
                        <a:pt x="97117" y="17417"/>
                        <a:pt x="96010" y="8186"/>
                      </a:cubicBezTo>
                      <a:cubicBezTo>
                        <a:pt x="95271" y="800"/>
                        <a:pt x="91578" y="-307"/>
                        <a:pt x="85670" y="62"/>
                      </a:cubicBezTo>
                      <a:cubicBezTo>
                        <a:pt x="77915" y="1170"/>
                        <a:pt x="41727" y="2278"/>
                        <a:pt x="0" y="3755"/>
                      </a:cubicBezTo>
                      <a:lnTo>
                        <a:pt x="0" y="69484"/>
                      </a:lnTo>
                      <a:cubicBezTo>
                        <a:pt x="33603" y="69484"/>
                        <a:pt x="61298" y="69115"/>
                        <a:pt x="81239" y="69115"/>
                      </a:cubicBezTo>
                      <a:cubicBezTo>
                        <a:pt x="84932" y="69115"/>
                        <a:pt x="99702" y="68376"/>
                        <a:pt x="100441" y="64314"/>
                      </a:cubicBezTo>
                      <a:cubicBezTo>
                        <a:pt x="102656" y="54713"/>
                        <a:pt x="106349" y="45112"/>
                        <a:pt x="102656" y="34773"/>
                      </a:cubicBezTo>
                      <a:close/>
                    </a:path>
                  </a:pathLst>
                </a:custGeom>
                <a:solidFill>
                  <a:srgbClr val="000912"/>
                </a:solidFill>
                <a:ln w="3692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</p:grpSp>
          <p:sp>
            <p:nvSpPr>
              <p:cNvPr id="1487" name="Freeform: Shape 42">
                <a:extLst>
                  <a:ext uri="{FF2B5EF4-FFF2-40B4-BE49-F238E27FC236}">
                    <a16:creationId xmlns:a16="http://schemas.microsoft.com/office/drawing/2014/main" id="{1C8E04CF-4878-4E35-9FF6-3DA8E5F591A9}"/>
                  </a:ext>
                </a:extLst>
              </p:cNvPr>
              <p:cNvSpPr/>
              <p:nvPr/>
            </p:nvSpPr>
            <p:spPr>
              <a:xfrm>
                <a:off x="6100752" y="4521469"/>
                <a:ext cx="110780" cy="89362"/>
              </a:xfrm>
              <a:custGeom>
                <a:avLst/>
                <a:gdLst>
                  <a:gd name="connsiteX0" fmla="*/ 101179 w 110780"/>
                  <a:gd name="connsiteY0" fmla="*/ 0 h 89362"/>
                  <a:gd name="connsiteX1" fmla="*/ 9601 w 110780"/>
                  <a:gd name="connsiteY1" fmla="*/ 0 h 89362"/>
                  <a:gd name="connsiteX2" fmla="*/ 0 w 110780"/>
                  <a:gd name="connsiteY2" fmla="*/ 9601 h 89362"/>
                  <a:gd name="connsiteX3" fmla="*/ 0 w 110780"/>
                  <a:gd name="connsiteY3" fmla="*/ 79762 h 89362"/>
                  <a:gd name="connsiteX4" fmla="*/ 9601 w 110780"/>
                  <a:gd name="connsiteY4" fmla="*/ 89363 h 89362"/>
                  <a:gd name="connsiteX5" fmla="*/ 101179 w 110780"/>
                  <a:gd name="connsiteY5" fmla="*/ 89363 h 89362"/>
                  <a:gd name="connsiteX6" fmla="*/ 110780 w 110780"/>
                  <a:gd name="connsiteY6" fmla="*/ 79762 h 89362"/>
                  <a:gd name="connsiteX7" fmla="*/ 110780 w 110780"/>
                  <a:gd name="connsiteY7" fmla="*/ 9601 h 89362"/>
                  <a:gd name="connsiteX8" fmla="*/ 101179 w 110780"/>
                  <a:gd name="connsiteY8" fmla="*/ 0 h 89362"/>
                  <a:gd name="connsiteX9" fmla="*/ 101549 w 110780"/>
                  <a:gd name="connsiteY9" fmla="*/ 67576 h 89362"/>
                  <a:gd name="connsiteX10" fmla="*/ 91948 w 110780"/>
                  <a:gd name="connsiteY10" fmla="*/ 77177 h 89362"/>
                  <a:gd name="connsiteX11" fmla="*/ 18833 w 110780"/>
                  <a:gd name="connsiteY11" fmla="*/ 77177 h 89362"/>
                  <a:gd name="connsiteX12" fmla="*/ 9232 w 110780"/>
                  <a:gd name="connsiteY12" fmla="*/ 67576 h 89362"/>
                  <a:gd name="connsiteX13" fmla="*/ 9232 w 110780"/>
                  <a:gd name="connsiteY13" fmla="*/ 21787 h 89362"/>
                  <a:gd name="connsiteX14" fmla="*/ 18833 w 110780"/>
                  <a:gd name="connsiteY14" fmla="*/ 12186 h 89362"/>
                  <a:gd name="connsiteX15" fmla="*/ 91948 w 110780"/>
                  <a:gd name="connsiteY15" fmla="*/ 12186 h 89362"/>
                  <a:gd name="connsiteX16" fmla="*/ 101549 w 110780"/>
                  <a:gd name="connsiteY16" fmla="*/ 21787 h 89362"/>
                  <a:gd name="connsiteX17" fmla="*/ 101549 w 110780"/>
                  <a:gd name="connsiteY17" fmla="*/ 67576 h 893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</a:cxnLst>
                <a:rect l="l" t="t" r="r" b="b"/>
                <a:pathLst>
                  <a:path w="110780" h="89362">
                    <a:moveTo>
                      <a:pt x="101179" y="0"/>
                    </a:moveTo>
                    <a:lnTo>
                      <a:pt x="9601" y="0"/>
                    </a:lnTo>
                    <a:cubicBezTo>
                      <a:pt x="4431" y="0"/>
                      <a:pt x="0" y="4431"/>
                      <a:pt x="0" y="9601"/>
                    </a:cubicBezTo>
                    <a:lnTo>
                      <a:pt x="0" y="79762"/>
                    </a:lnTo>
                    <a:cubicBezTo>
                      <a:pt x="0" y="84932"/>
                      <a:pt x="4431" y="89363"/>
                      <a:pt x="9601" y="89363"/>
                    </a:cubicBezTo>
                    <a:lnTo>
                      <a:pt x="101179" y="89363"/>
                    </a:lnTo>
                    <a:cubicBezTo>
                      <a:pt x="106349" y="89363"/>
                      <a:pt x="110780" y="84932"/>
                      <a:pt x="110780" y="79762"/>
                    </a:cubicBezTo>
                    <a:lnTo>
                      <a:pt x="110780" y="9601"/>
                    </a:lnTo>
                    <a:cubicBezTo>
                      <a:pt x="110780" y="4431"/>
                      <a:pt x="106718" y="0"/>
                      <a:pt x="101179" y="0"/>
                    </a:cubicBezTo>
                    <a:close/>
                    <a:moveTo>
                      <a:pt x="101549" y="67576"/>
                    </a:moveTo>
                    <a:cubicBezTo>
                      <a:pt x="101549" y="72746"/>
                      <a:pt x="97117" y="77177"/>
                      <a:pt x="91948" y="77177"/>
                    </a:cubicBezTo>
                    <a:lnTo>
                      <a:pt x="18833" y="77177"/>
                    </a:lnTo>
                    <a:cubicBezTo>
                      <a:pt x="13663" y="77177"/>
                      <a:pt x="9232" y="72746"/>
                      <a:pt x="9232" y="67576"/>
                    </a:cubicBezTo>
                    <a:lnTo>
                      <a:pt x="9232" y="21787"/>
                    </a:lnTo>
                    <a:cubicBezTo>
                      <a:pt x="9232" y="16617"/>
                      <a:pt x="13663" y="12186"/>
                      <a:pt x="18833" y="12186"/>
                    </a:cubicBezTo>
                    <a:lnTo>
                      <a:pt x="91948" y="12186"/>
                    </a:lnTo>
                    <a:cubicBezTo>
                      <a:pt x="97117" y="12186"/>
                      <a:pt x="101549" y="16617"/>
                      <a:pt x="101549" y="21787"/>
                    </a:cubicBezTo>
                    <a:lnTo>
                      <a:pt x="101549" y="67576"/>
                    </a:lnTo>
                    <a:close/>
                  </a:path>
                </a:pathLst>
              </a:custGeom>
              <a:solidFill>
                <a:srgbClr val="979DA3"/>
              </a:solidFill>
              <a:ln w="3692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488" name="Freeform: Shape 59">
                <a:extLst>
                  <a:ext uri="{FF2B5EF4-FFF2-40B4-BE49-F238E27FC236}">
                    <a16:creationId xmlns:a16="http://schemas.microsoft.com/office/drawing/2014/main" id="{9333C6B2-89EC-43EC-8BFB-03DBC4FE7FF1}"/>
                  </a:ext>
                </a:extLst>
              </p:cNvPr>
              <p:cNvSpPr/>
              <p:nvPr/>
            </p:nvSpPr>
            <p:spPr>
              <a:xfrm>
                <a:off x="5589641" y="4999062"/>
                <a:ext cx="1040918" cy="1422672"/>
              </a:xfrm>
              <a:custGeom>
                <a:avLst/>
                <a:gdLst>
                  <a:gd name="connsiteX0" fmla="*/ 21831 w 1040918"/>
                  <a:gd name="connsiteY0" fmla="*/ 1397178 h 1422672"/>
                  <a:gd name="connsiteX1" fmla="*/ 12230 w 1040918"/>
                  <a:gd name="connsiteY1" fmla="*/ 1357297 h 1422672"/>
                  <a:gd name="connsiteX2" fmla="*/ 1891 w 1040918"/>
                  <a:gd name="connsiteY2" fmla="*/ 1249471 h 1422672"/>
                  <a:gd name="connsiteX3" fmla="*/ 8168 w 1040918"/>
                  <a:gd name="connsiteY3" fmla="*/ 1202574 h 1422672"/>
                  <a:gd name="connsiteX4" fmla="*/ 30324 w 1040918"/>
                  <a:gd name="connsiteY4" fmla="*/ 1136106 h 1422672"/>
                  <a:gd name="connsiteX5" fmla="*/ 96054 w 1040918"/>
                  <a:gd name="connsiteY5" fmla="*/ 992092 h 1422672"/>
                  <a:gd name="connsiteX6" fmla="*/ 156614 w 1040918"/>
                  <a:gd name="connsiteY6" fmla="*/ 860633 h 1422672"/>
                  <a:gd name="connsiteX7" fmla="*/ 193171 w 1040918"/>
                  <a:gd name="connsiteY7" fmla="*/ 767947 h 1422672"/>
                  <a:gd name="connsiteX8" fmla="*/ 226774 w 1040918"/>
                  <a:gd name="connsiteY8" fmla="*/ 675630 h 1422672"/>
                  <a:gd name="connsiteX9" fmla="*/ 257424 w 1040918"/>
                  <a:gd name="connsiteY9" fmla="*/ 589960 h 1422672"/>
                  <a:gd name="connsiteX10" fmla="*/ 296935 w 1040918"/>
                  <a:gd name="connsiteY10" fmla="*/ 483241 h 1422672"/>
                  <a:gd name="connsiteX11" fmla="*/ 344571 w 1040918"/>
                  <a:gd name="connsiteY11" fmla="*/ 373569 h 1422672"/>
                  <a:gd name="connsiteX12" fmla="*/ 386667 w 1040918"/>
                  <a:gd name="connsiteY12" fmla="*/ 289007 h 1422672"/>
                  <a:gd name="connsiteX13" fmla="*/ 440580 w 1040918"/>
                  <a:gd name="connsiteY13" fmla="*/ 188197 h 1422672"/>
                  <a:gd name="connsiteX14" fmla="*/ 490062 w 1040918"/>
                  <a:gd name="connsiteY14" fmla="*/ 105481 h 1422672"/>
                  <a:gd name="connsiteX15" fmla="*/ 524035 w 1040918"/>
                  <a:gd name="connsiteY15" fmla="*/ 48244 h 1422672"/>
                  <a:gd name="connsiteX16" fmla="*/ 554315 w 1040918"/>
                  <a:gd name="connsiteY16" fmla="*/ 2824 h 1422672"/>
                  <a:gd name="connsiteX17" fmla="*/ 562438 w 1040918"/>
                  <a:gd name="connsiteY17" fmla="*/ 3563 h 1422672"/>
                  <a:gd name="connsiteX18" fmla="*/ 641462 w 1040918"/>
                  <a:gd name="connsiteY18" fmla="*/ 95510 h 1422672"/>
                  <a:gd name="connsiteX19" fmla="*/ 719377 w 1040918"/>
                  <a:gd name="connsiteY19" fmla="*/ 184504 h 1422672"/>
                  <a:gd name="connsiteX20" fmla="*/ 768490 w 1040918"/>
                  <a:gd name="connsiteY20" fmla="*/ 241371 h 1422672"/>
                  <a:gd name="connsiteX21" fmla="*/ 783999 w 1040918"/>
                  <a:gd name="connsiteY21" fmla="*/ 277559 h 1422672"/>
                  <a:gd name="connsiteX22" fmla="*/ 807632 w 1040918"/>
                  <a:gd name="connsiteY22" fmla="*/ 345874 h 1422672"/>
                  <a:gd name="connsiteX23" fmla="*/ 839389 w 1040918"/>
                  <a:gd name="connsiteY23" fmla="*/ 438560 h 1422672"/>
                  <a:gd name="connsiteX24" fmla="*/ 863022 w 1040918"/>
                  <a:gd name="connsiteY24" fmla="*/ 506505 h 1422672"/>
                  <a:gd name="connsiteX25" fmla="*/ 888502 w 1040918"/>
                  <a:gd name="connsiteY25" fmla="*/ 584421 h 1422672"/>
                  <a:gd name="connsiteX26" fmla="*/ 916566 w 1040918"/>
                  <a:gd name="connsiteY26" fmla="*/ 671198 h 1422672"/>
                  <a:gd name="connsiteX27" fmla="*/ 947584 w 1040918"/>
                  <a:gd name="connsiteY27" fmla="*/ 773116 h 1422672"/>
                  <a:gd name="connsiteX28" fmla="*/ 966786 w 1040918"/>
                  <a:gd name="connsiteY28" fmla="*/ 840323 h 1422672"/>
                  <a:gd name="connsiteX29" fmla="*/ 1000020 w 1040918"/>
                  <a:gd name="connsiteY29" fmla="*/ 969197 h 1422672"/>
                  <a:gd name="connsiteX30" fmla="*/ 1014791 w 1040918"/>
                  <a:gd name="connsiteY30" fmla="*/ 1040097 h 1422672"/>
                  <a:gd name="connsiteX31" fmla="*/ 1034362 w 1040918"/>
                  <a:gd name="connsiteY31" fmla="*/ 1166755 h 1422672"/>
                  <a:gd name="connsiteX32" fmla="*/ 1040640 w 1040918"/>
                  <a:gd name="connsiteY32" fmla="*/ 1291568 h 1422672"/>
                  <a:gd name="connsiteX33" fmla="*/ 1031039 w 1040918"/>
                  <a:gd name="connsiteY33" fmla="*/ 1413426 h 1422672"/>
                  <a:gd name="connsiteX34" fmla="*/ 985619 w 1040918"/>
                  <a:gd name="connsiteY34" fmla="*/ 1420442 h 1422672"/>
                  <a:gd name="connsiteX35" fmla="*/ 978603 w 1040918"/>
                  <a:gd name="connsiteY35" fmla="*/ 1392009 h 1422672"/>
                  <a:gd name="connsiteX36" fmla="*/ 978603 w 1040918"/>
                  <a:gd name="connsiteY36" fmla="*/ 1392009 h 1422672"/>
                  <a:gd name="connsiteX37" fmla="*/ 882224 w 1040918"/>
                  <a:gd name="connsiteY37" fmla="*/ 980644 h 1422672"/>
                  <a:gd name="connsiteX38" fmla="*/ 846405 w 1040918"/>
                  <a:gd name="connsiteY38" fmla="*/ 796380 h 1422672"/>
                  <a:gd name="connsiteX39" fmla="*/ 793231 w 1040918"/>
                  <a:gd name="connsiteY39" fmla="*/ 500597 h 1422672"/>
                  <a:gd name="connsiteX40" fmla="*/ 756673 w 1040918"/>
                  <a:gd name="connsiteY40" fmla="*/ 411234 h 1422672"/>
                  <a:gd name="connsiteX41" fmla="*/ 705714 w 1040918"/>
                  <a:gd name="connsiteY41" fmla="*/ 305624 h 1422672"/>
                  <a:gd name="connsiteX42" fmla="*/ 638877 w 1040918"/>
                  <a:gd name="connsiteY42" fmla="*/ 164563 h 1422672"/>
                  <a:gd name="connsiteX43" fmla="*/ 603796 w 1040918"/>
                  <a:gd name="connsiteY43" fmla="*/ 94772 h 1422672"/>
                  <a:gd name="connsiteX44" fmla="*/ 584225 w 1040918"/>
                  <a:gd name="connsiteY44" fmla="*/ 54522 h 1422672"/>
                  <a:gd name="connsiteX45" fmla="*/ 539544 w 1040918"/>
                  <a:gd name="connsiteY45" fmla="*/ 137238 h 1422672"/>
                  <a:gd name="connsiteX46" fmla="*/ 489693 w 1040918"/>
                  <a:gd name="connsiteY46" fmla="*/ 230662 h 1422672"/>
                  <a:gd name="connsiteX47" fmla="*/ 424702 w 1040918"/>
                  <a:gd name="connsiteY47" fmla="*/ 352521 h 1422672"/>
                  <a:gd name="connsiteX48" fmla="*/ 327584 w 1040918"/>
                  <a:gd name="connsiteY48" fmla="*/ 534939 h 1422672"/>
                  <a:gd name="connsiteX49" fmla="*/ 285857 w 1040918"/>
                  <a:gd name="connsiteY49" fmla="*/ 620978 h 1422672"/>
                  <a:gd name="connsiteX50" fmla="*/ 242653 w 1040918"/>
                  <a:gd name="connsiteY50" fmla="*/ 792318 h 1422672"/>
                  <a:gd name="connsiteX51" fmla="*/ 145166 w 1040918"/>
                  <a:gd name="connsiteY51" fmla="*/ 1223253 h 1422672"/>
                  <a:gd name="connsiteX52" fmla="*/ 128180 w 1040918"/>
                  <a:gd name="connsiteY52" fmla="*/ 1300430 h 1422672"/>
                  <a:gd name="connsiteX53" fmla="*/ 116733 w 1040918"/>
                  <a:gd name="connsiteY53" fmla="*/ 1354343 h 1422672"/>
                  <a:gd name="connsiteX54" fmla="*/ 107132 w 1040918"/>
                  <a:gd name="connsiteY54" fmla="*/ 1396809 h 1422672"/>
                  <a:gd name="connsiteX55" fmla="*/ 93469 w 1040918"/>
                  <a:gd name="connsiteY55" fmla="*/ 1399763 h 1422672"/>
                  <a:gd name="connsiteX56" fmla="*/ 21831 w 1040918"/>
                  <a:gd name="connsiteY56" fmla="*/ 1397178 h 142267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</a:cxnLst>
                <a:rect l="l" t="t" r="r" b="b"/>
                <a:pathLst>
                  <a:path w="1040918" h="1422672">
                    <a:moveTo>
                      <a:pt x="21831" y="1397178"/>
                    </a:moveTo>
                    <a:cubicBezTo>
                      <a:pt x="19615" y="1387946"/>
                      <a:pt x="16661" y="1373545"/>
                      <a:pt x="12230" y="1357297"/>
                    </a:cubicBezTo>
                    <a:cubicBezTo>
                      <a:pt x="783" y="1321848"/>
                      <a:pt x="-2541" y="1286029"/>
                      <a:pt x="1891" y="1249471"/>
                    </a:cubicBezTo>
                    <a:cubicBezTo>
                      <a:pt x="3737" y="1233593"/>
                      <a:pt x="4106" y="1217714"/>
                      <a:pt x="8168" y="1202574"/>
                    </a:cubicBezTo>
                    <a:cubicBezTo>
                      <a:pt x="14076" y="1180049"/>
                      <a:pt x="22200" y="1157893"/>
                      <a:pt x="30324" y="1136106"/>
                    </a:cubicBezTo>
                    <a:cubicBezTo>
                      <a:pt x="48418" y="1086255"/>
                      <a:pt x="73159" y="1039727"/>
                      <a:pt x="96054" y="992092"/>
                    </a:cubicBezTo>
                    <a:cubicBezTo>
                      <a:pt x="117102" y="948518"/>
                      <a:pt x="138150" y="904945"/>
                      <a:pt x="156614" y="860633"/>
                    </a:cubicBezTo>
                    <a:cubicBezTo>
                      <a:pt x="169169" y="829983"/>
                      <a:pt x="182462" y="799334"/>
                      <a:pt x="193171" y="767947"/>
                    </a:cubicBezTo>
                    <a:cubicBezTo>
                      <a:pt x="203880" y="736928"/>
                      <a:pt x="216435" y="706648"/>
                      <a:pt x="226774" y="675630"/>
                    </a:cubicBezTo>
                    <a:cubicBezTo>
                      <a:pt x="236375" y="646827"/>
                      <a:pt x="247453" y="618762"/>
                      <a:pt x="257424" y="589960"/>
                    </a:cubicBezTo>
                    <a:cubicBezTo>
                      <a:pt x="269979" y="554141"/>
                      <a:pt x="282903" y="518322"/>
                      <a:pt x="296935" y="483241"/>
                    </a:cubicBezTo>
                    <a:cubicBezTo>
                      <a:pt x="312075" y="446314"/>
                      <a:pt x="327584" y="409757"/>
                      <a:pt x="344571" y="373569"/>
                    </a:cubicBezTo>
                    <a:cubicBezTo>
                      <a:pt x="358234" y="345135"/>
                      <a:pt x="372266" y="317071"/>
                      <a:pt x="386667" y="289007"/>
                    </a:cubicBezTo>
                    <a:cubicBezTo>
                      <a:pt x="404392" y="255034"/>
                      <a:pt x="421378" y="221061"/>
                      <a:pt x="440580" y="188197"/>
                    </a:cubicBezTo>
                    <a:cubicBezTo>
                      <a:pt x="456828" y="160502"/>
                      <a:pt x="471599" y="132068"/>
                      <a:pt x="490062" y="105481"/>
                    </a:cubicBezTo>
                    <a:cubicBezTo>
                      <a:pt x="502617" y="87387"/>
                      <a:pt x="512218" y="67077"/>
                      <a:pt x="524035" y="48244"/>
                    </a:cubicBezTo>
                    <a:cubicBezTo>
                      <a:pt x="533636" y="32735"/>
                      <a:pt x="544344" y="17964"/>
                      <a:pt x="554315" y="2824"/>
                    </a:cubicBezTo>
                    <a:cubicBezTo>
                      <a:pt x="557638" y="-2346"/>
                      <a:pt x="560223" y="609"/>
                      <a:pt x="562438" y="3563"/>
                    </a:cubicBezTo>
                    <a:cubicBezTo>
                      <a:pt x="587179" y="35320"/>
                      <a:pt x="615244" y="64492"/>
                      <a:pt x="641462" y="95510"/>
                    </a:cubicBezTo>
                    <a:cubicBezTo>
                      <a:pt x="666941" y="125790"/>
                      <a:pt x="692790" y="155701"/>
                      <a:pt x="719377" y="184504"/>
                    </a:cubicBezTo>
                    <a:cubicBezTo>
                      <a:pt x="736363" y="202967"/>
                      <a:pt x="752611" y="221800"/>
                      <a:pt x="768490" y="241371"/>
                    </a:cubicBezTo>
                    <a:cubicBezTo>
                      <a:pt x="776614" y="251341"/>
                      <a:pt x="781045" y="265004"/>
                      <a:pt x="783999" y="277559"/>
                    </a:cubicBezTo>
                    <a:cubicBezTo>
                      <a:pt x="789538" y="301192"/>
                      <a:pt x="799877" y="322979"/>
                      <a:pt x="807632" y="345874"/>
                    </a:cubicBezTo>
                    <a:cubicBezTo>
                      <a:pt x="817602" y="376892"/>
                      <a:pt x="828680" y="407911"/>
                      <a:pt x="839389" y="438560"/>
                    </a:cubicBezTo>
                    <a:cubicBezTo>
                      <a:pt x="847144" y="461085"/>
                      <a:pt x="856745" y="483611"/>
                      <a:pt x="863022" y="506505"/>
                    </a:cubicBezTo>
                    <a:cubicBezTo>
                      <a:pt x="870408" y="532723"/>
                      <a:pt x="880008" y="558572"/>
                      <a:pt x="888502" y="584421"/>
                    </a:cubicBezTo>
                    <a:cubicBezTo>
                      <a:pt x="898103" y="613223"/>
                      <a:pt x="906596" y="642765"/>
                      <a:pt x="916566" y="671198"/>
                    </a:cubicBezTo>
                    <a:cubicBezTo>
                      <a:pt x="928382" y="704802"/>
                      <a:pt x="937614" y="738774"/>
                      <a:pt x="947584" y="773116"/>
                    </a:cubicBezTo>
                    <a:cubicBezTo>
                      <a:pt x="954231" y="795642"/>
                      <a:pt x="960509" y="817798"/>
                      <a:pt x="966786" y="840323"/>
                    </a:cubicBezTo>
                    <a:cubicBezTo>
                      <a:pt x="978603" y="883158"/>
                      <a:pt x="990789" y="925624"/>
                      <a:pt x="1000020" y="969197"/>
                    </a:cubicBezTo>
                    <a:cubicBezTo>
                      <a:pt x="1004821" y="992830"/>
                      <a:pt x="1009991" y="1016463"/>
                      <a:pt x="1014791" y="1040097"/>
                    </a:cubicBezTo>
                    <a:cubicBezTo>
                      <a:pt x="1022915" y="1082193"/>
                      <a:pt x="1028823" y="1124290"/>
                      <a:pt x="1034362" y="1166755"/>
                    </a:cubicBezTo>
                    <a:cubicBezTo>
                      <a:pt x="1039532" y="1208483"/>
                      <a:pt x="1041748" y="1249841"/>
                      <a:pt x="1040640" y="1291568"/>
                    </a:cubicBezTo>
                    <a:cubicBezTo>
                      <a:pt x="1039901" y="1328864"/>
                      <a:pt x="1026977" y="1410472"/>
                      <a:pt x="1031039" y="1413426"/>
                    </a:cubicBezTo>
                    <a:cubicBezTo>
                      <a:pt x="1016637" y="1421181"/>
                      <a:pt x="1002236" y="1425612"/>
                      <a:pt x="985619" y="1420442"/>
                    </a:cubicBezTo>
                    <a:cubicBezTo>
                      <a:pt x="986358" y="1410102"/>
                      <a:pt x="982296" y="1400871"/>
                      <a:pt x="978603" y="1392009"/>
                    </a:cubicBezTo>
                    <a:lnTo>
                      <a:pt x="978603" y="1392009"/>
                    </a:lnTo>
                    <a:cubicBezTo>
                      <a:pt x="971587" y="1366529"/>
                      <a:pt x="885917" y="1003170"/>
                      <a:pt x="882224" y="980644"/>
                    </a:cubicBezTo>
                    <a:cubicBezTo>
                      <a:pt x="875947" y="944456"/>
                      <a:pt x="850098" y="821121"/>
                      <a:pt x="846405" y="796380"/>
                    </a:cubicBezTo>
                    <a:cubicBezTo>
                      <a:pt x="831265" y="697416"/>
                      <a:pt x="806894" y="599560"/>
                      <a:pt x="793231" y="500597"/>
                    </a:cubicBezTo>
                    <a:cubicBezTo>
                      <a:pt x="788799" y="468470"/>
                      <a:pt x="770705" y="439668"/>
                      <a:pt x="756673" y="411234"/>
                    </a:cubicBezTo>
                    <a:cubicBezTo>
                      <a:pt x="739687" y="376892"/>
                      <a:pt x="717531" y="341812"/>
                      <a:pt x="705714" y="305624"/>
                    </a:cubicBezTo>
                    <a:cubicBezTo>
                      <a:pt x="685405" y="257619"/>
                      <a:pt x="662510" y="211091"/>
                      <a:pt x="638877" y="164563"/>
                    </a:cubicBezTo>
                    <a:cubicBezTo>
                      <a:pt x="627060" y="141300"/>
                      <a:pt x="615244" y="118036"/>
                      <a:pt x="603796" y="94772"/>
                    </a:cubicBezTo>
                    <a:cubicBezTo>
                      <a:pt x="601581" y="90341"/>
                      <a:pt x="581271" y="58584"/>
                      <a:pt x="584225" y="54522"/>
                    </a:cubicBezTo>
                    <a:cubicBezTo>
                      <a:pt x="566131" y="79632"/>
                      <a:pt x="553945" y="109912"/>
                      <a:pt x="539544" y="137238"/>
                    </a:cubicBezTo>
                    <a:cubicBezTo>
                      <a:pt x="522927" y="168256"/>
                      <a:pt x="506310" y="199644"/>
                      <a:pt x="489693" y="230662"/>
                    </a:cubicBezTo>
                    <a:cubicBezTo>
                      <a:pt x="467906" y="271282"/>
                      <a:pt x="446119" y="311901"/>
                      <a:pt x="424702" y="352521"/>
                    </a:cubicBezTo>
                    <a:cubicBezTo>
                      <a:pt x="392206" y="413450"/>
                      <a:pt x="360080" y="474009"/>
                      <a:pt x="327584" y="534939"/>
                    </a:cubicBezTo>
                    <a:cubicBezTo>
                      <a:pt x="312444" y="563372"/>
                      <a:pt x="296197" y="591067"/>
                      <a:pt x="285857" y="620978"/>
                    </a:cubicBezTo>
                    <a:cubicBezTo>
                      <a:pt x="266655" y="676737"/>
                      <a:pt x="255577" y="734712"/>
                      <a:pt x="242653" y="792318"/>
                    </a:cubicBezTo>
                    <a:cubicBezTo>
                      <a:pt x="210157" y="935963"/>
                      <a:pt x="177293" y="1079239"/>
                      <a:pt x="145166" y="1223253"/>
                    </a:cubicBezTo>
                    <a:cubicBezTo>
                      <a:pt x="139627" y="1249102"/>
                      <a:pt x="133719" y="1274582"/>
                      <a:pt x="128180" y="1300430"/>
                    </a:cubicBezTo>
                    <a:cubicBezTo>
                      <a:pt x="125226" y="1313355"/>
                      <a:pt x="121533" y="1332556"/>
                      <a:pt x="116733" y="1354343"/>
                    </a:cubicBezTo>
                    <a:cubicBezTo>
                      <a:pt x="113779" y="1369114"/>
                      <a:pt x="107132" y="1396809"/>
                      <a:pt x="107132" y="1396809"/>
                    </a:cubicBezTo>
                    <a:cubicBezTo>
                      <a:pt x="103808" y="1402348"/>
                      <a:pt x="98269" y="1399763"/>
                      <a:pt x="93469" y="1399763"/>
                    </a:cubicBezTo>
                    <a:cubicBezTo>
                      <a:pt x="74636" y="1400502"/>
                      <a:pt x="38079" y="1399024"/>
                      <a:pt x="21831" y="1397178"/>
                    </a:cubicBezTo>
                    <a:close/>
                  </a:path>
                </a:pathLst>
              </a:custGeom>
              <a:solidFill>
                <a:srgbClr val="2C3441"/>
              </a:solidFill>
              <a:ln w="3692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489" name="Freeform: Shape 60">
                <a:extLst>
                  <a:ext uri="{FF2B5EF4-FFF2-40B4-BE49-F238E27FC236}">
                    <a16:creationId xmlns:a16="http://schemas.microsoft.com/office/drawing/2014/main" id="{64FF3415-2E25-4BDE-BCB7-43DF5B3CE006}"/>
                  </a:ext>
                </a:extLst>
              </p:cNvPr>
              <p:cNvSpPr/>
              <p:nvPr/>
            </p:nvSpPr>
            <p:spPr>
              <a:xfrm>
                <a:off x="5336672" y="3995263"/>
                <a:ext cx="490059" cy="735629"/>
              </a:xfrm>
              <a:custGeom>
                <a:avLst/>
                <a:gdLst>
                  <a:gd name="connsiteX0" fmla="*/ 65 w 490059"/>
                  <a:gd name="connsiteY0" fmla="*/ 692746 h 735629"/>
                  <a:gd name="connsiteX1" fmla="*/ 35515 w 490059"/>
                  <a:gd name="connsiteY1" fmla="*/ 670590 h 735629"/>
                  <a:gd name="connsiteX2" fmla="*/ 84258 w 490059"/>
                  <a:gd name="connsiteY2" fmla="*/ 603383 h 735629"/>
                  <a:gd name="connsiteX3" fmla="*/ 137433 w 490059"/>
                  <a:gd name="connsiteY3" fmla="*/ 519190 h 735629"/>
                  <a:gd name="connsiteX4" fmla="*/ 168451 w 490059"/>
                  <a:gd name="connsiteY4" fmla="*/ 467123 h 735629"/>
                  <a:gd name="connsiteX5" fmla="*/ 208701 w 490059"/>
                  <a:gd name="connsiteY5" fmla="*/ 396224 h 735629"/>
                  <a:gd name="connsiteX6" fmla="*/ 254121 w 490059"/>
                  <a:gd name="connsiteY6" fmla="*/ 315724 h 735629"/>
                  <a:gd name="connsiteX7" fmla="*/ 305819 w 490059"/>
                  <a:gd name="connsiteY7" fmla="*/ 218237 h 735629"/>
                  <a:gd name="connsiteX8" fmla="*/ 374502 w 490059"/>
                  <a:gd name="connsiteY8" fmla="*/ 87886 h 735629"/>
                  <a:gd name="connsiteX9" fmla="*/ 428415 w 490059"/>
                  <a:gd name="connsiteY9" fmla="*/ 0 h 735629"/>
                  <a:gd name="connsiteX10" fmla="*/ 429523 w 490059"/>
                  <a:gd name="connsiteY10" fmla="*/ 369 h 735629"/>
                  <a:gd name="connsiteX11" fmla="*/ 430262 w 490059"/>
                  <a:gd name="connsiteY11" fmla="*/ 1477 h 735629"/>
                  <a:gd name="connsiteX12" fmla="*/ 440232 w 490059"/>
                  <a:gd name="connsiteY12" fmla="*/ 71638 h 735629"/>
                  <a:gd name="connsiteX13" fmla="*/ 458326 w 490059"/>
                  <a:gd name="connsiteY13" fmla="*/ 136260 h 735629"/>
                  <a:gd name="connsiteX14" fmla="*/ 486760 w 490059"/>
                  <a:gd name="connsiteY14" fmla="*/ 281751 h 735629"/>
                  <a:gd name="connsiteX15" fmla="*/ 488237 w 490059"/>
                  <a:gd name="connsiteY15" fmla="*/ 380715 h 735629"/>
                  <a:gd name="connsiteX16" fmla="*/ 472727 w 490059"/>
                  <a:gd name="connsiteY16" fmla="*/ 471924 h 735629"/>
                  <a:gd name="connsiteX17" fmla="*/ 447987 w 490059"/>
                  <a:gd name="connsiteY17" fmla="*/ 587135 h 735629"/>
                  <a:gd name="connsiteX18" fmla="*/ 427677 w 490059"/>
                  <a:gd name="connsiteY18" fmla="*/ 666897 h 735629"/>
                  <a:gd name="connsiteX19" fmla="*/ 412906 w 490059"/>
                  <a:gd name="connsiteY19" fmla="*/ 725241 h 735629"/>
                  <a:gd name="connsiteX20" fmla="*/ 393704 w 490059"/>
                  <a:gd name="connsiteY20" fmla="*/ 732257 h 735629"/>
                  <a:gd name="connsiteX21" fmla="*/ 364532 w 490059"/>
                  <a:gd name="connsiteY21" fmla="*/ 734842 h 735629"/>
                  <a:gd name="connsiteX22" fmla="*/ 350869 w 490059"/>
                  <a:gd name="connsiteY22" fmla="*/ 730042 h 735629"/>
                  <a:gd name="connsiteX23" fmla="*/ 317635 w 490059"/>
                  <a:gd name="connsiteY23" fmla="*/ 715271 h 735629"/>
                  <a:gd name="connsiteX24" fmla="*/ 264461 w 490059"/>
                  <a:gd name="connsiteY24" fmla="*/ 692007 h 735629"/>
                  <a:gd name="connsiteX25" fmla="*/ 188392 w 490059"/>
                  <a:gd name="connsiteY25" fmla="*/ 682037 h 735629"/>
                  <a:gd name="connsiteX26" fmla="*/ 19267 w 490059"/>
                  <a:gd name="connsiteY26" fmla="*/ 697177 h 735629"/>
                  <a:gd name="connsiteX27" fmla="*/ 65 w 490059"/>
                  <a:gd name="connsiteY27" fmla="*/ 692746 h 73562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</a:cxnLst>
                <a:rect l="l" t="t" r="r" b="b"/>
                <a:pathLst>
                  <a:path w="490059" h="735629">
                    <a:moveTo>
                      <a:pt x="65" y="692746"/>
                    </a:moveTo>
                    <a:cubicBezTo>
                      <a:pt x="18529" y="695700"/>
                      <a:pt x="26652" y="683145"/>
                      <a:pt x="35515" y="670590"/>
                    </a:cubicBezTo>
                    <a:cubicBezTo>
                      <a:pt x="51393" y="648064"/>
                      <a:pt x="69118" y="626278"/>
                      <a:pt x="84258" y="603383"/>
                    </a:cubicBezTo>
                    <a:cubicBezTo>
                      <a:pt x="102721" y="575688"/>
                      <a:pt x="119339" y="547254"/>
                      <a:pt x="137433" y="519190"/>
                    </a:cubicBezTo>
                    <a:cubicBezTo>
                      <a:pt x="148511" y="502204"/>
                      <a:pt x="157742" y="484479"/>
                      <a:pt x="168451" y="467123"/>
                    </a:cubicBezTo>
                    <a:cubicBezTo>
                      <a:pt x="182853" y="444229"/>
                      <a:pt x="195038" y="419488"/>
                      <a:pt x="208701" y="396224"/>
                    </a:cubicBezTo>
                    <a:cubicBezTo>
                      <a:pt x="224210" y="369637"/>
                      <a:pt x="240458" y="343419"/>
                      <a:pt x="254121" y="315724"/>
                    </a:cubicBezTo>
                    <a:cubicBezTo>
                      <a:pt x="270369" y="282859"/>
                      <a:pt x="290309" y="251840"/>
                      <a:pt x="305819" y="218237"/>
                    </a:cubicBezTo>
                    <a:cubicBezTo>
                      <a:pt x="315419" y="197927"/>
                      <a:pt x="362317" y="111519"/>
                      <a:pt x="374502" y="87886"/>
                    </a:cubicBezTo>
                    <a:cubicBezTo>
                      <a:pt x="385580" y="66837"/>
                      <a:pt x="423246" y="4801"/>
                      <a:pt x="428415" y="0"/>
                    </a:cubicBezTo>
                    <a:cubicBezTo>
                      <a:pt x="428415" y="0"/>
                      <a:pt x="429154" y="369"/>
                      <a:pt x="429523" y="369"/>
                    </a:cubicBezTo>
                    <a:cubicBezTo>
                      <a:pt x="429892" y="739"/>
                      <a:pt x="429892" y="1108"/>
                      <a:pt x="430262" y="1477"/>
                    </a:cubicBezTo>
                    <a:cubicBezTo>
                      <a:pt x="421399" y="26587"/>
                      <a:pt x="434693" y="48743"/>
                      <a:pt x="440232" y="71638"/>
                    </a:cubicBezTo>
                    <a:cubicBezTo>
                      <a:pt x="446509" y="93055"/>
                      <a:pt x="452048" y="114842"/>
                      <a:pt x="458326" y="136260"/>
                    </a:cubicBezTo>
                    <a:cubicBezTo>
                      <a:pt x="462388" y="152508"/>
                      <a:pt x="486390" y="276212"/>
                      <a:pt x="486760" y="281751"/>
                    </a:cubicBezTo>
                    <a:cubicBezTo>
                      <a:pt x="490452" y="314616"/>
                      <a:pt x="491191" y="347481"/>
                      <a:pt x="488237" y="380715"/>
                    </a:cubicBezTo>
                    <a:cubicBezTo>
                      <a:pt x="487867" y="384407"/>
                      <a:pt x="479005" y="461584"/>
                      <a:pt x="472727" y="471924"/>
                    </a:cubicBezTo>
                    <a:cubicBezTo>
                      <a:pt x="471620" y="473401"/>
                      <a:pt x="450941" y="574211"/>
                      <a:pt x="447987" y="587135"/>
                    </a:cubicBezTo>
                    <a:cubicBezTo>
                      <a:pt x="446879" y="591567"/>
                      <a:pt x="433216" y="644741"/>
                      <a:pt x="427677" y="666897"/>
                    </a:cubicBezTo>
                    <a:cubicBezTo>
                      <a:pt x="422876" y="686468"/>
                      <a:pt x="417707" y="706039"/>
                      <a:pt x="412906" y="725241"/>
                    </a:cubicBezTo>
                    <a:cubicBezTo>
                      <a:pt x="409952" y="736319"/>
                      <a:pt x="402567" y="728565"/>
                      <a:pt x="393704" y="732257"/>
                    </a:cubicBezTo>
                    <a:cubicBezTo>
                      <a:pt x="384473" y="737796"/>
                      <a:pt x="374502" y="734842"/>
                      <a:pt x="364532" y="734842"/>
                    </a:cubicBezTo>
                    <a:cubicBezTo>
                      <a:pt x="359732" y="733734"/>
                      <a:pt x="355300" y="732257"/>
                      <a:pt x="350869" y="730042"/>
                    </a:cubicBezTo>
                    <a:cubicBezTo>
                      <a:pt x="339791" y="725241"/>
                      <a:pt x="328713" y="720072"/>
                      <a:pt x="317635" y="715271"/>
                    </a:cubicBezTo>
                    <a:cubicBezTo>
                      <a:pt x="311727" y="712317"/>
                      <a:pt x="269261" y="695331"/>
                      <a:pt x="264461" y="692007"/>
                    </a:cubicBezTo>
                    <a:cubicBezTo>
                      <a:pt x="240089" y="679821"/>
                      <a:pt x="214610" y="677975"/>
                      <a:pt x="188392" y="682037"/>
                    </a:cubicBezTo>
                    <a:cubicBezTo>
                      <a:pt x="174359" y="684253"/>
                      <a:pt x="40685" y="696438"/>
                      <a:pt x="19267" y="697177"/>
                    </a:cubicBezTo>
                    <a:cubicBezTo>
                      <a:pt x="12251" y="697546"/>
                      <a:pt x="-1043" y="692746"/>
                      <a:pt x="65" y="692746"/>
                    </a:cubicBezTo>
                    <a:close/>
                  </a:path>
                </a:pathLst>
              </a:custGeom>
              <a:solidFill>
                <a:srgbClr val="2C3441"/>
              </a:solidFill>
              <a:ln w="3692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490" name="Freeform: Shape 61">
                <a:extLst>
                  <a:ext uri="{FF2B5EF4-FFF2-40B4-BE49-F238E27FC236}">
                    <a16:creationId xmlns:a16="http://schemas.microsoft.com/office/drawing/2014/main" id="{8F98BF27-46CC-472E-8956-DEC95B6815D0}"/>
                  </a:ext>
                </a:extLst>
              </p:cNvPr>
              <p:cNvSpPr/>
              <p:nvPr/>
            </p:nvSpPr>
            <p:spPr>
              <a:xfrm>
                <a:off x="6523875" y="4626341"/>
                <a:ext cx="68630" cy="246309"/>
              </a:xfrm>
              <a:custGeom>
                <a:avLst/>
                <a:gdLst>
                  <a:gd name="connsiteX0" fmla="*/ 68372 w 68630"/>
                  <a:gd name="connsiteY0" fmla="*/ 178726 h 246309"/>
                  <a:gd name="connsiteX1" fmla="*/ 68002 w 68630"/>
                  <a:gd name="connsiteY1" fmla="*/ 183157 h 246309"/>
                  <a:gd name="connsiteX2" fmla="*/ 53601 w 68630"/>
                  <a:gd name="connsiteY2" fmla="*/ 232638 h 246309"/>
                  <a:gd name="connsiteX3" fmla="*/ 55078 w 68630"/>
                  <a:gd name="connsiteY3" fmla="*/ 246301 h 246309"/>
                  <a:gd name="connsiteX4" fmla="*/ 44369 w 68630"/>
                  <a:gd name="connsiteY4" fmla="*/ 206051 h 246309"/>
                  <a:gd name="connsiteX5" fmla="*/ 34030 w 68630"/>
                  <a:gd name="connsiteY5" fmla="*/ 139214 h 246309"/>
                  <a:gd name="connsiteX6" fmla="*/ 23321 w 68630"/>
                  <a:gd name="connsiteY6" fmla="*/ 90471 h 246309"/>
                  <a:gd name="connsiteX7" fmla="*/ 426 w 68630"/>
                  <a:gd name="connsiteY7" fmla="*/ 4801 h 246309"/>
                  <a:gd name="connsiteX8" fmla="*/ 426 w 68630"/>
                  <a:gd name="connsiteY8" fmla="*/ 0 h 246309"/>
                  <a:gd name="connsiteX9" fmla="*/ 17043 w 68630"/>
                  <a:gd name="connsiteY9" fmla="*/ 33973 h 246309"/>
                  <a:gd name="connsiteX10" fmla="*/ 34399 w 68630"/>
                  <a:gd name="connsiteY10" fmla="*/ 73853 h 246309"/>
                  <a:gd name="connsiteX11" fmla="*/ 67264 w 68630"/>
                  <a:gd name="connsiteY11" fmla="*/ 149923 h 246309"/>
                  <a:gd name="connsiteX12" fmla="*/ 66895 w 68630"/>
                  <a:gd name="connsiteY12" fmla="*/ 166170 h 246309"/>
                  <a:gd name="connsiteX13" fmla="*/ 68372 w 68630"/>
                  <a:gd name="connsiteY13" fmla="*/ 178726 h 24630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68630" h="246309">
                    <a:moveTo>
                      <a:pt x="68372" y="178726"/>
                    </a:moveTo>
                    <a:cubicBezTo>
                      <a:pt x="68372" y="180202"/>
                      <a:pt x="68372" y="181680"/>
                      <a:pt x="68002" y="183157"/>
                    </a:cubicBezTo>
                    <a:cubicBezTo>
                      <a:pt x="61356" y="199404"/>
                      <a:pt x="52862" y="199774"/>
                      <a:pt x="53601" y="232638"/>
                    </a:cubicBezTo>
                    <a:cubicBezTo>
                      <a:pt x="53601" y="233746"/>
                      <a:pt x="55078" y="246671"/>
                      <a:pt x="55078" y="246301"/>
                    </a:cubicBezTo>
                    <a:cubicBezTo>
                      <a:pt x="49539" y="238178"/>
                      <a:pt x="45108" y="215652"/>
                      <a:pt x="44369" y="206051"/>
                    </a:cubicBezTo>
                    <a:cubicBezTo>
                      <a:pt x="42892" y="183526"/>
                      <a:pt x="39569" y="161370"/>
                      <a:pt x="34030" y="139214"/>
                    </a:cubicBezTo>
                    <a:cubicBezTo>
                      <a:pt x="29968" y="122966"/>
                      <a:pt x="28860" y="106718"/>
                      <a:pt x="23321" y="90471"/>
                    </a:cubicBezTo>
                    <a:cubicBezTo>
                      <a:pt x="14089" y="62406"/>
                      <a:pt x="10766" y="32865"/>
                      <a:pt x="426" y="4801"/>
                    </a:cubicBezTo>
                    <a:cubicBezTo>
                      <a:pt x="57" y="3323"/>
                      <a:pt x="-312" y="1846"/>
                      <a:pt x="426" y="0"/>
                    </a:cubicBezTo>
                    <a:cubicBezTo>
                      <a:pt x="8550" y="9970"/>
                      <a:pt x="11504" y="22525"/>
                      <a:pt x="17043" y="33973"/>
                    </a:cubicBezTo>
                    <a:cubicBezTo>
                      <a:pt x="23321" y="46897"/>
                      <a:pt x="28121" y="60560"/>
                      <a:pt x="34399" y="73853"/>
                    </a:cubicBezTo>
                    <a:cubicBezTo>
                      <a:pt x="45846" y="98964"/>
                      <a:pt x="54709" y="125182"/>
                      <a:pt x="67264" y="149923"/>
                    </a:cubicBezTo>
                    <a:cubicBezTo>
                      <a:pt x="69479" y="154354"/>
                      <a:pt x="68741" y="161001"/>
                      <a:pt x="66895" y="166170"/>
                    </a:cubicBezTo>
                    <a:cubicBezTo>
                      <a:pt x="65418" y="170971"/>
                      <a:pt x="66156" y="175033"/>
                      <a:pt x="68372" y="178726"/>
                    </a:cubicBezTo>
                    <a:close/>
                  </a:path>
                </a:pathLst>
              </a:custGeom>
              <a:solidFill>
                <a:srgbClr val="2B3441"/>
              </a:solidFill>
              <a:ln w="3692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491" name="Freeform: Shape 62">
                <a:extLst>
                  <a:ext uri="{FF2B5EF4-FFF2-40B4-BE49-F238E27FC236}">
                    <a16:creationId xmlns:a16="http://schemas.microsoft.com/office/drawing/2014/main" id="{8132BDF6-DEC8-4154-92BE-8A69B25E5DF5}"/>
                  </a:ext>
                </a:extLst>
              </p:cNvPr>
              <p:cNvSpPr/>
              <p:nvPr/>
            </p:nvSpPr>
            <p:spPr>
              <a:xfrm>
                <a:off x="6057547" y="3423619"/>
                <a:ext cx="243347" cy="125199"/>
              </a:xfrm>
              <a:custGeom>
                <a:avLst/>
                <a:gdLst>
                  <a:gd name="connsiteX0" fmla="*/ 99702 w 243347"/>
                  <a:gd name="connsiteY0" fmla="*/ 125200 h 125199"/>
                  <a:gd name="connsiteX1" fmla="*/ 14401 w 243347"/>
                  <a:gd name="connsiteY1" fmla="*/ 92704 h 125199"/>
                  <a:gd name="connsiteX2" fmla="*/ 24741 w 243347"/>
                  <a:gd name="connsiteY2" fmla="*/ 83842 h 125199"/>
                  <a:gd name="connsiteX3" fmla="*/ 0 w 243347"/>
                  <a:gd name="connsiteY3" fmla="*/ 17004 h 125199"/>
                  <a:gd name="connsiteX4" fmla="*/ 33234 w 243347"/>
                  <a:gd name="connsiteY4" fmla="*/ 33991 h 125199"/>
                  <a:gd name="connsiteX5" fmla="*/ 57236 w 243347"/>
                  <a:gd name="connsiteY5" fmla="*/ 27344 h 125199"/>
                  <a:gd name="connsiteX6" fmla="*/ 132936 w 243347"/>
                  <a:gd name="connsiteY6" fmla="*/ 4080 h 125199"/>
                  <a:gd name="connsiteX7" fmla="*/ 172448 w 243347"/>
                  <a:gd name="connsiteY7" fmla="*/ 32514 h 125199"/>
                  <a:gd name="connsiteX8" fmla="*/ 203097 w 243347"/>
                  <a:gd name="connsiteY8" fmla="*/ 43961 h 125199"/>
                  <a:gd name="connsiteX9" fmla="*/ 243347 w 243347"/>
                  <a:gd name="connsiteY9" fmla="*/ 29559 h 125199"/>
                  <a:gd name="connsiteX10" fmla="*/ 231531 w 243347"/>
                  <a:gd name="connsiteY10" fmla="*/ 52823 h 125199"/>
                  <a:gd name="connsiteX11" fmla="*/ 216021 w 243347"/>
                  <a:gd name="connsiteY11" fmla="*/ 76826 h 125199"/>
                  <a:gd name="connsiteX12" fmla="*/ 223407 w 243347"/>
                  <a:gd name="connsiteY12" fmla="*/ 88273 h 125199"/>
                  <a:gd name="connsiteX13" fmla="*/ 99702 w 243347"/>
                  <a:gd name="connsiteY13" fmla="*/ 125200 h 12519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243347" h="125199">
                    <a:moveTo>
                      <a:pt x="99702" y="125200"/>
                    </a:moveTo>
                    <a:cubicBezTo>
                      <a:pt x="88255" y="121138"/>
                      <a:pt x="18463" y="94181"/>
                      <a:pt x="14401" y="92704"/>
                    </a:cubicBezTo>
                    <a:cubicBezTo>
                      <a:pt x="19202" y="87904"/>
                      <a:pt x="22895" y="86796"/>
                      <a:pt x="24741" y="83842"/>
                    </a:cubicBezTo>
                    <a:cubicBezTo>
                      <a:pt x="14401" y="62424"/>
                      <a:pt x="8493" y="40268"/>
                      <a:pt x="0" y="17004"/>
                    </a:cubicBezTo>
                    <a:cubicBezTo>
                      <a:pt x="11816" y="22913"/>
                      <a:pt x="22525" y="28452"/>
                      <a:pt x="33234" y="33991"/>
                    </a:cubicBezTo>
                    <a:cubicBezTo>
                      <a:pt x="43204" y="38791"/>
                      <a:pt x="50959" y="36945"/>
                      <a:pt x="57236" y="27344"/>
                    </a:cubicBezTo>
                    <a:cubicBezTo>
                      <a:pt x="77177" y="-1828"/>
                      <a:pt x="94532" y="-4044"/>
                      <a:pt x="132936" y="4080"/>
                    </a:cubicBezTo>
                    <a:cubicBezTo>
                      <a:pt x="150292" y="7773"/>
                      <a:pt x="162847" y="18112"/>
                      <a:pt x="172448" y="32514"/>
                    </a:cubicBezTo>
                    <a:cubicBezTo>
                      <a:pt x="181310" y="45807"/>
                      <a:pt x="187957" y="48761"/>
                      <a:pt x="203097" y="43961"/>
                    </a:cubicBezTo>
                    <a:cubicBezTo>
                      <a:pt x="216021" y="39530"/>
                      <a:pt x="229684" y="38053"/>
                      <a:pt x="243347" y="29559"/>
                    </a:cubicBezTo>
                    <a:cubicBezTo>
                      <a:pt x="241870" y="40637"/>
                      <a:pt x="236700" y="46915"/>
                      <a:pt x="231531" y="52823"/>
                    </a:cubicBezTo>
                    <a:cubicBezTo>
                      <a:pt x="224884" y="60209"/>
                      <a:pt x="221560" y="69071"/>
                      <a:pt x="216021" y="76826"/>
                    </a:cubicBezTo>
                    <a:cubicBezTo>
                      <a:pt x="210113" y="84950"/>
                      <a:pt x="221191" y="84211"/>
                      <a:pt x="223407" y="88273"/>
                    </a:cubicBezTo>
                    <a:cubicBezTo>
                      <a:pt x="210852" y="92704"/>
                      <a:pt x="123705" y="121507"/>
                      <a:pt x="99702" y="125200"/>
                    </a:cubicBezTo>
                    <a:close/>
                  </a:path>
                </a:pathLst>
              </a:custGeom>
              <a:solidFill>
                <a:srgbClr val="F8BC82"/>
              </a:solidFill>
              <a:ln w="3692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492" name="Freeform: Shape 63">
                <a:extLst>
                  <a:ext uri="{FF2B5EF4-FFF2-40B4-BE49-F238E27FC236}">
                    <a16:creationId xmlns:a16="http://schemas.microsoft.com/office/drawing/2014/main" id="{64E3F36F-B6CC-4459-9023-9DBA39D8BB8F}"/>
                  </a:ext>
                </a:extLst>
              </p:cNvPr>
              <p:cNvSpPr/>
              <p:nvPr/>
            </p:nvSpPr>
            <p:spPr>
              <a:xfrm>
                <a:off x="7265790" y="3015966"/>
                <a:ext cx="147337" cy="75484"/>
              </a:xfrm>
              <a:custGeom>
                <a:avLst/>
                <a:gdLst>
                  <a:gd name="connsiteX0" fmla="*/ 147338 w 147337"/>
                  <a:gd name="connsiteY0" fmla="*/ 59083 h 75484"/>
                  <a:gd name="connsiteX1" fmla="*/ 95640 w 147337"/>
                  <a:gd name="connsiteY1" fmla="*/ 74961 h 75484"/>
                  <a:gd name="connsiteX2" fmla="*/ 45050 w 147337"/>
                  <a:gd name="connsiteY2" fmla="*/ 55390 h 75484"/>
                  <a:gd name="connsiteX3" fmla="*/ 0 w 147337"/>
                  <a:gd name="connsiteY3" fmla="*/ 0 h 75484"/>
                  <a:gd name="connsiteX4" fmla="*/ 147338 w 147337"/>
                  <a:gd name="connsiteY4" fmla="*/ 59083 h 7548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7337" h="75484">
                    <a:moveTo>
                      <a:pt x="147338" y="59083"/>
                    </a:moveTo>
                    <a:cubicBezTo>
                      <a:pt x="130351" y="67207"/>
                      <a:pt x="113365" y="72746"/>
                      <a:pt x="95640" y="74961"/>
                    </a:cubicBezTo>
                    <a:cubicBezTo>
                      <a:pt x="75700" y="77915"/>
                      <a:pt x="59452" y="67945"/>
                      <a:pt x="45050" y="55390"/>
                    </a:cubicBezTo>
                    <a:cubicBezTo>
                      <a:pt x="26956" y="39881"/>
                      <a:pt x="13294" y="20310"/>
                      <a:pt x="0" y="0"/>
                    </a:cubicBezTo>
                    <a:cubicBezTo>
                      <a:pt x="44681" y="31018"/>
                      <a:pt x="87516" y="66099"/>
                      <a:pt x="147338" y="59083"/>
                    </a:cubicBezTo>
                    <a:close/>
                  </a:path>
                </a:pathLst>
              </a:custGeom>
              <a:solidFill>
                <a:srgbClr val="EBB47C"/>
              </a:solidFill>
              <a:ln w="3692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493" name="Freeform: Shape 64">
                <a:extLst>
                  <a:ext uri="{FF2B5EF4-FFF2-40B4-BE49-F238E27FC236}">
                    <a16:creationId xmlns:a16="http://schemas.microsoft.com/office/drawing/2014/main" id="{E2FFE29B-7DF6-415B-A7D8-1BC638B2DC1E}"/>
                  </a:ext>
                </a:extLst>
              </p:cNvPr>
              <p:cNvSpPr/>
              <p:nvPr/>
            </p:nvSpPr>
            <p:spPr>
              <a:xfrm>
                <a:off x="5185338" y="2895954"/>
                <a:ext cx="132197" cy="57564"/>
              </a:xfrm>
              <a:custGeom>
                <a:avLst/>
                <a:gdLst>
                  <a:gd name="connsiteX0" fmla="*/ 0 w 132197"/>
                  <a:gd name="connsiteY0" fmla="*/ 0 h 57564"/>
                  <a:gd name="connsiteX1" fmla="*/ 33603 w 132197"/>
                  <a:gd name="connsiteY1" fmla="*/ 22525 h 57564"/>
                  <a:gd name="connsiteX2" fmla="*/ 88993 w 132197"/>
                  <a:gd name="connsiteY2" fmla="*/ 21787 h 57564"/>
                  <a:gd name="connsiteX3" fmla="*/ 132198 w 132197"/>
                  <a:gd name="connsiteY3" fmla="*/ 6278 h 57564"/>
                  <a:gd name="connsiteX4" fmla="*/ 94532 w 132197"/>
                  <a:gd name="connsiteY4" fmla="*/ 29911 h 57564"/>
                  <a:gd name="connsiteX5" fmla="*/ 52805 w 132197"/>
                  <a:gd name="connsiteY5" fmla="*/ 55390 h 57564"/>
                  <a:gd name="connsiteX6" fmla="*/ 40250 w 132197"/>
                  <a:gd name="connsiteY6" fmla="*/ 52805 h 57564"/>
                  <a:gd name="connsiteX7" fmla="*/ 0 w 132197"/>
                  <a:gd name="connsiteY7" fmla="*/ 0 h 5756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32197" h="57564">
                    <a:moveTo>
                      <a:pt x="0" y="0"/>
                    </a:moveTo>
                    <a:cubicBezTo>
                      <a:pt x="11447" y="7385"/>
                      <a:pt x="21048" y="16617"/>
                      <a:pt x="33603" y="22525"/>
                    </a:cubicBezTo>
                    <a:cubicBezTo>
                      <a:pt x="52805" y="31388"/>
                      <a:pt x="70899" y="26957"/>
                      <a:pt x="88993" y="21787"/>
                    </a:cubicBezTo>
                    <a:cubicBezTo>
                      <a:pt x="103764" y="17725"/>
                      <a:pt x="117427" y="10709"/>
                      <a:pt x="132198" y="6278"/>
                    </a:cubicBezTo>
                    <a:cubicBezTo>
                      <a:pt x="119643" y="14032"/>
                      <a:pt x="107088" y="22156"/>
                      <a:pt x="94532" y="29911"/>
                    </a:cubicBezTo>
                    <a:cubicBezTo>
                      <a:pt x="80870" y="38404"/>
                      <a:pt x="66468" y="46528"/>
                      <a:pt x="52805" y="55390"/>
                    </a:cubicBezTo>
                    <a:cubicBezTo>
                      <a:pt x="46897" y="59083"/>
                      <a:pt x="43943" y="57975"/>
                      <a:pt x="40250" y="52805"/>
                    </a:cubicBezTo>
                    <a:cubicBezTo>
                      <a:pt x="26957" y="34711"/>
                      <a:pt x="13294" y="17356"/>
                      <a:pt x="0" y="0"/>
                    </a:cubicBezTo>
                    <a:close/>
                  </a:path>
                </a:pathLst>
              </a:custGeom>
              <a:solidFill>
                <a:srgbClr val="ECB47C"/>
              </a:solidFill>
              <a:ln w="3692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  <p:grpSp>
          <p:nvGrpSpPr>
            <p:cNvPr id="1464" name="Group 255">
              <a:extLst>
                <a:ext uri="{FF2B5EF4-FFF2-40B4-BE49-F238E27FC236}">
                  <a16:creationId xmlns:a16="http://schemas.microsoft.com/office/drawing/2014/main" id="{81F354F8-48AF-4053-8F8C-59DD46F9DA01}"/>
                </a:ext>
              </a:extLst>
            </p:cNvPr>
            <p:cNvGrpSpPr/>
            <p:nvPr/>
          </p:nvGrpSpPr>
          <p:grpSpPr>
            <a:xfrm rot="5733685">
              <a:off x="2602272" y="2103009"/>
              <a:ext cx="385033" cy="2204068"/>
              <a:chOff x="8796027" y="-28515"/>
              <a:chExt cx="2666861" cy="6858265"/>
            </a:xfrm>
          </p:grpSpPr>
          <p:grpSp>
            <p:nvGrpSpPr>
              <p:cNvPr id="1465" name="Group 256">
                <a:extLst>
                  <a:ext uri="{FF2B5EF4-FFF2-40B4-BE49-F238E27FC236}">
                    <a16:creationId xmlns:a16="http://schemas.microsoft.com/office/drawing/2014/main" id="{EBEDFDF6-AA63-4F46-A596-740F3DF546FB}"/>
                  </a:ext>
                </a:extLst>
              </p:cNvPr>
              <p:cNvGrpSpPr/>
              <p:nvPr/>
            </p:nvGrpSpPr>
            <p:grpSpPr>
              <a:xfrm>
                <a:off x="8796027" y="-28515"/>
                <a:ext cx="2666861" cy="6858265"/>
                <a:chOff x="8796027" y="-28515"/>
                <a:chExt cx="2666861" cy="6858265"/>
              </a:xfrm>
            </p:grpSpPr>
            <p:sp>
              <p:nvSpPr>
                <p:cNvPr id="1468" name="Graphic 20">
                  <a:extLst>
                    <a:ext uri="{FF2B5EF4-FFF2-40B4-BE49-F238E27FC236}">
                      <a16:creationId xmlns:a16="http://schemas.microsoft.com/office/drawing/2014/main" id="{F2B78429-2B57-43E5-B627-C385872443B3}"/>
                    </a:ext>
                  </a:extLst>
                </p:cNvPr>
                <p:cNvSpPr/>
                <p:nvPr/>
              </p:nvSpPr>
              <p:spPr>
                <a:xfrm>
                  <a:off x="8796027" y="60633"/>
                  <a:ext cx="2434188" cy="6769117"/>
                </a:xfrm>
                <a:custGeom>
                  <a:avLst/>
                  <a:gdLst>
                    <a:gd name="connsiteX0" fmla="*/ 2233572 w 2434188"/>
                    <a:gd name="connsiteY0" fmla="*/ 6769052 h 6769117"/>
                    <a:gd name="connsiteX1" fmla="*/ 249613 w 2434188"/>
                    <a:gd name="connsiteY1" fmla="*/ 5631373 h 6769117"/>
                    <a:gd name="connsiteX2" fmla="*/ 387 w 2434188"/>
                    <a:gd name="connsiteY2" fmla="*/ 5202222 h 6769117"/>
                    <a:gd name="connsiteX3" fmla="*/ 58 w 2434188"/>
                    <a:gd name="connsiteY3" fmla="*/ 180773 h 6769117"/>
                    <a:gd name="connsiteX4" fmla="*/ 140765 w 2434188"/>
                    <a:gd name="connsiteY4" fmla="*/ 2426 h 6769117"/>
                    <a:gd name="connsiteX5" fmla="*/ 265182 w 2434188"/>
                    <a:gd name="connsiteY5" fmla="*/ 31132 h 6769117"/>
                    <a:gd name="connsiteX6" fmla="*/ 2190414 w 2434188"/>
                    <a:gd name="connsiteY6" fmla="*/ 1143981 h 6769117"/>
                    <a:gd name="connsiteX7" fmla="*/ 2426240 w 2434188"/>
                    <a:gd name="connsiteY7" fmla="*/ 1497128 h 6769117"/>
                    <a:gd name="connsiteX8" fmla="*/ 2434057 w 2434188"/>
                    <a:gd name="connsiteY8" fmla="*/ 1606436 h 6769117"/>
                    <a:gd name="connsiteX9" fmla="*/ 2434188 w 2434188"/>
                    <a:gd name="connsiteY9" fmla="*/ 6563969 h 6769117"/>
                    <a:gd name="connsiteX10" fmla="*/ 2426306 w 2434188"/>
                    <a:gd name="connsiteY10" fmla="*/ 6646475 h 6769117"/>
                    <a:gd name="connsiteX11" fmla="*/ 2362981 w 2434188"/>
                    <a:gd name="connsiteY11" fmla="*/ 6742908 h 6769117"/>
                    <a:gd name="connsiteX12" fmla="*/ 2292430 w 2434188"/>
                    <a:gd name="connsiteY12" fmla="*/ 6769118 h 6769117"/>
                    <a:gd name="connsiteX13" fmla="*/ 2233572 w 2434188"/>
                    <a:gd name="connsiteY13" fmla="*/ 6769052 h 676911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</a:cxnLst>
                  <a:rect l="l" t="t" r="r" b="b"/>
                  <a:pathLst>
                    <a:path w="2434188" h="6769117">
                      <a:moveTo>
                        <a:pt x="2233572" y="6769052"/>
                      </a:moveTo>
                      <a:cubicBezTo>
                        <a:pt x="2139176" y="6732462"/>
                        <a:pt x="822296" y="5963368"/>
                        <a:pt x="249613" y="5631373"/>
                      </a:cubicBezTo>
                      <a:cubicBezTo>
                        <a:pt x="85980" y="5536517"/>
                        <a:pt x="452" y="5392197"/>
                        <a:pt x="387" y="5202222"/>
                      </a:cubicBezTo>
                      <a:cubicBezTo>
                        <a:pt x="-205" y="3528450"/>
                        <a:pt x="58" y="1854611"/>
                        <a:pt x="58" y="180773"/>
                      </a:cubicBezTo>
                      <a:cubicBezTo>
                        <a:pt x="58" y="85852"/>
                        <a:pt x="43808" y="30804"/>
                        <a:pt x="140765" y="2426"/>
                      </a:cubicBezTo>
                      <a:cubicBezTo>
                        <a:pt x="186354" y="-5982"/>
                        <a:pt x="226096" y="8404"/>
                        <a:pt x="265182" y="31132"/>
                      </a:cubicBezTo>
                      <a:cubicBezTo>
                        <a:pt x="500285" y="167964"/>
                        <a:pt x="2061334" y="1066139"/>
                        <a:pt x="2190414" y="1143981"/>
                      </a:cubicBezTo>
                      <a:cubicBezTo>
                        <a:pt x="2323370" y="1224122"/>
                        <a:pt x="2402001" y="1343677"/>
                        <a:pt x="2426240" y="1497128"/>
                      </a:cubicBezTo>
                      <a:cubicBezTo>
                        <a:pt x="2431889" y="1532929"/>
                        <a:pt x="2434057" y="1569781"/>
                        <a:pt x="2434057" y="1606436"/>
                      </a:cubicBezTo>
                      <a:cubicBezTo>
                        <a:pt x="2434057" y="3258925"/>
                        <a:pt x="2433991" y="4911480"/>
                        <a:pt x="2434188" y="6563969"/>
                      </a:cubicBezTo>
                      <a:cubicBezTo>
                        <a:pt x="2434188" y="6591821"/>
                        <a:pt x="2431167" y="6619345"/>
                        <a:pt x="2426306" y="6646475"/>
                      </a:cubicBezTo>
                      <a:cubicBezTo>
                        <a:pt x="2419014" y="6687137"/>
                        <a:pt x="2393132" y="6716698"/>
                        <a:pt x="2362981" y="6742908"/>
                      </a:cubicBezTo>
                      <a:cubicBezTo>
                        <a:pt x="2339464" y="6751644"/>
                        <a:pt x="2315947" y="6760381"/>
                        <a:pt x="2292430" y="6769118"/>
                      </a:cubicBezTo>
                      <a:cubicBezTo>
                        <a:pt x="2272789" y="6769052"/>
                        <a:pt x="2253214" y="6769052"/>
                        <a:pt x="2233572" y="6769052"/>
                      </a:cubicBezTo>
                      <a:close/>
                    </a:path>
                  </a:pathLst>
                </a:custGeom>
                <a:solidFill>
                  <a:srgbClr val="4E4E4E"/>
                </a:solidFill>
                <a:ln w="6569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1469" name="Graphic 20">
                  <a:extLst>
                    <a:ext uri="{FF2B5EF4-FFF2-40B4-BE49-F238E27FC236}">
                      <a16:creationId xmlns:a16="http://schemas.microsoft.com/office/drawing/2014/main" id="{0312E0EE-4872-4DFD-8F95-7634AAC9681D}"/>
                    </a:ext>
                  </a:extLst>
                </p:cNvPr>
                <p:cNvSpPr/>
                <p:nvPr/>
              </p:nvSpPr>
              <p:spPr>
                <a:xfrm>
                  <a:off x="8936858" y="-28515"/>
                  <a:ext cx="2526030" cy="6831991"/>
                </a:xfrm>
                <a:custGeom>
                  <a:avLst/>
                  <a:gdLst>
                    <a:gd name="connsiteX0" fmla="*/ 2222150 w 2526030"/>
                    <a:gd name="connsiteY0" fmla="*/ 6831991 h 6831991"/>
                    <a:gd name="connsiteX1" fmla="*/ 2227274 w 2526030"/>
                    <a:gd name="connsiteY1" fmla="*/ 6817736 h 6831991"/>
                    <a:gd name="connsiteX2" fmla="*/ 2285277 w 2526030"/>
                    <a:gd name="connsiteY2" fmla="*/ 6671511 h 6831991"/>
                    <a:gd name="connsiteX3" fmla="*/ 2285277 w 2526030"/>
                    <a:gd name="connsiteY3" fmla="*/ 6658111 h 6831991"/>
                    <a:gd name="connsiteX4" fmla="*/ 2285146 w 2526030"/>
                    <a:gd name="connsiteY4" fmla="*/ 1688951 h 6831991"/>
                    <a:gd name="connsiteX5" fmla="*/ 2178203 w 2526030"/>
                    <a:gd name="connsiteY5" fmla="*/ 1355576 h 6831991"/>
                    <a:gd name="connsiteX6" fmla="*/ 94527 w 2526030"/>
                    <a:gd name="connsiteY6" fmla="*/ 112530 h 6831991"/>
                    <a:gd name="connsiteX7" fmla="*/ 27918 w 2526030"/>
                    <a:gd name="connsiteY7" fmla="*/ 96239 h 6831991"/>
                    <a:gd name="connsiteX8" fmla="*/ 0 w 2526030"/>
                    <a:gd name="connsiteY8" fmla="*/ 91510 h 6831991"/>
                    <a:gd name="connsiteX9" fmla="*/ 231687 w 2526030"/>
                    <a:gd name="connsiteY9" fmla="*/ 2960 h 6831991"/>
                    <a:gd name="connsiteX10" fmla="*/ 284042 w 2526030"/>
                    <a:gd name="connsiteY10" fmla="*/ 7033 h 6831991"/>
                    <a:gd name="connsiteX11" fmla="*/ 2265571 w 2526030"/>
                    <a:gd name="connsiteY11" fmla="*/ 1142413 h 6831991"/>
                    <a:gd name="connsiteX12" fmla="*/ 2525439 w 2526030"/>
                    <a:gd name="connsiteY12" fmla="*/ 1593372 h 6831991"/>
                    <a:gd name="connsiteX13" fmla="*/ 2526030 w 2526030"/>
                    <a:gd name="connsiteY13" fmla="*/ 6588282 h 6831991"/>
                    <a:gd name="connsiteX14" fmla="*/ 2407198 w 2526030"/>
                    <a:gd name="connsiteY14" fmla="*/ 6771556 h 6831991"/>
                    <a:gd name="connsiteX15" fmla="*/ 2222150 w 2526030"/>
                    <a:gd name="connsiteY15" fmla="*/ 6831991 h 683199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</a:cxnLst>
                  <a:rect l="l" t="t" r="r" b="b"/>
                  <a:pathLst>
                    <a:path w="2526030" h="6831991">
                      <a:moveTo>
                        <a:pt x="2222150" y="6831991"/>
                      </a:moveTo>
                      <a:cubicBezTo>
                        <a:pt x="2214136" y="6823846"/>
                        <a:pt x="2223792" y="6820627"/>
                        <a:pt x="2227274" y="6817736"/>
                      </a:cubicBezTo>
                      <a:cubicBezTo>
                        <a:pt x="2273191" y="6779440"/>
                        <a:pt x="2283898" y="6727413"/>
                        <a:pt x="2285277" y="6671511"/>
                      </a:cubicBezTo>
                      <a:cubicBezTo>
                        <a:pt x="2285409" y="6667044"/>
                        <a:pt x="2285277" y="6662577"/>
                        <a:pt x="2285277" y="6658111"/>
                      </a:cubicBezTo>
                      <a:cubicBezTo>
                        <a:pt x="2285277" y="5001746"/>
                        <a:pt x="2285343" y="3345315"/>
                        <a:pt x="2285146" y="1688951"/>
                      </a:cubicBezTo>
                      <a:cubicBezTo>
                        <a:pt x="2285146" y="1566637"/>
                        <a:pt x="2256571" y="1452862"/>
                        <a:pt x="2178203" y="1355576"/>
                      </a:cubicBezTo>
                      <a:cubicBezTo>
                        <a:pt x="2129462" y="1295075"/>
                        <a:pt x="169742" y="154637"/>
                        <a:pt x="94527" y="112530"/>
                      </a:cubicBezTo>
                      <a:cubicBezTo>
                        <a:pt x="74558" y="101363"/>
                        <a:pt x="51961" y="94794"/>
                        <a:pt x="27918" y="96239"/>
                      </a:cubicBezTo>
                      <a:cubicBezTo>
                        <a:pt x="18656" y="96765"/>
                        <a:pt x="8146" y="99918"/>
                        <a:pt x="0" y="91510"/>
                      </a:cubicBezTo>
                      <a:cubicBezTo>
                        <a:pt x="75872" y="58599"/>
                        <a:pt x="153845" y="30944"/>
                        <a:pt x="231687" y="2960"/>
                      </a:cubicBezTo>
                      <a:cubicBezTo>
                        <a:pt x="249818" y="-3543"/>
                        <a:pt x="266963" y="1975"/>
                        <a:pt x="284042" y="7033"/>
                      </a:cubicBezTo>
                      <a:cubicBezTo>
                        <a:pt x="322011" y="18266"/>
                        <a:pt x="1640139" y="781251"/>
                        <a:pt x="2265571" y="1142413"/>
                      </a:cubicBezTo>
                      <a:cubicBezTo>
                        <a:pt x="2438991" y="1242589"/>
                        <a:pt x="2525439" y="1393019"/>
                        <a:pt x="2525439" y="1593372"/>
                      </a:cubicBezTo>
                      <a:cubicBezTo>
                        <a:pt x="2525439" y="3258342"/>
                        <a:pt x="2525242" y="4923312"/>
                        <a:pt x="2526030" y="6588282"/>
                      </a:cubicBezTo>
                      <a:cubicBezTo>
                        <a:pt x="2526096" y="6677752"/>
                        <a:pt x="2489375" y="6737858"/>
                        <a:pt x="2407198" y="6771556"/>
                      </a:cubicBezTo>
                      <a:cubicBezTo>
                        <a:pt x="2346894" y="6796256"/>
                        <a:pt x="2285475" y="6816817"/>
                        <a:pt x="2222150" y="6831991"/>
                      </a:cubicBezTo>
                      <a:close/>
                    </a:path>
                  </a:pathLst>
                </a:custGeom>
                <a:solidFill>
                  <a:srgbClr val="333333"/>
                </a:solidFill>
                <a:ln w="6569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1470" name="Graphic 20">
                  <a:extLst>
                    <a:ext uri="{FF2B5EF4-FFF2-40B4-BE49-F238E27FC236}">
                      <a16:creationId xmlns:a16="http://schemas.microsoft.com/office/drawing/2014/main" id="{C7A4073C-5DD4-4528-89E8-A7CFB2C41857}"/>
                    </a:ext>
                  </a:extLst>
                </p:cNvPr>
                <p:cNvSpPr/>
                <p:nvPr/>
              </p:nvSpPr>
              <p:spPr>
                <a:xfrm>
                  <a:off x="8906311" y="253351"/>
                  <a:ext cx="2215738" cy="6197214"/>
                </a:xfrm>
                <a:custGeom>
                  <a:avLst/>
                  <a:gdLst>
                    <a:gd name="connsiteX0" fmla="*/ 2215516 w 2215738"/>
                    <a:gd name="connsiteY0" fmla="*/ 6025986 h 6197214"/>
                    <a:gd name="connsiteX1" fmla="*/ 2084663 w 2215738"/>
                    <a:gd name="connsiteY1" fmla="*/ 6193889 h 6197214"/>
                    <a:gd name="connsiteX2" fmla="*/ 1969311 w 2215738"/>
                    <a:gd name="connsiteY2" fmla="*/ 6172540 h 6197214"/>
                    <a:gd name="connsiteX3" fmla="*/ 258030 w 2215738"/>
                    <a:gd name="connsiteY3" fmla="*/ 5178787 h 6197214"/>
                    <a:gd name="connsiteX4" fmla="*/ 7227 w 2215738"/>
                    <a:gd name="connsiteY4" fmla="*/ 4828135 h 6197214"/>
                    <a:gd name="connsiteX5" fmla="*/ 1 w 2215738"/>
                    <a:gd name="connsiteY5" fmla="*/ 170739 h 6197214"/>
                    <a:gd name="connsiteX6" fmla="*/ 248899 w 2215738"/>
                    <a:gd name="connsiteY6" fmla="*/ 25499 h 6197214"/>
                    <a:gd name="connsiteX7" fmla="*/ 1975815 w 2215738"/>
                    <a:gd name="connsiteY7" fmla="*/ 1029565 h 6197214"/>
                    <a:gd name="connsiteX8" fmla="*/ 2214925 w 2215738"/>
                    <a:gd name="connsiteY8" fmla="*/ 1451030 h 6197214"/>
                    <a:gd name="connsiteX9" fmla="*/ 2215516 w 2215738"/>
                    <a:gd name="connsiteY9" fmla="*/ 6025986 h 619721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</a:cxnLst>
                  <a:rect l="l" t="t" r="r" b="b"/>
                  <a:pathLst>
                    <a:path w="2215738" h="6197214">
                      <a:moveTo>
                        <a:pt x="2215516" y="6025986"/>
                      </a:moveTo>
                      <a:cubicBezTo>
                        <a:pt x="2215516" y="6113747"/>
                        <a:pt x="2166643" y="6176416"/>
                        <a:pt x="2084663" y="6193889"/>
                      </a:cubicBezTo>
                      <a:cubicBezTo>
                        <a:pt x="2043475" y="6202692"/>
                        <a:pt x="2005375" y="6193495"/>
                        <a:pt x="1969311" y="6172540"/>
                      </a:cubicBezTo>
                      <a:cubicBezTo>
                        <a:pt x="1720676" y="6028088"/>
                        <a:pt x="580107" y="5365148"/>
                        <a:pt x="258030" y="5178787"/>
                      </a:cubicBezTo>
                      <a:cubicBezTo>
                        <a:pt x="121067" y="5099565"/>
                        <a:pt x="35277" y="4984739"/>
                        <a:pt x="7227" y="4828135"/>
                      </a:cubicBezTo>
                      <a:cubicBezTo>
                        <a:pt x="2366" y="4800940"/>
                        <a:pt x="-64" y="1695724"/>
                        <a:pt x="1" y="170739"/>
                      </a:cubicBezTo>
                      <a:cubicBezTo>
                        <a:pt x="1" y="33644"/>
                        <a:pt x="130789" y="-43016"/>
                        <a:pt x="248899" y="25499"/>
                      </a:cubicBezTo>
                      <a:cubicBezTo>
                        <a:pt x="824866" y="359596"/>
                        <a:pt x="1401227" y="693103"/>
                        <a:pt x="1975815" y="1029565"/>
                      </a:cubicBezTo>
                      <a:cubicBezTo>
                        <a:pt x="2134061" y="1122253"/>
                        <a:pt x="2214662" y="1267033"/>
                        <a:pt x="2214925" y="1451030"/>
                      </a:cubicBezTo>
                      <a:cubicBezTo>
                        <a:pt x="2216239" y="2210862"/>
                        <a:pt x="2215582" y="5260833"/>
                        <a:pt x="2215516" y="6025986"/>
                      </a:cubicBezTo>
                      <a:close/>
                    </a:path>
                  </a:pathLst>
                </a:custGeom>
                <a:solidFill>
                  <a:srgbClr val="F3F3F3"/>
                </a:solidFill>
                <a:ln w="6569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 dirty="0"/>
                </a:p>
              </p:txBody>
            </p:sp>
            <p:sp>
              <p:nvSpPr>
                <p:cNvPr id="1471" name="Graphic 20">
                  <a:extLst>
                    <a:ext uri="{FF2B5EF4-FFF2-40B4-BE49-F238E27FC236}">
                      <a16:creationId xmlns:a16="http://schemas.microsoft.com/office/drawing/2014/main" id="{59D889AA-8F79-4193-8D48-3DB56434EB5B}"/>
                    </a:ext>
                  </a:extLst>
                </p:cNvPr>
                <p:cNvSpPr/>
                <p:nvPr/>
              </p:nvSpPr>
              <p:spPr>
                <a:xfrm>
                  <a:off x="9476558" y="5451345"/>
                  <a:ext cx="810157" cy="513720"/>
                </a:xfrm>
                <a:custGeom>
                  <a:avLst/>
                  <a:gdLst>
                    <a:gd name="connsiteX0" fmla="*/ 810157 w 810157"/>
                    <a:gd name="connsiteY0" fmla="*/ 480953 h 513720"/>
                    <a:gd name="connsiteX1" fmla="*/ 766211 w 810157"/>
                    <a:gd name="connsiteY1" fmla="*/ 505915 h 513720"/>
                    <a:gd name="connsiteX2" fmla="*/ 42902 w 810157"/>
                    <a:gd name="connsiteY2" fmla="*/ 87341 h 513720"/>
                    <a:gd name="connsiteX3" fmla="*/ 3225 w 810157"/>
                    <a:gd name="connsiteY3" fmla="*/ 42737 h 513720"/>
                    <a:gd name="connsiteX4" fmla="*/ 8941 w 810157"/>
                    <a:gd name="connsiteY4" fmla="*/ 5688 h 513720"/>
                    <a:gd name="connsiteX5" fmla="*/ 45792 w 810157"/>
                    <a:gd name="connsiteY5" fmla="*/ 8250 h 513720"/>
                    <a:gd name="connsiteX6" fmla="*/ 767919 w 810157"/>
                    <a:gd name="connsiteY6" fmla="*/ 423540 h 513720"/>
                    <a:gd name="connsiteX7" fmla="*/ 810157 w 810157"/>
                    <a:gd name="connsiteY7" fmla="*/ 480953 h 51372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810157" h="513720">
                      <a:moveTo>
                        <a:pt x="810157" y="480953"/>
                      </a:moveTo>
                      <a:cubicBezTo>
                        <a:pt x="809895" y="513929"/>
                        <a:pt x="793341" y="521549"/>
                        <a:pt x="766211" y="505915"/>
                      </a:cubicBezTo>
                      <a:cubicBezTo>
                        <a:pt x="661370" y="445415"/>
                        <a:pt x="179405" y="165971"/>
                        <a:pt x="42902" y="87341"/>
                      </a:cubicBezTo>
                      <a:cubicBezTo>
                        <a:pt x="24443" y="76699"/>
                        <a:pt x="9269" y="63758"/>
                        <a:pt x="3225" y="42737"/>
                      </a:cubicBezTo>
                      <a:cubicBezTo>
                        <a:pt x="-519" y="29731"/>
                        <a:pt x="-3409" y="16002"/>
                        <a:pt x="8941" y="5688"/>
                      </a:cubicBezTo>
                      <a:cubicBezTo>
                        <a:pt x="21684" y="-4953"/>
                        <a:pt x="33837" y="1353"/>
                        <a:pt x="45792" y="8250"/>
                      </a:cubicBezTo>
                      <a:cubicBezTo>
                        <a:pt x="135262" y="59751"/>
                        <a:pt x="616570" y="336764"/>
                        <a:pt x="767919" y="423540"/>
                      </a:cubicBezTo>
                      <a:cubicBezTo>
                        <a:pt x="792947" y="437795"/>
                        <a:pt x="808909" y="457107"/>
                        <a:pt x="810157" y="480953"/>
                      </a:cubicBezTo>
                      <a:close/>
                    </a:path>
                  </a:pathLst>
                </a:custGeom>
                <a:solidFill>
                  <a:srgbClr val="676767"/>
                </a:solidFill>
                <a:ln w="6569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1472" name="Graphic 20">
                  <a:extLst>
                    <a:ext uri="{FF2B5EF4-FFF2-40B4-BE49-F238E27FC236}">
                      <a16:creationId xmlns:a16="http://schemas.microsoft.com/office/drawing/2014/main" id="{AF6C535D-3E31-43A7-B9CE-D4AB3AE8D77F}"/>
                    </a:ext>
                  </a:extLst>
                </p:cNvPr>
                <p:cNvSpPr/>
                <p:nvPr/>
              </p:nvSpPr>
              <p:spPr>
                <a:xfrm>
                  <a:off x="9926074" y="796640"/>
                  <a:ext cx="167428" cy="193515"/>
                </a:xfrm>
                <a:custGeom>
                  <a:avLst/>
                  <a:gdLst>
                    <a:gd name="connsiteX0" fmla="*/ 201 w 167428"/>
                    <a:gd name="connsiteY0" fmla="*/ 57651 h 193515"/>
                    <a:gd name="connsiteX1" fmla="*/ 26083 w 167428"/>
                    <a:gd name="connsiteY1" fmla="*/ 8187 h 193515"/>
                    <a:gd name="connsiteX2" fmla="*/ 84087 w 167428"/>
                    <a:gd name="connsiteY2" fmla="*/ 9238 h 193515"/>
                    <a:gd name="connsiteX3" fmla="*/ 165674 w 167428"/>
                    <a:gd name="connsiteY3" fmla="*/ 125837 h 193515"/>
                    <a:gd name="connsiteX4" fmla="*/ 144982 w 167428"/>
                    <a:gd name="connsiteY4" fmla="*/ 184695 h 193515"/>
                    <a:gd name="connsiteX5" fmla="*/ 82248 w 167428"/>
                    <a:gd name="connsiteY5" fmla="*/ 183250 h 193515"/>
                    <a:gd name="connsiteX6" fmla="*/ 201 w 167428"/>
                    <a:gd name="connsiteY6" fmla="*/ 57651 h 19351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167428" h="193515">
                      <a:moveTo>
                        <a:pt x="201" y="57651"/>
                      </a:moveTo>
                      <a:cubicBezTo>
                        <a:pt x="-1506" y="35514"/>
                        <a:pt x="7690" y="19223"/>
                        <a:pt x="26083" y="8187"/>
                      </a:cubicBezTo>
                      <a:cubicBezTo>
                        <a:pt x="45396" y="-3374"/>
                        <a:pt x="64643" y="-2389"/>
                        <a:pt x="84087" y="9238"/>
                      </a:cubicBezTo>
                      <a:cubicBezTo>
                        <a:pt x="128887" y="35908"/>
                        <a:pt x="155952" y="74862"/>
                        <a:pt x="165674" y="125837"/>
                      </a:cubicBezTo>
                      <a:cubicBezTo>
                        <a:pt x="170141" y="149354"/>
                        <a:pt x="167053" y="170769"/>
                        <a:pt x="144982" y="184695"/>
                      </a:cubicBezTo>
                      <a:cubicBezTo>
                        <a:pt x="124026" y="197899"/>
                        <a:pt x="103794" y="195337"/>
                        <a:pt x="82248" y="183250"/>
                      </a:cubicBezTo>
                      <a:cubicBezTo>
                        <a:pt x="32652" y="155397"/>
                        <a:pt x="3814" y="114933"/>
                        <a:pt x="201" y="57651"/>
                      </a:cubicBezTo>
                      <a:close/>
                    </a:path>
                  </a:pathLst>
                </a:custGeom>
                <a:solidFill>
                  <a:srgbClr val="4E4E4E"/>
                </a:solidFill>
                <a:ln w="6569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</p:grpSp>
          <p:sp>
            <p:nvSpPr>
              <p:cNvPr id="1466" name="Graphic 20">
                <a:extLst>
                  <a:ext uri="{FF2B5EF4-FFF2-40B4-BE49-F238E27FC236}">
                    <a16:creationId xmlns:a16="http://schemas.microsoft.com/office/drawing/2014/main" id="{08778EF6-D617-434A-86FD-CFE00141A9F0}"/>
                  </a:ext>
                </a:extLst>
              </p:cNvPr>
              <p:cNvSpPr/>
              <p:nvPr/>
            </p:nvSpPr>
            <p:spPr>
              <a:xfrm>
                <a:off x="9419545" y="3574464"/>
                <a:ext cx="27196" cy="7588"/>
              </a:xfrm>
              <a:custGeom>
                <a:avLst/>
                <a:gdLst>
                  <a:gd name="connsiteX0" fmla="*/ 27196 w 27195"/>
                  <a:gd name="connsiteY0" fmla="*/ 7587 h 7587"/>
                  <a:gd name="connsiteX1" fmla="*/ 0 w 27195"/>
                  <a:gd name="connsiteY1" fmla="*/ 7587 h 7587"/>
                  <a:gd name="connsiteX2" fmla="*/ 27196 w 27195"/>
                  <a:gd name="connsiteY2" fmla="*/ 7587 h 75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27195" h="7587">
                    <a:moveTo>
                      <a:pt x="27196" y="7587"/>
                    </a:moveTo>
                    <a:cubicBezTo>
                      <a:pt x="17342" y="7587"/>
                      <a:pt x="8737" y="7587"/>
                      <a:pt x="0" y="7587"/>
                    </a:cubicBezTo>
                    <a:cubicBezTo>
                      <a:pt x="11430" y="-2529"/>
                      <a:pt x="11430" y="-2529"/>
                      <a:pt x="27196" y="7587"/>
                    </a:cubicBezTo>
                    <a:close/>
                  </a:path>
                </a:pathLst>
              </a:custGeom>
              <a:solidFill>
                <a:srgbClr val="9FD3B4"/>
              </a:solidFill>
              <a:ln w="6569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467" name="Graphic 20">
                <a:extLst>
                  <a:ext uri="{FF2B5EF4-FFF2-40B4-BE49-F238E27FC236}">
                    <a16:creationId xmlns:a16="http://schemas.microsoft.com/office/drawing/2014/main" id="{AB37898C-0E43-46EE-B4E7-9FFAA2F831A2}"/>
                  </a:ext>
                </a:extLst>
              </p:cNvPr>
              <p:cNvSpPr/>
              <p:nvPr/>
            </p:nvSpPr>
            <p:spPr>
              <a:xfrm>
                <a:off x="9522547" y="936780"/>
                <a:ext cx="47361" cy="15288"/>
              </a:xfrm>
              <a:custGeom>
                <a:avLst/>
                <a:gdLst>
                  <a:gd name="connsiteX0" fmla="*/ 45721 w 47362"/>
                  <a:gd name="connsiteY0" fmla="*/ 15259 h 15288"/>
                  <a:gd name="connsiteX1" fmla="*/ 9394 w 47362"/>
                  <a:gd name="connsiteY1" fmla="*/ 15259 h 15288"/>
                  <a:gd name="connsiteX2" fmla="*/ 1 w 47362"/>
                  <a:gd name="connsiteY2" fmla="*/ 8756 h 15288"/>
                  <a:gd name="connsiteX3" fmla="*/ 8672 w 47362"/>
                  <a:gd name="connsiteY3" fmla="*/ 282 h 15288"/>
                  <a:gd name="connsiteX4" fmla="*/ 47363 w 47362"/>
                  <a:gd name="connsiteY4" fmla="*/ 7902 h 15288"/>
                  <a:gd name="connsiteX5" fmla="*/ 45721 w 47362"/>
                  <a:gd name="connsiteY5" fmla="*/ 15259 h 1528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47362" h="15288">
                    <a:moveTo>
                      <a:pt x="45721" y="15259"/>
                    </a:moveTo>
                    <a:cubicBezTo>
                      <a:pt x="33634" y="15259"/>
                      <a:pt x="21547" y="15325"/>
                      <a:pt x="9394" y="15259"/>
                    </a:cubicBezTo>
                    <a:cubicBezTo>
                      <a:pt x="4862" y="15194"/>
                      <a:pt x="-65" y="14143"/>
                      <a:pt x="1" y="8756"/>
                    </a:cubicBezTo>
                    <a:cubicBezTo>
                      <a:pt x="132" y="4224"/>
                      <a:pt x="4139" y="873"/>
                      <a:pt x="8672" y="282"/>
                    </a:cubicBezTo>
                    <a:cubicBezTo>
                      <a:pt x="22795" y="-1557"/>
                      <a:pt x="34225" y="6129"/>
                      <a:pt x="47363" y="7902"/>
                    </a:cubicBezTo>
                    <a:cubicBezTo>
                      <a:pt x="46837" y="10267"/>
                      <a:pt x="46246" y="12763"/>
                      <a:pt x="45721" y="15259"/>
                    </a:cubicBezTo>
                    <a:close/>
                  </a:path>
                </a:pathLst>
              </a:custGeom>
              <a:solidFill>
                <a:srgbClr val="9FD3B4"/>
              </a:solidFill>
              <a:ln w="6569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</p:grpSp>
      <p:grpSp>
        <p:nvGrpSpPr>
          <p:cNvPr id="1497" name="Group 7">
            <a:extLst>
              <a:ext uri="{FF2B5EF4-FFF2-40B4-BE49-F238E27FC236}">
                <a16:creationId xmlns:a16="http://schemas.microsoft.com/office/drawing/2014/main" id="{3864EDA4-2631-4D71-AE53-19073578074C}"/>
              </a:ext>
            </a:extLst>
          </p:cNvPr>
          <p:cNvGrpSpPr/>
          <p:nvPr/>
        </p:nvGrpSpPr>
        <p:grpSpPr>
          <a:xfrm>
            <a:off x="1503368" y="2638751"/>
            <a:ext cx="479018" cy="588948"/>
            <a:chOff x="5519241" y="2959908"/>
            <a:chExt cx="2085238" cy="2563780"/>
          </a:xfrm>
        </p:grpSpPr>
        <p:sp>
          <p:nvSpPr>
            <p:cNvPr id="1498" name="Graphic 454">
              <a:extLst>
                <a:ext uri="{FF2B5EF4-FFF2-40B4-BE49-F238E27FC236}">
                  <a16:creationId xmlns:a16="http://schemas.microsoft.com/office/drawing/2014/main" id="{7F841A99-FE03-47DB-91D2-C1CA73043867}"/>
                </a:ext>
              </a:extLst>
            </p:cNvPr>
            <p:cNvSpPr/>
            <p:nvPr/>
          </p:nvSpPr>
          <p:spPr>
            <a:xfrm>
              <a:off x="5519241" y="2959908"/>
              <a:ext cx="2057810" cy="2552889"/>
            </a:xfrm>
            <a:custGeom>
              <a:avLst/>
              <a:gdLst>
                <a:gd name="connsiteX0" fmla="*/ 3473542 w 3473543"/>
                <a:gd name="connsiteY0" fmla="*/ 40049 h 4309228"/>
                <a:gd name="connsiteX1" fmla="*/ 3431907 w 3473543"/>
                <a:gd name="connsiteY1" fmla="*/ 11794 h 4309228"/>
                <a:gd name="connsiteX2" fmla="*/ 3431814 w 3473543"/>
                <a:gd name="connsiteY2" fmla="*/ 11607 h 4309228"/>
                <a:gd name="connsiteX3" fmla="*/ 3431627 w 3473543"/>
                <a:gd name="connsiteY3" fmla="*/ 11701 h 4309228"/>
                <a:gd name="connsiteX4" fmla="*/ 3273977 w 3473543"/>
                <a:gd name="connsiteY4" fmla="*/ 37149 h 4309228"/>
                <a:gd name="connsiteX5" fmla="*/ 100304 w 3473543"/>
                <a:gd name="connsiteY5" fmla="*/ 1874307 h 4309228"/>
                <a:gd name="connsiteX6" fmla="*/ 1410 w 3473543"/>
                <a:gd name="connsiteY6" fmla="*/ 2045055 h 4309228"/>
                <a:gd name="connsiteX7" fmla="*/ 7 w 3473543"/>
                <a:gd name="connsiteY7" fmla="*/ 4148675 h 4309228"/>
                <a:gd name="connsiteX8" fmla="*/ 100865 w 3473543"/>
                <a:gd name="connsiteY8" fmla="*/ 4308851 h 4309228"/>
                <a:gd name="connsiteX9" fmla="*/ 169913 w 3473543"/>
                <a:gd name="connsiteY9" fmla="*/ 4276292 h 4309228"/>
                <a:gd name="connsiteX10" fmla="*/ 3407675 w 3473543"/>
                <a:gd name="connsiteY10" fmla="*/ 2377570 h 4309228"/>
                <a:gd name="connsiteX11" fmla="*/ 3473542 w 3473543"/>
                <a:gd name="connsiteY11" fmla="*/ 2168181 h 4309228"/>
                <a:gd name="connsiteX12" fmla="*/ 3473542 w 3473543"/>
                <a:gd name="connsiteY12" fmla="*/ 40049 h 43092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473543" h="4309228">
                  <a:moveTo>
                    <a:pt x="3473542" y="40049"/>
                  </a:moveTo>
                  <a:cubicBezTo>
                    <a:pt x="3473542" y="40049"/>
                    <a:pt x="3445661" y="18250"/>
                    <a:pt x="3431907" y="11794"/>
                  </a:cubicBezTo>
                  <a:lnTo>
                    <a:pt x="3431814" y="11607"/>
                  </a:lnTo>
                  <a:lnTo>
                    <a:pt x="3431627" y="11701"/>
                  </a:lnTo>
                  <a:cubicBezTo>
                    <a:pt x="3381291" y="-12064"/>
                    <a:pt x="3331891" y="2344"/>
                    <a:pt x="3273977" y="37149"/>
                  </a:cubicBezTo>
                  <a:cubicBezTo>
                    <a:pt x="2992172" y="206494"/>
                    <a:pt x="874145" y="1427648"/>
                    <a:pt x="100304" y="1874307"/>
                  </a:cubicBezTo>
                  <a:cubicBezTo>
                    <a:pt x="33689" y="1912761"/>
                    <a:pt x="1317" y="1966371"/>
                    <a:pt x="1410" y="2045055"/>
                  </a:cubicBezTo>
                  <a:cubicBezTo>
                    <a:pt x="2720" y="2746293"/>
                    <a:pt x="3936" y="3447437"/>
                    <a:pt x="7" y="4148675"/>
                  </a:cubicBezTo>
                  <a:cubicBezTo>
                    <a:pt x="-461" y="4231569"/>
                    <a:pt x="22929" y="4281437"/>
                    <a:pt x="100865" y="4308851"/>
                  </a:cubicBezTo>
                  <a:cubicBezTo>
                    <a:pt x="113777" y="4313341"/>
                    <a:pt x="169913" y="4276292"/>
                    <a:pt x="169913" y="4276292"/>
                  </a:cubicBezTo>
                  <a:cubicBezTo>
                    <a:pt x="169913" y="4276292"/>
                    <a:pt x="3349293" y="2410691"/>
                    <a:pt x="3407675" y="2377570"/>
                  </a:cubicBezTo>
                  <a:cubicBezTo>
                    <a:pt x="3468677" y="2342953"/>
                    <a:pt x="3473635" y="2269320"/>
                    <a:pt x="3473542" y="2168181"/>
                  </a:cubicBezTo>
                  <a:cubicBezTo>
                    <a:pt x="3473542" y="2131038"/>
                    <a:pt x="3472887" y="114524"/>
                    <a:pt x="3473542" y="40049"/>
                  </a:cubicBezTo>
                  <a:close/>
                </a:path>
              </a:pathLst>
            </a:custGeom>
            <a:solidFill>
              <a:srgbClr val="2B3783"/>
            </a:solidFill>
            <a:ln w="935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99" name="Graphic 454">
              <a:extLst>
                <a:ext uri="{FF2B5EF4-FFF2-40B4-BE49-F238E27FC236}">
                  <a16:creationId xmlns:a16="http://schemas.microsoft.com/office/drawing/2014/main" id="{AF516AED-2B89-4373-9052-DDA8010595D2}"/>
                </a:ext>
              </a:extLst>
            </p:cNvPr>
            <p:cNvSpPr/>
            <p:nvPr/>
          </p:nvSpPr>
          <p:spPr>
            <a:xfrm>
              <a:off x="5575557" y="2983690"/>
              <a:ext cx="2028922" cy="2539998"/>
            </a:xfrm>
            <a:custGeom>
              <a:avLst/>
              <a:gdLst>
                <a:gd name="connsiteX0" fmla="*/ 3423111 w 3424781"/>
                <a:gd name="connsiteY0" fmla="*/ 67364 h 4287467"/>
                <a:gd name="connsiteX1" fmla="*/ 3377921 w 3424781"/>
                <a:gd name="connsiteY1" fmla="*/ 0 h 4287467"/>
                <a:gd name="connsiteX2" fmla="*/ 99647 w 3424781"/>
                <a:gd name="connsiteY2" fmla="*/ 1889646 h 4287467"/>
                <a:gd name="connsiteX3" fmla="*/ 5 w 3424781"/>
                <a:gd name="connsiteY3" fmla="*/ 2061517 h 4287467"/>
                <a:gd name="connsiteX4" fmla="*/ 660 w 3424781"/>
                <a:gd name="connsiteY4" fmla="*/ 4200315 h 4287467"/>
                <a:gd name="connsiteX5" fmla="*/ 7958 w 3424781"/>
                <a:gd name="connsiteY5" fmla="*/ 4269643 h 4287467"/>
                <a:gd name="connsiteX6" fmla="*/ 99741 w 3424781"/>
                <a:gd name="connsiteY6" fmla="*/ 4266275 h 4287467"/>
                <a:gd name="connsiteX7" fmla="*/ 3301482 w 3424781"/>
                <a:gd name="connsiteY7" fmla="*/ 2416486 h 4287467"/>
                <a:gd name="connsiteX8" fmla="*/ 3405989 w 3424781"/>
                <a:gd name="connsiteY8" fmla="*/ 2322177 h 4287467"/>
                <a:gd name="connsiteX9" fmla="*/ 3424140 w 3424781"/>
                <a:gd name="connsiteY9" fmla="*/ 2241434 h 4287467"/>
                <a:gd name="connsiteX10" fmla="*/ 3423111 w 3424781"/>
                <a:gd name="connsiteY10" fmla="*/ 67364 h 42874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3424781" h="4287467">
                  <a:moveTo>
                    <a:pt x="3423111" y="67364"/>
                  </a:moveTo>
                  <a:cubicBezTo>
                    <a:pt x="3423298" y="33121"/>
                    <a:pt x="3409544" y="11321"/>
                    <a:pt x="3377921" y="0"/>
                  </a:cubicBezTo>
                  <a:cubicBezTo>
                    <a:pt x="3356495" y="0"/>
                    <a:pt x="778243" y="1498281"/>
                    <a:pt x="99647" y="1889646"/>
                  </a:cubicBezTo>
                  <a:cubicBezTo>
                    <a:pt x="32470" y="1928380"/>
                    <a:pt x="-463" y="1984049"/>
                    <a:pt x="5" y="2061517"/>
                  </a:cubicBezTo>
                  <a:cubicBezTo>
                    <a:pt x="753" y="2177906"/>
                    <a:pt x="753" y="3987932"/>
                    <a:pt x="660" y="4200315"/>
                  </a:cubicBezTo>
                  <a:cubicBezTo>
                    <a:pt x="660" y="4223799"/>
                    <a:pt x="1408" y="4247002"/>
                    <a:pt x="7958" y="4269643"/>
                  </a:cubicBezTo>
                  <a:cubicBezTo>
                    <a:pt x="39768" y="4301922"/>
                    <a:pt x="69240" y="4283864"/>
                    <a:pt x="99741" y="4266275"/>
                  </a:cubicBezTo>
                  <a:cubicBezTo>
                    <a:pt x="405029" y="4090194"/>
                    <a:pt x="2967564" y="2608192"/>
                    <a:pt x="3301482" y="2416486"/>
                  </a:cubicBezTo>
                  <a:cubicBezTo>
                    <a:pt x="3356402" y="2383740"/>
                    <a:pt x="3384470" y="2368583"/>
                    <a:pt x="3405989" y="2322177"/>
                  </a:cubicBezTo>
                  <a:cubicBezTo>
                    <a:pt x="3418058" y="2296167"/>
                    <a:pt x="3423391" y="2269970"/>
                    <a:pt x="3424140" y="2241434"/>
                  </a:cubicBezTo>
                  <a:cubicBezTo>
                    <a:pt x="3426292" y="2163779"/>
                    <a:pt x="3422269" y="193203"/>
                    <a:pt x="3423111" y="67364"/>
                  </a:cubicBezTo>
                  <a:close/>
                </a:path>
              </a:pathLst>
            </a:custGeom>
            <a:solidFill>
              <a:schemeClr val="accent2"/>
            </a:solidFill>
            <a:ln w="935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00" name="Graphic 454">
              <a:extLst>
                <a:ext uri="{FF2B5EF4-FFF2-40B4-BE49-F238E27FC236}">
                  <a16:creationId xmlns:a16="http://schemas.microsoft.com/office/drawing/2014/main" id="{4FFC50D2-1BDC-4B65-8077-DA77CF519928}"/>
                </a:ext>
              </a:extLst>
            </p:cNvPr>
            <p:cNvSpPr/>
            <p:nvPr/>
          </p:nvSpPr>
          <p:spPr>
            <a:xfrm>
              <a:off x="5673431" y="4690061"/>
              <a:ext cx="645468" cy="477583"/>
            </a:xfrm>
            <a:custGeom>
              <a:avLst/>
              <a:gdLst>
                <a:gd name="connsiteX0" fmla="*/ 1072978 w 1089538"/>
                <a:gd name="connsiteY0" fmla="*/ 1254 h 806151"/>
                <a:gd name="connsiteX1" fmla="*/ 1089445 w 1089538"/>
                <a:gd name="connsiteY1" fmla="*/ 11265 h 806151"/>
                <a:gd name="connsiteX2" fmla="*/ 1089538 w 1089538"/>
                <a:gd name="connsiteY2" fmla="*/ 183978 h 806151"/>
                <a:gd name="connsiteX3" fmla="*/ 1061564 w 1089538"/>
                <a:gd name="connsiteY3" fmla="*/ 217566 h 806151"/>
                <a:gd name="connsiteX4" fmla="*/ 48020 w 1089538"/>
                <a:gd name="connsiteY4" fmla="*/ 795959 h 806151"/>
                <a:gd name="connsiteX5" fmla="*/ 4234 w 1089538"/>
                <a:gd name="connsiteY5" fmla="*/ 771446 h 806151"/>
                <a:gd name="connsiteX6" fmla="*/ 12000 w 1089538"/>
                <a:gd name="connsiteY6" fmla="*/ 614825 h 806151"/>
                <a:gd name="connsiteX7" fmla="*/ 138587 w 1089538"/>
                <a:gd name="connsiteY7" fmla="*/ 533334 h 806151"/>
                <a:gd name="connsiteX8" fmla="*/ 1072978 w 1089538"/>
                <a:gd name="connsiteY8" fmla="*/ 1254 h 8061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089538" h="806151">
                  <a:moveTo>
                    <a:pt x="1072978" y="1254"/>
                  </a:moveTo>
                  <a:cubicBezTo>
                    <a:pt x="1080463" y="-2582"/>
                    <a:pt x="1089445" y="2845"/>
                    <a:pt x="1089445" y="11265"/>
                  </a:cubicBezTo>
                  <a:cubicBezTo>
                    <a:pt x="1089445" y="71986"/>
                    <a:pt x="1089351" y="127935"/>
                    <a:pt x="1089538" y="183978"/>
                  </a:cubicBezTo>
                  <a:cubicBezTo>
                    <a:pt x="1089632" y="203345"/>
                    <a:pt x="1075224" y="209801"/>
                    <a:pt x="1061564" y="217566"/>
                  </a:cubicBezTo>
                  <a:cubicBezTo>
                    <a:pt x="723622" y="410114"/>
                    <a:pt x="385494" y="602569"/>
                    <a:pt x="48020" y="795959"/>
                  </a:cubicBezTo>
                  <a:cubicBezTo>
                    <a:pt x="14806" y="814952"/>
                    <a:pt x="3953" y="807747"/>
                    <a:pt x="4234" y="771446"/>
                  </a:cubicBezTo>
                  <a:cubicBezTo>
                    <a:pt x="2924" y="714093"/>
                    <a:pt x="-8210" y="658986"/>
                    <a:pt x="12000" y="614825"/>
                  </a:cubicBezTo>
                  <a:cubicBezTo>
                    <a:pt x="20420" y="593025"/>
                    <a:pt x="94333" y="558689"/>
                    <a:pt x="138587" y="533334"/>
                  </a:cubicBezTo>
                  <a:cubicBezTo>
                    <a:pt x="439759" y="360808"/>
                    <a:pt x="1061283" y="7242"/>
                    <a:pt x="1072978" y="1254"/>
                  </a:cubicBezTo>
                  <a:close/>
                </a:path>
              </a:pathLst>
            </a:custGeom>
            <a:solidFill>
              <a:srgbClr val="2B3783"/>
            </a:solidFill>
            <a:ln w="935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01" name="Graphic 454">
              <a:extLst>
                <a:ext uri="{FF2B5EF4-FFF2-40B4-BE49-F238E27FC236}">
                  <a16:creationId xmlns:a16="http://schemas.microsoft.com/office/drawing/2014/main" id="{FBA2B0B8-C5E6-4A2D-A51E-6B5986B48352}"/>
                </a:ext>
              </a:extLst>
            </p:cNvPr>
            <p:cNvSpPr/>
            <p:nvPr/>
          </p:nvSpPr>
          <p:spPr>
            <a:xfrm>
              <a:off x="5675498" y="4974679"/>
              <a:ext cx="476074" cy="383103"/>
            </a:xfrm>
            <a:custGeom>
              <a:avLst/>
              <a:gdLst>
                <a:gd name="connsiteX0" fmla="*/ 802653 w 803603"/>
                <a:gd name="connsiteY0" fmla="*/ 112877 h 646670"/>
                <a:gd name="connsiteX1" fmla="*/ 713677 w 803603"/>
                <a:gd name="connsiteY1" fmla="*/ 254154 h 646670"/>
                <a:gd name="connsiteX2" fmla="*/ 44156 w 803603"/>
                <a:gd name="connsiteY2" fmla="*/ 635414 h 646670"/>
                <a:gd name="connsiteX3" fmla="*/ 744 w 803603"/>
                <a:gd name="connsiteY3" fmla="*/ 609311 h 646670"/>
                <a:gd name="connsiteX4" fmla="*/ 136501 w 803603"/>
                <a:gd name="connsiteY4" fmla="*/ 371199 h 646670"/>
                <a:gd name="connsiteX5" fmla="*/ 760738 w 803603"/>
                <a:gd name="connsiteY5" fmla="*/ 14264 h 646670"/>
                <a:gd name="connsiteX6" fmla="*/ 802840 w 803603"/>
                <a:gd name="connsiteY6" fmla="*/ 39713 h 646670"/>
                <a:gd name="connsiteX7" fmla="*/ 802653 w 803603"/>
                <a:gd name="connsiteY7" fmla="*/ 112877 h 6466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803603" h="646670">
                  <a:moveTo>
                    <a:pt x="802653" y="112877"/>
                  </a:moveTo>
                  <a:cubicBezTo>
                    <a:pt x="802840" y="209058"/>
                    <a:pt x="818652" y="187071"/>
                    <a:pt x="713677" y="254154"/>
                  </a:cubicBezTo>
                  <a:cubicBezTo>
                    <a:pt x="488757" y="378122"/>
                    <a:pt x="266457" y="506862"/>
                    <a:pt x="44156" y="635414"/>
                  </a:cubicBezTo>
                  <a:cubicBezTo>
                    <a:pt x="6451" y="657214"/>
                    <a:pt x="1119" y="646735"/>
                    <a:pt x="744" y="609311"/>
                  </a:cubicBezTo>
                  <a:cubicBezTo>
                    <a:pt x="89" y="419569"/>
                    <a:pt x="-15535" y="458116"/>
                    <a:pt x="136501" y="371199"/>
                  </a:cubicBezTo>
                  <a:cubicBezTo>
                    <a:pt x="345048" y="253031"/>
                    <a:pt x="553407" y="134490"/>
                    <a:pt x="760738" y="14264"/>
                  </a:cubicBezTo>
                  <a:cubicBezTo>
                    <a:pt x="797975" y="-7348"/>
                    <a:pt x="803589" y="-8471"/>
                    <a:pt x="802840" y="39713"/>
                  </a:cubicBezTo>
                  <a:cubicBezTo>
                    <a:pt x="802185" y="73114"/>
                    <a:pt x="802653" y="80131"/>
                    <a:pt x="802653" y="112877"/>
                  </a:cubicBezTo>
                  <a:close/>
                </a:path>
              </a:pathLst>
            </a:custGeom>
            <a:solidFill>
              <a:srgbClr val="2B3783"/>
            </a:solidFill>
            <a:ln w="935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02" name="Freeform: Shape 12">
              <a:extLst>
                <a:ext uri="{FF2B5EF4-FFF2-40B4-BE49-F238E27FC236}">
                  <a16:creationId xmlns:a16="http://schemas.microsoft.com/office/drawing/2014/main" id="{83FF29B8-0C00-4B32-8276-DFCCE601B921}"/>
                </a:ext>
              </a:extLst>
            </p:cNvPr>
            <p:cNvSpPr/>
            <p:nvPr/>
          </p:nvSpPr>
          <p:spPr>
            <a:xfrm>
              <a:off x="7119075" y="4032787"/>
              <a:ext cx="407426" cy="502074"/>
            </a:xfrm>
            <a:custGeom>
              <a:avLst/>
              <a:gdLst>
                <a:gd name="connsiteX0" fmla="*/ 133390 w 407426"/>
                <a:gd name="connsiteY0" fmla="*/ 345960 h 502074"/>
                <a:gd name="connsiteX1" fmla="*/ 133501 w 407426"/>
                <a:gd name="connsiteY1" fmla="*/ 422949 h 502074"/>
                <a:gd name="connsiteX2" fmla="*/ 120586 w 407426"/>
                <a:gd name="connsiteY2" fmla="*/ 445453 h 502074"/>
                <a:gd name="connsiteX3" fmla="*/ 32124 w 407426"/>
                <a:gd name="connsiteY3" fmla="*/ 496169 h 502074"/>
                <a:gd name="connsiteX4" fmla="*/ 11228 w 407426"/>
                <a:gd name="connsiteY4" fmla="*/ 481481 h 502074"/>
                <a:gd name="connsiteX5" fmla="*/ 8346 w 407426"/>
                <a:gd name="connsiteY5" fmla="*/ 430875 h 502074"/>
                <a:gd name="connsiteX6" fmla="*/ 45260 w 407426"/>
                <a:gd name="connsiteY6" fmla="*/ 395900 h 502074"/>
                <a:gd name="connsiteX7" fmla="*/ 133390 w 407426"/>
                <a:gd name="connsiteY7" fmla="*/ 345960 h 502074"/>
                <a:gd name="connsiteX8" fmla="*/ 130383 w 407426"/>
                <a:gd name="connsiteY8" fmla="*/ 257443 h 502074"/>
                <a:gd name="connsiteX9" fmla="*/ 133501 w 407426"/>
                <a:gd name="connsiteY9" fmla="*/ 281831 h 502074"/>
                <a:gd name="connsiteX10" fmla="*/ 133446 w 407426"/>
                <a:gd name="connsiteY10" fmla="*/ 300011 h 502074"/>
                <a:gd name="connsiteX11" fmla="*/ 104235 w 407426"/>
                <a:gd name="connsiteY11" fmla="*/ 347069 h 502074"/>
                <a:gd name="connsiteX12" fmla="*/ 18378 w 407426"/>
                <a:gd name="connsiteY12" fmla="*/ 396677 h 502074"/>
                <a:gd name="connsiteX13" fmla="*/ 3800 w 407426"/>
                <a:gd name="connsiteY13" fmla="*/ 387864 h 502074"/>
                <a:gd name="connsiteX14" fmla="*/ 697 w 407426"/>
                <a:gd name="connsiteY14" fmla="*/ 345961 h 502074"/>
                <a:gd name="connsiteX15" fmla="*/ 18212 w 407426"/>
                <a:gd name="connsiteY15" fmla="*/ 320408 h 502074"/>
                <a:gd name="connsiteX16" fmla="*/ 108558 w 407426"/>
                <a:gd name="connsiteY16" fmla="*/ 267642 h 502074"/>
                <a:gd name="connsiteX17" fmla="*/ 130383 w 407426"/>
                <a:gd name="connsiteY17" fmla="*/ 257443 h 502074"/>
                <a:gd name="connsiteX18" fmla="*/ 407426 w 407426"/>
                <a:gd name="connsiteY18" fmla="*/ 187825 h 502074"/>
                <a:gd name="connsiteX19" fmla="*/ 406982 w 407426"/>
                <a:gd name="connsiteY19" fmla="*/ 257276 h 502074"/>
                <a:gd name="connsiteX20" fmla="*/ 394012 w 407426"/>
                <a:gd name="connsiteY20" fmla="*/ 286265 h 502074"/>
                <a:gd name="connsiteX21" fmla="*/ 280052 w 407426"/>
                <a:gd name="connsiteY21" fmla="*/ 353221 h 502074"/>
                <a:gd name="connsiteX22" fmla="*/ 278833 w 407426"/>
                <a:gd name="connsiteY22" fmla="*/ 278782 h 502074"/>
                <a:gd name="connsiteX23" fmla="*/ 288589 w 407426"/>
                <a:gd name="connsiteY23" fmla="*/ 257276 h 502074"/>
                <a:gd name="connsiteX24" fmla="*/ 407426 w 407426"/>
                <a:gd name="connsiteY24" fmla="*/ 187825 h 502074"/>
                <a:gd name="connsiteX25" fmla="*/ 132725 w 407426"/>
                <a:gd name="connsiteY25" fmla="*/ 145755 h 502074"/>
                <a:gd name="connsiteX26" fmla="*/ 132559 w 407426"/>
                <a:gd name="connsiteY26" fmla="*/ 230171 h 502074"/>
                <a:gd name="connsiteX27" fmla="*/ 122859 w 407426"/>
                <a:gd name="connsiteY27" fmla="*/ 242642 h 502074"/>
                <a:gd name="connsiteX28" fmla="*/ 697 w 407426"/>
                <a:gd name="connsiteY28" fmla="*/ 311760 h 502074"/>
                <a:gd name="connsiteX29" fmla="*/ 58951 w 407426"/>
                <a:gd name="connsiteY29" fmla="*/ 188767 h 502074"/>
                <a:gd name="connsiteX30" fmla="*/ 132725 w 407426"/>
                <a:gd name="connsiteY30" fmla="*/ 145755 h 502074"/>
                <a:gd name="connsiteX31" fmla="*/ 406871 w 407426"/>
                <a:gd name="connsiteY31" fmla="*/ 100637 h 502074"/>
                <a:gd name="connsiteX32" fmla="*/ 406871 w 407426"/>
                <a:gd name="connsiteY32" fmla="*/ 164545 h 502074"/>
                <a:gd name="connsiteX33" fmla="*/ 396062 w 407426"/>
                <a:gd name="connsiteY33" fmla="*/ 182449 h 502074"/>
                <a:gd name="connsiteX34" fmla="*/ 279886 w 407426"/>
                <a:gd name="connsiteY34" fmla="*/ 247410 h 502074"/>
                <a:gd name="connsiteX35" fmla="*/ 278279 w 407426"/>
                <a:gd name="connsiteY35" fmla="*/ 179677 h 502074"/>
                <a:gd name="connsiteX36" fmla="*/ 295239 w 407426"/>
                <a:gd name="connsiteY36" fmla="*/ 163492 h 502074"/>
                <a:gd name="connsiteX37" fmla="*/ 406871 w 407426"/>
                <a:gd name="connsiteY37" fmla="*/ 100637 h 502074"/>
                <a:gd name="connsiteX38" fmla="*/ 262703 w 407426"/>
                <a:gd name="connsiteY38" fmla="*/ 70041 h 502074"/>
                <a:gd name="connsiteX39" fmla="*/ 262869 w 407426"/>
                <a:gd name="connsiteY39" fmla="*/ 346514 h 502074"/>
                <a:gd name="connsiteX40" fmla="*/ 249456 w 407426"/>
                <a:gd name="connsiteY40" fmla="*/ 371124 h 502074"/>
                <a:gd name="connsiteX41" fmla="*/ 158942 w 407426"/>
                <a:gd name="connsiteY41" fmla="*/ 423558 h 502074"/>
                <a:gd name="connsiteX42" fmla="*/ 146582 w 407426"/>
                <a:gd name="connsiteY42" fmla="*/ 409701 h 502074"/>
                <a:gd name="connsiteX43" fmla="*/ 146083 w 407426"/>
                <a:gd name="connsiteY43" fmla="*/ 157894 h 502074"/>
                <a:gd name="connsiteX44" fmla="*/ 163321 w 407426"/>
                <a:gd name="connsiteY44" fmla="*/ 127408 h 502074"/>
                <a:gd name="connsiteX45" fmla="*/ 262703 w 407426"/>
                <a:gd name="connsiteY45" fmla="*/ 70041 h 502074"/>
                <a:gd name="connsiteX46" fmla="*/ 399796 w 407426"/>
                <a:gd name="connsiteY46" fmla="*/ 1616 h 502074"/>
                <a:gd name="connsiteX47" fmla="*/ 407147 w 407426"/>
                <a:gd name="connsiteY47" fmla="*/ 21597 h 502074"/>
                <a:gd name="connsiteX48" fmla="*/ 407037 w 407426"/>
                <a:gd name="connsiteY48" fmla="*/ 72979 h 502074"/>
                <a:gd name="connsiteX49" fmla="*/ 392736 w 407426"/>
                <a:gd name="connsiteY49" fmla="*/ 95981 h 502074"/>
                <a:gd name="connsiteX50" fmla="*/ 278833 w 407426"/>
                <a:gd name="connsiteY50" fmla="*/ 157949 h 502074"/>
                <a:gd name="connsiteX51" fmla="*/ 278334 w 407426"/>
                <a:gd name="connsiteY51" fmla="*/ 75141 h 502074"/>
                <a:gd name="connsiteX52" fmla="*/ 290417 w 407426"/>
                <a:gd name="connsiteY52" fmla="*/ 55630 h 502074"/>
                <a:gd name="connsiteX53" fmla="*/ 378935 w 407426"/>
                <a:gd name="connsiteY53" fmla="*/ 4914 h 502074"/>
                <a:gd name="connsiteX54" fmla="*/ 399796 w 407426"/>
                <a:gd name="connsiteY54" fmla="*/ 1616 h 5020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</a:cxnLst>
              <a:rect l="l" t="t" r="r" b="b"/>
              <a:pathLst>
                <a:path w="407426" h="502074">
                  <a:moveTo>
                    <a:pt x="133390" y="345960"/>
                  </a:moveTo>
                  <a:cubicBezTo>
                    <a:pt x="133390" y="375337"/>
                    <a:pt x="133113" y="399171"/>
                    <a:pt x="133501" y="422949"/>
                  </a:cubicBezTo>
                  <a:cubicBezTo>
                    <a:pt x="133667" y="433425"/>
                    <a:pt x="129233" y="440464"/>
                    <a:pt x="120586" y="445453"/>
                  </a:cubicBezTo>
                  <a:cubicBezTo>
                    <a:pt x="91154" y="462414"/>
                    <a:pt x="61999" y="479984"/>
                    <a:pt x="32124" y="496169"/>
                  </a:cubicBezTo>
                  <a:cubicBezTo>
                    <a:pt x="12724" y="506700"/>
                    <a:pt x="12613" y="503929"/>
                    <a:pt x="11228" y="481481"/>
                  </a:cubicBezTo>
                  <a:cubicBezTo>
                    <a:pt x="11172" y="480538"/>
                    <a:pt x="8512" y="431762"/>
                    <a:pt x="8346" y="430875"/>
                  </a:cubicBezTo>
                  <a:cubicBezTo>
                    <a:pt x="6350" y="418570"/>
                    <a:pt x="6350" y="415633"/>
                    <a:pt x="45260" y="395900"/>
                  </a:cubicBezTo>
                  <a:cubicBezTo>
                    <a:pt x="81177" y="372843"/>
                    <a:pt x="100909" y="364695"/>
                    <a:pt x="133390" y="345960"/>
                  </a:cubicBezTo>
                  <a:close/>
                  <a:moveTo>
                    <a:pt x="130383" y="257443"/>
                  </a:moveTo>
                  <a:cubicBezTo>
                    <a:pt x="133501" y="258482"/>
                    <a:pt x="133501" y="265286"/>
                    <a:pt x="133501" y="281831"/>
                  </a:cubicBezTo>
                  <a:cubicBezTo>
                    <a:pt x="133335" y="292252"/>
                    <a:pt x="133446" y="290977"/>
                    <a:pt x="133446" y="300011"/>
                  </a:cubicBezTo>
                  <a:cubicBezTo>
                    <a:pt x="133556" y="335152"/>
                    <a:pt x="137215" y="327559"/>
                    <a:pt x="104235" y="347069"/>
                  </a:cubicBezTo>
                  <a:cubicBezTo>
                    <a:pt x="73917" y="364972"/>
                    <a:pt x="46757" y="379716"/>
                    <a:pt x="18378" y="396677"/>
                  </a:cubicBezTo>
                  <a:cubicBezTo>
                    <a:pt x="6683" y="403661"/>
                    <a:pt x="4854" y="403439"/>
                    <a:pt x="3800" y="387864"/>
                  </a:cubicBezTo>
                  <a:cubicBezTo>
                    <a:pt x="2803" y="372843"/>
                    <a:pt x="1694" y="359707"/>
                    <a:pt x="697" y="345961"/>
                  </a:cubicBezTo>
                  <a:cubicBezTo>
                    <a:pt x="-246" y="332824"/>
                    <a:pt x="2027" y="328889"/>
                    <a:pt x="18212" y="320408"/>
                  </a:cubicBezTo>
                  <a:cubicBezTo>
                    <a:pt x="51025" y="301286"/>
                    <a:pt x="73528" y="286986"/>
                    <a:pt x="108558" y="267642"/>
                  </a:cubicBezTo>
                  <a:cubicBezTo>
                    <a:pt x="121030" y="261129"/>
                    <a:pt x="127265" y="256404"/>
                    <a:pt x="130383" y="257443"/>
                  </a:cubicBezTo>
                  <a:close/>
                  <a:moveTo>
                    <a:pt x="407426" y="187825"/>
                  </a:moveTo>
                  <a:cubicBezTo>
                    <a:pt x="407426" y="212435"/>
                    <a:pt x="407038" y="238985"/>
                    <a:pt x="406982" y="257276"/>
                  </a:cubicBezTo>
                  <a:cubicBezTo>
                    <a:pt x="406927" y="274126"/>
                    <a:pt x="407370" y="277784"/>
                    <a:pt x="394012" y="286265"/>
                  </a:cubicBezTo>
                  <a:cubicBezTo>
                    <a:pt x="360201" y="307715"/>
                    <a:pt x="319074" y="330441"/>
                    <a:pt x="280052" y="353221"/>
                  </a:cubicBezTo>
                  <a:cubicBezTo>
                    <a:pt x="280052" y="322459"/>
                    <a:pt x="278833" y="304168"/>
                    <a:pt x="278833" y="278782"/>
                  </a:cubicBezTo>
                  <a:cubicBezTo>
                    <a:pt x="278833" y="271465"/>
                    <a:pt x="279942" y="262653"/>
                    <a:pt x="288589" y="257276"/>
                  </a:cubicBezTo>
                  <a:cubicBezTo>
                    <a:pt x="326557" y="235438"/>
                    <a:pt x="364857" y="212324"/>
                    <a:pt x="407426" y="187825"/>
                  </a:cubicBezTo>
                  <a:close/>
                  <a:moveTo>
                    <a:pt x="132725" y="145755"/>
                  </a:moveTo>
                  <a:cubicBezTo>
                    <a:pt x="132725" y="176074"/>
                    <a:pt x="132947" y="203122"/>
                    <a:pt x="132559" y="230171"/>
                  </a:cubicBezTo>
                  <a:cubicBezTo>
                    <a:pt x="132503" y="235936"/>
                    <a:pt x="128014" y="239649"/>
                    <a:pt x="122859" y="242642"/>
                  </a:cubicBezTo>
                  <a:cubicBezTo>
                    <a:pt x="89381" y="261931"/>
                    <a:pt x="6739" y="308712"/>
                    <a:pt x="697" y="311760"/>
                  </a:cubicBezTo>
                  <a:cubicBezTo>
                    <a:pt x="-1964" y="220860"/>
                    <a:pt x="198" y="223021"/>
                    <a:pt x="58951" y="188767"/>
                  </a:cubicBezTo>
                  <a:cubicBezTo>
                    <a:pt x="82009" y="175353"/>
                    <a:pt x="105011" y="161885"/>
                    <a:pt x="132725" y="145755"/>
                  </a:cubicBezTo>
                  <a:close/>
                  <a:moveTo>
                    <a:pt x="406871" y="100637"/>
                  </a:moveTo>
                  <a:cubicBezTo>
                    <a:pt x="406871" y="124803"/>
                    <a:pt x="406316" y="144869"/>
                    <a:pt x="406871" y="164545"/>
                  </a:cubicBezTo>
                  <a:cubicBezTo>
                    <a:pt x="407148" y="174301"/>
                    <a:pt x="403822" y="178014"/>
                    <a:pt x="396062" y="182449"/>
                  </a:cubicBezTo>
                  <a:cubicBezTo>
                    <a:pt x="358760" y="203844"/>
                    <a:pt x="320681" y="225571"/>
                    <a:pt x="279886" y="247410"/>
                  </a:cubicBezTo>
                  <a:cubicBezTo>
                    <a:pt x="279830" y="233331"/>
                    <a:pt x="277225" y="191317"/>
                    <a:pt x="278279" y="179677"/>
                  </a:cubicBezTo>
                  <a:cubicBezTo>
                    <a:pt x="278778" y="174023"/>
                    <a:pt x="280053" y="172028"/>
                    <a:pt x="295239" y="163492"/>
                  </a:cubicBezTo>
                  <a:cubicBezTo>
                    <a:pt x="320958" y="149913"/>
                    <a:pt x="378658" y="116766"/>
                    <a:pt x="406871" y="100637"/>
                  </a:cubicBezTo>
                  <a:close/>
                  <a:moveTo>
                    <a:pt x="262703" y="70041"/>
                  </a:moveTo>
                  <a:cubicBezTo>
                    <a:pt x="262703" y="165820"/>
                    <a:pt x="262592" y="256167"/>
                    <a:pt x="262869" y="346514"/>
                  </a:cubicBezTo>
                  <a:cubicBezTo>
                    <a:pt x="262925" y="357766"/>
                    <a:pt x="259821" y="365304"/>
                    <a:pt x="249456" y="371124"/>
                  </a:cubicBezTo>
                  <a:cubicBezTo>
                    <a:pt x="216643" y="389470"/>
                    <a:pt x="190924" y="404935"/>
                    <a:pt x="158942" y="423558"/>
                  </a:cubicBezTo>
                  <a:cubicBezTo>
                    <a:pt x="151182" y="428436"/>
                    <a:pt x="146083" y="423558"/>
                    <a:pt x="146582" y="409701"/>
                  </a:cubicBezTo>
                  <a:cubicBezTo>
                    <a:pt x="146305" y="325784"/>
                    <a:pt x="146748" y="241867"/>
                    <a:pt x="146083" y="157894"/>
                  </a:cubicBezTo>
                  <a:cubicBezTo>
                    <a:pt x="145972" y="143150"/>
                    <a:pt x="150019" y="134559"/>
                    <a:pt x="163321" y="127408"/>
                  </a:cubicBezTo>
                  <a:cubicBezTo>
                    <a:pt x="195525" y="110060"/>
                    <a:pt x="226786" y="90937"/>
                    <a:pt x="262703" y="70041"/>
                  </a:cubicBezTo>
                  <a:close/>
                  <a:moveTo>
                    <a:pt x="399796" y="1616"/>
                  </a:moveTo>
                  <a:cubicBezTo>
                    <a:pt x="404473" y="4526"/>
                    <a:pt x="406898" y="11316"/>
                    <a:pt x="407147" y="21597"/>
                  </a:cubicBezTo>
                  <a:cubicBezTo>
                    <a:pt x="407203" y="24369"/>
                    <a:pt x="407092" y="69098"/>
                    <a:pt x="407037" y="72979"/>
                  </a:cubicBezTo>
                  <a:cubicBezTo>
                    <a:pt x="407147" y="91159"/>
                    <a:pt x="405595" y="89718"/>
                    <a:pt x="392736" y="95981"/>
                  </a:cubicBezTo>
                  <a:cubicBezTo>
                    <a:pt x="362584" y="111667"/>
                    <a:pt x="321456" y="136721"/>
                    <a:pt x="278833" y="157949"/>
                  </a:cubicBezTo>
                  <a:cubicBezTo>
                    <a:pt x="278833" y="128185"/>
                    <a:pt x="278666" y="99695"/>
                    <a:pt x="278334" y="75141"/>
                  </a:cubicBezTo>
                  <a:cubicBezTo>
                    <a:pt x="278168" y="65607"/>
                    <a:pt x="282380" y="60120"/>
                    <a:pt x="290417" y="55630"/>
                  </a:cubicBezTo>
                  <a:cubicBezTo>
                    <a:pt x="320071" y="39002"/>
                    <a:pt x="349336" y="21653"/>
                    <a:pt x="378935" y="4914"/>
                  </a:cubicBezTo>
                  <a:cubicBezTo>
                    <a:pt x="388192" y="-324"/>
                    <a:pt x="395120" y="-1294"/>
                    <a:pt x="399796" y="1616"/>
                  </a:cubicBezTo>
                  <a:close/>
                </a:path>
              </a:pathLst>
            </a:custGeom>
            <a:solidFill>
              <a:srgbClr val="73CCD7"/>
            </a:solidFill>
            <a:ln w="935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1503" name="그룹 1502">
            <a:extLst>
              <a:ext uri="{FF2B5EF4-FFF2-40B4-BE49-F238E27FC236}">
                <a16:creationId xmlns:a16="http://schemas.microsoft.com/office/drawing/2014/main" id="{F70AE788-1271-4D9B-A00D-5EF767DB4FA2}"/>
              </a:ext>
            </a:extLst>
          </p:cNvPr>
          <p:cNvGrpSpPr/>
          <p:nvPr/>
        </p:nvGrpSpPr>
        <p:grpSpPr>
          <a:xfrm>
            <a:off x="2037990" y="2379111"/>
            <a:ext cx="836900" cy="1021857"/>
            <a:chOff x="1981186" y="3657497"/>
            <a:chExt cx="1517213" cy="1852521"/>
          </a:xfrm>
        </p:grpSpPr>
        <p:sp>
          <p:nvSpPr>
            <p:cNvPr id="1504" name="Freeform 65">
              <a:extLst>
                <a:ext uri="{FF2B5EF4-FFF2-40B4-BE49-F238E27FC236}">
                  <a16:creationId xmlns:a16="http://schemas.microsoft.com/office/drawing/2014/main" id="{16A2B9E5-69A7-4A2B-9334-833E6A9178E8}"/>
                </a:ext>
              </a:extLst>
            </p:cNvPr>
            <p:cNvSpPr/>
            <p:nvPr/>
          </p:nvSpPr>
          <p:spPr>
            <a:xfrm>
              <a:off x="1981186" y="3775253"/>
              <a:ext cx="474299" cy="548451"/>
            </a:xfrm>
            <a:custGeom>
              <a:avLst/>
              <a:gdLst>
                <a:gd name="connsiteX0" fmla="*/ 679905 w 679905"/>
                <a:gd name="connsiteY0" fmla="*/ 1118161 h 1118161"/>
                <a:gd name="connsiteX1" fmla="*/ 11995 w 679905"/>
                <a:gd name="connsiteY1" fmla="*/ 60637 h 1118161"/>
                <a:gd name="connsiteX2" fmla="*/ 250534 w 679905"/>
                <a:gd name="connsiteY2" fmla="*/ 132199 h 1118161"/>
                <a:gd name="connsiteX3" fmla="*/ 250534 w 679905"/>
                <a:gd name="connsiteY3" fmla="*/ 156053 h 1118161"/>
                <a:gd name="connsiteX0" fmla="*/ 551259 w 551259"/>
                <a:gd name="connsiteY0" fmla="*/ 985962 h 985962"/>
                <a:gd name="connsiteX1" fmla="*/ 18521 w 551259"/>
                <a:gd name="connsiteY1" fmla="*/ 127221 h 985962"/>
                <a:gd name="connsiteX2" fmla="*/ 121888 w 551259"/>
                <a:gd name="connsiteY2" fmla="*/ 0 h 985962"/>
                <a:gd name="connsiteX3" fmla="*/ 121888 w 551259"/>
                <a:gd name="connsiteY3" fmla="*/ 23854 h 985962"/>
                <a:gd name="connsiteX0" fmla="*/ 551618 w 551618"/>
                <a:gd name="connsiteY0" fmla="*/ 962935 h 962935"/>
                <a:gd name="connsiteX1" fmla="*/ 18880 w 551618"/>
                <a:gd name="connsiteY1" fmla="*/ 104194 h 962935"/>
                <a:gd name="connsiteX2" fmla="*/ 122247 w 551618"/>
                <a:gd name="connsiteY2" fmla="*/ 827 h 962935"/>
                <a:gd name="connsiteX0" fmla="*/ 537530 w 708154"/>
                <a:gd name="connsiteY0" fmla="*/ 878895 h 878895"/>
                <a:gd name="connsiteX1" fmla="*/ 4792 w 708154"/>
                <a:gd name="connsiteY1" fmla="*/ 20154 h 878895"/>
                <a:gd name="connsiteX2" fmla="*/ 708154 w 708154"/>
                <a:gd name="connsiteY2" fmla="*/ 688083 h 878895"/>
                <a:gd name="connsiteX0" fmla="*/ 534847 w 705471"/>
                <a:gd name="connsiteY0" fmla="*/ 929622 h 929622"/>
                <a:gd name="connsiteX1" fmla="*/ 2109 w 705471"/>
                <a:gd name="connsiteY1" fmla="*/ 70881 h 929622"/>
                <a:gd name="connsiteX2" fmla="*/ 705471 w 705471"/>
                <a:gd name="connsiteY2" fmla="*/ 738810 h 929622"/>
                <a:gd name="connsiteX0" fmla="*/ 535024 w 646494"/>
                <a:gd name="connsiteY0" fmla="*/ 937389 h 937389"/>
                <a:gd name="connsiteX1" fmla="*/ 2286 w 646494"/>
                <a:gd name="connsiteY1" fmla="*/ 78648 h 937389"/>
                <a:gd name="connsiteX2" fmla="*/ 646493 w 646494"/>
                <a:gd name="connsiteY2" fmla="*/ 621126 h 937389"/>
                <a:gd name="connsiteX0" fmla="*/ 534848 w 705471"/>
                <a:gd name="connsiteY0" fmla="*/ 928601 h 928601"/>
                <a:gd name="connsiteX1" fmla="*/ 2110 w 705471"/>
                <a:gd name="connsiteY1" fmla="*/ 69860 h 928601"/>
                <a:gd name="connsiteX2" fmla="*/ 705471 w 705471"/>
                <a:gd name="connsiteY2" fmla="*/ 756375 h 928601"/>
                <a:gd name="connsiteX0" fmla="*/ 535082 w 629650"/>
                <a:gd name="connsiteY0" fmla="*/ 937710 h 937710"/>
                <a:gd name="connsiteX1" fmla="*/ 2344 w 629650"/>
                <a:gd name="connsiteY1" fmla="*/ 78969 h 937710"/>
                <a:gd name="connsiteX2" fmla="*/ 629650 w 629650"/>
                <a:gd name="connsiteY2" fmla="*/ 616799 h 937710"/>
                <a:gd name="connsiteX0" fmla="*/ 534769 w 734969"/>
                <a:gd name="connsiteY0" fmla="*/ 926882 h 926882"/>
                <a:gd name="connsiteX1" fmla="*/ 2031 w 734969"/>
                <a:gd name="connsiteY1" fmla="*/ 68141 h 926882"/>
                <a:gd name="connsiteX2" fmla="*/ 734969 w 734969"/>
                <a:gd name="connsiteY2" fmla="*/ 787180 h 926882"/>
                <a:gd name="connsiteX0" fmla="*/ 534887 w 735087"/>
                <a:gd name="connsiteY0" fmla="*/ 924393 h 924393"/>
                <a:gd name="connsiteX1" fmla="*/ 2149 w 735087"/>
                <a:gd name="connsiteY1" fmla="*/ 65652 h 924393"/>
                <a:gd name="connsiteX2" fmla="*/ 735087 w 735087"/>
                <a:gd name="connsiteY2" fmla="*/ 784691 h 924393"/>
                <a:gd name="connsiteX0" fmla="*/ 534693 w 734973"/>
                <a:gd name="connsiteY0" fmla="*/ 939106 h 939106"/>
                <a:gd name="connsiteX1" fmla="*/ 1955 w 734973"/>
                <a:gd name="connsiteY1" fmla="*/ 80365 h 939106"/>
                <a:gd name="connsiteX2" fmla="*/ 734893 w 734973"/>
                <a:gd name="connsiteY2" fmla="*/ 799404 h 939106"/>
                <a:gd name="connsiteX0" fmla="*/ 534979 w 735180"/>
                <a:gd name="connsiteY0" fmla="*/ 934833 h 934833"/>
                <a:gd name="connsiteX1" fmla="*/ 2241 w 735180"/>
                <a:gd name="connsiteY1" fmla="*/ 76092 h 934833"/>
                <a:gd name="connsiteX2" fmla="*/ 735179 w 735180"/>
                <a:gd name="connsiteY2" fmla="*/ 795131 h 9348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35180" h="934833">
                  <a:moveTo>
                    <a:pt x="534979" y="934833"/>
                  </a:moveTo>
                  <a:cubicBezTo>
                    <a:pt x="236805" y="488234"/>
                    <a:pt x="73803" y="236443"/>
                    <a:pt x="2241" y="76092"/>
                  </a:cubicBezTo>
                  <a:cubicBezTo>
                    <a:pt x="-43968" y="-270114"/>
                    <a:pt x="638503" y="670190"/>
                    <a:pt x="735179" y="795131"/>
                  </a:cubicBezTo>
                </a:path>
              </a:pathLst>
            </a:custGeom>
            <a:ln w="381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505" name="Freeform 3">
              <a:extLst>
                <a:ext uri="{FF2B5EF4-FFF2-40B4-BE49-F238E27FC236}">
                  <a16:creationId xmlns:a16="http://schemas.microsoft.com/office/drawing/2014/main" id="{B8B86361-FC2E-4FA2-AFCB-CE6D699E9BDE}"/>
                </a:ext>
              </a:extLst>
            </p:cNvPr>
            <p:cNvSpPr/>
            <p:nvPr/>
          </p:nvSpPr>
          <p:spPr>
            <a:xfrm>
              <a:off x="2328317" y="4066199"/>
              <a:ext cx="1170082" cy="1265418"/>
            </a:xfrm>
            <a:custGeom>
              <a:avLst/>
              <a:gdLst>
                <a:gd name="connsiteX0" fmla="*/ 609600 w 2057400"/>
                <a:gd name="connsiteY0" fmla="*/ 0 h 2349500"/>
                <a:gd name="connsiteX1" fmla="*/ 0 w 2057400"/>
                <a:gd name="connsiteY1" fmla="*/ 330200 h 2349500"/>
                <a:gd name="connsiteX2" fmla="*/ 1701800 w 2057400"/>
                <a:gd name="connsiteY2" fmla="*/ 2349500 h 2349500"/>
                <a:gd name="connsiteX3" fmla="*/ 2057400 w 2057400"/>
                <a:gd name="connsiteY3" fmla="*/ 1625600 h 2349500"/>
                <a:gd name="connsiteX4" fmla="*/ 609600 w 2057400"/>
                <a:gd name="connsiteY4" fmla="*/ 0 h 2349500"/>
                <a:gd name="connsiteX0" fmla="*/ 647700 w 2057400"/>
                <a:gd name="connsiteY0" fmla="*/ 0 h 2349500"/>
                <a:gd name="connsiteX1" fmla="*/ 0 w 2057400"/>
                <a:gd name="connsiteY1" fmla="*/ 330200 h 2349500"/>
                <a:gd name="connsiteX2" fmla="*/ 1701800 w 2057400"/>
                <a:gd name="connsiteY2" fmla="*/ 2349500 h 2349500"/>
                <a:gd name="connsiteX3" fmla="*/ 2057400 w 2057400"/>
                <a:gd name="connsiteY3" fmla="*/ 1625600 h 2349500"/>
                <a:gd name="connsiteX4" fmla="*/ 647700 w 2057400"/>
                <a:gd name="connsiteY4" fmla="*/ 0 h 2349500"/>
                <a:gd name="connsiteX0" fmla="*/ 657225 w 2057400"/>
                <a:gd name="connsiteY0" fmla="*/ 0 h 2363788"/>
                <a:gd name="connsiteX1" fmla="*/ 0 w 2057400"/>
                <a:gd name="connsiteY1" fmla="*/ 344488 h 2363788"/>
                <a:gd name="connsiteX2" fmla="*/ 1701800 w 2057400"/>
                <a:gd name="connsiteY2" fmla="*/ 2363788 h 2363788"/>
                <a:gd name="connsiteX3" fmla="*/ 2057400 w 2057400"/>
                <a:gd name="connsiteY3" fmla="*/ 1639888 h 2363788"/>
                <a:gd name="connsiteX4" fmla="*/ 657225 w 2057400"/>
                <a:gd name="connsiteY4" fmla="*/ 0 h 2363788"/>
                <a:gd name="connsiteX0" fmla="*/ 657225 w 2066925"/>
                <a:gd name="connsiteY0" fmla="*/ 0 h 2363788"/>
                <a:gd name="connsiteX1" fmla="*/ 0 w 2066925"/>
                <a:gd name="connsiteY1" fmla="*/ 344488 h 2363788"/>
                <a:gd name="connsiteX2" fmla="*/ 1701800 w 2066925"/>
                <a:gd name="connsiteY2" fmla="*/ 2363788 h 2363788"/>
                <a:gd name="connsiteX3" fmla="*/ 2066925 w 2066925"/>
                <a:gd name="connsiteY3" fmla="*/ 1601788 h 2363788"/>
                <a:gd name="connsiteX4" fmla="*/ 657225 w 2066925"/>
                <a:gd name="connsiteY4" fmla="*/ 0 h 2363788"/>
                <a:gd name="connsiteX0" fmla="*/ 657225 w 2066925"/>
                <a:gd name="connsiteY0" fmla="*/ 0 h 2363788"/>
                <a:gd name="connsiteX1" fmla="*/ 0 w 2066925"/>
                <a:gd name="connsiteY1" fmla="*/ 344488 h 2363788"/>
                <a:gd name="connsiteX2" fmla="*/ 1677987 w 2066925"/>
                <a:gd name="connsiteY2" fmla="*/ 2363788 h 2363788"/>
                <a:gd name="connsiteX3" fmla="*/ 2066925 w 2066925"/>
                <a:gd name="connsiteY3" fmla="*/ 1601788 h 2363788"/>
                <a:gd name="connsiteX4" fmla="*/ 657225 w 2066925"/>
                <a:gd name="connsiteY4" fmla="*/ 0 h 2363788"/>
                <a:gd name="connsiteX0" fmla="*/ 614363 w 2024063"/>
                <a:gd name="connsiteY0" fmla="*/ 0 h 2363788"/>
                <a:gd name="connsiteX1" fmla="*/ 0 w 2024063"/>
                <a:gd name="connsiteY1" fmla="*/ 354013 h 2363788"/>
                <a:gd name="connsiteX2" fmla="*/ 1635125 w 2024063"/>
                <a:gd name="connsiteY2" fmla="*/ 2363788 h 2363788"/>
                <a:gd name="connsiteX3" fmla="*/ 2024063 w 2024063"/>
                <a:gd name="connsiteY3" fmla="*/ 1601788 h 2363788"/>
                <a:gd name="connsiteX4" fmla="*/ 614363 w 2024063"/>
                <a:gd name="connsiteY4" fmla="*/ 0 h 23637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024063" h="2363788">
                  <a:moveTo>
                    <a:pt x="614363" y="0"/>
                  </a:moveTo>
                  <a:lnTo>
                    <a:pt x="0" y="354013"/>
                  </a:lnTo>
                  <a:lnTo>
                    <a:pt x="1635125" y="2363788"/>
                  </a:lnTo>
                  <a:lnTo>
                    <a:pt x="2024063" y="1601788"/>
                  </a:lnTo>
                  <a:lnTo>
                    <a:pt x="614363" y="0"/>
                  </a:lnTo>
                  <a:close/>
                </a:path>
              </a:pathLst>
            </a:custGeom>
            <a:gradFill>
              <a:gsLst>
                <a:gs pos="0">
                  <a:schemeClr val="accent1">
                    <a:lumMod val="70000"/>
                    <a:lumOff val="30000"/>
                  </a:schemeClr>
                </a:gs>
                <a:gs pos="100000">
                  <a:schemeClr val="accent1">
                    <a:lumMod val="70000"/>
                    <a:lumOff val="30000"/>
                  </a:schemeClr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506" name="Freeform 4">
              <a:extLst>
                <a:ext uri="{FF2B5EF4-FFF2-40B4-BE49-F238E27FC236}">
                  <a16:creationId xmlns:a16="http://schemas.microsoft.com/office/drawing/2014/main" id="{3F379B79-6F6A-4E0C-8FD6-5D6A3D2980A7}"/>
                </a:ext>
              </a:extLst>
            </p:cNvPr>
            <p:cNvSpPr/>
            <p:nvPr/>
          </p:nvSpPr>
          <p:spPr>
            <a:xfrm>
              <a:off x="2154870" y="4289708"/>
              <a:ext cx="765371" cy="1210947"/>
            </a:xfrm>
            <a:custGeom>
              <a:avLst/>
              <a:gdLst>
                <a:gd name="connsiteX0" fmla="*/ 317500 w 1333500"/>
                <a:gd name="connsiteY0" fmla="*/ 0 h 2463800"/>
                <a:gd name="connsiteX1" fmla="*/ 0 w 1333500"/>
                <a:gd name="connsiteY1" fmla="*/ 165100 h 2463800"/>
                <a:gd name="connsiteX2" fmla="*/ 1104900 w 1333500"/>
                <a:gd name="connsiteY2" fmla="*/ 2463800 h 2463800"/>
                <a:gd name="connsiteX3" fmla="*/ 1333500 w 1333500"/>
                <a:gd name="connsiteY3" fmla="*/ 1689100 h 2463800"/>
                <a:gd name="connsiteX4" fmla="*/ 317500 w 1333500"/>
                <a:gd name="connsiteY4" fmla="*/ 0 h 2463800"/>
                <a:gd name="connsiteX0" fmla="*/ 331788 w 1333500"/>
                <a:gd name="connsiteY0" fmla="*/ 0 h 2416175"/>
                <a:gd name="connsiteX1" fmla="*/ 0 w 1333500"/>
                <a:gd name="connsiteY1" fmla="*/ 117475 h 2416175"/>
                <a:gd name="connsiteX2" fmla="*/ 1104900 w 1333500"/>
                <a:gd name="connsiteY2" fmla="*/ 2416175 h 2416175"/>
                <a:gd name="connsiteX3" fmla="*/ 1333500 w 1333500"/>
                <a:gd name="connsiteY3" fmla="*/ 1641475 h 2416175"/>
                <a:gd name="connsiteX4" fmla="*/ 331788 w 1333500"/>
                <a:gd name="connsiteY4" fmla="*/ 0 h 2416175"/>
                <a:gd name="connsiteX0" fmla="*/ 331788 w 1362075"/>
                <a:gd name="connsiteY0" fmla="*/ 0 h 2416175"/>
                <a:gd name="connsiteX1" fmla="*/ 0 w 1362075"/>
                <a:gd name="connsiteY1" fmla="*/ 117475 h 2416175"/>
                <a:gd name="connsiteX2" fmla="*/ 1104900 w 1362075"/>
                <a:gd name="connsiteY2" fmla="*/ 2416175 h 2416175"/>
                <a:gd name="connsiteX3" fmla="*/ 1362075 w 1362075"/>
                <a:gd name="connsiteY3" fmla="*/ 1736725 h 2416175"/>
                <a:gd name="connsiteX4" fmla="*/ 331788 w 1362075"/>
                <a:gd name="connsiteY4" fmla="*/ 0 h 2416175"/>
                <a:gd name="connsiteX0" fmla="*/ 331788 w 1381125"/>
                <a:gd name="connsiteY0" fmla="*/ 0 h 2416175"/>
                <a:gd name="connsiteX1" fmla="*/ 0 w 1381125"/>
                <a:gd name="connsiteY1" fmla="*/ 117475 h 2416175"/>
                <a:gd name="connsiteX2" fmla="*/ 1104900 w 1381125"/>
                <a:gd name="connsiteY2" fmla="*/ 2416175 h 2416175"/>
                <a:gd name="connsiteX3" fmla="*/ 1381125 w 1381125"/>
                <a:gd name="connsiteY3" fmla="*/ 1722437 h 2416175"/>
                <a:gd name="connsiteX4" fmla="*/ 331788 w 1381125"/>
                <a:gd name="connsiteY4" fmla="*/ 0 h 2416175"/>
                <a:gd name="connsiteX0" fmla="*/ 331788 w 1381125"/>
                <a:gd name="connsiteY0" fmla="*/ 0 h 2349500"/>
                <a:gd name="connsiteX1" fmla="*/ 0 w 1381125"/>
                <a:gd name="connsiteY1" fmla="*/ 117475 h 2349500"/>
                <a:gd name="connsiteX2" fmla="*/ 1152525 w 1381125"/>
                <a:gd name="connsiteY2" fmla="*/ 2349500 h 2349500"/>
                <a:gd name="connsiteX3" fmla="*/ 1381125 w 1381125"/>
                <a:gd name="connsiteY3" fmla="*/ 1722437 h 2349500"/>
                <a:gd name="connsiteX4" fmla="*/ 331788 w 1381125"/>
                <a:gd name="connsiteY4" fmla="*/ 0 h 2349500"/>
                <a:gd name="connsiteX0" fmla="*/ 284163 w 1333500"/>
                <a:gd name="connsiteY0" fmla="*/ 0 h 2349500"/>
                <a:gd name="connsiteX1" fmla="*/ 0 w 1333500"/>
                <a:gd name="connsiteY1" fmla="*/ 117475 h 2349500"/>
                <a:gd name="connsiteX2" fmla="*/ 1104900 w 1333500"/>
                <a:gd name="connsiteY2" fmla="*/ 2349500 h 2349500"/>
                <a:gd name="connsiteX3" fmla="*/ 1333500 w 1333500"/>
                <a:gd name="connsiteY3" fmla="*/ 1722437 h 2349500"/>
                <a:gd name="connsiteX4" fmla="*/ 284163 w 1333500"/>
                <a:gd name="connsiteY4" fmla="*/ 0 h 2349500"/>
                <a:gd name="connsiteX0" fmla="*/ 284163 w 1333500"/>
                <a:gd name="connsiteY0" fmla="*/ 0 h 2335212"/>
                <a:gd name="connsiteX1" fmla="*/ 0 w 1333500"/>
                <a:gd name="connsiteY1" fmla="*/ 117475 h 2335212"/>
                <a:gd name="connsiteX2" fmla="*/ 1109663 w 1333500"/>
                <a:gd name="connsiteY2" fmla="*/ 2335212 h 2335212"/>
                <a:gd name="connsiteX3" fmla="*/ 1333500 w 1333500"/>
                <a:gd name="connsiteY3" fmla="*/ 1722437 h 2335212"/>
                <a:gd name="connsiteX4" fmla="*/ 284163 w 1333500"/>
                <a:gd name="connsiteY4" fmla="*/ 0 h 2335212"/>
                <a:gd name="connsiteX0" fmla="*/ 284163 w 1333500"/>
                <a:gd name="connsiteY0" fmla="*/ 0 h 2349500"/>
                <a:gd name="connsiteX1" fmla="*/ 0 w 1333500"/>
                <a:gd name="connsiteY1" fmla="*/ 117475 h 2349500"/>
                <a:gd name="connsiteX2" fmla="*/ 1109663 w 1333500"/>
                <a:gd name="connsiteY2" fmla="*/ 2349500 h 2349500"/>
                <a:gd name="connsiteX3" fmla="*/ 1333500 w 1333500"/>
                <a:gd name="connsiteY3" fmla="*/ 1722437 h 2349500"/>
                <a:gd name="connsiteX4" fmla="*/ 284163 w 1333500"/>
                <a:gd name="connsiteY4" fmla="*/ 0 h 2349500"/>
                <a:gd name="connsiteX0" fmla="*/ 284163 w 1323975"/>
                <a:gd name="connsiteY0" fmla="*/ 0 h 2349500"/>
                <a:gd name="connsiteX1" fmla="*/ 0 w 1323975"/>
                <a:gd name="connsiteY1" fmla="*/ 117475 h 2349500"/>
                <a:gd name="connsiteX2" fmla="*/ 1109663 w 1323975"/>
                <a:gd name="connsiteY2" fmla="*/ 2349500 h 2349500"/>
                <a:gd name="connsiteX3" fmla="*/ 1323975 w 1323975"/>
                <a:gd name="connsiteY3" fmla="*/ 1727199 h 2349500"/>
                <a:gd name="connsiteX4" fmla="*/ 284163 w 1323975"/>
                <a:gd name="connsiteY4" fmla="*/ 0 h 2349500"/>
                <a:gd name="connsiteX0" fmla="*/ 284163 w 1323975"/>
                <a:gd name="connsiteY0" fmla="*/ 0 h 2262036"/>
                <a:gd name="connsiteX1" fmla="*/ 0 w 1323975"/>
                <a:gd name="connsiteY1" fmla="*/ 117475 h 2262036"/>
                <a:gd name="connsiteX2" fmla="*/ 1157371 w 1323975"/>
                <a:gd name="connsiteY2" fmla="*/ 2262036 h 2262036"/>
                <a:gd name="connsiteX3" fmla="*/ 1323975 w 1323975"/>
                <a:gd name="connsiteY3" fmla="*/ 1727199 h 2262036"/>
                <a:gd name="connsiteX4" fmla="*/ 284163 w 1323975"/>
                <a:gd name="connsiteY4" fmla="*/ 0 h 22620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323975" h="2262036">
                  <a:moveTo>
                    <a:pt x="284163" y="0"/>
                  </a:moveTo>
                  <a:lnTo>
                    <a:pt x="0" y="117475"/>
                  </a:lnTo>
                  <a:lnTo>
                    <a:pt x="1157371" y="2262036"/>
                  </a:lnTo>
                  <a:lnTo>
                    <a:pt x="1323975" y="1727199"/>
                  </a:lnTo>
                  <a:lnTo>
                    <a:pt x="284163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507" name="Freeform 7">
              <a:extLst>
                <a:ext uri="{FF2B5EF4-FFF2-40B4-BE49-F238E27FC236}">
                  <a16:creationId xmlns:a16="http://schemas.microsoft.com/office/drawing/2014/main" id="{9133654D-34CB-41CE-A9E7-3AD53468AB1D}"/>
                </a:ext>
              </a:extLst>
            </p:cNvPr>
            <p:cNvSpPr/>
            <p:nvPr/>
          </p:nvSpPr>
          <p:spPr>
            <a:xfrm>
              <a:off x="2321062" y="4255714"/>
              <a:ext cx="952497" cy="1075903"/>
            </a:xfrm>
            <a:custGeom>
              <a:avLst/>
              <a:gdLst>
                <a:gd name="connsiteX0" fmla="*/ 1625600 w 1625600"/>
                <a:gd name="connsiteY0" fmla="*/ 1981200 h 1981200"/>
                <a:gd name="connsiteX1" fmla="*/ 1016000 w 1625600"/>
                <a:gd name="connsiteY1" fmla="*/ 1752600 h 1981200"/>
                <a:gd name="connsiteX2" fmla="*/ 0 w 1625600"/>
                <a:gd name="connsiteY2" fmla="*/ 0 h 1981200"/>
                <a:gd name="connsiteX3" fmla="*/ 1625600 w 1625600"/>
                <a:gd name="connsiteY3" fmla="*/ 1981200 h 1981200"/>
                <a:gd name="connsiteX0" fmla="*/ 1611312 w 1611312"/>
                <a:gd name="connsiteY0" fmla="*/ 2009775 h 2009775"/>
                <a:gd name="connsiteX1" fmla="*/ 1001712 w 1611312"/>
                <a:gd name="connsiteY1" fmla="*/ 1781175 h 2009775"/>
                <a:gd name="connsiteX2" fmla="*/ 0 w 1611312"/>
                <a:gd name="connsiteY2" fmla="*/ 0 h 2009775"/>
                <a:gd name="connsiteX3" fmla="*/ 1611312 w 1611312"/>
                <a:gd name="connsiteY3" fmla="*/ 2009775 h 2009775"/>
                <a:gd name="connsiteX0" fmla="*/ 1642913 w 1642913"/>
                <a:gd name="connsiteY0" fmla="*/ 2009775 h 2009775"/>
                <a:gd name="connsiteX1" fmla="*/ 1033313 w 1642913"/>
                <a:gd name="connsiteY1" fmla="*/ 1781175 h 2009775"/>
                <a:gd name="connsiteX2" fmla="*/ 0 w 1642913"/>
                <a:gd name="connsiteY2" fmla="*/ 55564 h 2009775"/>
                <a:gd name="connsiteX3" fmla="*/ 31601 w 1642913"/>
                <a:gd name="connsiteY3" fmla="*/ 0 h 2009775"/>
                <a:gd name="connsiteX4" fmla="*/ 1642913 w 1642913"/>
                <a:gd name="connsiteY4" fmla="*/ 2009775 h 2009775"/>
                <a:gd name="connsiteX0" fmla="*/ 1642913 w 1642913"/>
                <a:gd name="connsiteY0" fmla="*/ 2009775 h 2009775"/>
                <a:gd name="connsiteX1" fmla="*/ 1033313 w 1642913"/>
                <a:gd name="connsiteY1" fmla="*/ 1781175 h 2009775"/>
                <a:gd name="connsiteX2" fmla="*/ 0 w 1642913"/>
                <a:gd name="connsiteY2" fmla="*/ 55564 h 2009775"/>
                <a:gd name="connsiteX3" fmla="*/ 31601 w 1642913"/>
                <a:gd name="connsiteY3" fmla="*/ 0 h 2009775"/>
                <a:gd name="connsiteX4" fmla="*/ 1642913 w 1642913"/>
                <a:gd name="connsiteY4" fmla="*/ 2009775 h 2009775"/>
                <a:gd name="connsiteX0" fmla="*/ 1642913 w 1642913"/>
                <a:gd name="connsiteY0" fmla="*/ 2009775 h 2009775"/>
                <a:gd name="connsiteX1" fmla="*/ 1028550 w 1642913"/>
                <a:gd name="connsiteY1" fmla="*/ 1785937 h 2009775"/>
                <a:gd name="connsiteX2" fmla="*/ 0 w 1642913"/>
                <a:gd name="connsiteY2" fmla="*/ 55564 h 2009775"/>
                <a:gd name="connsiteX3" fmla="*/ 31601 w 1642913"/>
                <a:gd name="connsiteY3" fmla="*/ 0 h 2009775"/>
                <a:gd name="connsiteX4" fmla="*/ 1642913 w 1642913"/>
                <a:gd name="connsiteY4" fmla="*/ 2009775 h 2009775"/>
                <a:gd name="connsiteX0" fmla="*/ 1652438 w 1652438"/>
                <a:gd name="connsiteY0" fmla="*/ 2000250 h 2000250"/>
                <a:gd name="connsiteX1" fmla="*/ 1028550 w 1652438"/>
                <a:gd name="connsiteY1" fmla="*/ 1785937 h 2000250"/>
                <a:gd name="connsiteX2" fmla="*/ 0 w 1652438"/>
                <a:gd name="connsiteY2" fmla="*/ 55564 h 2000250"/>
                <a:gd name="connsiteX3" fmla="*/ 31601 w 1652438"/>
                <a:gd name="connsiteY3" fmla="*/ 0 h 2000250"/>
                <a:gd name="connsiteX4" fmla="*/ 1652438 w 1652438"/>
                <a:gd name="connsiteY4" fmla="*/ 2000250 h 2000250"/>
                <a:gd name="connsiteX0" fmla="*/ 1671488 w 1671488"/>
                <a:gd name="connsiteY0" fmla="*/ 2014538 h 2014538"/>
                <a:gd name="connsiteX1" fmla="*/ 1028550 w 1671488"/>
                <a:gd name="connsiteY1" fmla="*/ 1785937 h 2014538"/>
                <a:gd name="connsiteX2" fmla="*/ 0 w 1671488"/>
                <a:gd name="connsiteY2" fmla="*/ 55564 h 2014538"/>
                <a:gd name="connsiteX3" fmla="*/ 31601 w 1671488"/>
                <a:gd name="connsiteY3" fmla="*/ 0 h 2014538"/>
                <a:gd name="connsiteX4" fmla="*/ 1671488 w 1671488"/>
                <a:gd name="connsiteY4" fmla="*/ 2014538 h 2014538"/>
                <a:gd name="connsiteX0" fmla="*/ 1657200 w 1657200"/>
                <a:gd name="connsiteY0" fmla="*/ 2009776 h 2009776"/>
                <a:gd name="connsiteX1" fmla="*/ 1028550 w 1657200"/>
                <a:gd name="connsiteY1" fmla="*/ 1785937 h 2009776"/>
                <a:gd name="connsiteX2" fmla="*/ 0 w 1657200"/>
                <a:gd name="connsiteY2" fmla="*/ 55564 h 2009776"/>
                <a:gd name="connsiteX3" fmla="*/ 31601 w 1657200"/>
                <a:gd name="connsiteY3" fmla="*/ 0 h 2009776"/>
                <a:gd name="connsiteX4" fmla="*/ 1657200 w 1657200"/>
                <a:gd name="connsiteY4" fmla="*/ 2009776 h 2009776"/>
                <a:gd name="connsiteX0" fmla="*/ 1642912 w 1642912"/>
                <a:gd name="connsiteY0" fmla="*/ 2009776 h 2009776"/>
                <a:gd name="connsiteX1" fmla="*/ 1014262 w 1642912"/>
                <a:gd name="connsiteY1" fmla="*/ 1785937 h 2009776"/>
                <a:gd name="connsiteX2" fmla="*/ 0 w 1642912"/>
                <a:gd name="connsiteY2" fmla="*/ 65089 h 2009776"/>
                <a:gd name="connsiteX3" fmla="*/ 17313 w 1642912"/>
                <a:gd name="connsiteY3" fmla="*/ 0 h 2009776"/>
                <a:gd name="connsiteX4" fmla="*/ 1642912 w 1642912"/>
                <a:gd name="connsiteY4" fmla="*/ 2009776 h 2009776"/>
                <a:gd name="connsiteX0" fmla="*/ 1647675 w 1647675"/>
                <a:gd name="connsiteY0" fmla="*/ 2009776 h 2009776"/>
                <a:gd name="connsiteX1" fmla="*/ 1019025 w 1647675"/>
                <a:gd name="connsiteY1" fmla="*/ 1785937 h 2009776"/>
                <a:gd name="connsiteX2" fmla="*/ 0 w 1647675"/>
                <a:gd name="connsiteY2" fmla="*/ 74614 h 2009776"/>
                <a:gd name="connsiteX3" fmla="*/ 22076 w 1647675"/>
                <a:gd name="connsiteY3" fmla="*/ 0 h 2009776"/>
                <a:gd name="connsiteX4" fmla="*/ 1647675 w 1647675"/>
                <a:gd name="connsiteY4" fmla="*/ 2009776 h 20097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647675" h="2009776">
                  <a:moveTo>
                    <a:pt x="1647675" y="2009776"/>
                  </a:moveTo>
                  <a:lnTo>
                    <a:pt x="1019025" y="1785937"/>
                  </a:lnTo>
                  <a:cubicBezTo>
                    <a:pt x="707925" y="1234546"/>
                    <a:pt x="330150" y="621242"/>
                    <a:pt x="0" y="74614"/>
                  </a:cubicBezTo>
                  <a:lnTo>
                    <a:pt x="22076" y="0"/>
                  </a:lnTo>
                  <a:lnTo>
                    <a:pt x="1647675" y="2009776"/>
                  </a:lnTo>
                  <a:close/>
                </a:path>
              </a:pathLst>
            </a:custGeom>
            <a:gradFill>
              <a:gsLst>
                <a:gs pos="0">
                  <a:schemeClr val="accent1">
                    <a:lumMod val="70000"/>
                  </a:schemeClr>
                </a:gs>
                <a:gs pos="100000">
                  <a:schemeClr val="accent1">
                    <a:lumMod val="70000"/>
                  </a:schemeClr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1508" name="Freeform 9">
              <a:extLst>
                <a:ext uri="{FF2B5EF4-FFF2-40B4-BE49-F238E27FC236}">
                  <a16:creationId xmlns:a16="http://schemas.microsoft.com/office/drawing/2014/main" id="{0B17CF88-6D67-4A56-B324-7B1D00E47635}"/>
                </a:ext>
              </a:extLst>
            </p:cNvPr>
            <p:cNvSpPr/>
            <p:nvPr/>
          </p:nvSpPr>
          <p:spPr>
            <a:xfrm>
              <a:off x="2821184" y="5207539"/>
              <a:ext cx="459717" cy="302479"/>
            </a:xfrm>
            <a:custGeom>
              <a:avLst/>
              <a:gdLst>
                <a:gd name="connsiteX0" fmla="*/ 889000 w 889000"/>
                <a:gd name="connsiteY0" fmla="*/ 215900 h 622300"/>
                <a:gd name="connsiteX1" fmla="*/ 0 w 889000"/>
                <a:gd name="connsiteY1" fmla="*/ 622300 h 622300"/>
                <a:gd name="connsiteX2" fmla="*/ 266700 w 889000"/>
                <a:gd name="connsiteY2" fmla="*/ 0 h 622300"/>
                <a:gd name="connsiteX3" fmla="*/ 889000 w 889000"/>
                <a:gd name="connsiteY3" fmla="*/ 215900 h 622300"/>
                <a:gd name="connsiteX0" fmla="*/ 903288 w 903288"/>
                <a:gd name="connsiteY0" fmla="*/ 201612 h 622300"/>
                <a:gd name="connsiteX1" fmla="*/ 0 w 903288"/>
                <a:gd name="connsiteY1" fmla="*/ 622300 h 622300"/>
                <a:gd name="connsiteX2" fmla="*/ 266700 w 903288"/>
                <a:gd name="connsiteY2" fmla="*/ 0 h 622300"/>
                <a:gd name="connsiteX3" fmla="*/ 903288 w 903288"/>
                <a:gd name="connsiteY3" fmla="*/ 201612 h 622300"/>
                <a:gd name="connsiteX0" fmla="*/ 903288 w 903288"/>
                <a:gd name="connsiteY0" fmla="*/ 215900 h 636588"/>
                <a:gd name="connsiteX1" fmla="*/ 0 w 903288"/>
                <a:gd name="connsiteY1" fmla="*/ 636588 h 636588"/>
                <a:gd name="connsiteX2" fmla="*/ 285750 w 903288"/>
                <a:gd name="connsiteY2" fmla="*/ 0 h 636588"/>
                <a:gd name="connsiteX3" fmla="*/ 903288 w 903288"/>
                <a:gd name="connsiteY3" fmla="*/ 215900 h 636588"/>
                <a:gd name="connsiteX0" fmla="*/ 903288 w 903288"/>
                <a:gd name="connsiteY0" fmla="*/ 215900 h 636588"/>
                <a:gd name="connsiteX1" fmla="*/ 0 w 903288"/>
                <a:gd name="connsiteY1" fmla="*/ 636588 h 636588"/>
                <a:gd name="connsiteX2" fmla="*/ 266700 w 903288"/>
                <a:gd name="connsiteY2" fmla="*/ 0 h 636588"/>
                <a:gd name="connsiteX3" fmla="*/ 903288 w 903288"/>
                <a:gd name="connsiteY3" fmla="*/ 215900 h 636588"/>
                <a:gd name="connsiteX0" fmla="*/ 850900 w 850900"/>
                <a:gd name="connsiteY0" fmla="*/ 215900 h 622301"/>
                <a:gd name="connsiteX1" fmla="*/ 0 w 850900"/>
                <a:gd name="connsiteY1" fmla="*/ 622301 h 622301"/>
                <a:gd name="connsiteX2" fmla="*/ 214312 w 850900"/>
                <a:gd name="connsiteY2" fmla="*/ 0 h 622301"/>
                <a:gd name="connsiteX3" fmla="*/ 850900 w 850900"/>
                <a:gd name="connsiteY3" fmla="*/ 215900 h 622301"/>
                <a:gd name="connsiteX0" fmla="*/ 850900 w 850900"/>
                <a:gd name="connsiteY0" fmla="*/ 230187 h 636588"/>
                <a:gd name="connsiteX1" fmla="*/ 0 w 850900"/>
                <a:gd name="connsiteY1" fmla="*/ 636588 h 636588"/>
                <a:gd name="connsiteX2" fmla="*/ 209549 w 850900"/>
                <a:gd name="connsiteY2" fmla="*/ 0 h 636588"/>
                <a:gd name="connsiteX3" fmla="*/ 850900 w 850900"/>
                <a:gd name="connsiteY3" fmla="*/ 230187 h 636588"/>
                <a:gd name="connsiteX0" fmla="*/ 803192 w 803192"/>
                <a:gd name="connsiteY0" fmla="*/ 230187 h 525270"/>
                <a:gd name="connsiteX1" fmla="*/ 0 w 803192"/>
                <a:gd name="connsiteY1" fmla="*/ 525270 h 525270"/>
                <a:gd name="connsiteX2" fmla="*/ 161841 w 803192"/>
                <a:gd name="connsiteY2" fmla="*/ 0 h 525270"/>
                <a:gd name="connsiteX3" fmla="*/ 803192 w 803192"/>
                <a:gd name="connsiteY3" fmla="*/ 230187 h 525270"/>
                <a:gd name="connsiteX0" fmla="*/ 795241 w 795241"/>
                <a:gd name="connsiteY0" fmla="*/ 230187 h 565027"/>
                <a:gd name="connsiteX1" fmla="*/ 0 w 795241"/>
                <a:gd name="connsiteY1" fmla="*/ 565027 h 565027"/>
                <a:gd name="connsiteX2" fmla="*/ 153890 w 795241"/>
                <a:gd name="connsiteY2" fmla="*/ 0 h 565027"/>
                <a:gd name="connsiteX3" fmla="*/ 795241 w 795241"/>
                <a:gd name="connsiteY3" fmla="*/ 230187 h 5650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95241" h="565027">
                  <a:moveTo>
                    <a:pt x="795241" y="230187"/>
                  </a:moveTo>
                  <a:lnTo>
                    <a:pt x="0" y="565027"/>
                  </a:lnTo>
                  <a:lnTo>
                    <a:pt x="153890" y="0"/>
                  </a:lnTo>
                  <a:lnTo>
                    <a:pt x="795241" y="230187"/>
                  </a:lnTo>
                  <a:close/>
                </a:path>
              </a:pathLst>
            </a:custGeom>
            <a:gradFill>
              <a:gsLst>
                <a:gs pos="0">
                  <a:schemeClr val="accent1">
                    <a:lumMod val="70000"/>
                    <a:lumOff val="30000"/>
                  </a:schemeClr>
                </a:gs>
                <a:gs pos="100000">
                  <a:schemeClr val="accent1">
                    <a:lumMod val="70000"/>
                    <a:lumOff val="30000"/>
                  </a:schemeClr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509" name="Freeform 65">
              <a:extLst>
                <a:ext uri="{FF2B5EF4-FFF2-40B4-BE49-F238E27FC236}">
                  <a16:creationId xmlns:a16="http://schemas.microsoft.com/office/drawing/2014/main" id="{4BED626D-C65A-49CC-8F27-F3AED676C8CB}"/>
                </a:ext>
              </a:extLst>
            </p:cNvPr>
            <p:cNvSpPr/>
            <p:nvPr/>
          </p:nvSpPr>
          <p:spPr>
            <a:xfrm>
              <a:off x="2139707" y="3657497"/>
              <a:ext cx="546736" cy="632213"/>
            </a:xfrm>
            <a:custGeom>
              <a:avLst/>
              <a:gdLst>
                <a:gd name="connsiteX0" fmla="*/ 679905 w 679905"/>
                <a:gd name="connsiteY0" fmla="*/ 1118161 h 1118161"/>
                <a:gd name="connsiteX1" fmla="*/ 11995 w 679905"/>
                <a:gd name="connsiteY1" fmla="*/ 60637 h 1118161"/>
                <a:gd name="connsiteX2" fmla="*/ 250534 w 679905"/>
                <a:gd name="connsiteY2" fmla="*/ 132199 h 1118161"/>
                <a:gd name="connsiteX3" fmla="*/ 250534 w 679905"/>
                <a:gd name="connsiteY3" fmla="*/ 156053 h 1118161"/>
                <a:gd name="connsiteX0" fmla="*/ 551259 w 551259"/>
                <a:gd name="connsiteY0" fmla="*/ 985962 h 985962"/>
                <a:gd name="connsiteX1" fmla="*/ 18521 w 551259"/>
                <a:gd name="connsiteY1" fmla="*/ 127221 h 985962"/>
                <a:gd name="connsiteX2" fmla="*/ 121888 w 551259"/>
                <a:gd name="connsiteY2" fmla="*/ 0 h 985962"/>
                <a:gd name="connsiteX3" fmla="*/ 121888 w 551259"/>
                <a:gd name="connsiteY3" fmla="*/ 23854 h 985962"/>
                <a:gd name="connsiteX0" fmla="*/ 551618 w 551618"/>
                <a:gd name="connsiteY0" fmla="*/ 962935 h 962935"/>
                <a:gd name="connsiteX1" fmla="*/ 18880 w 551618"/>
                <a:gd name="connsiteY1" fmla="*/ 104194 h 962935"/>
                <a:gd name="connsiteX2" fmla="*/ 122247 w 551618"/>
                <a:gd name="connsiteY2" fmla="*/ 827 h 962935"/>
                <a:gd name="connsiteX0" fmla="*/ 537530 w 708154"/>
                <a:gd name="connsiteY0" fmla="*/ 878895 h 878895"/>
                <a:gd name="connsiteX1" fmla="*/ 4792 w 708154"/>
                <a:gd name="connsiteY1" fmla="*/ 20154 h 878895"/>
                <a:gd name="connsiteX2" fmla="*/ 708154 w 708154"/>
                <a:gd name="connsiteY2" fmla="*/ 688083 h 878895"/>
                <a:gd name="connsiteX0" fmla="*/ 534847 w 705471"/>
                <a:gd name="connsiteY0" fmla="*/ 929622 h 929622"/>
                <a:gd name="connsiteX1" fmla="*/ 2109 w 705471"/>
                <a:gd name="connsiteY1" fmla="*/ 70881 h 929622"/>
                <a:gd name="connsiteX2" fmla="*/ 705471 w 705471"/>
                <a:gd name="connsiteY2" fmla="*/ 738810 h 929622"/>
                <a:gd name="connsiteX0" fmla="*/ 535024 w 646494"/>
                <a:gd name="connsiteY0" fmla="*/ 937389 h 937389"/>
                <a:gd name="connsiteX1" fmla="*/ 2286 w 646494"/>
                <a:gd name="connsiteY1" fmla="*/ 78648 h 937389"/>
                <a:gd name="connsiteX2" fmla="*/ 646493 w 646494"/>
                <a:gd name="connsiteY2" fmla="*/ 621126 h 937389"/>
                <a:gd name="connsiteX0" fmla="*/ 534848 w 705471"/>
                <a:gd name="connsiteY0" fmla="*/ 928601 h 928601"/>
                <a:gd name="connsiteX1" fmla="*/ 2110 w 705471"/>
                <a:gd name="connsiteY1" fmla="*/ 69860 h 928601"/>
                <a:gd name="connsiteX2" fmla="*/ 705471 w 705471"/>
                <a:gd name="connsiteY2" fmla="*/ 756375 h 928601"/>
                <a:gd name="connsiteX0" fmla="*/ 535082 w 629650"/>
                <a:gd name="connsiteY0" fmla="*/ 937710 h 937710"/>
                <a:gd name="connsiteX1" fmla="*/ 2344 w 629650"/>
                <a:gd name="connsiteY1" fmla="*/ 78969 h 937710"/>
                <a:gd name="connsiteX2" fmla="*/ 629650 w 629650"/>
                <a:gd name="connsiteY2" fmla="*/ 616799 h 937710"/>
                <a:gd name="connsiteX0" fmla="*/ 534769 w 734969"/>
                <a:gd name="connsiteY0" fmla="*/ 926882 h 926882"/>
                <a:gd name="connsiteX1" fmla="*/ 2031 w 734969"/>
                <a:gd name="connsiteY1" fmla="*/ 68141 h 926882"/>
                <a:gd name="connsiteX2" fmla="*/ 734969 w 734969"/>
                <a:gd name="connsiteY2" fmla="*/ 787180 h 926882"/>
                <a:gd name="connsiteX0" fmla="*/ 534887 w 735087"/>
                <a:gd name="connsiteY0" fmla="*/ 924393 h 924393"/>
                <a:gd name="connsiteX1" fmla="*/ 2149 w 735087"/>
                <a:gd name="connsiteY1" fmla="*/ 65652 h 924393"/>
                <a:gd name="connsiteX2" fmla="*/ 735087 w 735087"/>
                <a:gd name="connsiteY2" fmla="*/ 784691 h 924393"/>
                <a:gd name="connsiteX0" fmla="*/ 534693 w 734973"/>
                <a:gd name="connsiteY0" fmla="*/ 939106 h 939106"/>
                <a:gd name="connsiteX1" fmla="*/ 1955 w 734973"/>
                <a:gd name="connsiteY1" fmla="*/ 80365 h 939106"/>
                <a:gd name="connsiteX2" fmla="*/ 734893 w 734973"/>
                <a:gd name="connsiteY2" fmla="*/ 799404 h 939106"/>
                <a:gd name="connsiteX0" fmla="*/ 534979 w 735180"/>
                <a:gd name="connsiteY0" fmla="*/ 934833 h 934833"/>
                <a:gd name="connsiteX1" fmla="*/ 2241 w 735180"/>
                <a:gd name="connsiteY1" fmla="*/ 76092 h 934833"/>
                <a:gd name="connsiteX2" fmla="*/ 735179 w 735180"/>
                <a:gd name="connsiteY2" fmla="*/ 795131 h 9348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35180" h="934833">
                  <a:moveTo>
                    <a:pt x="534979" y="934833"/>
                  </a:moveTo>
                  <a:cubicBezTo>
                    <a:pt x="236805" y="488234"/>
                    <a:pt x="73803" y="236443"/>
                    <a:pt x="2241" y="76092"/>
                  </a:cubicBezTo>
                  <a:cubicBezTo>
                    <a:pt x="-43968" y="-270114"/>
                    <a:pt x="638503" y="670190"/>
                    <a:pt x="735179" y="795131"/>
                  </a:cubicBezTo>
                </a:path>
              </a:pathLst>
            </a:custGeom>
            <a:ln w="381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1510" name="그룹 1509">
            <a:extLst>
              <a:ext uri="{FF2B5EF4-FFF2-40B4-BE49-F238E27FC236}">
                <a16:creationId xmlns:a16="http://schemas.microsoft.com/office/drawing/2014/main" id="{E915AFC0-ADD1-47C3-B7E0-C991C9A674E5}"/>
              </a:ext>
            </a:extLst>
          </p:cNvPr>
          <p:cNvGrpSpPr/>
          <p:nvPr/>
        </p:nvGrpSpPr>
        <p:grpSpPr>
          <a:xfrm>
            <a:off x="2472727" y="2077004"/>
            <a:ext cx="383850" cy="611898"/>
            <a:chOff x="3253160" y="3130845"/>
            <a:chExt cx="329085" cy="524597"/>
          </a:xfrm>
        </p:grpSpPr>
        <p:sp>
          <p:nvSpPr>
            <p:cNvPr id="1511" name="Rounded Rectangle 56">
              <a:extLst>
                <a:ext uri="{FF2B5EF4-FFF2-40B4-BE49-F238E27FC236}">
                  <a16:creationId xmlns:a16="http://schemas.microsoft.com/office/drawing/2014/main" id="{270692E2-07D6-4B22-B2B5-63F54DC4565E}"/>
                </a:ext>
              </a:extLst>
            </p:cNvPr>
            <p:cNvSpPr/>
            <p:nvPr/>
          </p:nvSpPr>
          <p:spPr>
            <a:xfrm rot="2964982">
              <a:off x="3174213" y="3209792"/>
              <a:ext cx="486979" cy="329085"/>
            </a:xfrm>
            <a:prstGeom prst="round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512" name="Rectangle 57">
              <a:extLst>
                <a:ext uri="{FF2B5EF4-FFF2-40B4-BE49-F238E27FC236}">
                  <a16:creationId xmlns:a16="http://schemas.microsoft.com/office/drawing/2014/main" id="{F951EC95-2FAA-4F31-9024-CD49301907FF}"/>
                </a:ext>
              </a:extLst>
            </p:cNvPr>
            <p:cNvSpPr/>
            <p:nvPr/>
          </p:nvSpPr>
          <p:spPr>
            <a:xfrm rot="2964982">
              <a:off x="3130251" y="3371821"/>
              <a:ext cx="486925" cy="80317"/>
            </a:xfrm>
            <a:prstGeom prst="rect">
              <a:avLst/>
            </a:prstGeom>
            <a:solidFill>
              <a:schemeClr val="accent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</p:grpSp>
      <p:sp>
        <p:nvSpPr>
          <p:cNvPr id="1513" name="Freeform: Shape 274">
            <a:extLst>
              <a:ext uri="{FF2B5EF4-FFF2-40B4-BE49-F238E27FC236}">
                <a16:creationId xmlns:a16="http://schemas.microsoft.com/office/drawing/2014/main" id="{92A6752E-3B55-4834-86A1-57A11FC18CAC}"/>
              </a:ext>
            </a:extLst>
          </p:cNvPr>
          <p:cNvSpPr/>
          <p:nvPr/>
        </p:nvSpPr>
        <p:spPr>
          <a:xfrm rot="18548999">
            <a:off x="1547083" y="2034534"/>
            <a:ext cx="452261" cy="400737"/>
          </a:xfrm>
          <a:custGeom>
            <a:avLst/>
            <a:gdLst>
              <a:gd name="connsiteX0" fmla="*/ 1215083 w 1243003"/>
              <a:gd name="connsiteY0" fmla="*/ 913638 h 1101395"/>
              <a:gd name="connsiteX1" fmla="*/ 1087828 w 1243003"/>
              <a:gd name="connsiteY1" fmla="*/ 835724 h 1101395"/>
              <a:gd name="connsiteX2" fmla="*/ 1062683 w 1243003"/>
              <a:gd name="connsiteY2" fmla="*/ 816198 h 1101395"/>
              <a:gd name="connsiteX3" fmla="*/ 848751 w 1243003"/>
              <a:gd name="connsiteY3" fmla="*/ 761905 h 1101395"/>
              <a:gd name="connsiteX4" fmla="*/ 680921 w 1243003"/>
              <a:gd name="connsiteY4" fmla="*/ 717042 h 1101395"/>
              <a:gd name="connsiteX5" fmla="*/ 354785 w 1243003"/>
              <a:gd name="connsiteY5" fmla="*/ 274606 h 1101395"/>
              <a:gd name="connsiteX6" fmla="*/ 192860 w 1243003"/>
              <a:gd name="connsiteY6" fmla="*/ 18574 h 1101395"/>
              <a:gd name="connsiteX7" fmla="*/ 144473 w 1243003"/>
              <a:gd name="connsiteY7" fmla="*/ 13431 h 1101395"/>
              <a:gd name="connsiteX8" fmla="*/ 35983 w 1243003"/>
              <a:gd name="connsiteY8" fmla="*/ 161925 h 1101395"/>
              <a:gd name="connsiteX9" fmla="*/ 28744 w 1243003"/>
              <a:gd name="connsiteY9" fmla="*/ 401670 h 1101395"/>
              <a:gd name="connsiteX10" fmla="*/ 81417 w 1243003"/>
              <a:gd name="connsiteY10" fmla="*/ 597694 h 1101395"/>
              <a:gd name="connsiteX11" fmla="*/ 99419 w 1243003"/>
              <a:gd name="connsiteY11" fmla="*/ 1046512 h 1101395"/>
              <a:gd name="connsiteX12" fmla="*/ 104182 w 1243003"/>
              <a:gd name="connsiteY12" fmla="*/ 1084993 h 1101395"/>
              <a:gd name="connsiteX13" fmla="*/ 142377 w 1243003"/>
              <a:gd name="connsiteY13" fmla="*/ 1071277 h 1101395"/>
              <a:gd name="connsiteX14" fmla="*/ 154188 w 1243003"/>
              <a:gd name="connsiteY14" fmla="*/ 571024 h 1101395"/>
              <a:gd name="connsiteX15" fmla="*/ 256010 w 1243003"/>
              <a:gd name="connsiteY15" fmla="*/ 537020 h 1101395"/>
              <a:gd name="connsiteX16" fmla="*/ 305636 w 1243003"/>
              <a:gd name="connsiteY16" fmla="*/ 579882 h 1101395"/>
              <a:gd name="connsiteX17" fmla="*/ 529378 w 1243003"/>
              <a:gd name="connsiteY17" fmla="*/ 947166 h 1101395"/>
              <a:gd name="connsiteX18" fmla="*/ 661966 w 1243003"/>
              <a:gd name="connsiteY18" fmla="*/ 1081088 h 1101395"/>
              <a:gd name="connsiteX19" fmla="*/ 880374 w 1243003"/>
              <a:gd name="connsiteY19" fmla="*/ 1095185 h 1101395"/>
              <a:gd name="connsiteX20" fmla="*/ 1150408 w 1243003"/>
              <a:gd name="connsiteY20" fmla="*/ 1036892 h 1101395"/>
              <a:gd name="connsiteX21" fmla="*/ 1237657 w 1243003"/>
              <a:gd name="connsiteY21" fmla="*/ 961549 h 1101395"/>
              <a:gd name="connsiteX22" fmla="*/ 1215083 w 1243003"/>
              <a:gd name="connsiteY22" fmla="*/ 913638 h 1101395"/>
              <a:gd name="connsiteX23" fmla="*/ 110659 w 1243003"/>
              <a:gd name="connsiteY23" fmla="*/ 1072706 h 1101395"/>
              <a:gd name="connsiteX24" fmla="*/ 114278 w 1243003"/>
              <a:gd name="connsiteY24" fmla="*/ 1073849 h 1101395"/>
              <a:gd name="connsiteX25" fmla="*/ 110659 w 1243003"/>
              <a:gd name="connsiteY25" fmla="*/ 1077468 h 1101395"/>
              <a:gd name="connsiteX26" fmla="*/ 110659 w 1243003"/>
              <a:gd name="connsiteY26" fmla="*/ 1072706 h 11013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</a:cxnLst>
            <a:rect l="l" t="t" r="r" b="b"/>
            <a:pathLst>
              <a:path w="1243003" h="1101395">
                <a:moveTo>
                  <a:pt x="1215083" y="913638"/>
                </a:moveTo>
                <a:cubicBezTo>
                  <a:pt x="1142788" y="930402"/>
                  <a:pt x="1115546" y="886111"/>
                  <a:pt x="1087828" y="835724"/>
                </a:cubicBezTo>
                <a:cubicBezTo>
                  <a:pt x="1082971" y="826866"/>
                  <a:pt x="1075065" y="817341"/>
                  <a:pt x="1062683" y="816198"/>
                </a:cubicBezTo>
                <a:cubicBezTo>
                  <a:pt x="995627" y="781146"/>
                  <a:pt x="925808" y="751904"/>
                  <a:pt x="848751" y="761905"/>
                </a:cubicBezTo>
                <a:cubicBezTo>
                  <a:pt x="784933" y="770097"/>
                  <a:pt x="730355" y="756476"/>
                  <a:pt x="680921" y="717042"/>
                </a:cubicBezTo>
                <a:cubicBezTo>
                  <a:pt x="557286" y="580549"/>
                  <a:pt x="471371" y="416243"/>
                  <a:pt x="354785" y="274606"/>
                </a:cubicBezTo>
                <a:cubicBezTo>
                  <a:pt x="300587" y="189357"/>
                  <a:pt x="245533" y="104680"/>
                  <a:pt x="192860" y="18574"/>
                </a:cubicBezTo>
                <a:cubicBezTo>
                  <a:pt x="176572" y="-8096"/>
                  <a:pt x="162570" y="-2571"/>
                  <a:pt x="144473" y="13431"/>
                </a:cubicBezTo>
                <a:cubicBezTo>
                  <a:pt x="97514" y="55055"/>
                  <a:pt x="65606" y="107347"/>
                  <a:pt x="35983" y="161925"/>
                </a:cubicBezTo>
                <a:cubicBezTo>
                  <a:pt x="-7070" y="241173"/>
                  <a:pt x="-13928" y="319374"/>
                  <a:pt x="28744" y="401670"/>
                </a:cubicBezTo>
                <a:cubicBezTo>
                  <a:pt x="60367" y="462630"/>
                  <a:pt x="69035" y="530733"/>
                  <a:pt x="81417" y="597694"/>
                </a:cubicBezTo>
                <a:cubicBezTo>
                  <a:pt x="93609" y="663702"/>
                  <a:pt x="97705" y="963168"/>
                  <a:pt x="99419" y="1046512"/>
                </a:cubicBezTo>
                <a:cubicBezTo>
                  <a:pt x="99705" y="1058228"/>
                  <a:pt x="94942" y="1075468"/>
                  <a:pt x="104182" y="1084993"/>
                </a:cubicBezTo>
                <a:cubicBezTo>
                  <a:pt x="117136" y="1098328"/>
                  <a:pt x="140663" y="1089470"/>
                  <a:pt x="142377" y="1071277"/>
                </a:cubicBezTo>
                <a:cubicBezTo>
                  <a:pt x="143330" y="1060990"/>
                  <a:pt x="147044" y="594551"/>
                  <a:pt x="154188" y="571024"/>
                </a:cubicBezTo>
                <a:cubicBezTo>
                  <a:pt x="172000" y="512255"/>
                  <a:pt x="206290" y="501206"/>
                  <a:pt x="256010" y="537020"/>
                </a:cubicBezTo>
                <a:cubicBezTo>
                  <a:pt x="273632" y="549783"/>
                  <a:pt x="289157" y="565500"/>
                  <a:pt x="305636" y="579882"/>
                </a:cubicBezTo>
                <a:cubicBezTo>
                  <a:pt x="397838" y="691611"/>
                  <a:pt x="472609" y="813531"/>
                  <a:pt x="529378" y="947166"/>
                </a:cubicBezTo>
                <a:cubicBezTo>
                  <a:pt x="555191" y="1007936"/>
                  <a:pt x="595958" y="1054608"/>
                  <a:pt x="661966" y="1081088"/>
                </a:cubicBezTo>
                <a:cubicBezTo>
                  <a:pt x="720640" y="1104710"/>
                  <a:pt x="826558" y="1105281"/>
                  <a:pt x="880374" y="1095185"/>
                </a:cubicBezTo>
                <a:cubicBezTo>
                  <a:pt x="972576" y="1085850"/>
                  <a:pt x="1065826" y="1081374"/>
                  <a:pt x="1150408" y="1036892"/>
                </a:cubicBezTo>
                <a:cubicBezTo>
                  <a:pt x="1188603" y="1022319"/>
                  <a:pt x="1219179" y="998792"/>
                  <a:pt x="1237657" y="961549"/>
                </a:cubicBezTo>
                <a:cubicBezTo>
                  <a:pt x="1250516" y="935641"/>
                  <a:pt x="1239085" y="908114"/>
                  <a:pt x="1215083" y="913638"/>
                </a:cubicBezTo>
                <a:close/>
                <a:moveTo>
                  <a:pt x="110659" y="1072706"/>
                </a:moveTo>
                <a:cubicBezTo>
                  <a:pt x="111707" y="1073182"/>
                  <a:pt x="112849" y="1073563"/>
                  <a:pt x="114278" y="1073849"/>
                </a:cubicBezTo>
                <a:cubicBezTo>
                  <a:pt x="113135" y="1074992"/>
                  <a:pt x="111992" y="1076230"/>
                  <a:pt x="110659" y="1077468"/>
                </a:cubicBezTo>
                <a:cubicBezTo>
                  <a:pt x="110659" y="1075849"/>
                  <a:pt x="110659" y="1074325"/>
                  <a:pt x="110659" y="1072706"/>
                </a:cubicBezTo>
                <a:close/>
              </a:path>
            </a:pathLst>
          </a:custGeom>
          <a:solidFill>
            <a:schemeClr val="accent5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grpSp>
        <p:nvGrpSpPr>
          <p:cNvPr id="1514" name="그룹 1513">
            <a:extLst>
              <a:ext uri="{FF2B5EF4-FFF2-40B4-BE49-F238E27FC236}">
                <a16:creationId xmlns:a16="http://schemas.microsoft.com/office/drawing/2014/main" id="{E8EB40FF-4685-4FA3-83FC-3EAB85CF109C}"/>
              </a:ext>
            </a:extLst>
          </p:cNvPr>
          <p:cNvGrpSpPr/>
          <p:nvPr/>
        </p:nvGrpSpPr>
        <p:grpSpPr>
          <a:xfrm rot="2887317">
            <a:off x="1927008" y="1529974"/>
            <a:ext cx="527592" cy="585705"/>
            <a:chOff x="5196800" y="3851940"/>
            <a:chExt cx="1396937" cy="1550805"/>
          </a:xfrm>
          <a:solidFill>
            <a:schemeClr val="accent2"/>
          </a:solidFill>
        </p:grpSpPr>
        <p:sp>
          <p:nvSpPr>
            <p:cNvPr id="1515" name="자유형: 도형 1514">
              <a:extLst>
                <a:ext uri="{FF2B5EF4-FFF2-40B4-BE49-F238E27FC236}">
                  <a16:creationId xmlns:a16="http://schemas.microsoft.com/office/drawing/2014/main" id="{D1BB1920-F753-4AD9-9478-08B10F87BBF5}"/>
                </a:ext>
              </a:extLst>
            </p:cNvPr>
            <p:cNvSpPr/>
            <p:nvPr/>
          </p:nvSpPr>
          <p:spPr>
            <a:xfrm>
              <a:off x="5334092" y="4274746"/>
              <a:ext cx="1122352" cy="92789"/>
            </a:xfrm>
            <a:custGeom>
              <a:avLst/>
              <a:gdLst>
                <a:gd name="connsiteX0" fmla="*/ 2196397 w 2221585"/>
                <a:gd name="connsiteY0" fmla="*/ 183667 h 183667"/>
                <a:gd name="connsiteX1" fmla="*/ 25189 w 2221585"/>
                <a:gd name="connsiteY1" fmla="*/ 183667 h 183667"/>
                <a:gd name="connsiteX2" fmla="*/ 0 w 2221585"/>
                <a:gd name="connsiteY2" fmla="*/ 158479 h 183667"/>
                <a:gd name="connsiteX3" fmla="*/ 0 w 2221585"/>
                <a:gd name="connsiteY3" fmla="*/ 25189 h 183667"/>
                <a:gd name="connsiteX4" fmla="*/ 25189 w 2221585"/>
                <a:gd name="connsiteY4" fmla="*/ 0 h 183667"/>
                <a:gd name="connsiteX5" fmla="*/ 2196397 w 2221585"/>
                <a:gd name="connsiteY5" fmla="*/ 0 h 183667"/>
                <a:gd name="connsiteX6" fmla="*/ 2221586 w 2221585"/>
                <a:gd name="connsiteY6" fmla="*/ 25189 h 183667"/>
                <a:gd name="connsiteX7" fmla="*/ 2221586 w 2221585"/>
                <a:gd name="connsiteY7" fmla="*/ 158566 h 183667"/>
                <a:gd name="connsiteX8" fmla="*/ 2196397 w 2221585"/>
                <a:gd name="connsiteY8" fmla="*/ 183667 h 1836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221585" h="183667">
                  <a:moveTo>
                    <a:pt x="2196397" y="183667"/>
                  </a:moveTo>
                  <a:lnTo>
                    <a:pt x="25189" y="183667"/>
                  </a:lnTo>
                  <a:cubicBezTo>
                    <a:pt x="11282" y="183667"/>
                    <a:pt x="0" y="172385"/>
                    <a:pt x="0" y="158479"/>
                  </a:cubicBezTo>
                  <a:lnTo>
                    <a:pt x="0" y="25189"/>
                  </a:lnTo>
                  <a:cubicBezTo>
                    <a:pt x="0" y="11282"/>
                    <a:pt x="11282" y="0"/>
                    <a:pt x="25189" y="0"/>
                  </a:cubicBezTo>
                  <a:lnTo>
                    <a:pt x="2196397" y="0"/>
                  </a:lnTo>
                  <a:cubicBezTo>
                    <a:pt x="2210303" y="0"/>
                    <a:pt x="2221586" y="11282"/>
                    <a:pt x="2221586" y="25189"/>
                  </a:cubicBezTo>
                  <a:lnTo>
                    <a:pt x="2221586" y="158566"/>
                  </a:lnTo>
                  <a:cubicBezTo>
                    <a:pt x="2221498" y="172472"/>
                    <a:pt x="2210216" y="183667"/>
                    <a:pt x="2196397" y="183667"/>
                  </a:cubicBezTo>
                  <a:close/>
                </a:path>
              </a:pathLst>
            </a:custGeom>
            <a:grpFill/>
            <a:ln w="874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1516" name="자유형: 도형 1515">
              <a:extLst>
                <a:ext uri="{FF2B5EF4-FFF2-40B4-BE49-F238E27FC236}">
                  <a16:creationId xmlns:a16="http://schemas.microsoft.com/office/drawing/2014/main" id="{8DB536D0-BFA3-42B1-9A8E-8EE7725618B9}"/>
                </a:ext>
              </a:extLst>
            </p:cNvPr>
            <p:cNvSpPr/>
            <p:nvPr/>
          </p:nvSpPr>
          <p:spPr>
            <a:xfrm>
              <a:off x="5367941" y="4394047"/>
              <a:ext cx="163486" cy="680454"/>
            </a:xfrm>
            <a:custGeom>
              <a:avLst/>
              <a:gdLst>
                <a:gd name="connsiteX0" fmla="*/ 323604 w 323604"/>
                <a:gd name="connsiteY0" fmla="*/ 1346892 h 1346892"/>
                <a:gd name="connsiteX1" fmla="*/ 0 w 323604"/>
                <a:gd name="connsiteY1" fmla="*/ 1346892 h 1346892"/>
                <a:gd name="connsiteX2" fmla="*/ 34984 w 323604"/>
                <a:gd name="connsiteY2" fmla="*/ 46442 h 1346892"/>
                <a:gd name="connsiteX3" fmla="*/ 81426 w 323604"/>
                <a:gd name="connsiteY3" fmla="*/ 0 h 1346892"/>
                <a:gd name="connsiteX4" fmla="*/ 242178 w 323604"/>
                <a:gd name="connsiteY4" fmla="*/ 0 h 1346892"/>
                <a:gd name="connsiteX5" fmla="*/ 288620 w 323604"/>
                <a:gd name="connsiteY5" fmla="*/ 46442 h 1346892"/>
                <a:gd name="connsiteX6" fmla="*/ 323604 w 323604"/>
                <a:gd name="connsiteY6" fmla="*/ 1346892 h 13468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23604" h="1346892">
                  <a:moveTo>
                    <a:pt x="323604" y="1346892"/>
                  </a:moveTo>
                  <a:lnTo>
                    <a:pt x="0" y="1346892"/>
                  </a:lnTo>
                  <a:lnTo>
                    <a:pt x="34984" y="46442"/>
                  </a:lnTo>
                  <a:cubicBezTo>
                    <a:pt x="34984" y="20816"/>
                    <a:pt x="55800" y="0"/>
                    <a:pt x="81426" y="0"/>
                  </a:cubicBezTo>
                  <a:lnTo>
                    <a:pt x="242178" y="0"/>
                  </a:lnTo>
                  <a:cubicBezTo>
                    <a:pt x="267804" y="0"/>
                    <a:pt x="288620" y="20816"/>
                    <a:pt x="288620" y="46442"/>
                  </a:cubicBezTo>
                  <a:lnTo>
                    <a:pt x="323604" y="1346892"/>
                  </a:lnTo>
                  <a:close/>
                </a:path>
              </a:pathLst>
            </a:custGeom>
            <a:grpFill/>
            <a:ln w="874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1517" name="자유형: 도형 1516">
              <a:extLst>
                <a:ext uri="{FF2B5EF4-FFF2-40B4-BE49-F238E27FC236}">
                  <a16:creationId xmlns:a16="http://schemas.microsoft.com/office/drawing/2014/main" id="{BA68E863-3BAC-4BDC-9DA7-403350EF645C}"/>
                </a:ext>
              </a:extLst>
            </p:cNvPr>
            <p:cNvSpPr/>
            <p:nvPr/>
          </p:nvSpPr>
          <p:spPr>
            <a:xfrm>
              <a:off x="5664734" y="4394047"/>
              <a:ext cx="163486" cy="680454"/>
            </a:xfrm>
            <a:custGeom>
              <a:avLst/>
              <a:gdLst>
                <a:gd name="connsiteX0" fmla="*/ 323604 w 323604"/>
                <a:gd name="connsiteY0" fmla="*/ 1346892 h 1346892"/>
                <a:gd name="connsiteX1" fmla="*/ 0 w 323604"/>
                <a:gd name="connsiteY1" fmla="*/ 1346892 h 1346892"/>
                <a:gd name="connsiteX2" fmla="*/ 34984 w 323604"/>
                <a:gd name="connsiteY2" fmla="*/ 46442 h 1346892"/>
                <a:gd name="connsiteX3" fmla="*/ 81426 w 323604"/>
                <a:gd name="connsiteY3" fmla="*/ 0 h 1346892"/>
                <a:gd name="connsiteX4" fmla="*/ 242178 w 323604"/>
                <a:gd name="connsiteY4" fmla="*/ 0 h 1346892"/>
                <a:gd name="connsiteX5" fmla="*/ 288620 w 323604"/>
                <a:gd name="connsiteY5" fmla="*/ 46442 h 1346892"/>
                <a:gd name="connsiteX6" fmla="*/ 323604 w 323604"/>
                <a:gd name="connsiteY6" fmla="*/ 1346892 h 13468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23604" h="1346892">
                  <a:moveTo>
                    <a:pt x="323604" y="1346892"/>
                  </a:moveTo>
                  <a:lnTo>
                    <a:pt x="0" y="1346892"/>
                  </a:lnTo>
                  <a:lnTo>
                    <a:pt x="34984" y="46442"/>
                  </a:lnTo>
                  <a:cubicBezTo>
                    <a:pt x="34984" y="20816"/>
                    <a:pt x="55800" y="0"/>
                    <a:pt x="81426" y="0"/>
                  </a:cubicBezTo>
                  <a:lnTo>
                    <a:pt x="242178" y="0"/>
                  </a:lnTo>
                  <a:cubicBezTo>
                    <a:pt x="267804" y="0"/>
                    <a:pt x="288620" y="20816"/>
                    <a:pt x="288620" y="46442"/>
                  </a:cubicBezTo>
                  <a:lnTo>
                    <a:pt x="323604" y="1346892"/>
                  </a:lnTo>
                  <a:close/>
                </a:path>
              </a:pathLst>
            </a:custGeom>
            <a:grpFill/>
            <a:ln w="874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1518" name="자유형: 도형 1517">
              <a:extLst>
                <a:ext uri="{FF2B5EF4-FFF2-40B4-BE49-F238E27FC236}">
                  <a16:creationId xmlns:a16="http://schemas.microsoft.com/office/drawing/2014/main" id="{24BDBED0-5E85-410A-AB1D-CA37144D33AB}"/>
                </a:ext>
              </a:extLst>
            </p:cNvPr>
            <p:cNvSpPr/>
            <p:nvPr/>
          </p:nvSpPr>
          <p:spPr>
            <a:xfrm>
              <a:off x="5961482" y="4394047"/>
              <a:ext cx="163486" cy="680454"/>
            </a:xfrm>
            <a:custGeom>
              <a:avLst/>
              <a:gdLst>
                <a:gd name="connsiteX0" fmla="*/ 323604 w 323604"/>
                <a:gd name="connsiteY0" fmla="*/ 1346892 h 1346892"/>
                <a:gd name="connsiteX1" fmla="*/ 0 w 323604"/>
                <a:gd name="connsiteY1" fmla="*/ 1346892 h 1346892"/>
                <a:gd name="connsiteX2" fmla="*/ 34984 w 323604"/>
                <a:gd name="connsiteY2" fmla="*/ 46442 h 1346892"/>
                <a:gd name="connsiteX3" fmla="*/ 81426 w 323604"/>
                <a:gd name="connsiteY3" fmla="*/ 0 h 1346892"/>
                <a:gd name="connsiteX4" fmla="*/ 242178 w 323604"/>
                <a:gd name="connsiteY4" fmla="*/ 0 h 1346892"/>
                <a:gd name="connsiteX5" fmla="*/ 288620 w 323604"/>
                <a:gd name="connsiteY5" fmla="*/ 46442 h 1346892"/>
                <a:gd name="connsiteX6" fmla="*/ 323604 w 323604"/>
                <a:gd name="connsiteY6" fmla="*/ 1346892 h 13468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23604" h="1346892">
                  <a:moveTo>
                    <a:pt x="323604" y="1346892"/>
                  </a:moveTo>
                  <a:lnTo>
                    <a:pt x="0" y="1346892"/>
                  </a:lnTo>
                  <a:lnTo>
                    <a:pt x="34984" y="46442"/>
                  </a:lnTo>
                  <a:cubicBezTo>
                    <a:pt x="34984" y="20816"/>
                    <a:pt x="55800" y="0"/>
                    <a:pt x="81426" y="0"/>
                  </a:cubicBezTo>
                  <a:lnTo>
                    <a:pt x="242178" y="0"/>
                  </a:lnTo>
                  <a:cubicBezTo>
                    <a:pt x="267804" y="0"/>
                    <a:pt x="288620" y="20816"/>
                    <a:pt x="288620" y="46442"/>
                  </a:cubicBezTo>
                  <a:lnTo>
                    <a:pt x="323604" y="1346892"/>
                  </a:lnTo>
                  <a:close/>
                </a:path>
              </a:pathLst>
            </a:custGeom>
            <a:grpFill/>
            <a:ln w="874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1519" name="자유형: 도형 1518">
              <a:extLst>
                <a:ext uri="{FF2B5EF4-FFF2-40B4-BE49-F238E27FC236}">
                  <a16:creationId xmlns:a16="http://schemas.microsoft.com/office/drawing/2014/main" id="{49380DE2-24AA-4EAC-AE99-1F1E2D3B50FB}"/>
                </a:ext>
              </a:extLst>
            </p:cNvPr>
            <p:cNvSpPr/>
            <p:nvPr/>
          </p:nvSpPr>
          <p:spPr>
            <a:xfrm>
              <a:off x="6258276" y="4394047"/>
              <a:ext cx="163486" cy="680454"/>
            </a:xfrm>
            <a:custGeom>
              <a:avLst/>
              <a:gdLst>
                <a:gd name="connsiteX0" fmla="*/ 323604 w 323604"/>
                <a:gd name="connsiteY0" fmla="*/ 1346892 h 1346892"/>
                <a:gd name="connsiteX1" fmla="*/ 0 w 323604"/>
                <a:gd name="connsiteY1" fmla="*/ 1346892 h 1346892"/>
                <a:gd name="connsiteX2" fmla="*/ 34984 w 323604"/>
                <a:gd name="connsiteY2" fmla="*/ 46442 h 1346892"/>
                <a:gd name="connsiteX3" fmla="*/ 81426 w 323604"/>
                <a:gd name="connsiteY3" fmla="*/ 0 h 1346892"/>
                <a:gd name="connsiteX4" fmla="*/ 242178 w 323604"/>
                <a:gd name="connsiteY4" fmla="*/ 0 h 1346892"/>
                <a:gd name="connsiteX5" fmla="*/ 288620 w 323604"/>
                <a:gd name="connsiteY5" fmla="*/ 46442 h 1346892"/>
                <a:gd name="connsiteX6" fmla="*/ 323604 w 323604"/>
                <a:gd name="connsiteY6" fmla="*/ 1346892 h 13468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23604" h="1346892">
                  <a:moveTo>
                    <a:pt x="323604" y="1346892"/>
                  </a:moveTo>
                  <a:lnTo>
                    <a:pt x="0" y="1346892"/>
                  </a:lnTo>
                  <a:lnTo>
                    <a:pt x="34984" y="46442"/>
                  </a:lnTo>
                  <a:cubicBezTo>
                    <a:pt x="34984" y="20816"/>
                    <a:pt x="55800" y="0"/>
                    <a:pt x="81426" y="0"/>
                  </a:cubicBezTo>
                  <a:lnTo>
                    <a:pt x="242178" y="0"/>
                  </a:lnTo>
                  <a:cubicBezTo>
                    <a:pt x="267804" y="0"/>
                    <a:pt x="288620" y="20816"/>
                    <a:pt x="288620" y="46442"/>
                  </a:cubicBezTo>
                  <a:lnTo>
                    <a:pt x="323604" y="1346892"/>
                  </a:lnTo>
                  <a:close/>
                </a:path>
              </a:pathLst>
            </a:custGeom>
            <a:grpFill/>
            <a:ln w="874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 dirty="0"/>
            </a:p>
          </p:txBody>
        </p:sp>
        <p:sp>
          <p:nvSpPr>
            <p:cNvPr id="1520" name="자유형: 도형 1519">
              <a:extLst>
                <a:ext uri="{FF2B5EF4-FFF2-40B4-BE49-F238E27FC236}">
                  <a16:creationId xmlns:a16="http://schemas.microsoft.com/office/drawing/2014/main" id="{3B666A36-15DA-43CA-AE78-A7DB358B7EC4}"/>
                </a:ext>
              </a:extLst>
            </p:cNvPr>
            <p:cNvSpPr/>
            <p:nvPr/>
          </p:nvSpPr>
          <p:spPr>
            <a:xfrm>
              <a:off x="5196800" y="3851940"/>
              <a:ext cx="1396937" cy="378801"/>
            </a:xfrm>
            <a:custGeom>
              <a:avLst/>
              <a:gdLst>
                <a:gd name="connsiteX0" fmla="*/ 1379974 w 2765099"/>
                <a:gd name="connsiteY0" fmla="*/ 749781 h 749800"/>
                <a:gd name="connsiteX1" fmla="*/ 55210 w 2765099"/>
                <a:gd name="connsiteY1" fmla="*/ 749256 h 749800"/>
                <a:gd name="connsiteX2" fmla="*/ 6144 w 2765099"/>
                <a:gd name="connsiteY2" fmla="*/ 731852 h 749800"/>
                <a:gd name="connsiteX3" fmla="*/ 31245 w 2765099"/>
                <a:gd name="connsiteY3" fmla="*/ 632584 h 749800"/>
                <a:gd name="connsiteX4" fmla="*/ 1354524 w 2765099"/>
                <a:gd name="connsiteY4" fmla="*/ 7591 h 749800"/>
                <a:gd name="connsiteX5" fmla="*/ 1410411 w 2765099"/>
                <a:gd name="connsiteY5" fmla="*/ 7241 h 749800"/>
                <a:gd name="connsiteX6" fmla="*/ 2709287 w 2765099"/>
                <a:gd name="connsiteY6" fmla="*/ 622438 h 749800"/>
                <a:gd name="connsiteX7" fmla="*/ 2760889 w 2765099"/>
                <a:gd name="connsiteY7" fmla="*/ 732289 h 749800"/>
                <a:gd name="connsiteX8" fmla="*/ 2739724 w 2765099"/>
                <a:gd name="connsiteY8" fmla="*/ 748994 h 749800"/>
                <a:gd name="connsiteX9" fmla="*/ 1379974 w 2765099"/>
                <a:gd name="connsiteY9" fmla="*/ 749431 h 749800"/>
                <a:gd name="connsiteX10" fmla="*/ 1379974 w 2765099"/>
                <a:gd name="connsiteY10" fmla="*/ 749781 h 749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765099" h="749800">
                  <a:moveTo>
                    <a:pt x="1379974" y="749781"/>
                  </a:moveTo>
                  <a:cubicBezTo>
                    <a:pt x="938386" y="749781"/>
                    <a:pt x="496798" y="749956"/>
                    <a:pt x="55210" y="749256"/>
                  </a:cubicBezTo>
                  <a:cubicBezTo>
                    <a:pt x="37543" y="749256"/>
                    <a:pt x="6407" y="746720"/>
                    <a:pt x="6144" y="731852"/>
                  </a:cubicBezTo>
                  <a:cubicBezTo>
                    <a:pt x="6494" y="702990"/>
                    <a:pt x="-18957" y="656111"/>
                    <a:pt x="31245" y="632584"/>
                  </a:cubicBezTo>
                  <a:cubicBezTo>
                    <a:pt x="182377" y="561828"/>
                    <a:pt x="1064592" y="145079"/>
                    <a:pt x="1354524" y="7591"/>
                  </a:cubicBezTo>
                  <a:cubicBezTo>
                    <a:pt x="1375252" y="-2205"/>
                    <a:pt x="1389245" y="-2730"/>
                    <a:pt x="1410411" y="7241"/>
                  </a:cubicBezTo>
                  <a:cubicBezTo>
                    <a:pt x="1834157" y="208138"/>
                    <a:pt x="2700192" y="617978"/>
                    <a:pt x="2709287" y="622438"/>
                  </a:cubicBezTo>
                  <a:cubicBezTo>
                    <a:pt x="2758266" y="646490"/>
                    <a:pt x="2773484" y="679988"/>
                    <a:pt x="2760889" y="732289"/>
                  </a:cubicBezTo>
                  <a:cubicBezTo>
                    <a:pt x="2757828" y="745058"/>
                    <a:pt x="2751006" y="748819"/>
                    <a:pt x="2739724" y="748994"/>
                  </a:cubicBezTo>
                  <a:cubicBezTo>
                    <a:pt x="2725118" y="749256"/>
                    <a:pt x="1818677" y="749431"/>
                    <a:pt x="1379974" y="749431"/>
                  </a:cubicBezTo>
                  <a:cubicBezTo>
                    <a:pt x="1379974" y="749606"/>
                    <a:pt x="1379974" y="749694"/>
                    <a:pt x="1379974" y="749781"/>
                  </a:cubicBezTo>
                  <a:close/>
                </a:path>
              </a:pathLst>
            </a:custGeom>
            <a:grpFill/>
            <a:ln w="874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1521" name="자유형: 도형 1520">
              <a:extLst>
                <a:ext uri="{FF2B5EF4-FFF2-40B4-BE49-F238E27FC236}">
                  <a16:creationId xmlns:a16="http://schemas.microsoft.com/office/drawing/2014/main" id="{F69EE508-E8DF-4CC3-B6FC-2C4D4B35E054}"/>
                </a:ext>
              </a:extLst>
            </p:cNvPr>
            <p:cNvSpPr/>
            <p:nvPr/>
          </p:nvSpPr>
          <p:spPr>
            <a:xfrm>
              <a:off x="5334092" y="5140179"/>
              <a:ext cx="1122352" cy="92789"/>
            </a:xfrm>
            <a:custGeom>
              <a:avLst/>
              <a:gdLst>
                <a:gd name="connsiteX0" fmla="*/ 2196397 w 2221585"/>
                <a:gd name="connsiteY0" fmla="*/ 183667 h 183667"/>
                <a:gd name="connsiteX1" fmla="*/ 25189 w 2221585"/>
                <a:gd name="connsiteY1" fmla="*/ 183667 h 183667"/>
                <a:gd name="connsiteX2" fmla="*/ 0 w 2221585"/>
                <a:gd name="connsiteY2" fmla="*/ 158479 h 183667"/>
                <a:gd name="connsiteX3" fmla="*/ 0 w 2221585"/>
                <a:gd name="connsiteY3" fmla="*/ 25189 h 183667"/>
                <a:gd name="connsiteX4" fmla="*/ 25189 w 2221585"/>
                <a:gd name="connsiteY4" fmla="*/ 0 h 183667"/>
                <a:gd name="connsiteX5" fmla="*/ 2196397 w 2221585"/>
                <a:gd name="connsiteY5" fmla="*/ 0 h 183667"/>
                <a:gd name="connsiteX6" fmla="*/ 2221586 w 2221585"/>
                <a:gd name="connsiteY6" fmla="*/ 25189 h 183667"/>
                <a:gd name="connsiteX7" fmla="*/ 2221586 w 2221585"/>
                <a:gd name="connsiteY7" fmla="*/ 158566 h 183667"/>
                <a:gd name="connsiteX8" fmla="*/ 2196397 w 2221585"/>
                <a:gd name="connsiteY8" fmla="*/ 183667 h 1836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221585" h="183667">
                  <a:moveTo>
                    <a:pt x="2196397" y="183667"/>
                  </a:moveTo>
                  <a:lnTo>
                    <a:pt x="25189" y="183667"/>
                  </a:lnTo>
                  <a:cubicBezTo>
                    <a:pt x="11282" y="183667"/>
                    <a:pt x="0" y="172385"/>
                    <a:pt x="0" y="158479"/>
                  </a:cubicBezTo>
                  <a:lnTo>
                    <a:pt x="0" y="25189"/>
                  </a:lnTo>
                  <a:cubicBezTo>
                    <a:pt x="0" y="11282"/>
                    <a:pt x="11282" y="0"/>
                    <a:pt x="25189" y="0"/>
                  </a:cubicBezTo>
                  <a:lnTo>
                    <a:pt x="2196397" y="0"/>
                  </a:lnTo>
                  <a:cubicBezTo>
                    <a:pt x="2210303" y="0"/>
                    <a:pt x="2221586" y="11282"/>
                    <a:pt x="2221586" y="25189"/>
                  </a:cubicBezTo>
                  <a:lnTo>
                    <a:pt x="2221586" y="158566"/>
                  </a:lnTo>
                  <a:cubicBezTo>
                    <a:pt x="2221498" y="172472"/>
                    <a:pt x="2210216" y="183667"/>
                    <a:pt x="2196397" y="183667"/>
                  </a:cubicBezTo>
                  <a:close/>
                </a:path>
              </a:pathLst>
            </a:custGeom>
            <a:grpFill/>
            <a:ln w="874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1522" name="자유형: 도형 1521">
              <a:extLst>
                <a:ext uri="{FF2B5EF4-FFF2-40B4-BE49-F238E27FC236}">
                  <a16:creationId xmlns:a16="http://schemas.microsoft.com/office/drawing/2014/main" id="{25F33C92-D02D-4B67-B0EC-64B2A8852FC1}"/>
                </a:ext>
              </a:extLst>
            </p:cNvPr>
            <p:cNvSpPr/>
            <p:nvPr/>
          </p:nvSpPr>
          <p:spPr>
            <a:xfrm>
              <a:off x="5265268" y="5258745"/>
              <a:ext cx="1260000" cy="144000"/>
            </a:xfrm>
            <a:custGeom>
              <a:avLst/>
              <a:gdLst>
                <a:gd name="connsiteX0" fmla="*/ 2196397 w 2221585"/>
                <a:gd name="connsiteY0" fmla="*/ 183667 h 183667"/>
                <a:gd name="connsiteX1" fmla="*/ 25189 w 2221585"/>
                <a:gd name="connsiteY1" fmla="*/ 183667 h 183667"/>
                <a:gd name="connsiteX2" fmla="*/ 0 w 2221585"/>
                <a:gd name="connsiteY2" fmla="*/ 158479 h 183667"/>
                <a:gd name="connsiteX3" fmla="*/ 0 w 2221585"/>
                <a:gd name="connsiteY3" fmla="*/ 25189 h 183667"/>
                <a:gd name="connsiteX4" fmla="*/ 25189 w 2221585"/>
                <a:gd name="connsiteY4" fmla="*/ 0 h 183667"/>
                <a:gd name="connsiteX5" fmla="*/ 2196397 w 2221585"/>
                <a:gd name="connsiteY5" fmla="*/ 0 h 183667"/>
                <a:gd name="connsiteX6" fmla="*/ 2221586 w 2221585"/>
                <a:gd name="connsiteY6" fmla="*/ 25189 h 183667"/>
                <a:gd name="connsiteX7" fmla="*/ 2221586 w 2221585"/>
                <a:gd name="connsiteY7" fmla="*/ 158566 h 183667"/>
                <a:gd name="connsiteX8" fmla="*/ 2196397 w 2221585"/>
                <a:gd name="connsiteY8" fmla="*/ 183667 h 1836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221585" h="183667">
                  <a:moveTo>
                    <a:pt x="2196397" y="183667"/>
                  </a:moveTo>
                  <a:lnTo>
                    <a:pt x="25189" y="183667"/>
                  </a:lnTo>
                  <a:cubicBezTo>
                    <a:pt x="11282" y="183667"/>
                    <a:pt x="0" y="172385"/>
                    <a:pt x="0" y="158479"/>
                  </a:cubicBezTo>
                  <a:lnTo>
                    <a:pt x="0" y="25189"/>
                  </a:lnTo>
                  <a:cubicBezTo>
                    <a:pt x="0" y="11282"/>
                    <a:pt x="11282" y="0"/>
                    <a:pt x="25189" y="0"/>
                  </a:cubicBezTo>
                  <a:lnTo>
                    <a:pt x="2196397" y="0"/>
                  </a:lnTo>
                  <a:cubicBezTo>
                    <a:pt x="2210303" y="0"/>
                    <a:pt x="2221586" y="11282"/>
                    <a:pt x="2221586" y="25189"/>
                  </a:cubicBezTo>
                  <a:lnTo>
                    <a:pt x="2221586" y="158566"/>
                  </a:lnTo>
                  <a:cubicBezTo>
                    <a:pt x="2221498" y="172472"/>
                    <a:pt x="2210216" y="183667"/>
                    <a:pt x="2196397" y="183667"/>
                  </a:cubicBezTo>
                  <a:close/>
                </a:path>
              </a:pathLst>
            </a:custGeom>
            <a:grpFill/>
            <a:ln w="874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</p:grpSp>
      <p:sp>
        <p:nvSpPr>
          <p:cNvPr id="1523" name="TextBox 1522">
            <a:extLst>
              <a:ext uri="{FF2B5EF4-FFF2-40B4-BE49-F238E27FC236}">
                <a16:creationId xmlns:a16="http://schemas.microsoft.com/office/drawing/2014/main" id="{B75B171A-3A58-4B87-B989-337EB6029C28}"/>
              </a:ext>
            </a:extLst>
          </p:cNvPr>
          <p:cNvSpPr txBox="1"/>
          <p:nvPr/>
        </p:nvSpPr>
        <p:spPr>
          <a:xfrm>
            <a:off x="3936705" y="1848032"/>
            <a:ext cx="2241327" cy="1631216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r"/>
            <a:r>
              <a:rPr lang="en-GB" altLang="ko-KR" sz="2000" dirty="0">
                <a:solidFill>
                  <a:schemeClr val="accent4"/>
                </a:solidFill>
                <a:cs typeface="Arial" pitchFamily="34" charset="0"/>
              </a:rPr>
              <a:t>ALLPPT</a:t>
            </a:r>
            <a:r>
              <a:rPr lang="en-GB" altLang="ko-KR" sz="20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</a:p>
          <a:p>
            <a:pPr algn="r"/>
            <a:r>
              <a:rPr lang="en-GB" altLang="ko-KR" sz="20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rPr>
              <a:t>Layout</a:t>
            </a:r>
          </a:p>
          <a:p>
            <a:pPr algn="r"/>
            <a:r>
              <a:rPr lang="en-GB" altLang="ko-KR" sz="20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rPr>
              <a:t>Clean Text Slide </a:t>
            </a:r>
          </a:p>
          <a:p>
            <a:pPr algn="r"/>
            <a:r>
              <a:rPr lang="en-GB" altLang="ko-KR" sz="20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rPr>
              <a:t>for your </a:t>
            </a:r>
          </a:p>
          <a:p>
            <a:pPr algn="r"/>
            <a:r>
              <a:rPr lang="en-GB" altLang="ko-KR" sz="20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rPr>
              <a:t>Presentation</a:t>
            </a:r>
            <a:endParaRPr lang="ko-KR" altLang="en-US" sz="2000" dirty="0">
              <a:solidFill>
                <a:schemeClr val="tx1">
                  <a:lumMod val="85000"/>
                  <a:lumOff val="15000"/>
                </a:schemeClr>
              </a:solidFill>
              <a:cs typeface="Arial" pitchFamily="34" charset="0"/>
            </a:endParaRPr>
          </a:p>
        </p:txBody>
      </p:sp>
      <p:sp>
        <p:nvSpPr>
          <p:cNvPr id="1524" name="TextBox 1523">
            <a:extLst>
              <a:ext uri="{FF2B5EF4-FFF2-40B4-BE49-F238E27FC236}">
                <a16:creationId xmlns:a16="http://schemas.microsoft.com/office/drawing/2014/main" id="{870B3974-999D-4E97-A0E0-D123B1FBE723}"/>
              </a:ext>
            </a:extLst>
          </p:cNvPr>
          <p:cNvSpPr txBox="1"/>
          <p:nvPr/>
        </p:nvSpPr>
        <p:spPr>
          <a:xfrm>
            <a:off x="6594781" y="1713763"/>
            <a:ext cx="4716657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rPr>
              <a:t>You can simply impress your audience and add a unique zing and appeal to your Presentations. I hope and I believe that this Template will your Time, Money and Reputation. Get a modern PowerPoint  Presentation that is beautifully designed.</a:t>
            </a:r>
          </a:p>
          <a:p>
            <a:endParaRPr lang="en-US" altLang="ko-KR" sz="1400" dirty="0">
              <a:solidFill>
                <a:schemeClr val="tx1">
                  <a:lumMod val="85000"/>
                  <a:lumOff val="15000"/>
                </a:schemeClr>
              </a:solidFill>
              <a:cs typeface="Arial" pitchFamily="34" charset="0"/>
            </a:endParaRPr>
          </a:p>
          <a:p>
            <a:r>
              <a:rPr lang="en-US" altLang="ko-KR" sz="14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rPr>
              <a:t>Get a modern PowerPoint  Presentation that is beautifully designed.</a:t>
            </a:r>
          </a:p>
        </p:txBody>
      </p:sp>
      <p:grpSp>
        <p:nvGrpSpPr>
          <p:cNvPr id="1525" name="그룹 1524">
            <a:extLst>
              <a:ext uri="{FF2B5EF4-FFF2-40B4-BE49-F238E27FC236}">
                <a16:creationId xmlns:a16="http://schemas.microsoft.com/office/drawing/2014/main" id="{CA343DC6-47EC-4059-8A23-422F1AA2EB90}"/>
              </a:ext>
            </a:extLst>
          </p:cNvPr>
          <p:cNvGrpSpPr/>
          <p:nvPr/>
        </p:nvGrpSpPr>
        <p:grpSpPr>
          <a:xfrm>
            <a:off x="7938735" y="4054912"/>
            <a:ext cx="3732743" cy="2160484"/>
            <a:chOff x="4495616" y="4265971"/>
            <a:chExt cx="3732743" cy="2160484"/>
          </a:xfrm>
        </p:grpSpPr>
        <p:sp>
          <p:nvSpPr>
            <p:cNvPr id="1526" name="TextBox 1525">
              <a:extLst>
                <a:ext uri="{FF2B5EF4-FFF2-40B4-BE49-F238E27FC236}">
                  <a16:creationId xmlns:a16="http://schemas.microsoft.com/office/drawing/2014/main" id="{897B9FA9-5120-47E5-8933-8AFD38CE0ABC}"/>
                </a:ext>
              </a:extLst>
            </p:cNvPr>
            <p:cNvSpPr txBox="1"/>
            <p:nvPr/>
          </p:nvSpPr>
          <p:spPr>
            <a:xfrm>
              <a:off x="4495616" y="5471983"/>
              <a:ext cx="3732743" cy="3139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80000"/>
                </a:lnSpc>
              </a:pPr>
              <a:r>
                <a:rPr lang="en-US" altLang="ko-KR" dirty="0">
                  <a:solidFill>
                    <a:schemeClr val="accent4"/>
                  </a:solidFill>
                  <a:cs typeface="Arial" pitchFamily="34" charset="0"/>
                </a:rPr>
                <a:t>Portfolio Presentation</a:t>
              </a:r>
            </a:p>
          </p:txBody>
        </p:sp>
        <p:sp>
          <p:nvSpPr>
            <p:cNvPr id="1527" name="TextBox 1526">
              <a:extLst>
                <a:ext uri="{FF2B5EF4-FFF2-40B4-BE49-F238E27FC236}">
                  <a16:creationId xmlns:a16="http://schemas.microsoft.com/office/drawing/2014/main" id="{EBE7341D-2B1C-44B1-ACF6-8EAEB767F905}"/>
                </a:ext>
              </a:extLst>
            </p:cNvPr>
            <p:cNvSpPr txBox="1"/>
            <p:nvPr/>
          </p:nvSpPr>
          <p:spPr>
            <a:xfrm>
              <a:off x="4495616" y="4265971"/>
              <a:ext cx="3732743" cy="3139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80000"/>
                </a:lnSpc>
              </a:pPr>
              <a:r>
                <a:rPr lang="en-US" altLang="ko-KR" dirty="0">
                  <a:solidFill>
                    <a:schemeClr val="accent2"/>
                  </a:solidFill>
                  <a:cs typeface="Arial" pitchFamily="34" charset="0"/>
                </a:rPr>
                <a:t>Simple Portfolio</a:t>
              </a:r>
            </a:p>
          </p:txBody>
        </p:sp>
        <p:sp>
          <p:nvSpPr>
            <p:cNvPr id="1528" name="TextBox 1527">
              <a:extLst>
                <a:ext uri="{FF2B5EF4-FFF2-40B4-BE49-F238E27FC236}">
                  <a16:creationId xmlns:a16="http://schemas.microsoft.com/office/drawing/2014/main" id="{55A5B171-BC46-474B-AD5A-923F6712D789}"/>
                </a:ext>
              </a:extLst>
            </p:cNvPr>
            <p:cNvSpPr txBox="1"/>
            <p:nvPr/>
          </p:nvSpPr>
          <p:spPr>
            <a:xfrm>
              <a:off x="5301918" y="4577008"/>
              <a:ext cx="2926441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529" name="TextBox 1528">
              <a:extLst>
                <a:ext uri="{FF2B5EF4-FFF2-40B4-BE49-F238E27FC236}">
                  <a16:creationId xmlns:a16="http://schemas.microsoft.com/office/drawing/2014/main" id="{9421C860-EC8A-4239-9053-8B99CE7B92FC}"/>
                </a:ext>
              </a:extLst>
            </p:cNvPr>
            <p:cNvSpPr txBox="1"/>
            <p:nvPr/>
          </p:nvSpPr>
          <p:spPr>
            <a:xfrm>
              <a:off x="5301918" y="5780124"/>
              <a:ext cx="2926441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530" name="그룹 1529">
            <a:extLst>
              <a:ext uri="{FF2B5EF4-FFF2-40B4-BE49-F238E27FC236}">
                <a16:creationId xmlns:a16="http://schemas.microsoft.com/office/drawing/2014/main" id="{EA2FEE79-B356-4A10-B125-5C6A681ED7D5}"/>
              </a:ext>
            </a:extLst>
          </p:cNvPr>
          <p:cNvGrpSpPr/>
          <p:nvPr/>
        </p:nvGrpSpPr>
        <p:grpSpPr>
          <a:xfrm>
            <a:off x="4186136" y="4054912"/>
            <a:ext cx="3732743" cy="2160484"/>
            <a:chOff x="4495616" y="4265971"/>
            <a:chExt cx="3732743" cy="2160484"/>
          </a:xfrm>
        </p:grpSpPr>
        <p:sp>
          <p:nvSpPr>
            <p:cNvPr id="1531" name="TextBox 1530">
              <a:extLst>
                <a:ext uri="{FF2B5EF4-FFF2-40B4-BE49-F238E27FC236}">
                  <a16:creationId xmlns:a16="http://schemas.microsoft.com/office/drawing/2014/main" id="{4E551C34-AEAF-4592-A1FD-DB39AEEE4B11}"/>
                </a:ext>
              </a:extLst>
            </p:cNvPr>
            <p:cNvSpPr txBox="1"/>
            <p:nvPr/>
          </p:nvSpPr>
          <p:spPr>
            <a:xfrm>
              <a:off x="4495616" y="5471983"/>
              <a:ext cx="3732743" cy="3139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80000"/>
                </a:lnSpc>
              </a:pPr>
              <a:r>
                <a:rPr lang="en-US" altLang="ko-KR" dirty="0">
                  <a:solidFill>
                    <a:schemeClr val="accent3"/>
                  </a:solidFill>
                  <a:cs typeface="Arial" pitchFamily="34" charset="0"/>
                </a:rPr>
                <a:t>Portfolio Presentation</a:t>
              </a:r>
            </a:p>
          </p:txBody>
        </p:sp>
        <p:sp>
          <p:nvSpPr>
            <p:cNvPr id="1532" name="TextBox 1531">
              <a:extLst>
                <a:ext uri="{FF2B5EF4-FFF2-40B4-BE49-F238E27FC236}">
                  <a16:creationId xmlns:a16="http://schemas.microsoft.com/office/drawing/2014/main" id="{B63270FA-5F0D-4975-9C3D-BFF6BBFF7825}"/>
                </a:ext>
              </a:extLst>
            </p:cNvPr>
            <p:cNvSpPr txBox="1"/>
            <p:nvPr/>
          </p:nvSpPr>
          <p:spPr>
            <a:xfrm>
              <a:off x="4495616" y="4265971"/>
              <a:ext cx="3732743" cy="3139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80000"/>
                </a:lnSpc>
              </a:pPr>
              <a:r>
                <a:rPr lang="en-US" altLang="ko-KR" dirty="0">
                  <a:solidFill>
                    <a:schemeClr val="accent1"/>
                  </a:solidFill>
                  <a:cs typeface="Arial" pitchFamily="34" charset="0"/>
                </a:rPr>
                <a:t>Simple Portfolio</a:t>
              </a:r>
            </a:p>
          </p:txBody>
        </p:sp>
        <p:sp>
          <p:nvSpPr>
            <p:cNvPr id="1533" name="TextBox 1532">
              <a:extLst>
                <a:ext uri="{FF2B5EF4-FFF2-40B4-BE49-F238E27FC236}">
                  <a16:creationId xmlns:a16="http://schemas.microsoft.com/office/drawing/2014/main" id="{E603EB0B-9BDD-40BF-8478-F2AED2D8E28A}"/>
                </a:ext>
              </a:extLst>
            </p:cNvPr>
            <p:cNvSpPr txBox="1"/>
            <p:nvPr/>
          </p:nvSpPr>
          <p:spPr>
            <a:xfrm>
              <a:off x="5301918" y="4577008"/>
              <a:ext cx="2926441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534" name="TextBox 1533">
              <a:extLst>
                <a:ext uri="{FF2B5EF4-FFF2-40B4-BE49-F238E27FC236}">
                  <a16:creationId xmlns:a16="http://schemas.microsoft.com/office/drawing/2014/main" id="{11CAFBA3-9A7C-49F1-9894-1E1C43A8B1FD}"/>
                </a:ext>
              </a:extLst>
            </p:cNvPr>
            <p:cNvSpPr txBox="1"/>
            <p:nvPr/>
          </p:nvSpPr>
          <p:spPr>
            <a:xfrm>
              <a:off x="5301918" y="5780124"/>
              <a:ext cx="2926441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11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17B6FF"/>
      </a:accent1>
      <a:accent2>
        <a:srgbClr val="7CE200"/>
      </a:accent2>
      <a:accent3>
        <a:srgbClr val="FD9034"/>
      </a:accent3>
      <a:accent4>
        <a:srgbClr val="FFD434"/>
      </a:accent4>
      <a:accent5>
        <a:srgbClr val="DC00C8"/>
      </a:accent5>
      <a:accent6>
        <a:srgbClr val="FF0000"/>
      </a:accent6>
      <a:hlink>
        <a:srgbClr val="FFFFFF"/>
      </a:hlink>
      <a:folHlink>
        <a:srgbClr val="80008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11177</TotalTime>
  <Words>157</Words>
  <Application>Microsoft Office PowerPoint</Application>
  <PresentationFormat>와이드스크린</PresentationFormat>
  <Paragraphs>19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1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WIN10</cp:lastModifiedBy>
  <cp:revision>36</cp:revision>
  <dcterms:created xsi:type="dcterms:W3CDTF">2018-02-18T19:39:47Z</dcterms:created>
  <dcterms:modified xsi:type="dcterms:W3CDTF">2023-11-27T15:09:58Z</dcterms:modified>
</cp:coreProperties>
</file>