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456" name="Group 11">
            <a:extLst>
              <a:ext uri="{FF2B5EF4-FFF2-40B4-BE49-F238E27FC236}">
                <a16:creationId xmlns:a16="http://schemas.microsoft.com/office/drawing/2014/main" id="{A5570E6E-8C77-458A-90C7-A9F902E4A375}"/>
              </a:ext>
            </a:extLst>
          </p:cNvPr>
          <p:cNvGrpSpPr>
            <a:grpSpLocks noChangeAspect="1"/>
          </p:cNvGrpSpPr>
          <p:nvPr/>
        </p:nvGrpSpPr>
        <p:grpSpPr>
          <a:xfrm>
            <a:off x="6373153" y="1799605"/>
            <a:ext cx="1217610" cy="4344082"/>
            <a:chOff x="3303186" y="2057490"/>
            <a:chExt cx="1009050" cy="3600000"/>
          </a:xfrm>
        </p:grpSpPr>
        <p:sp>
          <p:nvSpPr>
            <p:cNvPr id="5457" name="Freeform 9">
              <a:extLst>
                <a:ext uri="{FF2B5EF4-FFF2-40B4-BE49-F238E27FC236}">
                  <a16:creationId xmlns:a16="http://schemas.microsoft.com/office/drawing/2014/main" id="{85BA7EAE-B97F-4C6B-B2CC-5215C7B0C1F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36908" y="2057490"/>
              <a:ext cx="341606" cy="360000"/>
            </a:xfrm>
            <a:custGeom>
              <a:avLst/>
              <a:gdLst/>
              <a:ahLst/>
              <a:cxnLst/>
              <a:rect l="l" t="t" r="r" b="b"/>
              <a:pathLst>
                <a:path w="341606" h="360000">
                  <a:moveTo>
                    <a:pt x="119562" y="0"/>
                  </a:moveTo>
                  <a:lnTo>
                    <a:pt x="166861" y="3942"/>
                  </a:lnTo>
                  <a:lnTo>
                    <a:pt x="207591" y="15766"/>
                  </a:lnTo>
                  <a:lnTo>
                    <a:pt x="240438" y="35475"/>
                  </a:lnTo>
                  <a:lnTo>
                    <a:pt x="269343" y="59124"/>
                  </a:lnTo>
                  <a:lnTo>
                    <a:pt x="292993" y="90657"/>
                  </a:lnTo>
                  <a:lnTo>
                    <a:pt x="312701" y="123504"/>
                  </a:lnTo>
                  <a:lnTo>
                    <a:pt x="324525" y="161606"/>
                  </a:lnTo>
                  <a:lnTo>
                    <a:pt x="324525" y="240438"/>
                  </a:lnTo>
                  <a:lnTo>
                    <a:pt x="341606" y="262774"/>
                  </a:lnTo>
                  <a:lnTo>
                    <a:pt x="333723" y="290365"/>
                  </a:lnTo>
                  <a:lnTo>
                    <a:pt x="324525" y="315329"/>
                  </a:lnTo>
                  <a:lnTo>
                    <a:pt x="310073" y="336351"/>
                  </a:lnTo>
                  <a:lnTo>
                    <a:pt x="298248" y="356059"/>
                  </a:lnTo>
                  <a:lnTo>
                    <a:pt x="295538" y="360000"/>
                  </a:lnTo>
                  <a:lnTo>
                    <a:pt x="59190" y="360000"/>
                  </a:lnTo>
                  <a:lnTo>
                    <a:pt x="44672" y="342920"/>
                  </a:lnTo>
                  <a:lnTo>
                    <a:pt x="23650" y="316642"/>
                  </a:lnTo>
                  <a:lnTo>
                    <a:pt x="6570" y="290365"/>
                  </a:lnTo>
                  <a:lnTo>
                    <a:pt x="0" y="266715"/>
                  </a:lnTo>
                  <a:lnTo>
                    <a:pt x="6570" y="250949"/>
                  </a:lnTo>
                  <a:lnTo>
                    <a:pt x="6570" y="228613"/>
                  </a:lnTo>
                  <a:lnTo>
                    <a:pt x="2628" y="202336"/>
                  </a:lnTo>
                  <a:lnTo>
                    <a:pt x="2628" y="178686"/>
                  </a:lnTo>
                  <a:lnTo>
                    <a:pt x="3942" y="152409"/>
                  </a:lnTo>
                  <a:lnTo>
                    <a:pt x="18394" y="109051"/>
                  </a:lnTo>
                  <a:lnTo>
                    <a:pt x="42044" y="70949"/>
                  </a:lnTo>
                  <a:lnTo>
                    <a:pt x="70949" y="35475"/>
                  </a:lnTo>
                  <a:lnTo>
                    <a:pt x="97226" y="394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58" name="Freeform 9">
              <a:extLst>
                <a:ext uri="{FF2B5EF4-FFF2-40B4-BE49-F238E27FC236}">
                  <a16:creationId xmlns:a16="http://schemas.microsoft.com/office/drawing/2014/main" id="{DA6359FC-4D62-4243-93C9-A2712594CD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403185" y="2417490"/>
              <a:ext cx="809052" cy="360000"/>
            </a:xfrm>
            <a:custGeom>
              <a:avLst/>
              <a:gdLst/>
              <a:ahLst/>
              <a:cxnLst/>
              <a:rect l="l" t="t" r="r" b="b"/>
              <a:pathLst>
                <a:path w="809052" h="360000">
                  <a:moveTo>
                    <a:pt x="287408" y="0"/>
                  </a:moveTo>
                  <a:lnTo>
                    <a:pt x="523757" y="0"/>
                  </a:lnTo>
                  <a:lnTo>
                    <a:pt x="512014" y="17080"/>
                  </a:lnTo>
                  <a:lnTo>
                    <a:pt x="500189" y="38102"/>
                  </a:lnTo>
                  <a:lnTo>
                    <a:pt x="494933" y="64380"/>
                  </a:lnTo>
                  <a:lnTo>
                    <a:pt x="493619" y="98540"/>
                  </a:lnTo>
                  <a:lnTo>
                    <a:pt x="500189" y="139270"/>
                  </a:lnTo>
                  <a:lnTo>
                    <a:pt x="531722" y="151095"/>
                  </a:lnTo>
                  <a:lnTo>
                    <a:pt x="569824" y="165548"/>
                  </a:lnTo>
                  <a:lnTo>
                    <a:pt x="610554" y="177372"/>
                  </a:lnTo>
                  <a:lnTo>
                    <a:pt x="651284" y="191825"/>
                  </a:lnTo>
                  <a:lnTo>
                    <a:pt x="690700" y="206278"/>
                  </a:lnTo>
                  <a:lnTo>
                    <a:pt x="727488" y="224672"/>
                  </a:lnTo>
                  <a:lnTo>
                    <a:pt x="756393" y="244380"/>
                  </a:lnTo>
                  <a:lnTo>
                    <a:pt x="780042" y="270657"/>
                  </a:lnTo>
                  <a:lnTo>
                    <a:pt x="798437" y="311387"/>
                  </a:lnTo>
                  <a:lnTo>
                    <a:pt x="808948" y="356059"/>
                  </a:lnTo>
                  <a:lnTo>
                    <a:pt x="809052" y="360000"/>
                  </a:lnTo>
                  <a:lnTo>
                    <a:pt x="0" y="360000"/>
                  </a:lnTo>
                  <a:lnTo>
                    <a:pt x="919" y="350803"/>
                  </a:lnTo>
                  <a:lnTo>
                    <a:pt x="12744" y="306132"/>
                  </a:lnTo>
                  <a:lnTo>
                    <a:pt x="32452" y="265402"/>
                  </a:lnTo>
                  <a:lnTo>
                    <a:pt x="56102" y="241752"/>
                  </a:lnTo>
                  <a:lnTo>
                    <a:pt x="85007" y="224672"/>
                  </a:lnTo>
                  <a:lnTo>
                    <a:pt x="117853" y="212847"/>
                  </a:lnTo>
                  <a:lnTo>
                    <a:pt x="155956" y="203650"/>
                  </a:lnTo>
                  <a:lnTo>
                    <a:pt x="194058" y="193139"/>
                  </a:lnTo>
                  <a:lnTo>
                    <a:pt x="232160" y="181314"/>
                  </a:lnTo>
                  <a:lnTo>
                    <a:pt x="263693" y="169489"/>
                  </a:lnTo>
                  <a:lnTo>
                    <a:pt x="292598" y="151095"/>
                  </a:lnTo>
                  <a:lnTo>
                    <a:pt x="310992" y="127445"/>
                  </a:lnTo>
                  <a:lnTo>
                    <a:pt x="325444" y="95913"/>
                  </a:lnTo>
                  <a:lnTo>
                    <a:pt x="322817" y="67007"/>
                  </a:lnTo>
                  <a:lnTo>
                    <a:pt x="313620" y="38102"/>
                  </a:lnTo>
                  <a:lnTo>
                    <a:pt x="295226" y="91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59" name="Freeform 9">
              <a:extLst>
                <a:ext uri="{FF2B5EF4-FFF2-40B4-BE49-F238E27FC236}">
                  <a16:creationId xmlns:a16="http://schemas.microsoft.com/office/drawing/2014/main" id="{DC87DB98-929C-49EE-879B-881CCD0C61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72324" y="2777490"/>
              <a:ext cx="870775" cy="360000"/>
            </a:xfrm>
            <a:custGeom>
              <a:avLst/>
              <a:gdLst/>
              <a:ahLst/>
              <a:cxnLst/>
              <a:rect l="l" t="t" r="r" b="b"/>
              <a:pathLst>
                <a:path w="870775" h="360000">
                  <a:moveTo>
                    <a:pt x="29253" y="0"/>
                  </a:moveTo>
                  <a:lnTo>
                    <a:pt x="838304" y="0"/>
                  </a:lnTo>
                  <a:lnTo>
                    <a:pt x="839514" y="45986"/>
                  </a:lnTo>
                  <a:lnTo>
                    <a:pt x="842142" y="98540"/>
                  </a:lnTo>
                  <a:lnTo>
                    <a:pt x="842142" y="153723"/>
                  </a:lnTo>
                  <a:lnTo>
                    <a:pt x="850025" y="208905"/>
                  </a:lnTo>
                  <a:lnTo>
                    <a:pt x="864478" y="306132"/>
                  </a:lnTo>
                  <a:lnTo>
                    <a:pt x="870775" y="360000"/>
                  </a:lnTo>
                  <a:lnTo>
                    <a:pt x="729003" y="360000"/>
                  </a:lnTo>
                  <a:lnTo>
                    <a:pt x="725208" y="342920"/>
                  </a:lnTo>
                  <a:lnTo>
                    <a:pt x="719953" y="316643"/>
                  </a:lnTo>
                  <a:lnTo>
                    <a:pt x="718639" y="287737"/>
                  </a:lnTo>
                  <a:lnTo>
                    <a:pt x="713383" y="258832"/>
                  </a:lnTo>
                  <a:lnTo>
                    <a:pt x="704186" y="235183"/>
                  </a:lnTo>
                  <a:lnTo>
                    <a:pt x="692361" y="218102"/>
                  </a:lnTo>
                  <a:lnTo>
                    <a:pt x="684478" y="253577"/>
                  </a:lnTo>
                  <a:lnTo>
                    <a:pt x="675281" y="287737"/>
                  </a:lnTo>
                  <a:lnTo>
                    <a:pt x="660829" y="320584"/>
                  </a:lnTo>
                  <a:lnTo>
                    <a:pt x="646376" y="357372"/>
                  </a:lnTo>
                  <a:lnTo>
                    <a:pt x="645561" y="360000"/>
                  </a:lnTo>
                  <a:lnTo>
                    <a:pt x="225857" y="360000"/>
                  </a:lnTo>
                  <a:lnTo>
                    <a:pt x="214114" y="331095"/>
                  </a:lnTo>
                  <a:lnTo>
                    <a:pt x="197033" y="290365"/>
                  </a:lnTo>
                  <a:lnTo>
                    <a:pt x="182581" y="252263"/>
                  </a:lnTo>
                  <a:lnTo>
                    <a:pt x="170756" y="214161"/>
                  </a:lnTo>
                  <a:lnTo>
                    <a:pt x="166814" y="214161"/>
                  </a:lnTo>
                  <a:lnTo>
                    <a:pt x="154990" y="290365"/>
                  </a:lnTo>
                  <a:lnTo>
                    <a:pt x="138824" y="360000"/>
                  </a:lnTo>
                  <a:lnTo>
                    <a:pt x="0" y="360000"/>
                  </a:lnTo>
                  <a:lnTo>
                    <a:pt x="13092" y="266716"/>
                  </a:lnTo>
                  <a:lnTo>
                    <a:pt x="20975" y="211533"/>
                  </a:lnTo>
                  <a:lnTo>
                    <a:pt x="23603" y="153723"/>
                  </a:lnTo>
                  <a:lnTo>
                    <a:pt x="23603" y="98540"/>
                  </a:lnTo>
                  <a:lnTo>
                    <a:pt x="24917" y="4335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0" name="Freeform 9">
              <a:extLst>
                <a:ext uri="{FF2B5EF4-FFF2-40B4-BE49-F238E27FC236}">
                  <a16:creationId xmlns:a16="http://schemas.microsoft.com/office/drawing/2014/main" id="{CA283228-2321-4F4D-A56B-1A8B169E9B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35656" y="3137490"/>
              <a:ext cx="944111" cy="360000"/>
            </a:xfrm>
            <a:custGeom>
              <a:avLst/>
              <a:gdLst/>
              <a:ahLst/>
              <a:cxnLst/>
              <a:rect l="l" t="t" r="r" b="b"/>
              <a:pathLst>
                <a:path w="944111" h="360000">
                  <a:moveTo>
                    <a:pt x="768466" y="0"/>
                  </a:moveTo>
                  <a:lnTo>
                    <a:pt x="910237" y="0"/>
                  </a:lnTo>
                  <a:lnTo>
                    <a:pt x="915766" y="47299"/>
                  </a:lnTo>
                  <a:lnTo>
                    <a:pt x="927591" y="143212"/>
                  </a:lnTo>
                  <a:lnTo>
                    <a:pt x="942043" y="233869"/>
                  </a:lnTo>
                  <a:lnTo>
                    <a:pt x="944111" y="360000"/>
                  </a:lnTo>
                  <a:lnTo>
                    <a:pt x="814598" y="360000"/>
                  </a:lnTo>
                  <a:lnTo>
                    <a:pt x="810656" y="147154"/>
                  </a:lnTo>
                  <a:lnTo>
                    <a:pt x="769926" y="6570"/>
                  </a:lnTo>
                  <a:close/>
                  <a:moveTo>
                    <a:pt x="265319" y="0"/>
                  </a:moveTo>
                  <a:lnTo>
                    <a:pt x="685024" y="0"/>
                  </a:lnTo>
                  <a:lnTo>
                    <a:pt x="674014" y="35475"/>
                  </a:lnTo>
                  <a:lnTo>
                    <a:pt x="667445" y="76205"/>
                  </a:lnTo>
                  <a:lnTo>
                    <a:pt x="667445" y="118248"/>
                  </a:lnTo>
                  <a:lnTo>
                    <a:pt x="674014" y="164234"/>
                  </a:lnTo>
                  <a:lnTo>
                    <a:pt x="688467" y="211533"/>
                  </a:lnTo>
                  <a:lnTo>
                    <a:pt x="706861" y="257518"/>
                  </a:lnTo>
                  <a:lnTo>
                    <a:pt x="729197" y="302190"/>
                  </a:lnTo>
                  <a:lnTo>
                    <a:pt x="752846" y="350803"/>
                  </a:lnTo>
                  <a:lnTo>
                    <a:pt x="756934" y="360000"/>
                  </a:lnTo>
                  <a:lnTo>
                    <a:pt x="195391" y="360000"/>
                  </a:lnTo>
                  <a:lnTo>
                    <a:pt x="220730" y="300876"/>
                  </a:lnTo>
                  <a:lnTo>
                    <a:pt x="250949" y="231241"/>
                  </a:lnTo>
                  <a:lnTo>
                    <a:pt x="274599" y="158978"/>
                  </a:lnTo>
                  <a:lnTo>
                    <a:pt x="282482" y="109051"/>
                  </a:lnTo>
                  <a:lnTo>
                    <a:pt x="279854" y="61752"/>
                  </a:lnTo>
                  <a:lnTo>
                    <a:pt x="270657" y="13139"/>
                  </a:lnTo>
                  <a:close/>
                  <a:moveTo>
                    <a:pt x="39463" y="0"/>
                  </a:moveTo>
                  <a:lnTo>
                    <a:pt x="178287" y="0"/>
                  </a:lnTo>
                  <a:lnTo>
                    <a:pt x="177372" y="3942"/>
                  </a:lnTo>
                  <a:lnTo>
                    <a:pt x="155037" y="73577"/>
                  </a:lnTo>
                  <a:lnTo>
                    <a:pt x="139270" y="143212"/>
                  </a:lnTo>
                  <a:lnTo>
                    <a:pt x="131387" y="193139"/>
                  </a:lnTo>
                  <a:lnTo>
                    <a:pt x="131387" y="240438"/>
                  </a:lnTo>
                  <a:lnTo>
                    <a:pt x="134015" y="287737"/>
                  </a:lnTo>
                  <a:lnTo>
                    <a:pt x="134015" y="336351"/>
                  </a:lnTo>
                  <a:lnTo>
                    <a:pt x="130432" y="360000"/>
                  </a:lnTo>
                  <a:lnTo>
                    <a:pt x="0" y="360000"/>
                  </a:lnTo>
                  <a:lnTo>
                    <a:pt x="0" y="28116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1" name="Freeform 9">
              <a:extLst>
                <a:ext uri="{FF2B5EF4-FFF2-40B4-BE49-F238E27FC236}">
                  <a16:creationId xmlns:a16="http://schemas.microsoft.com/office/drawing/2014/main" id="{C8F46AFB-2507-4BC4-810A-A8B5301F55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07403" y="3497490"/>
              <a:ext cx="1000616" cy="360000"/>
            </a:xfrm>
            <a:custGeom>
              <a:avLst/>
              <a:gdLst/>
              <a:ahLst/>
              <a:cxnLst/>
              <a:rect l="l" t="t" r="r" b="b"/>
              <a:pathLst>
                <a:path w="1000616" h="360000">
                  <a:moveTo>
                    <a:pt x="841638" y="0"/>
                  </a:moveTo>
                  <a:lnTo>
                    <a:pt x="971151" y="0"/>
                  </a:lnTo>
                  <a:lnTo>
                    <a:pt x="973025" y="114307"/>
                  </a:lnTo>
                  <a:lnTo>
                    <a:pt x="973025" y="224672"/>
                  </a:lnTo>
                  <a:lnTo>
                    <a:pt x="980908" y="250949"/>
                  </a:lnTo>
                  <a:lnTo>
                    <a:pt x="987477" y="282482"/>
                  </a:lnTo>
                  <a:lnTo>
                    <a:pt x="995360" y="315329"/>
                  </a:lnTo>
                  <a:lnTo>
                    <a:pt x="999302" y="350803"/>
                  </a:lnTo>
                  <a:lnTo>
                    <a:pt x="1000616" y="360000"/>
                  </a:lnTo>
                  <a:lnTo>
                    <a:pt x="902076" y="360000"/>
                  </a:lnTo>
                  <a:lnTo>
                    <a:pt x="902076" y="332409"/>
                  </a:lnTo>
                  <a:lnTo>
                    <a:pt x="906017" y="294307"/>
                  </a:lnTo>
                  <a:lnTo>
                    <a:pt x="911273" y="274599"/>
                  </a:lnTo>
                  <a:lnTo>
                    <a:pt x="917842" y="250949"/>
                  </a:lnTo>
                  <a:lnTo>
                    <a:pt x="916528" y="224672"/>
                  </a:lnTo>
                  <a:close/>
                  <a:moveTo>
                    <a:pt x="222431" y="0"/>
                  </a:moveTo>
                  <a:lnTo>
                    <a:pt x="783974" y="0"/>
                  </a:lnTo>
                  <a:lnTo>
                    <a:pt x="800908" y="38102"/>
                  </a:lnTo>
                  <a:lnTo>
                    <a:pt x="820616" y="90657"/>
                  </a:lnTo>
                  <a:lnTo>
                    <a:pt x="835069" y="145840"/>
                  </a:lnTo>
                  <a:lnTo>
                    <a:pt x="844266" y="203650"/>
                  </a:lnTo>
                  <a:lnTo>
                    <a:pt x="846893" y="268029"/>
                  </a:lnTo>
                  <a:lnTo>
                    <a:pt x="837696" y="335037"/>
                  </a:lnTo>
                  <a:lnTo>
                    <a:pt x="833371" y="360000"/>
                  </a:lnTo>
                  <a:lnTo>
                    <a:pt x="164946" y="360000"/>
                  </a:lnTo>
                  <a:lnTo>
                    <a:pt x="163683" y="350803"/>
                  </a:lnTo>
                  <a:lnTo>
                    <a:pt x="158427" y="283796"/>
                  </a:lnTo>
                  <a:lnTo>
                    <a:pt x="158427" y="222044"/>
                  </a:lnTo>
                  <a:lnTo>
                    <a:pt x="166310" y="166862"/>
                  </a:lnTo>
                  <a:lnTo>
                    <a:pt x="187332" y="88029"/>
                  </a:lnTo>
                  <a:lnTo>
                    <a:pt x="216237" y="14453"/>
                  </a:lnTo>
                  <a:close/>
                  <a:moveTo>
                    <a:pt x="27040" y="0"/>
                  </a:moveTo>
                  <a:lnTo>
                    <a:pt x="157471" y="0"/>
                  </a:lnTo>
                  <a:lnTo>
                    <a:pt x="154485" y="19708"/>
                  </a:lnTo>
                  <a:lnTo>
                    <a:pt x="142661" y="64380"/>
                  </a:lnTo>
                  <a:lnTo>
                    <a:pt x="122953" y="111679"/>
                  </a:lnTo>
                  <a:lnTo>
                    <a:pt x="105872" y="166862"/>
                  </a:lnTo>
                  <a:lnTo>
                    <a:pt x="91420" y="224672"/>
                  </a:lnTo>
                  <a:lnTo>
                    <a:pt x="82223" y="282482"/>
                  </a:lnTo>
                  <a:lnTo>
                    <a:pt x="79595" y="344234"/>
                  </a:lnTo>
                  <a:lnTo>
                    <a:pt x="82749" y="360000"/>
                  </a:lnTo>
                  <a:lnTo>
                    <a:pt x="0" y="360000"/>
                  </a:lnTo>
                  <a:lnTo>
                    <a:pt x="763" y="348175"/>
                  </a:lnTo>
                  <a:lnTo>
                    <a:pt x="8646" y="303504"/>
                  </a:lnTo>
                  <a:lnTo>
                    <a:pt x="17843" y="256205"/>
                  </a:lnTo>
                  <a:lnTo>
                    <a:pt x="27040" y="2036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2" name="Freeform 9">
              <a:extLst>
                <a:ext uri="{FF2B5EF4-FFF2-40B4-BE49-F238E27FC236}">
                  <a16:creationId xmlns:a16="http://schemas.microsoft.com/office/drawing/2014/main" id="{C13BD5C6-07EE-426F-8127-74D63D237F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03186" y="3857490"/>
              <a:ext cx="1009050" cy="360000"/>
            </a:xfrm>
            <a:custGeom>
              <a:avLst/>
              <a:gdLst/>
              <a:ahLst/>
              <a:cxnLst/>
              <a:rect l="l" t="t" r="r" b="b"/>
              <a:pathLst>
                <a:path w="1009050" h="360000">
                  <a:moveTo>
                    <a:pt x="903941" y="0"/>
                  </a:moveTo>
                  <a:lnTo>
                    <a:pt x="1002481" y="0"/>
                  </a:lnTo>
                  <a:lnTo>
                    <a:pt x="1006422" y="27591"/>
                  </a:lnTo>
                  <a:lnTo>
                    <a:pt x="1009050" y="60438"/>
                  </a:lnTo>
                  <a:lnTo>
                    <a:pt x="1003795" y="91971"/>
                  </a:lnTo>
                  <a:lnTo>
                    <a:pt x="994598" y="115621"/>
                  </a:lnTo>
                  <a:lnTo>
                    <a:pt x="974890" y="136643"/>
                  </a:lnTo>
                  <a:lnTo>
                    <a:pt x="948612" y="148467"/>
                  </a:lnTo>
                  <a:lnTo>
                    <a:pt x="936788" y="141898"/>
                  </a:lnTo>
                  <a:lnTo>
                    <a:pt x="918393" y="141898"/>
                  </a:lnTo>
                  <a:lnTo>
                    <a:pt x="896058" y="144526"/>
                  </a:lnTo>
                  <a:lnTo>
                    <a:pt x="877663" y="144526"/>
                  </a:lnTo>
                  <a:lnTo>
                    <a:pt x="865839" y="95913"/>
                  </a:lnTo>
                  <a:lnTo>
                    <a:pt x="889488" y="74891"/>
                  </a:lnTo>
                  <a:lnTo>
                    <a:pt x="901313" y="53869"/>
                  </a:lnTo>
                  <a:lnTo>
                    <a:pt x="903941" y="31533"/>
                  </a:lnTo>
                  <a:lnTo>
                    <a:pt x="903941" y="2628"/>
                  </a:lnTo>
                  <a:close/>
                  <a:moveTo>
                    <a:pt x="166810" y="0"/>
                  </a:moveTo>
                  <a:lnTo>
                    <a:pt x="835236" y="0"/>
                  </a:lnTo>
                  <a:lnTo>
                    <a:pt x="772866" y="360000"/>
                  </a:lnTo>
                  <a:lnTo>
                    <a:pt x="545518" y="360000"/>
                  </a:lnTo>
                  <a:lnTo>
                    <a:pt x="533430" y="299562"/>
                  </a:lnTo>
                  <a:lnTo>
                    <a:pt x="518978" y="191825"/>
                  </a:lnTo>
                  <a:lnTo>
                    <a:pt x="509781" y="80146"/>
                  </a:lnTo>
                  <a:lnTo>
                    <a:pt x="501897" y="80146"/>
                  </a:lnTo>
                  <a:lnTo>
                    <a:pt x="501897" y="86716"/>
                  </a:lnTo>
                  <a:lnTo>
                    <a:pt x="467177" y="360000"/>
                  </a:lnTo>
                  <a:lnTo>
                    <a:pt x="239309" y="360000"/>
                  </a:lnTo>
                  <a:lnTo>
                    <a:pt x="239124" y="358686"/>
                  </a:lnTo>
                  <a:lnTo>
                    <a:pt x="229927" y="311387"/>
                  </a:lnTo>
                  <a:lnTo>
                    <a:pt x="218102" y="256205"/>
                  </a:lnTo>
                  <a:lnTo>
                    <a:pt x="203650" y="194453"/>
                  </a:lnTo>
                  <a:lnTo>
                    <a:pt x="189197" y="127446"/>
                  </a:lnTo>
                  <a:lnTo>
                    <a:pt x="174745" y="57810"/>
                  </a:lnTo>
                  <a:close/>
                  <a:moveTo>
                    <a:pt x="1865" y="0"/>
                  </a:moveTo>
                  <a:lnTo>
                    <a:pt x="84613" y="0"/>
                  </a:lnTo>
                  <a:lnTo>
                    <a:pt x="93285" y="43358"/>
                  </a:lnTo>
                  <a:lnTo>
                    <a:pt x="141898" y="106424"/>
                  </a:lnTo>
                  <a:lnTo>
                    <a:pt x="136642" y="112993"/>
                  </a:lnTo>
                  <a:lnTo>
                    <a:pt x="131387" y="118248"/>
                  </a:lnTo>
                  <a:lnTo>
                    <a:pt x="131387" y="122190"/>
                  </a:lnTo>
                  <a:lnTo>
                    <a:pt x="131387" y="130073"/>
                  </a:lnTo>
                  <a:lnTo>
                    <a:pt x="130073" y="134015"/>
                  </a:lnTo>
                  <a:lnTo>
                    <a:pt x="130073" y="144526"/>
                  </a:lnTo>
                  <a:lnTo>
                    <a:pt x="103796" y="145840"/>
                  </a:lnTo>
                  <a:lnTo>
                    <a:pt x="81460" y="145840"/>
                  </a:lnTo>
                  <a:lnTo>
                    <a:pt x="63066" y="145840"/>
                  </a:lnTo>
                  <a:lnTo>
                    <a:pt x="40730" y="148467"/>
                  </a:lnTo>
                  <a:lnTo>
                    <a:pt x="17081" y="107737"/>
                  </a:lnTo>
                  <a:lnTo>
                    <a:pt x="5256" y="69635"/>
                  </a:lnTo>
                  <a:lnTo>
                    <a:pt x="0" y="2890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3" name="Freeform 9">
              <a:extLst>
                <a:ext uri="{FF2B5EF4-FFF2-40B4-BE49-F238E27FC236}">
                  <a16:creationId xmlns:a16="http://schemas.microsoft.com/office/drawing/2014/main" id="{82D8C9D4-DFC1-4786-B64E-56E04E70BA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07962" y="4217490"/>
              <a:ext cx="599498" cy="360000"/>
            </a:xfrm>
            <a:custGeom>
              <a:avLst/>
              <a:gdLst/>
              <a:ahLst/>
              <a:cxnLst/>
              <a:rect l="l" t="t" r="r" b="b"/>
              <a:pathLst>
                <a:path w="599498" h="360000">
                  <a:moveTo>
                    <a:pt x="334360" y="0"/>
                  </a:moveTo>
                  <a:lnTo>
                    <a:pt x="561707" y="0"/>
                  </a:lnTo>
                  <a:lnTo>
                    <a:pt x="553513" y="47299"/>
                  </a:lnTo>
                  <a:lnTo>
                    <a:pt x="564024" y="118248"/>
                  </a:lnTo>
                  <a:lnTo>
                    <a:pt x="575849" y="194453"/>
                  </a:lnTo>
                  <a:lnTo>
                    <a:pt x="587673" y="271971"/>
                  </a:lnTo>
                  <a:lnTo>
                    <a:pt x="599498" y="352117"/>
                  </a:lnTo>
                  <a:lnTo>
                    <a:pt x="599498" y="360000"/>
                  </a:lnTo>
                  <a:lnTo>
                    <a:pt x="379532" y="360000"/>
                  </a:lnTo>
                  <a:lnTo>
                    <a:pt x="386652" y="328467"/>
                  </a:lnTo>
                  <a:lnTo>
                    <a:pt x="389280" y="287737"/>
                  </a:lnTo>
                  <a:lnTo>
                    <a:pt x="386652" y="245694"/>
                  </a:lnTo>
                  <a:lnTo>
                    <a:pt x="365630" y="144526"/>
                  </a:lnTo>
                  <a:lnTo>
                    <a:pt x="343294" y="44672"/>
                  </a:lnTo>
                  <a:close/>
                  <a:moveTo>
                    <a:pt x="28151" y="0"/>
                  </a:moveTo>
                  <a:lnTo>
                    <a:pt x="256019" y="0"/>
                  </a:lnTo>
                  <a:lnTo>
                    <a:pt x="250010" y="47299"/>
                  </a:lnTo>
                  <a:lnTo>
                    <a:pt x="207966" y="214161"/>
                  </a:lnTo>
                  <a:lnTo>
                    <a:pt x="200083" y="285110"/>
                  </a:lnTo>
                  <a:lnTo>
                    <a:pt x="205338" y="354745"/>
                  </a:lnTo>
                  <a:lnTo>
                    <a:pt x="205853" y="360000"/>
                  </a:lnTo>
                  <a:lnTo>
                    <a:pt x="0" y="360000"/>
                  </a:lnTo>
                  <a:lnTo>
                    <a:pt x="9572" y="292993"/>
                  </a:lnTo>
                  <a:lnTo>
                    <a:pt x="24024" y="220730"/>
                  </a:lnTo>
                  <a:lnTo>
                    <a:pt x="33222" y="147153"/>
                  </a:lnTo>
                  <a:lnTo>
                    <a:pt x="38477" y="7357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4" name="Freeform 9">
              <a:extLst>
                <a:ext uri="{FF2B5EF4-FFF2-40B4-BE49-F238E27FC236}">
                  <a16:creationId xmlns:a16="http://schemas.microsoft.com/office/drawing/2014/main" id="{76B16DC0-2EAD-45EC-9AFB-E900EFF25F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05522" y="4577490"/>
              <a:ext cx="604379" cy="360000"/>
            </a:xfrm>
            <a:custGeom>
              <a:avLst/>
              <a:gdLst/>
              <a:ahLst/>
              <a:cxnLst/>
              <a:rect l="l" t="t" r="r" b="b"/>
              <a:pathLst>
                <a:path w="604379" h="360000">
                  <a:moveTo>
                    <a:pt x="384412" y="0"/>
                  </a:moveTo>
                  <a:lnTo>
                    <a:pt x="604379" y="0"/>
                  </a:lnTo>
                  <a:lnTo>
                    <a:pt x="604379" y="70949"/>
                  </a:lnTo>
                  <a:lnTo>
                    <a:pt x="596496" y="152409"/>
                  </a:lnTo>
                  <a:lnTo>
                    <a:pt x="558752" y="360000"/>
                  </a:lnTo>
                  <a:lnTo>
                    <a:pt x="394161" y="360000"/>
                  </a:lnTo>
                  <a:lnTo>
                    <a:pt x="382336" y="286424"/>
                  </a:lnTo>
                  <a:lnTo>
                    <a:pt x="370511" y="204964"/>
                  </a:lnTo>
                  <a:lnTo>
                    <a:pt x="367883" y="123504"/>
                  </a:lnTo>
                  <a:lnTo>
                    <a:pt x="374453" y="43358"/>
                  </a:lnTo>
                  <a:lnTo>
                    <a:pt x="382336" y="9197"/>
                  </a:lnTo>
                  <a:close/>
                  <a:moveTo>
                    <a:pt x="4881" y="0"/>
                  </a:moveTo>
                  <a:lnTo>
                    <a:pt x="210734" y="0"/>
                  </a:lnTo>
                  <a:lnTo>
                    <a:pt x="216788" y="61752"/>
                  </a:lnTo>
                  <a:lnTo>
                    <a:pt x="227299" y="131387"/>
                  </a:lnTo>
                  <a:lnTo>
                    <a:pt x="228613" y="202336"/>
                  </a:lnTo>
                  <a:lnTo>
                    <a:pt x="224672" y="274599"/>
                  </a:lnTo>
                  <a:lnTo>
                    <a:pt x="216788" y="307445"/>
                  </a:lnTo>
                  <a:lnTo>
                    <a:pt x="210219" y="350803"/>
                  </a:lnTo>
                  <a:lnTo>
                    <a:pt x="208525" y="360000"/>
                  </a:lnTo>
                  <a:lnTo>
                    <a:pt x="52323" y="360000"/>
                  </a:lnTo>
                  <a:lnTo>
                    <a:pt x="44672" y="324526"/>
                  </a:lnTo>
                  <a:lnTo>
                    <a:pt x="30219" y="262774"/>
                  </a:lnTo>
                  <a:lnTo>
                    <a:pt x="18395" y="204964"/>
                  </a:lnTo>
                  <a:lnTo>
                    <a:pt x="6570" y="152409"/>
                  </a:lnTo>
                  <a:lnTo>
                    <a:pt x="0" y="81460"/>
                  </a:lnTo>
                  <a:lnTo>
                    <a:pt x="3942" y="65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5" name="Freeform 9">
              <a:extLst>
                <a:ext uri="{FF2B5EF4-FFF2-40B4-BE49-F238E27FC236}">
                  <a16:creationId xmlns:a16="http://schemas.microsoft.com/office/drawing/2014/main" id="{6A1E2B3D-848E-4BE9-AC9E-E28AD3AE875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4497" y="4937490"/>
              <a:ext cx="506429" cy="360000"/>
            </a:xfrm>
            <a:custGeom>
              <a:avLst/>
              <a:gdLst/>
              <a:ahLst/>
              <a:cxnLst/>
              <a:rect l="l" t="t" r="r" b="b"/>
              <a:pathLst>
                <a:path w="506429" h="360000">
                  <a:moveTo>
                    <a:pt x="341838" y="0"/>
                  </a:moveTo>
                  <a:lnTo>
                    <a:pt x="506429" y="0"/>
                  </a:lnTo>
                  <a:lnTo>
                    <a:pt x="475852" y="168175"/>
                  </a:lnTo>
                  <a:lnTo>
                    <a:pt x="465341" y="208905"/>
                  </a:lnTo>
                  <a:lnTo>
                    <a:pt x="456144" y="256205"/>
                  </a:lnTo>
                  <a:lnTo>
                    <a:pt x="446947" y="306132"/>
                  </a:lnTo>
                  <a:lnTo>
                    <a:pt x="444319" y="356059"/>
                  </a:lnTo>
                  <a:lnTo>
                    <a:pt x="444713" y="360000"/>
                  </a:lnTo>
                  <a:lnTo>
                    <a:pt x="332217" y="360000"/>
                  </a:lnTo>
                  <a:lnTo>
                    <a:pt x="332640" y="353431"/>
                  </a:lnTo>
                  <a:lnTo>
                    <a:pt x="339210" y="314015"/>
                  </a:lnTo>
                  <a:lnTo>
                    <a:pt x="345779" y="270657"/>
                  </a:lnTo>
                  <a:lnTo>
                    <a:pt x="356290" y="224672"/>
                  </a:lnTo>
                  <a:lnTo>
                    <a:pt x="360232" y="177372"/>
                  </a:lnTo>
                  <a:lnTo>
                    <a:pt x="360232" y="124818"/>
                  </a:lnTo>
                  <a:lnTo>
                    <a:pt x="356290" y="67008"/>
                  </a:lnTo>
                  <a:close/>
                  <a:moveTo>
                    <a:pt x="0" y="0"/>
                  </a:moveTo>
                  <a:lnTo>
                    <a:pt x="156202" y="0"/>
                  </a:lnTo>
                  <a:lnTo>
                    <a:pt x="148699" y="40730"/>
                  </a:lnTo>
                  <a:lnTo>
                    <a:pt x="140816" y="93285"/>
                  </a:lnTo>
                  <a:lnTo>
                    <a:pt x="135560" y="145840"/>
                  </a:lnTo>
                  <a:lnTo>
                    <a:pt x="134247" y="198394"/>
                  </a:lnTo>
                  <a:lnTo>
                    <a:pt x="135560" y="247008"/>
                  </a:lnTo>
                  <a:lnTo>
                    <a:pt x="146071" y="287737"/>
                  </a:lnTo>
                  <a:lnTo>
                    <a:pt x="181629" y="360000"/>
                  </a:lnTo>
                  <a:lnTo>
                    <a:pt x="54693" y="360000"/>
                  </a:lnTo>
                  <a:lnTo>
                    <a:pt x="52787" y="311387"/>
                  </a:lnTo>
                  <a:lnTo>
                    <a:pt x="44904" y="241752"/>
                  </a:lnTo>
                  <a:lnTo>
                    <a:pt x="33079" y="169489"/>
                  </a:lnTo>
                  <a:lnTo>
                    <a:pt x="21254" y="98540"/>
                  </a:lnTo>
                  <a:lnTo>
                    <a:pt x="6801" y="315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6" name="Freeform 9">
              <a:extLst>
                <a:ext uri="{FF2B5EF4-FFF2-40B4-BE49-F238E27FC236}">
                  <a16:creationId xmlns:a16="http://schemas.microsoft.com/office/drawing/2014/main" id="{083DAB34-F3B2-4189-A4CC-7D515C934B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6106" y="5297490"/>
              <a:ext cx="503211" cy="360000"/>
            </a:xfrm>
            <a:custGeom>
              <a:avLst/>
              <a:gdLst/>
              <a:ahLst/>
              <a:cxnLst/>
              <a:rect l="l" t="t" r="r" b="b"/>
              <a:pathLst>
                <a:path w="503211" h="360000">
                  <a:moveTo>
                    <a:pt x="329356" y="0"/>
                  </a:moveTo>
                  <a:lnTo>
                    <a:pt x="441853" y="0"/>
                  </a:lnTo>
                  <a:lnTo>
                    <a:pt x="446715" y="48613"/>
                  </a:lnTo>
                  <a:lnTo>
                    <a:pt x="503211" y="302190"/>
                  </a:lnTo>
                  <a:lnTo>
                    <a:pt x="472992" y="321898"/>
                  </a:lnTo>
                  <a:lnTo>
                    <a:pt x="438831" y="337664"/>
                  </a:lnTo>
                  <a:lnTo>
                    <a:pt x="400729" y="352117"/>
                  </a:lnTo>
                  <a:lnTo>
                    <a:pt x="357372" y="360000"/>
                  </a:lnTo>
                  <a:lnTo>
                    <a:pt x="342919" y="325840"/>
                  </a:lnTo>
                  <a:lnTo>
                    <a:pt x="336350" y="290365"/>
                  </a:lnTo>
                  <a:lnTo>
                    <a:pt x="333722" y="249635"/>
                  </a:lnTo>
                  <a:lnTo>
                    <a:pt x="336350" y="208905"/>
                  </a:lnTo>
                  <a:lnTo>
                    <a:pt x="338978" y="164234"/>
                  </a:lnTo>
                  <a:lnTo>
                    <a:pt x="336350" y="118248"/>
                  </a:lnTo>
                  <a:lnTo>
                    <a:pt x="331094" y="74891"/>
                  </a:lnTo>
                  <a:lnTo>
                    <a:pt x="327153" y="34161"/>
                  </a:lnTo>
                  <a:close/>
                  <a:moveTo>
                    <a:pt x="51833" y="0"/>
                  </a:moveTo>
                  <a:lnTo>
                    <a:pt x="178769" y="0"/>
                  </a:lnTo>
                  <a:lnTo>
                    <a:pt x="183941" y="10511"/>
                  </a:lnTo>
                  <a:lnTo>
                    <a:pt x="169489" y="59124"/>
                  </a:lnTo>
                  <a:lnTo>
                    <a:pt x="158978" y="118248"/>
                  </a:lnTo>
                  <a:lnTo>
                    <a:pt x="158978" y="180000"/>
                  </a:lnTo>
                  <a:lnTo>
                    <a:pt x="164233" y="237810"/>
                  </a:lnTo>
                  <a:lnTo>
                    <a:pt x="164233" y="292993"/>
                  </a:lnTo>
                  <a:lnTo>
                    <a:pt x="157664" y="342920"/>
                  </a:lnTo>
                  <a:lnTo>
                    <a:pt x="131387" y="352117"/>
                  </a:lnTo>
                  <a:lnTo>
                    <a:pt x="99854" y="354745"/>
                  </a:lnTo>
                  <a:lnTo>
                    <a:pt x="70949" y="345548"/>
                  </a:lnTo>
                  <a:lnTo>
                    <a:pt x="42044" y="331095"/>
                  </a:lnTo>
                  <a:lnTo>
                    <a:pt x="18394" y="307445"/>
                  </a:lnTo>
                  <a:lnTo>
                    <a:pt x="3941" y="278540"/>
                  </a:lnTo>
                  <a:lnTo>
                    <a:pt x="0" y="243066"/>
                  </a:lnTo>
                  <a:lnTo>
                    <a:pt x="23649" y="197081"/>
                  </a:lnTo>
                  <a:lnTo>
                    <a:pt x="40730" y="141898"/>
                  </a:lnTo>
                  <a:lnTo>
                    <a:pt x="47299" y="82774"/>
                  </a:lnTo>
                  <a:lnTo>
                    <a:pt x="52554" y="183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grpSp>
        <p:nvGrpSpPr>
          <p:cNvPr id="5467" name="Group 10">
            <a:extLst>
              <a:ext uri="{FF2B5EF4-FFF2-40B4-BE49-F238E27FC236}">
                <a16:creationId xmlns:a16="http://schemas.microsoft.com/office/drawing/2014/main" id="{C241B8F0-6857-4BFC-B171-5DAD9E550F2F}"/>
              </a:ext>
            </a:extLst>
          </p:cNvPr>
          <p:cNvGrpSpPr>
            <a:grpSpLocks noChangeAspect="1"/>
          </p:cNvGrpSpPr>
          <p:nvPr/>
        </p:nvGrpSpPr>
        <p:grpSpPr>
          <a:xfrm>
            <a:off x="1085467" y="1823687"/>
            <a:ext cx="1242107" cy="4320000"/>
            <a:chOff x="1755471" y="2057490"/>
            <a:chExt cx="1035089" cy="3600000"/>
          </a:xfrm>
        </p:grpSpPr>
        <p:sp>
          <p:nvSpPr>
            <p:cNvPr id="5468" name="Freeform 18">
              <a:extLst>
                <a:ext uri="{FF2B5EF4-FFF2-40B4-BE49-F238E27FC236}">
                  <a16:creationId xmlns:a16="http://schemas.microsoft.com/office/drawing/2014/main" id="{9E67C051-F2E1-41EB-90D7-D187C3463D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69" name="Freeform 18">
              <a:extLst>
                <a:ext uri="{FF2B5EF4-FFF2-40B4-BE49-F238E27FC236}">
                  <a16:creationId xmlns:a16="http://schemas.microsoft.com/office/drawing/2014/main" id="{9CA50C40-1893-4667-A487-9C2CFBBFD9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0" name="Freeform 18">
              <a:extLst>
                <a:ext uri="{FF2B5EF4-FFF2-40B4-BE49-F238E27FC236}">
                  <a16:creationId xmlns:a16="http://schemas.microsoft.com/office/drawing/2014/main" id="{88994D52-8738-4C84-9B02-F9B0A208AB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1" name="Freeform 18">
              <a:extLst>
                <a:ext uri="{FF2B5EF4-FFF2-40B4-BE49-F238E27FC236}">
                  <a16:creationId xmlns:a16="http://schemas.microsoft.com/office/drawing/2014/main" id="{D58D5B44-0D3C-4DC6-A60F-EB6ED693D0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5471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2" name="Freeform 18">
              <a:extLst>
                <a:ext uri="{FF2B5EF4-FFF2-40B4-BE49-F238E27FC236}">
                  <a16:creationId xmlns:a16="http://schemas.microsoft.com/office/drawing/2014/main" id="{6628A62F-05FC-4233-B8EB-2C783213AC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3" name="Freeform 18">
              <a:extLst>
                <a:ext uri="{FF2B5EF4-FFF2-40B4-BE49-F238E27FC236}">
                  <a16:creationId xmlns:a16="http://schemas.microsoft.com/office/drawing/2014/main" id="{18F81B1E-1224-47FA-897B-E8A2472181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4" name="Freeform 18">
              <a:extLst>
                <a:ext uri="{FF2B5EF4-FFF2-40B4-BE49-F238E27FC236}">
                  <a16:creationId xmlns:a16="http://schemas.microsoft.com/office/drawing/2014/main" id="{60D06F69-0AC4-4540-B6E1-01770D220B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5" name="Freeform 18">
              <a:extLst>
                <a:ext uri="{FF2B5EF4-FFF2-40B4-BE49-F238E27FC236}">
                  <a16:creationId xmlns:a16="http://schemas.microsoft.com/office/drawing/2014/main" id="{3B6263D8-F5E3-4947-AE3B-99C9B586FA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6" name="Freeform 18">
              <a:extLst>
                <a:ext uri="{FF2B5EF4-FFF2-40B4-BE49-F238E27FC236}">
                  <a16:creationId xmlns:a16="http://schemas.microsoft.com/office/drawing/2014/main" id="{542384BC-AC9E-41D0-A5C5-0551E18A79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477" name="Freeform 18">
              <a:extLst>
                <a:ext uri="{FF2B5EF4-FFF2-40B4-BE49-F238E27FC236}">
                  <a16:creationId xmlns:a16="http://schemas.microsoft.com/office/drawing/2014/main" id="{06EAE307-DE83-4587-BB95-AB2C3D9AED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sp>
        <p:nvSpPr>
          <p:cNvPr id="5478" name="Rectangle 4">
            <a:extLst>
              <a:ext uri="{FF2B5EF4-FFF2-40B4-BE49-F238E27FC236}">
                <a16:creationId xmlns:a16="http://schemas.microsoft.com/office/drawing/2014/main" id="{74D99712-15A6-423A-A6A1-FF6953B8F059}"/>
              </a:ext>
            </a:extLst>
          </p:cNvPr>
          <p:cNvSpPr/>
          <p:nvPr/>
        </p:nvSpPr>
        <p:spPr>
          <a:xfrm>
            <a:off x="2933877" y="2046516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479" name="Rectangle 6">
            <a:extLst>
              <a:ext uri="{FF2B5EF4-FFF2-40B4-BE49-F238E27FC236}">
                <a16:creationId xmlns:a16="http://schemas.microsoft.com/office/drawing/2014/main" id="{1695DDC5-0E89-45BA-A74A-7BBBBC603EC2}"/>
              </a:ext>
            </a:extLst>
          </p:cNvPr>
          <p:cNvSpPr/>
          <p:nvPr/>
        </p:nvSpPr>
        <p:spPr>
          <a:xfrm>
            <a:off x="2933877" y="3165268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480" name="Rectangle 7">
            <a:extLst>
              <a:ext uri="{FF2B5EF4-FFF2-40B4-BE49-F238E27FC236}">
                <a16:creationId xmlns:a16="http://schemas.microsoft.com/office/drawing/2014/main" id="{CA1FD381-F695-4C19-B2C3-E29FB278D75A}"/>
              </a:ext>
            </a:extLst>
          </p:cNvPr>
          <p:cNvSpPr/>
          <p:nvPr/>
        </p:nvSpPr>
        <p:spPr>
          <a:xfrm>
            <a:off x="2933877" y="4284020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481" name="Rectangle 8">
            <a:extLst>
              <a:ext uri="{FF2B5EF4-FFF2-40B4-BE49-F238E27FC236}">
                <a16:creationId xmlns:a16="http://schemas.microsoft.com/office/drawing/2014/main" id="{FE0F3B38-B83A-44C2-8C40-9A53F9B8144A}"/>
              </a:ext>
            </a:extLst>
          </p:cNvPr>
          <p:cNvSpPr/>
          <p:nvPr/>
        </p:nvSpPr>
        <p:spPr>
          <a:xfrm>
            <a:off x="2933877" y="5402772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5482" name="Group 2">
            <a:extLst>
              <a:ext uri="{FF2B5EF4-FFF2-40B4-BE49-F238E27FC236}">
                <a16:creationId xmlns:a16="http://schemas.microsoft.com/office/drawing/2014/main" id="{2E3077B5-1408-41D6-BDDE-E8F5BA046CC0}"/>
              </a:ext>
            </a:extLst>
          </p:cNvPr>
          <p:cNvGrpSpPr/>
          <p:nvPr/>
        </p:nvGrpSpPr>
        <p:grpSpPr>
          <a:xfrm>
            <a:off x="3832559" y="1900661"/>
            <a:ext cx="2346194" cy="918533"/>
            <a:chOff x="1758834" y="1773770"/>
            <a:chExt cx="2741158" cy="918533"/>
          </a:xfrm>
        </p:grpSpPr>
        <p:sp>
          <p:nvSpPr>
            <p:cNvPr id="5483" name="TextBox 5482">
              <a:extLst>
                <a:ext uri="{FF2B5EF4-FFF2-40B4-BE49-F238E27FC236}">
                  <a16:creationId xmlns:a16="http://schemas.microsoft.com/office/drawing/2014/main" id="{CA58A407-792F-4C7E-909E-11DE36843CC6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84" name="TextBox 5483">
              <a:extLst>
                <a:ext uri="{FF2B5EF4-FFF2-40B4-BE49-F238E27FC236}">
                  <a16:creationId xmlns:a16="http://schemas.microsoft.com/office/drawing/2014/main" id="{D01F5F10-E66D-40CE-AAAA-F69BCE60F849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85" name="Group 12">
            <a:extLst>
              <a:ext uri="{FF2B5EF4-FFF2-40B4-BE49-F238E27FC236}">
                <a16:creationId xmlns:a16="http://schemas.microsoft.com/office/drawing/2014/main" id="{1FA1FD68-BB11-4D2C-9CEE-454B349625C0}"/>
              </a:ext>
            </a:extLst>
          </p:cNvPr>
          <p:cNvGrpSpPr/>
          <p:nvPr/>
        </p:nvGrpSpPr>
        <p:grpSpPr>
          <a:xfrm>
            <a:off x="3832559" y="3019413"/>
            <a:ext cx="2346194" cy="918533"/>
            <a:chOff x="1758834" y="1773770"/>
            <a:chExt cx="2741158" cy="918533"/>
          </a:xfrm>
        </p:grpSpPr>
        <p:sp>
          <p:nvSpPr>
            <p:cNvPr id="5486" name="TextBox 5485">
              <a:extLst>
                <a:ext uri="{FF2B5EF4-FFF2-40B4-BE49-F238E27FC236}">
                  <a16:creationId xmlns:a16="http://schemas.microsoft.com/office/drawing/2014/main" id="{83BE2B6D-B883-4832-A4B7-6F884820570D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87" name="TextBox 5486">
              <a:extLst>
                <a:ext uri="{FF2B5EF4-FFF2-40B4-BE49-F238E27FC236}">
                  <a16:creationId xmlns:a16="http://schemas.microsoft.com/office/drawing/2014/main" id="{F0C2E49E-AE15-4125-B2F2-C4AB7A50FF79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88" name="Group 15">
            <a:extLst>
              <a:ext uri="{FF2B5EF4-FFF2-40B4-BE49-F238E27FC236}">
                <a16:creationId xmlns:a16="http://schemas.microsoft.com/office/drawing/2014/main" id="{96EB79AE-B273-4132-8A77-627D5D1AE5E1}"/>
              </a:ext>
            </a:extLst>
          </p:cNvPr>
          <p:cNvGrpSpPr/>
          <p:nvPr/>
        </p:nvGrpSpPr>
        <p:grpSpPr>
          <a:xfrm>
            <a:off x="3832559" y="4138165"/>
            <a:ext cx="2346194" cy="918533"/>
            <a:chOff x="1758834" y="1773770"/>
            <a:chExt cx="2741158" cy="918533"/>
          </a:xfrm>
        </p:grpSpPr>
        <p:sp>
          <p:nvSpPr>
            <p:cNvPr id="5489" name="TextBox 5488">
              <a:extLst>
                <a:ext uri="{FF2B5EF4-FFF2-40B4-BE49-F238E27FC236}">
                  <a16:creationId xmlns:a16="http://schemas.microsoft.com/office/drawing/2014/main" id="{425D03DB-252C-40BB-8EDD-3F7DF877A554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90" name="TextBox 5489">
              <a:extLst>
                <a:ext uri="{FF2B5EF4-FFF2-40B4-BE49-F238E27FC236}">
                  <a16:creationId xmlns:a16="http://schemas.microsoft.com/office/drawing/2014/main" id="{329FD921-2E16-4779-8106-7824E6D9017A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91" name="Group 18">
            <a:extLst>
              <a:ext uri="{FF2B5EF4-FFF2-40B4-BE49-F238E27FC236}">
                <a16:creationId xmlns:a16="http://schemas.microsoft.com/office/drawing/2014/main" id="{2F1D1E02-2E12-4AC9-B241-14A197604DFB}"/>
              </a:ext>
            </a:extLst>
          </p:cNvPr>
          <p:cNvGrpSpPr/>
          <p:nvPr/>
        </p:nvGrpSpPr>
        <p:grpSpPr>
          <a:xfrm>
            <a:off x="3832559" y="5256917"/>
            <a:ext cx="2346194" cy="918533"/>
            <a:chOff x="1758834" y="1773770"/>
            <a:chExt cx="2741158" cy="918533"/>
          </a:xfrm>
        </p:grpSpPr>
        <p:sp>
          <p:nvSpPr>
            <p:cNvPr id="5492" name="TextBox 5491">
              <a:extLst>
                <a:ext uri="{FF2B5EF4-FFF2-40B4-BE49-F238E27FC236}">
                  <a16:creationId xmlns:a16="http://schemas.microsoft.com/office/drawing/2014/main" id="{7E1E8C4C-1423-45E6-B05B-97E7F76D66E5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93" name="TextBox 5492">
              <a:extLst>
                <a:ext uri="{FF2B5EF4-FFF2-40B4-BE49-F238E27FC236}">
                  <a16:creationId xmlns:a16="http://schemas.microsoft.com/office/drawing/2014/main" id="{D033B146-E7B9-4679-B001-0FD090FA1C39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494" name="Isosceles Triangle 51">
            <a:extLst>
              <a:ext uri="{FF2B5EF4-FFF2-40B4-BE49-F238E27FC236}">
                <a16:creationId xmlns:a16="http://schemas.microsoft.com/office/drawing/2014/main" id="{916BE631-EE5C-4F7A-891C-B6C581EC6ABC}"/>
              </a:ext>
            </a:extLst>
          </p:cNvPr>
          <p:cNvSpPr/>
          <p:nvPr/>
        </p:nvSpPr>
        <p:spPr>
          <a:xfrm>
            <a:off x="3105884" y="4485631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495" name="Rounded Rectangle 27">
            <a:extLst>
              <a:ext uri="{FF2B5EF4-FFF2-40B4-BE49-F238E27FC236}">
                <a16:creationId xmlns:a16="http://schemas.microsoft.com/office/drawing/2014/main" id="{4883F687-2ED8-455A-9BB7-06358E7A55B9}"/>
              </a:ext>
            </a:extLst>
          </p:cNvPr>
          <p:cNvSpPr/>
          <p:nvPr/>
        </p:nvSpPr>
        <p:spPr>
          <a:xfrm>
            <a:off x="3084744" y="5593746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496" name="Rounded Rectangle 7">
            <a:extLst>
              <a:ext uri="{FF2B5EF4-FFF2-40B4-BE49-F238E27FC236}">
                <a16:creationId xmlns:a16="http://schemas.microsoft.com/office/drawing/2014/main" id="{306AD286-A3B2-4140-A704-B1232969B2D6}"/>
              </a:ext>
            </a:extLst>
          </p:cNvPr>
          <p:cNvSpPr/>
          <p:nvPr/>
        </p:nvSpPr>
        <p:spPr>
          <a:xfrm>
            <a:off x="3087170" y="2203630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497" name="Round Same Side Corner Rectangle 36">
            <a:extLst>
              <a:ext uri="{FF2B5EF4-FFF2-40B4-BE49-F238E27FC236}">
                <a16:creationId xmlns:a16="http://schemas.microsoft.com/office/drawing/2014/main" id="{9210223C-E7A7-43C0-AAFA-8E7CC2099AD6}"/>
              </a:ext>
            </a:extLst>
          </p:cNvPr>
          <p:cNvSpPr/>
          <p:nvPr/>
        </p:nvSpPr>
        <p:spPr>
          <a:xfrm>
            <a:off x="3081986" y="3347558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498" name="Rectangle 4">
            <a:extLst>
              <a:ext uri="{FF2B5EF4-FFF2-40B4-BE49-F238E27FC236}">
                <a16:creationId xmlns:a16="http://schemas.microsoft.com/office/drawing/2014/main" id="{59184507-C3ED-4DE1-900B-7E8DF8333EB7}"/>
              </a:ext>
            </a:extLst>
          </p:cNvPr>
          <p:cNvSpPr/>
          <p:nvPr/>
        </p:nvSpPr>
        <p:spPr>
          <a:xfrm>
            <a:off x="8163354" y="1945460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499" name="Rectangle 6">
            <a:extLst>
              <a:ext uri="{FF2B5EF4-FFF2-40B4-BE49-F238E27FC236}">
                <a16:creationId xmlns:a16="http://schemas.microsoft.com/office/drawing/2014/main" id="{AC740923-B5CB-4BC5-9D39-5F9A7D2F87FD}"/>
              </a:ext>
            </a:extLst>
          </p:cNvPr>
          <p:cNvSpPr/>
          <p:nvPr/>
        </p:nvSpPr>
        <p:spPr>
          <a:xfrm>
            <a:off x="8163354" y="3064212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500" name="Rectangle 7">
            <a:extLst>
              <a:ext uri="{FF2B5EF4-FFF2-40B4-BE49-F238E27FC236}">
                <a16:creationId xmlns:a16="http://schemas.microsoft.com/office/drawing/2014/main" id="{340CBE34-F53C-48EF-9CBA-50C6E4A8BC2D}"/>
              </a:ext>
            </a:extLst>
          </p:cNvPr>
          <p:cNvSpPr/>
          <p:nvPr/>
        </p:nvSpPr>
        <p:spPr>
          <a:xfrm>
            <a:off x="8163354" y="4182964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501" name="Rectangle 8">
            <a:extLst>
              <a:ext uri="{FF2B5EF4-FFF2-40B4-BE49-F238E27FC236}">
                <a16:creationId xmlns:a16="http://schemas.microsoft.com/office/drawing/2014/main" id="{B13BEE09-112D-45FA-A039-856467B21AB1}"/>
              </a:ext>
            </a:extLst>
          </p:cNvPr>
          <p:cNvSpPr/>
          <p:nvPr/>
        </p:nvSpPr>
        <p:spPr>
          <a:xfrm>
            <a:off x="8163354" y="5301716"/>
            <a:ext cx="626818" cy="626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5502" name="Group 2">
            <a:extLst>
              <a:ext uri="{FF2B5EF4-FFF2-40B4-BE49-F238E27FC236}">
                <a16:creationId xmlns:a16="http://schemas.microsoft.com/office/drawing/2014/main" id="{9300A99B-F329-4D62-A499-76589EF771B1}"/>
              </a:ext>
            </a:extLst>
          </p:cNvPr>
          <p:cNvGrpSpPr/>
          <p:nvPr/>
        </p:nvGrpSpPr>
        <p:grpSpPr>
          <a:xfrm>
            <a:off x="9062036" y="1799605"/>
            <a:ext cx="2346194" cy="918533"/>
            <a:chOff x="1758834" y="1773770"/>
            <a:chExt cx="2741158" cy="918533"/>
          </a:xfrm>
        </p:grpSpPr>
        <p:sp>
          <p:nvSpPr>
            <p:cNvPr id="5503" name="TextBox 5502">
              <a:extLst>
                <a:ext uri="{FF2B5EF4-FFF2-40B4-BE49-F238E27FC236}">
                  <a16:creationId xmlns:a16="http://schemas.microsoft.com/office/drawing/2014/main" id="{C98B5981-EA40-4062-9C18-DFB2BA65CFD5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04" name="TextBox 5503">
              <a:extLst>
                <a:ext uri="{FF2B5EF4-FFF2-40B4-BE49-F238E27FC236}">
                  <a16:creationId xmlns:a16="http://schemas.microsoft.com/office/drawing/2014/main" id="{31D48F6F-ECB7-4573-850E-B718CFB7191E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05" name="Group 12">
            <a:extLst>
              <a:ext uri="{FF2B5EF4-FFF2-40B4-BE49-F238E27FC236}">
                <a16:creationId xmlns:a16="http://schemas.microsoft.com/office/drawing/2014/main" id="{1F4883C9-D379-4AAB-8853-526DC31B4EDA}"/>
              </a:ext>
            </a:extLst>
          </p:cNvPr>
          <p:cNvGrpSpPr/>
          <p:nvPr/>
        </p:nvGrpSpPr>
        <p:grpSpPr>
          <a:xfrm>
            <a:off x="9062036" y="2918357"/>
            <a:ext cx="2346194" cy="918533"/>
            <a:chOff x="1758834" y="1773770"/>
            <a:chExt cx="2741158" cy="918533"/>
          </a:xfrm>
        </p:grpSpPr>
        <p:sp>
          <p:nvSpPr>
            <p:cNvPr id="5506" name="TextBox 5505">
              <a:extLst>
                <a:ext uri="{FF2B5EF4-FFF2-40B4-BE49-F238E27FC236}">
                  <a16:creationId xmlns:a16="http://schemas.microsoft.com/office/drawing/2014/main" id="{3CB2D30E-6E03-466C-83C5-CBDE08E0F05C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07" name="TextBox 5506">
              <a:extLst>
                <a:ext uri="{FF2B5EF4-FFF2-40B4-BE49-F238E27FC236}">
                  <a16:creationId xmlns:a16="http://schemas.microsoft.com/office/drawing/2014/main" id="{A0912BE3-E371-4C4F-8780-6471F51BC945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08" name="Group 15">
            <a:extLst>
              <a:ext uri="{FF2B5EF4-FFF2-40B4-BE49-F238E27FC236}">
                <a16:creationId xmlns:a16="http://schemas.microsoft.com/office/drawing/2014/main" id="{DCF3B4C6-BBBF-45BC-B1B9-95E9FD2B6E67}"/>
              </a:ext>
            </a:extLst>
          </p:cNvPr>
          <p:cNvGrpSpPr/>
          <p:nvPr/>
        </p:nvGrpSpPr>
        <p:grpSpPr>
          <a:xfrm>
            <a:off x="9062036" y="4037109"/>
            <a:ext cx="2346194" cy="918533"/>
            <a:chOff x="1758834" y="1773770"/>
            <a:chExt cx="2741158" cy="918533"/>
          </a:xfrm>
        </p:grpSpPr>
        <p:sp>
          <p:nvSpPr>
            <p:cNvPr id="5509" name="TextBox 5508">
              <a:extLst>
                <a:ext uri="{FF2B5EF4-FFF2-40B4-BE49-F238E27FC236}">
                  <a16:creationId xmlns:a16="http://schemas.microsoft.com/office/drawing/2014/main" id="{9C3E65DF-ECD2-4A9E-802D-E3825BB0DE16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10" name="TextBox 5509">
              <a:extLst>
                <a:ext uri="{FF2B5EF4-FFF2-40B4-BE49-F238E27FC236}">
                  <a16:creationId xmlns:a16="http://schemas.microsoft.com/office/drawing/2014/main" id="{3E98600E-AB44-4E2A-9497-F759193FE13B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11" name="Group 18">
            <a:extLst>
              <a:ext uri="{FF2B5EF4-FFF2-40B4-BE49-F238E27FC236}">
                <a16:creationId xmlns:a16="http://schemas.microsoft.com/office/drawing/2014/main" id="{9B1C4D0D-8BF3-46E5-BD3C-5AC55F0CE777}"/>
              </a:ext>
            </a:extLst>
          </p:cNvPr>
          <p:cNvGrpSpPr/>
          <p:nvPr/>
        </p:nvGrpSpPr>
        <p:grpSpPr>
          <a:xfrm>
            <a:off x="9062036" y="5155861"/>
            <a:ext cx="2346194" cy="918533"/>
            <a:chOff x="1758834" y="1773770"/>
            <a:chExt cx="2741158" cy="918533"/>
          </a:xfrm>
        </p:grpSpPr>
        <p:sp>
          <p:nvSpPr>
            <p:cNvPr id="5512" name="TextBox 5511">
              <a:extLst>
                <a:ext uri="{FF2B5EF4-FFF2-40B4-BE49-F238E27FC236}">
                  <a16:creationId xmlns:a16="http://schemas.microsoft.com/office/drawing/2014/main" id="{AA7EC653-EFBC-4F5C-BACC-F322A34D2533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13" name="TextBox 5512">
              <a:extLst>
                <a:ext uri="{FF2B5EF4-FFF2-40B4-BE49-F238E27FC236}">
                  <a16:creationId xmlns:a16="http://schemas.microsoft.com/office/drawing/2014/main" id="{D03245E9-2E5C-4C2C-8CAA-F139691F7958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514" name="Isosceles Triangle 51">
            <a:extLst>
              <a:ext uri="{FF2B5EF4-FFF2-40B4-BE49-F238E27FC236}">
                <a16:creationId xmlns:a16="http://schemas.microsoft.com/office/drawing/2014/main" id="{7B95DE86-8690-424F-8DBF-78EABE38B41C}"/>
              </a:ext>
            </a:extLst>
          </p:cNvPr>
          <p:cNvSpPr/>
          <p:nvPr/>
        </p:nvSpPr>
        <p:spPr>
          <a:xfrm>
            <a:off x="8335361" y="4384575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515" name="Rounded Rectangle 27">
            <a:extLst>
              <a:ext uri="{FF2B5EF4-FFF2-40B4-BE49-F238E27FC236}">
                <a16:creationId xmlns:a16="http://schemas.microsoft.com/office/drawing/2014/main" id="{0C5F27E0-FF63-4909-8207-EA9EB5ACC9AB}"/>
              </a:ext>
            </a:extLst>
          </p:cNvPr>
          <p:cNvSpPr/>
          <p:nvPr/>
        </p:nvSpPr>
        <p:spPr>
          <a:xfrm>
            <a:off x="8314221" y="5492690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516" name="Rounded Rectangle 7">
            <a:extLst>
              <a:ext uri="{FF2B5EF4-FFF2-40B4-BE49-F238E27FC236}">
                <a16:creationId xmlns:a16="http://schemas.microsoft.com/office/drawing/2014/main" id="{CB18B487-6185-4B2B-993E-376497AF3BD4}"/>
              </a:ext>
            </a:extLst>
          </p:cNvPr>
          <p:cNvSpPr/>
          <p:nvPr/>
        </p:nvSpPr>
        <p:spPr>
          <a:xfrm>
            <a:off x="8316647" y="2102574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5517" name="Round Same Side Corner Rectangle 36">
            <a:extLst>
              <a:ext uri="{FF2B5EF4-FFF2-40B4-BE49-F238E27FC236}">
                <a16:creationId xmlns:a16="http://schemas.microsoft.com/office/drawing/2014/main" id="{A169CDDC-9E0B-4878-A065-724F3927BF2E}"/>
              </a:ext>
            </a:extLst>
          </p:cNvPr>
          <p:cNvSpPr/>
          <p:nvPr/>
        </p:nvSpPr>
        <p:spPr>
          <a:xfrm>
            <a:off x="8311463" y="3246502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11360</TotalTime>
  <Words>124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119</cp:revision>
  <dcterms:created xsi:type="dcterms:W3CDTF">2018-02-18T19:39:47Z</dcterms:created>
  <dcterms:modified xsi:type="dcterms:W3CDTF">2024-02-21T19:33:01Z</dcterms:modified>
</cp:coreProperties>
</file>