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2" name="Group 31">
            <a:extLst>
              <a:ext uri="{FF2B5EF4-FFF2-40B4-BE49-F238E27FC236}">
                <a16:creationId xmlns:a16="http://schemas.microsoft.com/office/drawing/2014/main" id="{410AF951-117A-494C-973E-006962838489}"/>
              </a:ext>
            </a:extLst>
          </p:cNvPr>
          <p:cNvGrpSpPr/>
          <p:nvPr/>
        </p:nvGrpSpPr>
        <p:grpSpPr>
          <a:xfrm rot="5400000">
            <a:off x="5032668" y="-495381"/>
            <a:ext cx="1837900" cy="8875423"/>
            <a:chOff x="2636314" y="-2569615"/>
            <a:chExt cx="1821483" cy="8796142"/>
          </a:xfrm>
          <a:solidFill>
            <a:schemeClr val="accent5"/>
          </a:solidFill>
        </p:grpSpPr>
        <p:sp>
          <p:nvSpPr>
            <p:cNvPr id="1173" name="Arrow: Bent 28">
              <a:extLst>
                <a:ext uri="{FF2B5EF4-FFF2-40B4-BE49-F238E27FC236}">
                  <a16:creationId xmlns:a16="http://schemas.microsoft.com/office/drawing/2014/main" id="{12715CC2-9A2E-48E4-AFDA-93D77B06FB33}"/>
                </a:ext>
              </a:extLst>
            </p:cNvPr>
            <p:cNvSpPr/>
            <p:nvPr/>
          </p:nvSpPr>
          <p:spPr>
            <a:xfrm rot="5400000" flipH="1">
              <a:off x="3107410" y="5189967"/>
              <a:ext cx="565464" cy="1507656"/>
            </a:xfrm>
            <a:prstGeom prst="bentArrow">
              <a:avLst>
                <a:gd name="adj1" fmla="val 18680"/>
                <a:gd name="adj2" fmla="val 41578"/>
                <a:gd name="adj3" fmla="val 0"/>
                <a:gd name="adj4" fmla="val 488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4" name="Arrow: Bent 29">
              <a:extLst>
                <a:ext uri="{FF2B5EF4-FFF2-40B4-BE49-F238E27FC236}">
                  <a16:creationId xmlns:a16="http://schemas.microsoft.com/office/drawing/2014/main" id="{E502E165-F523-4B9B-A895-AB7575BAC581}"/>
                </a:ext>
              </a:extLst>
            </p:cNvPr>
            <p:cNvSpPr/>
            <p:nvPr/>
          </p:nvSpPr>
          <p:spPr>
            <a:xfrm rot="16200000" flipH="1">
              <a:off x="3808770" y="-2644025"/>
              <a:ext cx="565464" cy="714284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5" name="Rectangle 30">
              <a:extLst>
                <a:ext uri="{FF2B5EF4-FFF2-40B4-BE49-F238E27FC236}">
                  <a16:creationId xmlns:a16="http://schemas.microsoft.com/office/drawing/2014/main" id="{0922CC86-37D7-433F-9367-0191C752D79C}"/>
                </a:ext>
              </a:extLst>
            </p:cNvPr>
            <p:cNvSpPr/>
            <p:nvPr/>
          </p:nvSpPr>
          <p:spPr>
            <a:xfrm rot="10800000">
              <a:off x="3853617" y="-2102248"/>
              <a:ext cx="104400" cy="781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6" name="Arrow: Bent 45">
              <a:extLst>
                <a:ext uri="{FF2B5EF4-FFF2-40B4-BE49-F238E27FC236}">
                  <a16:creationId xmlns:a16="http://schemas.microsoft.com/office/drawing/2014/main" id="{0F77504D-F7F1-4A5E-B17D-EBFAAE72AE5A}"/>
                </a:ext>
              </a:extLst>
            </p:cNvPr>
            <p:cNvSpPr/>
            <p:nvPr/>
          </p:nvSpPr>
          <p:spPr>
            <a:xfrm rot="16200000" flipH="1">
              <a:off x="3817923" y="-94755"/>
              <a:ext cx="565464" cy="714284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7" name="Arrow: Bent 46">
              <a:extLst>
                <a:ext uri="{FF2B5EF4-FFF2-40B4-BE49-F238E27FC236}">
                  <a16:creationId xmlns:a16="http://schemas.microsoft.com/office/drawing/2014/main" id="{DE9D7B49-AA75-4AEA-A090-6343DDEEB13A}"/>
                </a:ext>
              </a:extLst>
            </p:cNvPr>
            <p:cNvSpPr/>
            <p:nvPr/>
          </p:nvSpPr>
          <p:spPr>
            <a:xfrm rot="16200000" flipH="1">
              <a:off x="3817923" y="2454516"/>
              <a:ext cx="565464" cy="714284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8" name="Arrow: Bent 47">
              <a:extLst>
                <a:ext uri="{FF2B5EF4-FFF2-40B4-BE49-F238E27FC236}">
                  <a16:creationId xmlns:a16="http://schemas.microsoft.com/office/drawing/2014/main" id="{200B34EC-C7F5-4388-AEA7-E85F345AEF69}"/>
                </a:ext>
              </a:extLst>
            </p:cNvPr>
            <p:cNvSpPr/>
            <p:nvPr/>
          </p:nvSpPr>
          <p:spPr>
            <a:xfrm rot="16200000" flipH="1">
              <a:off x="3817923" y="5003787"/>
              <a:ext cx="565464" cy="714284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79" name="Group 168">
            <a:extLst>
              <a:ext uri="{FF2B5EF4-FFF2-40B4-BE49-F238E27FC236}">
                <a16:creationId xmlns:a16="http://schemas.microsoft.com/office/drawing/2014/main" id="{03946840-CE0C-4F0A-A2DA-DBBE50AE9488}"/>
              </a:ext>
            </a:extLst>
          </p:cNvPr>
          <p:cNvGrpSpPr/>
          <p:nvPr/>
        </p:nvGrpSpPr>
        <p:grpSpPr>
          <a:xfrm>
            <a:off x="946287" y="1741278"/>
            <a:ext cx="1249949" cy="2360904"/>
            <a:chOff x="208600" y="1261447"/>
            <a:chExt cx="1217670" cy="2299935"/>
          </a:xfrm>
        </p:grpSpPr>
        <p:grpSp>
          <p:nvGrpSpPr>
            <p:cNvPr id="1180" name="그룹 2">
              <a:extLst>
                <a:ext uri="{FF2B5EF4-FFF2-40B4-BE49-F238E27FC236}">
                  <a16:creationId xmlns:a16="http://schemas.microsoft.com/office/drawing/2014/main" id="{111265BE-7E38-402E-9E9A-829C729AFC92}"/>
                </a:ext>
              </a:extLst>
            </p:cNvPr>
            <p:cNvGrpSpPr/>
            <p:nvPr/>
          </p:nvGrpSpPr>
          <p:grpSpPr>
            <a:xfrm>
              <a:off x="208600" y="1261447"/>
              <a:ext cx="1217670" cy="2299935"/>
              <a:chOff x="9406779" y="538766"/>
              <a:chExt cx="1512168" cy="2856184"/>
            </a:xfrm>
          </p:grpSpPr>
          <p:sp>
            <p:nvSpPr>
              <p:cNvPr id="1185" name="Hexagon 5">
                <a:extLst>
                  <a:ext uri="{FF2B5EF4-FFF2-40B4-BE49-F238E27FC236}">
                    <a16:creationId xmlns:a16="http://schemas.microsoft.com/office/drawing/2014/main" id="{7F6171CB-5780-4CD2-B282-C9DFBC78C225}"/>
                  </a:ext>
                </a:extLst>
              </p:cNvPr>
              <p:cNvSpPr/>
              <p:nvPr/>
            </p:nvSpPr>
            <p:spPr>
              <a:xfrm rot="5400000">
                <a:off x="9641312" y="1623286"/>
                <a:ext cx="1043105" cy="1215358"/>
              </a:xfrm>
              <a:custGeom>
                <a:avLst/>
                <a:gdLst/>
                <a:ahLst/>
                <a:cxnLst/>
                <a:rect l="l" t="t" r="r" b="b"/>
                <a:pathLst>
                  <a:path w="865232" h="1008112">
                    <a:moveTo>
                      <a:pt x="0" y="1008112"/>
                    </a:moveTo>
                    <a:lnTo>
                      <a:pt x="0" y="0"/>
                    </a:lnTo>
                    <a:lnTo>
                      <a:pt x="752103" y="0"/>
                    </a:lnTo>
                    <a:lnTo>
                      <a:pt x="865232" y="226258"/>
                    </a:lnTo>
                    <a:lnTo>
                      <a:pt x="865232" y="781855"/>
                    </a:lnTo>
                    <a:lnTo>
                      <a:pt x="752103" y="1008112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86" name="Hexagon 5">
                <a:extLst>
                  <a:ext uri="{FF2B5EF4-FFF2-40B4-BE49-F238E27FC236}">
                    <a16:creationId xmlns:a16="http://schemas.microsoft.com/office/drawing/2014/main" id="{BE642B6B-0A55-41E3-973B-79975D5D01FA}"/>
                  </a:ext>
                </a:extLst>
              </p:cNvPr>
              <p:cNvSpPr/>
              <p:nvPr/>
            </p:nvSpPr>
            <p:spPr>
              <a:xfrm rot="5400000">
                <a:off x="8734771" y="1210774"/>
                <a:ext cx="2856184" cy="1512168"/>
              </a:xfrm>
              <a:custGeom>
                <a:avLst/>
                <a:gdLst/>
                <a:ahLst/>
                <a:cxnLst/>
                <a:rect l="l" t="t" r="r" b="b"/>
                <a:pathLst>
                  <a:path w="2856184" h="1512168">
                    <a:moveTo>
                      <a:pt x="62876" y="745441"/>
                    </a:moveTo>
                    <a:cubicBezTo>
                      <a:pt x="62876" y="775264"/>
                      <a:pt x="87053" y="799441"/>
                      <a:pt x="116876" y="799441"/>
                    </a:cubicBezTo>
                    <a:cubicBezTo>
                      <a:pt x="146699" y="799441"/>
                      <a:pt x="170876" y="775264"/>
                      <a:pt x="170876" y="745441"/>
                    </a:cubicBezTo>
                    <a:cubicBezTo>
                      <a:pt x="170876" y="715618"/>
                      <a:pt x="146699" y="691441"/>
                      <a:pt x="116876" y="691441"/>
                    </a:cubicBezTo>
                    <a:cubicBezTo>
                      <a:pt x="87053" y="691441"/>
                      <a:pt x="62876" y="715618"/>
                      <a:pt x="62876" y="745441"/>
                    </a:cubicBezTo>
                    <a:close/>
                    <a:moveTo>
                      <a:pt x="0" y="858883"/>
                    </a:moveTo>
                    <a:lnTo>
                      <a:pt x="0" y="629643"/>
                    </a:lnTo>
                    <a:cubicBezTo>
                      <a:pt x="0" y="593524"/>
                      <a:pt x="29281" y="564243"/>
                      <a:pt x="65400" y="564243"/>
                    </a:cubicBezTo>
                    <a:lnTo>
                      <a:pt x="191353" y="564243"/>
                    </a:lnTo>
                    <a:lnTo>
                      <a:pt x="191353" y="339392"/>
                    </a:lnTo>
                    <a:lnTo>
                      <a:pt x="361048" y="0"/>
                    </a:lnTo>
                    <a:lnTo>
                      <a:pt x="2157221" y="0"/>
                    </a:lnTo>
                    <a:lnTo>
                      <a:pt x="2326914" y="339386"/>
                    </a:lnTo>
                    <a:lnTo>
                      <a:pt x="2326914" y="625867"/>
                    </a:lnTo>
                    <a:lnTo>
                      <a:pt x="2856184" y="625867"/>
                    </a:lnTo>
                    <a:lnTo>
                      <a:pt x="2856184" y="886301"/>
                    </a:lnTo>
                    <a:lnTo>
                      <a:pt x="2326914" y="886301"/>
                    </a:lnTo>
                    <a:lnTo>
                      <a:pt x="2326914" y="1034706"/>
                    </a:lnTo>
                    <a:lnTo>
                      <a:pt x="2616894" y="1034706"/>
                    </a:lnTo>
                    <a:lnTo>
                      <a:pt x="2616894" y="1164923"/>
                    </a:lnTo>
                    <a:lnTo>
                      <a:pt x="2326914" y="1164923"/>
                    </a:lnTo>
                    <a:lnTo>
                      <a:pt x="2326914" y="1172782"/>
                    </a:lnTo>
                    <a:lnTo>
                      <a:pt x="2157221" y="1512168"/>
                    </a:lnTo>
                    <a:lnTo>
                      <a:pt x="361048" y="1512168"/>
                    </a:lnTo>
                    <a:lnTo>
                      <a:pt x="191353" y="1172777"/>
                    </a:lnTo>
                    <a:lnTo>
                      <a:pt x="191353" y="924283"/>
                    </a:lnTo>
                    <a:lnTo>
                      <a:pt x="65400" y="924283"/>
                    </a:lnTo>
                    <a:cubicBezTo>
                      <a:pt x="29281" y="924283"/>
                      <a:pt x="0" y="895002"/>
                      <a:pt x="0" y="858883"/>
                    </a:cubicBezTo>
                    <a:close/>
                  </a:path>
                </a:pathLst>
              </a:cu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181" name="Rounded Rectangle 20">
              <a:extLst>
                <a:ext uri="{FF2B5EF4-FFF2-40B4-BE49-F238E27FC236}">
                  <a16:creationId xmlns:a16="http://schemas.microsoft.com/office/drawing/2014/main" id="{23BF831C-ED3D-4696-897C-3B4E65362AE6}"/>
                </a:ext>
              </a:extLst>
            </p:cNvPr>
            <p:cNvSpPr/>
            <p:nvPr/>
          </p:nvSpPr>
          <p:spPr>
            <a:xfrm>
              <a:off x="626529" y="1849105"/>
              <a:ext cx="381810" cy="59998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82" name="Teardrop 21">
              <a:extLst>
                <a:ext uri="{FF2B5EF4-FFF2-40B4-BE49-F238E27FC236}">
                  <a16:creationId xmlns:a16="http://schemas.microsoft.com/office/drawing/2014/main" id="{0A6F1E30-65BD-4C78-A2AE-45FD553F106C}"/>
                </a:ext>
              </a:extLst>
            </p:cNvPr>
            <p:cNvSpPr/>
            <p:nvPr/>
          </p:nvSpPr>
          <p:spPr>
            <a:xfrm rot="18900000">
              <a:off x="720076" y="1993396"/>
              <a:ext cx="194718" cy="194718"/>
            </a:xfrm>
            <a:prstGeom prst="teardrop">
              <a:avLst>
                <a:gd name="adj" fmla="val 14164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183" name="Rectangle 22">
              <a:extLst>
                <a:ext uri="{FF2B5EF4-FFF2-40B4-BE49-F238E27FC236}">
                  <a16:creationId xmlns:a16="http://schemas.microsoft.com/office/drawing/2014/main" id="{4F36BEA2-DA58-4644-B9E4-E2C00454086E}"/>
                </a:ext>
              </a:extLst>
            </p:cNvPr>
            <p:cNvSpPr/>
            <p:nvPr/>
          </p:nvSpPr>
          <p:spPr>
            <a:xfrm>
              <a:off x="694722" y="2250690"/>
              <a:ext cx="245422" cy="272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84" name="Rectangle 23">
              <a:extLst>
                <a:ext uri="{FF2B5EF4-FFF2-40B4-BE49-F238E27FC236}">
                  <a16:creationId xmlns:a16="http://schemas.microsoft.com/office/drawing/2014/main" id="{21149254-4AEA-42A4-8881-437E2FEA1A14}"/>
                </a:ext>
              </a:extLst>
            </p:cNvPr>
            <p:cNvSpPr/>
            <p:nvPr/>
          </p:nvSpPr>
          <p:spPr>
            <a:xfrm>
              <a:off x="694722" y="2325321"/>
              <a:ext cx="245422" cy="272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187" name="그룹 1186">
            <a:extLst>
              <a:ext uri="{FF2B5EF4-FFF2-40B4-BE49-F238E27FC236}">
                <a16:creationId xmlns:a16="http://schemas.microsoft.com/office/drawing/2014/main" id="{020BC5C0-250F-4E97-80A6-38A4EEB37C5A}"/>
              </a:ext>
            </a:extLst>
          </p:cNvPr>
          <p:cNvGrpSpPr/>
          <p:nvPr/>
        </p:nvGrpSpPr>
        <p:grpSpPr>
          <a:xfrm>
            <a:off x="9423993" y="4973564"/>
            <a:ext cx="1815812" cy="1292662"/>
            <a:chOff x="9366842" y="4784789"/>
            <a:chExt cx="1815812" cy="1292662"/>
          </a:xfrm>
        </p:grpSpPr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251BE981-4EF6-4675-9A78-7F2C9FCC4A0E}"/>
                </a:ext>
              </a:extLst>
            </p:cNvPr>
            <p:cNvSpPr txBox="1"/>
            <p:nvPr/>
          </p:nvSpPr>
          <p:spPr>
            <a:xfrm>
              <a:off x="9370680" y="5061788"/>
              <a:ext cx="18119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9" name="TextBox 1188">
              <a:extLst>
                <a:ext uri="{FF2B5EF4-FFF2-40B4-BE49-F238E27FC236}">
                  <a16:creationId xmlns:a16="http://schemas.microsoft.com/office/drawing/2014/main" id="{2B637833-E2E5-4CED-901A-03A8B9F84D4E}"/>
                </a:ext>
              </a:extLst>
            </p:cNvPr>
            <p:cNvSpPr txBox="1"/>
            <p:nvPr/>
          </p:nvSpPr>
          <p:spPr>
            <a:xfrm>
              <a:off x="9366842" y="4784789"/>
              <a:ext cx="179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190" name="그룹 1189">
            <a:extLst>
              <a:ext uri="{FF2B5EF4-FFF2-40B4-BE49-F238E27FC236}">
                <a16:creationId xmlns:a16="http://schemas.microsoft.com/office/drawing/2014/main" id="{2D4AE1C5-091E-43A4-99E8-3CD622600007}"/>
              </a:ext>
            </a:extLst>
          </p:cNvPr>
          <p:cNvGrpSpPr/>
          <p:nvPr/>
        </p:nvGrpSpPr>
        <p:grpSpPr>
          <a:xfrm>
            <a:off x="1667629" y="4973564"/>
            <a:ext cx="1815812" cy="1292662"/>
            <a:chOff x="1033809" y="4784789"/>
            <a:chExt cx="1815812" cy="1292662"/>
          </a:xfrm>
        </p:grpSpPr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0192C387-5362-4756-917E-7745050F7DBA}"/>
                </a:ext>
              </a:extLst>
            </p:cNvPr>
            <p:cNvSpPr txBox="1"/>
            <p:nvPr/>
          </p:nvSpPr>
          <p:spPr>
            <a:xfrm>
              <a:off x="1037647" y="5061788"/>
              <a:ext cx="18119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2" name="TextBox 1191">
              <a:extLst>
                <a:ext uri="{FF2B5EF4-FFF2-40B4-BE49-F238E27FC236}">
                  <a16:creationId xmlns:a16="http://schemas.microsoft.com/office/drawing/2014/main" id="{6C32BA21-F44A-4730-9D58-ECFB5633E46B}"/>
                </a:ext>
              </a:extLst>
            </p:cNvPr>
            <p:cNvSpPr txBox="1"/>
            <p:nvPr/>
          </p:nvSpPr>
          <p:spPr>
            <a:xfrm>
              <a:off x="1033809" y="4784789"/>
              <a:ext cx="179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93" name="그룹 1192">
            <a:extLst>
              <a:ext uri="{FF2B5EF4-FFF2-40B4-BE49-F238E27FC236}">
                <a16:creationId xmlns:a16="http://schemas.microsoft.com/office/drawing/2014/main" id="{988D4898-A951-47E5-9B24-ED5A73398641}"/>
              </a:ext>
            </a:extLst>
          </p:cNvPr>
          <p:cNvGrpSpPr/>
          <p:nvPr/>
        </p:nvGrpSpPr>
        <p:grpSpPr>
          <a:xfrm>
            <a:off x="4243232" y="4973564"/>
            <a:ext cx="1815812" cy="1292662"/>
            <a:chOff x="3109678" y="4784789"/>
            <a:chExt cx="1815812" cy="1292662"/>
          </a:xfrm>
        </p:grpSpPr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BCB21C21-4D33-4BD8-AC2D-99B14C852643}"/>
                </a:ext>
              </a:extLst>
            </p:cNvPr>
            <p:cNvSpPr txBox="1"/>
            <p:nvPr/>
          </p:nvSpPr>
          <p:spPr>
            <a:xfrm>
              <a:off x="3113516" y="5061788"/>
              <a:ext cx="18119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5" name="TextBox 1194">
              <a:extLst>
                <a:ext uri="{FF2B5EF4-FFF2-40B4-BE49-F238E27FC236}">
                  <a16:creationId xmlns:a16="http://schemas.microsoft.com/office/drawing/2014/main" id="{9299EE39-D511-497A-9DAA-A11DA92A0097}"/>
                </a:ext>
              </a:extLst>
            </p:cNvPr>
            <p:cNvSpPr txBox="1"/>
            <p:nvPr/>
          </p:nvSpPr>
          <p:spPr>
            <a:xfrm>
              <a:off x="3109678" y="4784789"/>
              <a:ext cx="179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96" name="그룹 1195">
            <a:extLst>
              <a:ext uri="{FF2B5EF4-FFF2-40B4-BE49-F238E27FC236}">
                <a16:creationId xmlns:a16="http://schemas.microsoft.com/office/drawing/2014/main" id="{1D072402-1054-42B6-BCE4-F1F5A257F277}"/>
              </a:ext>
            </a:extLst>
          </p:cNvPr>
          <p:cNvGrpSpPr/>
          <p:nvPr/>
        </p:nvGrpSpPr>
        <p:grpSpPr>
          <a:xfrm>
            <a:off x="6818835" y="4973564"/>
            <a:ext cx="1845367" cy="1292662"/>
            <a:chOff x="5185547" y="4784789"/>
            <a:chExt cx="1845367" cy="1292662"/>
          </a:xfrm>
        </p:grpSpPr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44C19A92-0296-4E77-9B6A-C9BB904C3BE7}"/>
                </a:ext>
              </a:extLst>
            </p:cNvPr>
            <p:cNvSpPr txBox="1"/>
            <p:nvPr/>
          </p:nvSpPr>
          <p:spPr>
            <a:xfrm>
              <a:off x="5189381" y="5061788"/>
              <a:ext cx="18415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8" name="TextBox 1197">
              <a:extLst>
                <a:ext uri="{FF2B5EF4-FFF2-40B4-BE49-F238E27FC236}">
                  <a16:creationId xmlns:a16="http://schemas.microsoft.com/office/drawing/2014/main" id="{3801DC86-D476-4714-8C87-8756DF8ADA3D}"/>
                </a:ext>
              </a:extLst>
            </p:cNvPr>
            <p:cNvSpPr txBox="1"/>
            <p:nvPr/>
          </p:nvSpPr>
          <p:spPr>
            <a:xfrm>
              <a:off x="5185547" y="4784789"/>
              <a:ext cx="18258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00" name="그룹 1199">
            <a:extLst>
              <a:ext uri="{FF2B5EF4-FFF2-40B4-BE49-F238E27FC236}">
                <a16:creationId xmlns:a16="http://schemas.microsoft.com/office/drawing/2014/main" id="{9D44EFE5-14A2-4C83-9FD0-662143A85868}"/>
              </a:ext>
            </a:extLst>
          </p:cNvPr>
          <p:cNvGrpSpPr/>
          <p:nvPr/>
        </p:nvGrpSpPr>
        <p:grpSpPr>
          <a:xfrm>
            <a:off x="3219969" y="2631495"/>
            <a:ext cx="885002" cy="1385993"/>
            <a:chOff x="3219969" y="2492153"/>
            <a:chExt cx="885002" cy="1385993"/>
          </a:xfrm>
        </p:grpSpPr>
        <p:sp>
          <p:nvSpPr>
            <p:cNvPr id="1216" name="Freeform: Shape 2">
              <a:extLst>
                <a:ext uri="{FF2B5EF4-FFF2-40B4-BE49-F238E27FC236}">
                  <a16:creationId xmlns:a16="http://schemas.microsoft.com/office/drawing/2014/main" id="{1340EBE2-0876-4DAB-A211-778054549463}"/>
                </a:ext>
              </a:extLst>
            </p:cNvPr>
            <p:cNvSpPr/>
            <p:nvPr/>
          </p:nvSpPr>
          <p:spPr>
            <a:xfrm>
              <a:off x="3314125" y="3028395"/>
              <a:ext cx="696690" cy="849751"/>
            </a:xfrm>
            <a:custGeom>
              <a:avLst/>
              <a:gdLst>
                <a:gd name="connsiteX0" fmla="*/ 638216 w 1257300"/>
                <a:gd name="connsiteY0" fmla="*/ 1536980 h 1533525"/>
                <a:gd name="connsiteX1" fmla="*/ 25759 w 1257300"/>
                <a:gd name="connsiteY1" fmla="*/ 1132167 h 1533525"/>
                <a:gd name="connsiteX2" fmla="*/ 50524 w 1257300"/>
                <a:gd name="connsiteY2" fmla="*/ 768312 h 1533525"/>
                <a:gd name="connsiteX3" fmla="*/ 309604 w 1257300"/>
                <a:gd name="connsiteY3" fmla="*/ 400647 h 1533525"/>
                <a:gd name="connsiteX4" fmla="*/ 604879 w 1257300"/>
                <a:gd name="connsiteY4" fmla="*/ 16790 h 1533525"/>
                <a:gd name="connsiteX5" fmla="*/ 642026 w 1257300"/>
                <a:gd name="connsiteY5" fmla="*/ 13932 h 1533525"/>
                <a:gd name="connsiteX6" fmla="*/ 1148756 w 1257300"/>
                <a:gd name="connsiteY6" fmla="*/ 617817 h 1533525"/>
                <a:gd name="connsiteX7" fmla="*/ 1247816 w 1257300"/>
                <a:gd name="connsiteY7" fmla="*/ 1101687 h 1533525"/>
                <a:gd name="connsiteX8" fmla="*/ 809666 w 1257300"/>
                <a:gd name="connsiteY8" fmla="*/ 1516025 h 1533525"/>
                <a:gd name="connsiteX9" fmla="*/ 638216 w 1257300"/>
                <a:gd name="connsiteY9" fmla="*/ 1536980 h 1533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1533525">
                  <a:moveTo>
                    <a:pt x="638216" y="1536980"/>
                  </a:moveTo>
                  <a:cubicBezTo>
                    <a:pt x="343894" y="1536980"/>
                    <a:pt x="105769" y="1376007"/>
                    <a:pt x="25759" y="1132167"/>
                  </a:cubicBezTo>
                  <a:cubicBezTo>
                    <a:pt x="-15199" y="1007390"/>
                    <a:pt x="-7579" y="887375"/>
                    <a:pt x="50524" y="768312"/>
                  </a:cubicBezTo>
                  <a:cubicBezTo>
                    <a:pt x="117199" y="631152"/>
                    <a:pt x="210544" y="513995"/>
                    <a:pt x="309604" y="400647"/>
                  </a:cubicBezTo>
                  <a:cubicBezTo>
                    <a:pt x="416284" y="278727"/>
                    <a:pt x="524869" y="158712"/>
                    <a:pt x="604879" y="16790"/>
                  </a:cubicBezTo>
                  <a:cubicBezTo>
                    <a:pt x="618214" y="-7023"/>
                    <a:pt x="626786" y="-3213"/>
                    <a:pt x="642026" y="13932"/>
                  </a:cubicBezTo>
                  <a:cubicBezTo>
                    <a:pt x="814429" y="213005"/>
                    <a:pt x="1004929" y="395885"/>
                    <a:pt x="1148756" y="617817"/>
                  </a:cubicBezTo>
                  <a:cubicBezTo>
                    <a:pt x="1244006" y="765455"/>
                    <a:pt x="1294489" y="926427"/>
                    <a:pt x="1247816" y="1101687"/>
                  </a:cubicBezTo>
                  <a:cubicBezTo>
                    <a:pt x="1186856" y="1326477"/>
                    <a:pt x="1024931" y="1451255"/>
                    <a:pt x="809666" y="1516025"/>
                  </a:cubicBezTo>
                  <a:cubicBezTo>
                    <a:pt x="750611" y="1533170"/>
                    <a:pt x="688699" y="1539837"/>
                    <a:pt x="638216" y="153698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7" name="Freeform: Shape 6">
              <a:extLst>
                <a:ext uri="{FF2B5EF4-FFF2-40B4-BE49-F238E27FC236}">
                  <a16:creationId xmlns:a16="http://schemas.microsoft.com/office/drawing/2014/main" id="{014B83C6-3562-44F9-B2A7-7A831F423E5C}"/>
                </a:ext>
              </a:extLst>
            </p:cNvPr>
            <p:cNvSpPr/>
            <p:nvPr/>
          </p:nvSpPr>
          <p:spPr>
            <a:xfrm>
              <a:off x="3358988" y="3108719"/>
              <a:ext cx="606965" cy="717802"/>
            </a:xfrm>
            <a:custGeom>
              <a:avLst/>
              <a:gdLst>
                <a:gd name="connsiteX0" fmla="*/ 1096826 w 1095375"/>
                <a:gd name="connsiteY0" fmla="*/ 851000 h 1295400"/>
                <a:gd name="connsiteX1" fmla="*/ 867273 w 1095375"/>
                <a:gd name="connsiteY1" fmla="*/ 1211997 h 1295400"/>
                <a:gd name="connsiteX2" fmla="*/ 99558 w 1095375"/>
                <a:gd name="connsiteY2" fmla="*/ 1095793 h 1295400"/>
                <a:gd name="connsiteX3" fmla="*/ 52886 w 1095375"/>
                <a:gd name="connsiteY3" fmla="*/ 638592 h 1295400"/>
                <a:gd name="connsiteX4" fmla="*/ 246243 w 1095375"/>
                <a:gd name="connsiteY4" fmla="*/ 369987 h 1295400"/>
                <a:gd name="connsiteX5" fmla="*/ 532946 w 1095375"/>
                <a:gd name="connsiteY5" fmla="*/ 14705 h 1295400"/>
                <a:gd name="connsiteX6" fmla="*/ 568188 w 1095375"/>
                <a:gd name="connsiteY6" fmla="*/ 11847 h 1295400"/>
                <a:gd name="connsiteX7" fmla="*/ 1011101 w 1095375"/>
                <a:gd name="connsiteY7" fmla="*/ 556677 h 1295400"/>
                <a:gd name="connsiteX8" fmla="*/ 1096826 w 1095375"/>
                <a:gd name="connsiteY8" fmla="*/ 8510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5375" h="1295400">
                  <a:moveTo>
                    <a:pt x="1096826" y="851000"/>
                  </a:moveTo>
                  <a:cubicBezTo>
                    <a:pt x="1092063" y="996732"/>
                    <a:pt x="1009196" y="1122463"/>
                    <a:pt x="867273" y="1211997"/>
                  </a:cubicBezTo>
                  <a:cubicBezTo>
                    <a:pt x="622481" y="1368207"/>
                    <a:pt x="271961" y="1315820"/>
                    <a:pt x="99558" y="1095793"/>
                  </a:cubicBezTo>
                  <a:cubicBezTo>
                    <a:pt x="-10932" y="954822"/>
                    <a:pt x="-33792" y="801470"/>
                    <a:pt x="52886" y="638592"/>
                  </a:cubicBezTo>
                  <a:cubicBezTo>
                    <a:pt x="106226" y="541437"/>
                    <a:pt x="175758" y="454760"/>
                    <a:pt x="246243" y="369987"/>
                  </a:cubicBezTo>
                  <a:cubicBezTo>
                    <a:pt x="343398" y="252830"/>
                    <a:pt x="449126" y="142340"/>
                    <a:pt x="532946" y="14705"/>
                  </a:cubicBezTo>
                  <a:cubicBezTo>
                    <a:pt x="544376" y="-3393"/>
                    <a:pt x="552948" y="-5298"/>
                    <a:pt x="568188" y="11847"/>
                  </a:cubicBezTo>
                  <a:cubicBezTo>
                    <a:pt x="723446" y="187107"/>
                    <a:pt x="892038" y="351890"/>
                    <a:pt x="1011101" y="556677"/>
                  </a:cubicBezTo>
                  <a:cubicBezTo>
                    <a:pt x="1059678" y="639545"/>
                    <a:pt x="1095873" y="727175"/>
                    <a:pt x="1096826" y="8510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8" name="Freeform: Shape 38">
              <a:extLst>
                <a:ext uri="{FF2B5EF4-FFF2-40B4-BE49-F238E27FC236}">
                  <a16:creationId xmlns:a16="http://schemas.microsoft.com/office/drawing/2014/main" id="{3021C4F3-2D84-4297-909F-83496739901E}"/>
                </a:ext>
              </a:extLst>
            </p:cNvPr>
            <p:cNvSpPr/>
            <p:nvPr/>
          </p:nvSpPr>
          <p:spPr>
            <a:xfrm>
              <a:off x="3517043" y="3366734"/>
              <a:ext cx="290855" cy="361350"/>
            </a:xfrm>
            <a:custGeom>
              <a:avLst/>
              <a:gdLst/>
              <a:ahLst/>
              <a:cxnLst/>
              <a:rect l="l" t="t" r="r" b="b"/>
              <a:pathLst>
                <a:path w="424425" h="527294">
                  <a:moveTo>
                    <a:pt x="208442" y="83582"/>
                  </a:moveTo>
                  <a:cubicBezTo>
                    <a:pt x="204942" y="100517"/>
                    <a:pt x="201143" y="118614"/>
                    <a:pt x="197043" y="137871"/>
                  </a:cubicBezTo>
                  <a:cubicBezTo>
                    <a:pt x="192943" y="157128"/>
                    <a:pt x="188972" y="174722"/>
                    <a:pt x="185130" y="190652"/>
                  </a:cubicBezTo>
                  <a:lnTo>
                    <a:pt x="153589" y="311353"/>
                  </a:lnTo>
                  <a:lnTo>
                    <a:pt x="266038" y="311353"/>
                  </a:lnTo>
                  <a:lnTo>
                    <a:pt x="234497" y="191292"/>
                  </a:lnTo>
                  <a:cubicBezTo>
                    <a:pt x="230326" y="174412"/>
                    <a:pt x="226155" y="156375"/>
                    <a:pt x="221984" y="137179"/>
                  </a:cubicBezTo>
                  <a:cubicBezTo>
                    <a:pt x="217813" y="117984"/>
                    <a:pt x="213985" y="100118"/>
                    <a:pt x="210499" y="83582"/>
                  </a:cubicBezTo>
                  <a:close/>
                  <a:moveTo>
                    <a:pt x="149475" y="0"/>
                  </a:moveTo>
                  <a:lnTo>
                    <a:pt x="277009" y="0"/>
                  </a:lnTo>
                  <a:lnTo>
                    <a:pt x="424425" y="527294"/>
                  </a:lnTo>
                  <a:lnTo>
                    <a:pt x="318148" y="527294"/>
                  </a:lnTo>
                  <a:lnTo>
                    <a:pt x="280437" y="388077"/>
                  </a:lnTo>
                  <a:lnTo>
                    <a:pt x="139190" y="388077"/>
                  </a:lnTo>
                  <a:lnTo>
                    <a:pt x="102850" y="527294"/>
                  </a:lnTo>
                  <a:lnTo>
                    <a:pt x="0" y="52729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324ADF28-4D71-4C43-AE3F-E1A7489C37AF}"/>
                </a:ext>
              </a:extLst>
            </p:cNvPr>
            <p:cNvSpPr txBox="1"/>
            <p:nvPr/>
          </p:nvSpPr>
          <p:spPr>
            <a:xfrm>
              <a:off x="3219969" y="2492153"/>
              <a:ext cx="885002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cs typeface="Arial" pitchFamily="34" charset="0"/>
                </a:rPr>
                <a:t>85%</a:t>
              </a:r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201" name="그룹 1200">
            <a:extLst>
              <a:ext uri="{FF2B5EF4-FFF2-40B4-BE49-F238E27FC236}">
                <a16:creationId xmlns:a16="http://schemas.microsoft.com/office/drawing/2014/main" id="{04FBE63E-EE64-4EC9-8FD6-B5FB7343F5A0}"/>
              </a:ext>
            </a:extLst>
          </p:cNvPr>
          <p:cNvGrpSpPr/>
          <p:nvPr/>
        </p:nvGrpSpPr>
        <p:grpSpPr>
          <a:xfrm>
            <a:off x="5180527" y="2631495"/>
            <a:ext cx="893136" cy="1385909"/>
            <a:chOff x="4545922" y="2492153"/>
            <a:chExt cx="893136" cy="1385909"/>
          </a:xfrm>
        </p:grpSpPr>
        <p:sp>
          <p:nvSpPr>
            <p:cNvPr id="1212" name="Freeform: Shape 4">
              <a:extLst>
                <a:ext uri="{FF2B5EF4-FFF2-40B4-BE49-F238E27FC236}">
                  <a16:creationId xmlns:a16="http://schemas.microsoft.com/office/drawing/2014/main" id="{DFAC7EA2-6EBA-4D9D-B3D9-C28A735CB05C}"/>
                </a:ext>
              </a:extLst>
            </p:cNvPr>
            <p:cNvSpPr/>
            <p:nvPr/>
          </p:nvSpPr>
          <p:spPr>
            <a:xfrm>
              <a:off x="4644145" y="3028311"/>
              <a:ext cx="696690" cy="849751"/>
            </a:xfrm>
            <a:custGeom>
              <a:avLst/>
              <a:gdLst>
                <a:gd name="connsiteX0" fmla="*/ 627457 w 1257300"/>
                <a:gd name="connsiteY0" fmla="*/ 1538084 h 1533525"/>
                <a:gd name="connsiteX1" fmla="*/ 100724 w 1257300"/>
                <a:gd name="connsiteY1" fmla="*/ 1276146 h 1533525"/>
                <a:gd name="connsiteX2" fmla="*/ 70244 w 1257300"/>
                <a:gd name="connsiteY2" fmla="*/ 730363 h 1533525"/>
                <a:gd name="connsiteX3" fmla="*/ 297892 w 1257300"/>
                <a:gd name="connsiteY3" fmla="*/ 415086 h 1533525"/>
                <a:gd name="connsiteX4" fmla="*/ 605549 w 1257300"/>
                <a:gd name="connsiteY4" fmla="*/ 16941 h 1533525"/>
                <a:gd name="connsiteX5" fmla="*/ 642697 w 1257300"/>
                <a:gd name="connsiteY5" fmla="*/ 13131 h 1533525"/>
                <a:gd name="connsiteX6" fmla="*/ 1128472 w 1257300"/>
                <a:gd name="connsiteY6" fmla="*/ 585583 h 1533525"/>
                <a:gd name="connsiteX7" fmla="*/ 1250392 w 1257300"/>
                <a:gd name="connsiteY7" fmla="*/ 1096123 h 1533525"/>
                <a:gd name="connsiteX8" fmla="*/ 811289 w 1257300"/>
                <a:gd name="connsiteY8" fmla="*/ 1515224 h 1533525"/>
                <a:gd name="connsiteX9" fmla="*/ 627457 w 1257300"/>
                <a:gd name="connsiteY9" fmla="*/ 1538084 h 1533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1533525">
                  <a:moveTo>
                    <a:pt x="627457" y="1538084"/>
                  </a:moveTo>
                  <a:cubicBezTo>
                    <a:pt x="411239" y="1532368"/>
                    <a:pt x="227407" y="1458074"/>
                    <a:pt x="100724" y="1276146"/>
                  </a:cubicBezTo>
                  <a:cubicBezTo>
                    <a:pt x="-20243" y="1101838"/>
                    <a:pt x="-34531" y="919911"/>
                    <a:pt x="70244" y="730363"/>
                  </a:cubicBezTo>
                  <a:cubicBezTo>
                    <a:pt x="133109" y="616063"/>
                    <a:pt x="213119" y="513193"/>
                    <a:pt x="297892" y="415086"/>
                  </a:cubicBezTo>
                  <a:cubicBezTo>
                    <a:pt x="408382" y="288403"/>
                    <a:pt x="522682" y="164578"/>
                    <a:pt x="605549" y="16941"/>
                  </a:cubicBezTo>
                  <a:cubicBezTo>
                    <a:pt x="617932" y="-4967"/>
                    <a:pt x="627457" y="-4967"/>
                    <a:pt x="642697" y="13131"/>
                  </a:cubicBezTo>
                  <a:cubicBezTo>
                    <a:pt x="804622" y="203631"/>
                    <a:pt x="986549" y="377938"/>
                    <a:pt x="1128472" y="585583"/>
                  </a:cubicBezTo>
                  <a:cubicBezTo>
                    <a:pt x="1234199" y="740841"/>
                    <a:pt x="1298969" y="907529"/>
                    <a:pt x="1250392" y="1096123"/>
                  </a:cubicBezTo>
                  <a:cubicBezTo>
                    <a:pt x="1191337" y="1322818"/>
                    <a:pt x="1028459" y="1450454"/>
                    <a:pt x="811289" y="1515224"/>
                  </a:cubicBezTo>
                  <a:cubicBezTo>
                    <a:pt x="752234" y="1533321"/>
                    <a:pt x="690322" y="1539988"/>
                    <a:pt x="627457" y="153808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3" name="Freeform: Shape 8">
              <a:extLst>
                <a:ext uri="{FF2B5EF4-FFF2-40B4-BE49-F238E27FC236}">
                  <a16:creationId xmlns:a16="http://schemas.microsoft.com/office/drawing/2014/main" id="{1BA1FCB3-28D3-4697-9BFC-FC134CBC33CE}"/>
                </a:ext>
              </a:extLst>
            </p:cNvPr>
            <p:cNvSpPr/>
            <p:nvPr/>
          </p:nvSpPr>
          <p:spPr>
            <a:xfrm>
              <a:off x="4689008" y="3107973"/>
              <a:ext cx="606965" cy="717802"/>
            </a:xfrm>
            <a:custGeom>
              <a:avLst/>
              <a:gdLst>
                <a:gd name="connsiteX0" fmla="*/ 1097159 w 1095375"/>
                <a:gd name="connsiteY0" fmla="*/ 843775 h 1295400"/>
                <a:gd name="connsiteX1" fmla="*/ 865701 w 1095375"/>
                <a:gd name="connsiteY1" fmla="*/ 1214297 h 1295400"/>
                <a:gd name="connsiteX2" fmla="*/ 95129 w 1095375"/>
                <a:gd name="connsiteY2" fmla="*/ 1092377 h 1295400"/>
                <a:gd name="connsiteX3" fmla="*/ 54171 w 1095375"/>
                <a:gd name="connsiteY3" fmla="*/ 638987 h 1295400"/>
                <a:gd name="connsiteX4" fmla="*/ 294201 w 1095375"/>
                <a:gd name="connsiteY4" fmla="*/ 314185 h 1295400"/>
                <a:gd name="connsiteX5" fmla="*/ 532326 w 1095375"/>
                <a:gd name="connsiteY5" fmla="*/ 17957 h 1295400"/>
                <a:gd name="connsiteX6" fmla="*/ 565664 w 1095375"/>
                <a:gd name="connsiteY6" fmla="*/ 10337 h 1295400"/>
                <a:gd name="connsiteX7" fmla="*/ 1014292 w 1095375"/>
                <a:gd name="connsiteY7" fmla="*/ 563740 h 1295400"/>
                <a:gd name="connsiteX8" fmla="*/ 1097159 w 1095375"/>
                <a:gd name="connsiteY8" fmla="*/ 843775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5375" h="1295400">
                  <a:moveTo>
                    <a:pt x="1097159" y="843775"/>
                  </a:moveTo>
                  <a:cubicBezTo>
                    <a:pt x="1090492" y="999032"/>
                    <a:pt x="1007624" y="1125715"/>
                    <a:pt x="865701" y="1214297"/>
                  </a:cubicBezTo>
                  <a:cubicBezTo>
                    <a:pt x="617099" y="1370507"/>
                    <a:pt x="265626" y="1315262"/>
                    <a:pt x="95129" y="1092377"/>
                  </a:cubicBezTo>
                  <a:cubicBezTo>
                    <a:pt x="-12504" y="951407"/>
                    <a:pt x="-32506" y="799007"/>
                    <a:pt x="54171" y="638987"/>
                  </a:cubicBezTo>
                  <a:cubicBezTo>
                    <a:pt x="117989" y="518972"/>
                    <a:pt x="206571" y="417055"/>
                    <a:pt x="294201" y="314185"/>
                  </a:cubicBezTo>
                  <a:cubicBezTo>
                    <a:pt x="376116" y="217030"/>
                    <a:pt x="461841" y="122732"/>
                    <a:pt x="532326" y="17957"/>
                  </a:cubicBezTo>
                  <a:cubicBezTo>
                    <a:pt x="541851" y="4622"/>
                    <a:pt x="546614" y="-10618"/>
                    <a:pt x="565664" y="10337"/>
                  </a:cubicBezTo>
                  <a:cubicBezTo>
                    <a:pt x="722826" y="188455"/>
                    <a:pt x="894276" y="355142"/>
                    <a:pt x="1014292" y="563740"/>
                  </a:cubicBezTo>
                  <a:cubicBezTo>
                    <a:pt x="1061917" y="645655"/>
                    <a:pt x="1096207" y="731380"/>
                    <a:pt x="1097159" y="84377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4" name="Freeform: Shape 37">
              <a:extLst>
                <a:ext uri="{FF2B5EF4-FFF2-40B4-BE49-F238E27FC236}">
                  <a16:creationId xmlns:a16="http://schemas.microsoft.com/office/drawing/2014/main" id="{C14E2643-BFA4-4771-BC35-4041BF0F4521}"/>
                </a:ext>
              </a:extLst>
            </p:cNvPr>
            <p:cNvSpPr/>
            <p:nvPr/>
          </p:nvSpPr>
          <p:spPr>
            <a:xfrm>
              <a:off x="4891962" y="3360617"/>
              <a:ext cx="239157" cy="367467"/>
            </a:xfrm>
            <a:custGeom>
              <a:avLst/>
              <a:gdLst/>
              <a:ahLst/>
              <a:cxnLst/>
              <a:rect l="l" t="t" r="r" b="b"/>
              <a:pathLst>
                <a:path w="348986" h="536220">
                  <a:moveTo>
                    <a:pt x="100727" y="292761"/>
                  </a:moveTo>
                  <a:lnTo>
                    <a:pt x="100727" y="457437"/>
                  </a:lnTo>
                  <a:cubicBezTo>
                    <a:pt x="105802" y="458452"/>
                    <a:pt x="111606" y="459167"/>
                    <a:pt x="118139" y="459581"/>
                  </a:cubicBezTo>
                  <a:cubicBezTo>
                    <a:pt x="124673" y="459996"/>
                    <a:pt x="132364" y="460196"/>
                    <a:pt x="141214" y="460182"/>
                  </a:cubicBezTo>
                  <a:cubicBezTo>
                    <a:pt x="169463" y="460396"/>
                    <a:pt x="193252" y="453792"/>
                    <a:pt x="212580" y="440369"/>
                  </a:cubicBezTo>
                  <a:cubicBezTo>
                    <a:pt x="231908" y="426946"/>
                    <a:pt x="241973" y="405418"/>
                    <a:pt x="242773" y="375785"/>
                  </a:cubicBezTo>
                  <a:cubicBezTo>
                    <a:pt x="241687" y="345608"/>
                    <a:pt x="230822" y="324137"/>
                    <a:pt x="210178" y="311372"/>
                  </a:cubicBezTo>
                  <a:cubicBezTo>
                    <a:pt x="189535" y="298607"/>
                    <a:pt x="165633" y="292403"/>
                    <a:pt x="138471" y="292761"/>
                  </a:cubicBezTo>
                  <a:close/>
                  <a:moveTo>
                    <a:pt x="145334" y="75362"/>
                  </a:moveTo>
                  <a:cubicBezTo>
                    <a:pt x="134425" y="75377"/>
                    <a:pt x="125361" y="75691"/>
                    <a:pt x="118141" y="76306"/>
                  </a:cubicBezTo>
                  <a:cubicBezTo>
                    <a:pt x="110921" y="76921"/>
                    <a:pt x="105116" y="77750"/>
                    <a:pt x="100727" y="78794"/>
                  </a:cubicBezTo>
                  <a:lnTo>
                    <a:pt x="100727" y="218780"/>
                  </a:lnTo>
                  <a:lnTo>
                    <a:pt x="137785" y="218780"/>
                  </a:lnTo>
                  <a:cubicBezTo>
                    <a:pt x="166836" y="218394"/>
                    <a:pt x="189369" y="211446"/>
                    <a:pt x="205381" y="197937"/>
                  </a:cubicBezTo>
                  <a:cubicBezTo>
                    <a:pt x="221394" y="184427"/>
                    <a:pt x="229514" y="166671"/>
                    <a:pt x="229743" y="144670"/>
                  </a:cubicBezTo>
                  <a:cubicBezTo>
                    <a:pt x="229057" y="118965"/>
                    <a:pt x="220650" y="100895"/>
                    <a:pt x="204523" y="90459"/>
                  </a:cubicBezTo>
                  <a:cubicBezTo>
                    <a:pt x="188396" y="80023"/>
                    <a:pt x="168666" y="74991"/>
                    <a:pt x="145334" y="75362"/>
                  </a:cubicBezTo>
                  <a:close/>
                  <a:moveTo>
                    <a:pt x="133667" y="10"/>
                  </a:moveTo>
                  <a:cubicBezTo>
                    <a:pt x="165378" y="-176"/>
                    <a:pt x="193052" y="2250"/>
                    <a:pt x="216687" y="7288"/>
                  </a:cubicBezTo>
                  <a:cubicBezTo>
                    <a:pt x="240323" y="12326"/>
                    <a:pt x="261120" y="21088"/>
                    <a:pt x="279078" y="33576"/>
                  </a:cubicBezTo>
                  <a:cubicBezTo>
                    <a:pt x="295009" y="44307"/>
                    <a:pt x="307515" y="58129"/>
                    <a:pt x="316594" y="75042"/>
                  </a:cubicBezTo>
                  <a:cubicBezTo>
                    <a:pt x="325673" y="91954"/>
                    <a:pt x="330298" y="111275"/>
                    <a:pt x="330470" y="133004"/>
                  </a:cubicBezTo>
                  <a:cubicBezTo>
                    <a:pt x="330469" y="157436"/>
                    <a:pt x="323446" y="179763"/>
                    <a:pt x="309401" y="199985"/>
                  </a:cubicBezTo>
                  <a:cubicBezTo>
                    <a:pt x="295355" y="220206"/>
                    <a:pt x="274288" y="235833"/>
                    <a:pt x="246199" y="246866"/>
                  </a:cubicBezTo>
                  <a:lnTo>
                    <a:pt x="246199" y="249606"/>
                  </a:lnTo>
                  <a:cubicBezTo>
                    <a:pt x="276264" y="257368"/>
                    <a:pt x="300762" y="272334"/>
                    <a:pt x="319692" y="294502"/>
                  </a:cubicBezTo>
                  <a:cubicBezTo>
                    <a:pt x="338622" y="316671"/>
                    <a:pt x="348387" y="344680"/>
                    <a:pt x="348986" y="378529"/>
                  </a:cubicBezTo>
                  <a:cubicBezTo>
                    <a:pt x="348915" y="399344"/>
                    <a:pt x="344775" y="419126"/>
                    <a:pt x="336566" y="437876"/>
                  </a:cubicBezTo>
                  <a:cubicBezTo>
                    <a:pt x="328357" y="456627"/>
                    <a:pt x="316508" y="472967"/>
                    <a:pt x="301019" y="486898"/>
                  </a:cubicBezTo>
                  <a:cubicBezTo>
                    <a:pt x="283446" y="503039"/>
                    <a:pt x="259306" y="515284"/>
                    <a:pt x="228598" y="523633"/>
                  </a:cubicBezTo>
                  <a:cubicBezTo>
                    <a:pt x="197890" y="531981"/>
                    <a:pt x="159155" y="536177"/>
                    <a:pt x="112392" y="536220"/>
                  </a:cubicBezTo>
                  <a:cubicBezTo>
                    <a:pt x="87359" y="536149"/>
                    <a:pt x="65456" y="535435"/>
                    <a:pt x="46682" y="534079"/>
                  </a:cubicBezTo>
                  <a:cubicBezTo>
                    <a:pt x="27908" y="532723"/>
                    <a:pt x="12348" y="531154"/>
                    <a:pt x="0" y="529370"/>
                  </a:cubicBezTo>
                  <a:lnTo>
                    <a:pt x="0" y="10970"/>
                  </a:lnTo>
                  <a:cubicBezTo>
                    <a:pt x="15545" y="7816"/>
                    <a:pt x="35161" y="5219"/>
                    <a:pt x="58849" y="3178"/>
                  </a:cubicBezTo>
                  <a:cubicBezTo>
                    <a:pt x="82537" y="1137"/>
                    <a:pt x="107476" y="81"/>
                    <a:pt x="133667" y="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6FD7D24E-5629-4855-9632-00172F0D41DD}"/>
                </a:ext>
              </a:extLst>
            </p:cNvPr>
            <p:cNvSpPr txBox="1"/>
            <p:nvPr/>
          </p:nvSpPr>
          <p:spPr>
            <a:xfrm>
              <a:off x="4545922" y="2492153"/>
              <a:ext cx="893136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cs typeface="Arial" pitchFamily="34" charset="0"/>
                </a:rPr>
                <a:t>35%</a:t>
              </a:r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202" name="그룹 1201">
            <a:extLst>
              <a:ext uri="{FF2B5EF4-FFF2-40B4-BE49-F238E27FC236}">
                <a16:creationId xmlns:a16="http://schemas.microsoft.com/office/drawing/2014/main" id="{D33B0138-3E9C-4041-BBB7-A0C256EEB275}"/>
              </a:ext>
            </a:extLst>
          </p:cNvPr>
          <p:cNvGrpSpPr/>
          <p:nvPr/>
        </p:nvGrpSpPr>
        <p:grpSpPr>
          <a:xfrm>
            <a:off x="7149219" y="2631495"/>
            <a:ext cx="901271" cy="1385497"/>
            <a:chOff x="5880010" y="2492153"/>
            <a:chExt cx="901271" cy="1385497"/>
          </a:xfrm>
        </p:grpSpPr>
        <p:sp>
          <p:nvSpPr>
            <p:cNvPr id="1208" name="Freeform: Shape 5">
              <a:extLst>
                <a:ext uri="{FF2B5EF4-FFF2-40B4-BE49-F238E27FC236}">
                  <a16:creationId xmlns:a16="http://schemas.microsoft.com/office/drawing/2014/main" id="{F4454BD9-330A-4256-9913-A9D55BC18FDB}"/>
                </a:ext>
              </a:extLst>
            </p:cNvPr>
            <p:cNvSpPr/>
            <p:nvPr/>
          </p:nvSpPr>
          <p:spPr>
            <a:xfrm>
              <a:off x="5982300" y="3027899"/>
              <a:ext cx="696690" cy="849751"/>
            </a:xfrm>
            <a:custGeom>
              <a:avLst/>
              <a:gdLst>
                <a:gd name="connsiteX0" fmla="*/ 644446 w 1257300"/>
                <a:gd name="connsiteY0" fmla="*/ 1537874 h 1533525"/>
                <a:gd name="connsiteX1" fmla="*/ 35799 w 1257300"/>
                <a:gd name="connsiteY1" fmla="*/ 1157827 h 1533525"/>
                <a:gd name="connsiteX2" fmla="*/ 44371 w 1257300"/>
                <a:gd name="connsiteY2" fmla="*/ 783494 h 1533525"/>
                <a:gd name="connsiteX3" fmla="*/ 281544 w 1257300"/>
                <a:gd name="connsiteY3" fmla="*/ 433926 h 1533525"/>
                <a:gd name="connsiteX4" fmla="*/ 605394 w 1257300"/>
                <a:gd name="connsiteY4" fmla="*/ 17684 h 1533525"/>
                <a:gd name="connsiteX5" fmla="*/ 642541 w 1257300"/>
                <a:gd name="connsiteY5" fmla="*/ 12921 h 1533525"/>
                <a:gd name="connsiteX6" fmla="*/ 1134031 w 1257300"/>
                <a:gd name="connsiteY6" fmla="*/ 593946 h 1533525"/>
                <a:gd name="connsiteX7" fmla="*/ 1252141 w 1257300"/>
                <a:gd name="connsiteY7" fmla="*/ 1083531 h 1533525"/>
                <a:gd name="connsiteX8" fmla="*/ 836851 w 1257300"/>
                <a:gd name="connsiteY8" fmla="*/ 1507394 h 1533525"/>
                <a:gd name="connsiteX9" fmla="*/ 644446 w 1257300"/>
                <a:gd name="connsiteY9" fmla="*/ 1537874 h 1533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1533525">
                  <a:moveTo>
                    <a:pt x="644446" y="1537874"/>
                  </a:moveTo>
                  <a:cubicBezTo>
                    <a:pt x="354886" y="1537874"/>
                    <a:pt x="129144" y="1394047"/>
                    <a:pt x="35799" y="1157827"/>
                  </a:cubicBezTo>
                  <a:cubicBezTo>
                    <a:pt x="-13732" y="1033049"/>
                    <a:pt x="-12779" y="908272"/>
                    <a:pt x="44371" y="783494"/>
                  </a:cubicBezTo>
                  <a:cubicBezTo>
                    <a:pt x="104379" y="653954"/>
                    <a:pt x="189151" y="541559"/>
                    <a:pt x="281544" y="433926"/>
                  </a:cubicBezTo>
                  <a:cubicBezTo>
                    <a:pt x="396796" y="300576"/>
                    <a:pt x="517763" y="172941"/>
                    <a:pt x="605394" y="17684"/>
                  </a:cubicBezTo>
                  <a:cubicBezTo>
                    <a:pt x="615871" y="-1366"/>
                    <a:pt x="624444" y="-8034"/>
                    <a:pt x="642541" y="12921"/>
                  </a:cubicBezTo>
                  <a:cubicBezTo>
                    <a:pt x="807324" y="205326"/>
                    <a:pt x="990204" y="382491"/>
                    <a:pt x="1134031" y="593946"/>
                  </a:cubicBezTo>
                  <a:cubicBezTo>
                    <a:pt x="1235949" y="743489"/>
                    <a:pt x="1291194" y="905414"/>
                    <a:pt x="1252141" y="1083531"/>
                  </a:cubicBezTo>
                  <a:cubicBezTo>
                    <a:pt x="1202611" y="1307369"/>
                    <a:pt x="1046401" y="1435956"/>
                    <a:pt x="836851" y="1507394"/>
                  </a:cubicBezTo>
                  <a:cubicBezTo>
                    <a:pt x="770176" y="1531206"/>
                    <a:pt x="700644" y="1541684"/>
                    <a:pt x="644446" y="1537874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9" name="Freeform: Shape 9">
              <a:extLst>
                <a:ext uri="{FF2B5EF4-FFF2-40B4-BE49-F238E27FC236}">
                  <a16:creationId xmlns:a16="http://schemas.microsoft.com/office/drawing/2014/main" id="{8E35B4FB-9077-419D-9153-26EE54712E46}"/>
                </a:ext>
              </a:extLst>
            </p:cNvPr>
            <p:cNvSpPr/>
            <p:nvPr/>
          </p:nvSpPr>
          <p:spPr>
            <a:xfrm>
              <a:off x="6029802" y="3108152"/>
              <a:ext cx="601687" cy="717802"/>
            </a:xfrm>
            <a:custGeom>
              <a:avLst/>
              <a:gdLst>
                <a:gd name="connsiteX0" fmla="*/ 540664 w 1085850"/>
                <a:gd name="connsiteY0" fmla="*/ 1304462 h 1295400"/>
                <a:gd name="connsiteX1" fmla="*/ 75845 w 1085850"/>
                <a:gd name="connsiteY1" fmla="*/ 1065384 h 1295400"/>
                <a:gd name="connsiteX2" fmla="*/ 44412 w 1085850"/>
                <a:gd name="connsiteY2" fmla="*/ 655809 h 1295400"/>
                <a:gd name="connsiteX3" fmla="*/ 219672 w 1085850"/>
                <a:gd name="connsiteY3" fmla="*/ 401492 h 1295400"/>
                <a:gd name="connsiteX4" fmla="*/ 533997 w 1085850"/>
                <a:gd name="connsiteY4" fmla="*/ 13824 h 1295400"/>
                <a:gd name="connsiteX5" fmla="*/ 565430 w 1085850"/>
                <a:gd name="connsiteY5" fmla="*/ 10014 h 1295400"/>
                <a:gd name="connsiteX6" fmla="*/ 992150 w 1085850"/>
                <a:gd name="connsiteY6" fmla="*/ 526269 h 1295400"/>
                <a:gd name="connsiteX7" fmla="*/ 1089305 w 1085850"/>
                <a:gd name="connsiteY7" fmla="*/ 756774 h 1295400"/>
                <a:gd name="connsiteX8" fmla="*/ 832130 w 1085850"/>
                <a:gd name="connsiteY8" fmla="*/ 1233024 h 1295400"/>
                <a:gd name="connsiteX9" fmla="*/ 540664 w 1085850"/>
                <a:gd name="connsiteY9" fmla="*/ 1304462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85850" h="1295400">
                  <a:moveTo>
                    <a:pt x="540664" y="1304462"/>
                  </a:moveTo>
                  <a:cubicBezTo>
                    <a:pt x="352070" y="1293984"/>
                    <a:pt x="187287" y="1230167"/>
                    <a:pt x="75845" y="1065384"/>
                  </a:cubicBezTo>
                  <a:cubicBezTo>
                    <a:pt x="-11786" y="935844"/>
                    <a:pt x="-25120" y="797732"/>
                    <a:pt x="44412" y="655809"/>
                  </a:cubicBezTo>
                  <a:cubicBezTo>
                    <a:pt x="90132" y="562464"/>
                    <a:pt x="153950" y="481502"/>
                    <a:pt x="219672" y="401492"/>
                  </a:cubicBezTo>
                  <a:cubicBezTo>
                    <a:pt x="325400" y="272904"/>
                    <a:pt x="441605" y="152889"/>
                    <a:pt x="533997" y="13824"/>
                  </a:cubicBezTo>
                  <a:cubicBezTo>
                    <a:pt x="544475" y="-2368"/>
                    <a:pt x="551142" y="-5226"/>
                    <a:pt x="565430" y="10014"/>
                  </a:cubicBezTo>
                  <a:cubicBezTo>
                    <a:pt x="714020" y="176702"/>
                    <a:pt x="873087" y="334817"/>
                    <a:pt x="992150" y="526269"/>
                  </a:cubicBezTo>
                  <a:cubicBezTo>
                    <a:pt x="1036917" y="597707"/>
                    <a:pt x="1075017" y="672954"/>
                    <a:pt x="1089305" y="756774"/>
                  </a:cubicBezTo>
                  <a:cubicBezTo>
                    <a:pt x="1121689" y="947274"/>
                    <a:pt x="1020725" y="1133964"/>
                    <a:pt x="832130" y="1233024"/>
                  </a:cubicBezTo>
                  <a:cubicBezTo>
                    <a:pt x="741642" y="1281602"/>
                    <a:pt x="645439" y="1301604"/>
                    <a:pt x="540664" y="130446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0" name="Freeform: Shape 36">
              <a:extLst>
                <a:ext uri="{FF2B5EF4-FFF2-40B4-BE49-F238E27FC236}">
                  <a16:creationId xmlns:a16="http://schemas.microsoft.com/office/drawing/2014/main" id="{0229F19F-9E62-482A-928C-BC5EEE39BD52}"/>
                </a:ext>
              </a:extLst>
            </p:cNvPr>
            <p:cNvSpPr/>
            <p:nvPr/>
          </p:nvSpPr>
          <p:spPr>
            <a:xfrm>
              <a:off x="6179108" y="3355924"/>
              <a:ext cx="303074" cy="372160"/>
            </a:xfrm>
            <a:custGeom>
              <a:avLst/>
              <a:gdLst/>
              <a:ahLst/>
              <a:cxnLst/>
              <a:rect l="l" t="t" r="r" b="b"/>
              <a:pathLst>
                <a:path w="442256" h="543068">
                  <a:moveTo>
                    <a:pt x="222156" y="82896"/>
                  </a:moveTo>
                  <a:cubicBezTo>
                    <a:pt x="195671" y="83434"/>
                    <a:pt x="173862" y="92572"/>
                    <a:pt x="156727" y="110309"/>
                  </a:cubicBezTo>
                  <a:cubicBezTo>
                    <a:pt x="139593" y="128046"/>
                    <a:pt x="126880" y="151157"/>
                    <a:pt x="118588" y="179641"/>
                  </a:cubicBezTo>
                  <a:cubicBezTo>
                    <a:pt x="110296" y="208125"/>
                    <a:pt x="106171" y="238756"/>
                    <a:pt x="106214" y="271534"/>
                  </a:cubicBezTo>
                  <a:cubicBezTo>
                    <a:pt x="106252" y="306471"/>
                    <a:pt x="110673" y="338118"/>
                    <a:pt x="119477" y="366475"/>
                  </a:cubicBezTo>
                  <a:cubicBezTo>
                    <a:pt x="128282" y="394832"/>
                    <a:pt x="141240" y="417435"/>
                    <a:pt x="158354" y="434283"/>
                  </a:cubicBezTo>
                  <a:cubicBezTo>
                    <a:pt x="175467" y="451132"/>
                    <a:pt x="196506" y="459761"/>
                    <a:pt x="221470" y="460172"/>
                  </a:cubicBezTo>
                  <a:cubicBezTo>
                    <a:pt x="246642" y="459787"/>
                    <a:pt x="267724" y="451183"/>
                    <a:pt x="284715" y="434360"/>
                  </a:cubicBezTo>
                  <a:cubicBezTo>
                    <a:pt x="301705" y="417537"/>
                    <a:pt x="314503" y="394807"/>
                    <a:pt x="323109" y="366170"/>
                  </a:cubicBezTo>
                  <a:cubicBezTo>
                    <a:pt x="331714" y="337534"/>
                    <a:pt x="336026" y="305302"/>
                    <a:pt x="336042" y="269476"/>
                  </a:cubicBezTo>
                  <a:cubicBezTo>
                    <a:pt x="336072" y="236724"/>
                    <a:pt x="331973" y="206271"/>
                    <a:pt x="323744" y="178117"/>
                  </a:cubicBezTo>
                  <a:cubicBezTo>
                    <a:pt x="315515" y="149963"/>
                    <a:pt x="302980" y="127183"/>
                    <a:pt x="286137" y="109775"/>
                  </a:cubicBezTo>
                  <a:cubicBezTo>
                    <a:pt x="269295" y="92368"/>
                    <a:pt x="247968" y="83409"/>
                    <a:pt x="222156" y="82896"/>
                  </a:cubicBezTo>
                  <a:close/>
                  <a:moveTo>
                    <a:pt x="224901" y="0"/>
                  </a:moveTo>
                  <a:cubicBezTo>
                    <a:pt x="273575" y="672"/>
                    <a:pt x="314002" y="13188"/>
                    <a:pt x="346181" y="37548"/>
                  </a:cubicBezTo>
                  <a:cubicBezTo>
                    <a:pt x="378359" y="61908"/>
                    <a:pt x="402422" y="94080"/>
                    <a:pt x="418369" y="134065"/>
                  </a:cubicBezTo>
                  <a:cubicBezTo>
                    <a:pt x="434315" y="174049"/>
                    <a:pt x="442278" y="217815"/>
                    <a:pt x="442256" y="265360"/>
                  </a:cubicBezTo>
                  <a:cubicBezTo>
                    <a:pt x="441914" y="326663"/>
                    <a:pt x="432243" y="377898"/>
                    <a:pt x="413242" y="419064"/>
                  </a:cubicBezTo>
                  <a:cubicBezTo>
                    <a:pt x="394241" y="460230"/>
                    <a:pt x="367961" y="491183"/>
                    <a:pt x="334402" y="511922"/>
                  </a:cubicBezTo>
                  <a:cubicBezTo>
                    <a:pt x="300843" y="532662"/>
                    <a:pt x="262056" y="543044"/>
                    <a:pt x="218040" y="543068"/>
                  </a:cubicBezTo>
                  <a:cubicBezTo>
                    <a:pt x="171515" y="542574"/>
                    <a:pt x="132044" y="530617"/>
                    <a:pt x="99628" y="507197"/>
                  </a:cubicBezTo>
                  <a:cubicBezTo>
                    <a:pt x="67213" y="483777"/>
                    <a:pt x="42533" y="451858"/>
                    <a:pt x="25588" y="411442"/>
                  </a:cubicBezTo>
                  <a:cubicBezTo>
                    <a:pt x="8643" y="371025"/>
                    <a:pt x="114" y="325075"/>
                    <a:pt x="0" y="273592"/>
                  </a:cubicBezTo>
                  <a:cubicBezTo>
                    <a:pt x="224" y="220546"/>
                    <a:pt x="9447" y="173529"/>
                    <a:pt x="27669" y="132541"/>
                  </a:cubicBezTo>
                  <a:cubicBezTo>
                    <a:pt x="45892" y="91552"/>
                    <a:pt x="71774" y="59329"/>
                    <a:pt x="105316" y="35871"/>
                  </a:cubicBezTo>
                  <a:cubicBezTo>
                    <a:pt x="138858" y="12413"/>
                    <a:pt x="178719" y="456"/>
                    <a:pt x="22490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1" name="TextBox 1210">
              <a:extLst>
                <a:ext uri="{FF2B5EF4-FFF2-40B4-BE49-F238E27FC236}">
                  <a16:creationId xmlns:a16="http://schemas.microsoft.com/office/drawing/2014/main" id="{E930F5D5-E3C5-4493-8E2D-1B5D0CE830BF}"/>
                </a:ext>
              </a:extLst>
            </p:cNvPr>
            <p:cNvSpPr txBox="1"/>
            <p:nvPr/>
          </p:nvSpPr>
          <p:spPr>
            <a:xfrm>
              <a:off x="5880010" y="2492153"/>
              <a:ext cx="90127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cs typeface="Arial" pitchFamily="34" charset="0"/>
                </a:rPr>
                <a:t>65%</a:t>
              </a:r>
              <a:endParaRPr lang="ko-KR" altLang="en-US" sz="2400" b="1" dirty="0">
                <a:cs typeface="Arial" pitchFamily="34" charset="0"/>
              </a:endParaRPr>
            </a:p>
          </p:txBody>
        </p:sp>
      </p:grpSp>
      <p:grpSp>
        <p:nvGrpSpPr>
          <p:cNvPr id="1203" name="그룹 1202">
            <a:extLst>
              <a:ext uri="{FF2B5EF4-FFF2-40B4-BE49-F238E27FC236}">
                <a16:creationId xmlns:a16="http://schemas.microsoft.com/office/drawing/2014/main" id="{21527B5F-DBC6-4883-B3B2-36D761E1489E}"/>
              </a:ext>
            </a:extLst>
          </p:cNvPr>
          <p:cNvGrpSpPr/>
          <p:nvPr/>
        </p:nvGrpSpPr>
        <p:grpSpPr>
          <a:xfrm>
            <a:off x="9126045" y="2631495"/>
            <a:ext cx="901271" cy="1385795"/>
            <a:chOff x="7200572" y="2492153"/>
            <a:chExt cx="901271" cy="1385795"/>
          </a:xfrm>
        </p:grpSpPr>
        <p:sp>
          <p:nvSpPr>
            <p:cNvPr id="1204" name="Freeform: Shape 3">
              <a:extLst>
                <a:ext uri="{FF2B5EF4-FFF2-40B4-BE49-F238E27FC236}">
                  <a16:creationId xmlns:a16="http://schemas.microsoft.com/office/drawing/2014/main" id="{3F3DD7AD-A04A-46D9-8A47-CA5A536141B8}"/>
                </a:ext>
              </a:extLst>
            </p:cNvPr>
            <p:cNvSpPr/>
            <p:nvPr/>
          </p:nvSpPr>
          <p:spPr>
            <a:xfrm>
              <a:off x="7302862" y="3022920"/>
              <a:ext cx="696690" cy="855028"/>
            </a:xfrm>
            <a:custGeom>
              <a:avLst/>
              <a:gdLst>
                <a:gd name="connsiteX0" fmla="*/ 1101588 w 1257300"/>
                <a:gd name="connsiteY0" fmla="*/ 557213 h 1543050"/>
                <a:gd name="connsiteX1" fmla="*/ 1235890 w 1257300"/>
                <a:gd name="connsiteY1" fmla="*/ 806768 h 1543050"/>
                <a:gd name="connsiteX2" fmla="*/ 1033008 w 1257300"/>
                <a:gd name="connsiteY2" fmla="*/ 1420178 h 1543050"/>
                <a:gd name="connsiteX3" fmla="*/ 108130 w 1257300"/>
                <a:gd name="connsiteY3" fmla="*/ 1299210 h 1543050"/>
                <a:gd name="connsiteX4" fmla="*/ 63363 w 1257300"/>
                <a:gd name="connsiteY4" fmla="*/ 1231583 h 1543050"/>
                <a:gd name="connsiteX5" fmla="*/ 78603 w 1257300"/>
                <a:gd name="connsiteY5" fmla="*/ 721043 h 1543050"/>
                <a:gd name="connsiteX6" fmla="*/ 275770 w 1257300"/>
                <a:gd name="connsiteY6" fmla="*/ 448628 h 1543050"/>
                <a:gd name="connsiteX7" fmla="*/ 620575 w 1257300"/>
                <a:gd name="connsiteY7" fmla="*/ 0 h 1543050"/>
                <a:gd name="connsiteX8" fmla="*/ 1101588 w 1257300"/>
                <a:gd name="connsiteY8" fmla="*/ 557213 h 1543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7300" h="1543050">
                  <a:moveTo>
                    <a:pt x="1101588" y="557213"/>
                  </a:moveTo>
                  <a:cubicBezTo>
                    <a:pt x="1154928" y="635318"/>
                    <a:pt x="1207315" y="714375"/>
                    <a:pt x="1235890" y="806768"/>
                  </a:cubicBezTo>
                  <a:cubicBezTo>
                    <a:pt x="1309233" y="1051560"/>
                    <a:pt x="1238748" y="1266825"/>
                    <a:pt x="1033008" y="1420178"/>
                  </a:cubicBezTo>
                  <a:cubicBezTo>
                    <a:pt x="747258" y="1633538"/>
                    <a:pt x="313870" y="1576388"/>
                    <a:pt x="108130" y="1299210"/>
                  </a:cubicBezTo>
                  <a:cubicBezTo>
                    <a:pt x="91938" y="1277303"/>
                    <a:pt x="78603" y="1254443"/>
                    <a:pt x="63363" y="1231583"/>
                  </a:cubicBezTo>
                  <a:cubicBezTo>
                    <a:pt x="-27125" y="1058228"/>
                    <a:pt x="-19505" y="889635"/>
                    <a:pt x="78603" y="721043"/>
                  </a:cubicBezTo>
                  <a:cubicBezTo>
                    <a:pt x="135753" y="623888"/>
                    <a:pt x="203380" y="533400"/>
                    <a:pt x="275770" y="448628"/>
                  </a:cubicBezTo>
                  <a:cubicBezTo>
                    <a:pt x="398643" y="306705"/>
                    <a:pt x="527230" y="170498"/>
                    <a:pt x="620575" y="0"/>
                  </a:cubicBezTo>
                  <a:cubicBezTo>
                    <a:pt x="784405" y="188595"/>
                    <a:pt x="957761" y="359093"/>
                    <a:pt x="1101588" y="557213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5" name="Freeform: Shape 7">
              <a:extLst>
                <a:ext uri="{FF2B5EF4-FFF2-40B4-BE49-F238E27FC236}">
                  <a16:creationId xmlns:a16="http://schemas.microsoft.com/office/drawing/2014/main" id="{56BBE5CD-5C86-4B94-A95D-35421DFC2D81}"/>
                </a:ext>
              </a:extLst>
            </p:cNvPr>
            <p:cNvSpPr/>
            <p:nvPr/>
          </p:nvSpPr>
          <p:spPr>
            <a:xfrm>
              <a:off x="7350364" y="3108298"/>
              <a:ext cx="601687" cy="717802"/>
            </a:xfrm>
            <a:custGeom>
              <a:avLst/>
              <a:gdLst>
                <a:gd name="connsiteX0" fmla="*/ 1095024 w 1085850"/>
                <a:gd name="connsiteY0" fmla="*/ 849855 h 1295400"/>
                <a:gd name="connsiteX1" fmla="*/ 863567 w 1085850"/>
                <a:gd name="connsiteY1" fmla="*/ 1214662 h 1295400"/>
                <a:gd name="connsiteX2" fmla="*/ 133952 w 1085850"/>
                <a:gd name="connsiteY2" fmla="*/ 1138462 h 1295400"/>
                <a:gd name="connsiteX3" fmla="*/ 56799 w 1085850"/>
                <a:gd name="connsiteY3" fmla="*/ 629827 h 1295400"/>
                <a:gd name="connsiteX4" fmla="*/ 293019 w 1085850"/>
                <a:gd name="connsiteY4" fmla="*/ 314550 h 1295400"/>
                <a:gd name="connsiteX5" fmla="*/ 531144 w 1085850"/>
                <a:gd name="connsiteY5" fmla="*/ 17370 h 1295400"/>
                <a:gd name="connsiteX6" fmla="*/ 564482 w 1085850"/>
                <a:gd name="connsiteY6" fmla="*/ 10702 h 1295400"/>
                <a:gd name="connsiteX7" fmla="*/ 1013110 w 1085850"/>
                <a:gd name="connsiteY7" fmla="*/ 564105 h 1295400"/>
                <a:gd name="connsiteX8" fmla="*/ 1095024 w 1085850"/>
                <a:gd name="connsiteY8" fmla="*/ 849855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5850" h="1295400">
                  <a:moveTo>
                    <a:pt x="1095024" y="849855"/>
                  </a:moveTo>
                  <a:cubicBezTo>
                    <a:pt x="1088357" y="999397"/>
                    <a:pt x="1005490" y="1125127"/>
                    <a:pt x="863567" y="1214662"/>
                  </a:cubicBezTo>
                  <a:cubicBezTo>
                    <a:pt x="636872" y="1357537"/>
                    <a:pt x="317785" y="1324200"/>
                    <a:pt x="133952" y="1138462"/>
                  </a:cubicBezTo>
                  <a:cubicBezTo>
                    <a:pt x="13937" y="1017495"/>
                    <a:pt x="-55596" y="826995"/>
                    <a:pt x="56799" y="629827"/>
                  </a:cubicBezTo>
                  <a:cubicBezTo>
                    <a:pt x="122522" y="514575"/>
                    <a:pt x="207294" y="414562"/>
                    <a:pt x="293019" y="314550"/>
                  </a:cubicBezTo>
                  <a:cubicBezTo>
                    <a:pt x="374935" y="217395"/>
                    <a:pt x="460660" y="124050"/>
                    <a:pt x="531144" y="17370"/>
                  </a:cubicBezTo>
                  <a:cubicBezTo>
                    <a:pt x="540669" y="2130"/>
                    <a:pt x="547337" y="-9300"/>
                    <a:pt x="564482" y="10702"/>
                  </a:cubicBezTo>
                  <a:cubicBezTo>
                    <a:pt x="721644" y="188820"/>
                    <a:pt x="893094" y="355507"/>
                    <a:pt x="1013110" y="564105"/>
                  </a:cubicBezTo>
                  <a:cubicBezTo>
                    <a:pt x="1059782" y="645067"/>
                    <a:pt x="1095024" y="731745"/>
                    <a:pt x="1095024" y="84985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6" name="Freeform: Shape 35">
              <a:extLst>
                <a:ext uri="{FF2B5EF4-FFF2-40B4-BE49-F238E27FC236}">
                  <a16:creationId xmlns:a16="http://schemas.microsoft.com/office/drawing/2014/main" id="{F16B1F8C-5664-4001-BCBF-D3C8679D18C0}"/>
                </a:ext>
              </a:extLst>
            </p:cNvPr>
            <p:cNvSpPr/>
            <p:nvPr/>
          </p:nvSpPr>
          <p:spPr>
            <a:xfrm>
              <a:off x="7452095" y="3360617"/>
              <a:ext cx="398225" cy="367467"/>
            </a:xfrm>
            <a:custGeom>
              <a:avLst/>
              <a:gdLst/>
              <a:ahLst/>
              <a:cxnLst/>
              <a:rect l="l" t="t" r="r" b="b"/>
              <a:pathLst>
                <a:path w="806491" h="536220">
                  <a:moveTo>
                    <a:pt x="558231" y="292761"/>
                  </a:moveTo>
                  <a:lnTo>
                    <a:pt x="558231" y="457437"/>
                  </a:lnTo>
                  <a:cubicBezTo>
                    <a:pt x="563306" y="458452"/>
                    <a:pt x="569111" y="459167"/>
                    <a:pt x="575644" y="459581"/>
                  </a:cubicBezTo>
                  <a:cubicBezTo>
                    <a:pt x="582177" y="459996"/>
                    <a:pt x="589869" y="460196"/>
                    <a:pt x="598718" y="460182"/>
                  </a:cubicBezTo>
                  <a:cubicBezTo>
                    <a:pt x="626967" y="460396"/>
                    <a:pt x="650756" y="453792"/>
                    <a:pt x="670084" y="440369"/>
                  </a:cubicBezTo>
                  <a:cubicBezTo>
                    <a:pt x="689413" y="426946"/>
                    <a:pt x="699477" y="405418"/>
                    <a:pt x="700278" y="375785"/>
                  </a:cubicBezTo>
                  <a:cubicBezTo>
                    <a:pt x="699191" y="345608"/>
                    <a:pt x="688326" y="324137"/>
                    <a:pt x="667683" y="311372"/>
                  </a:cubicBezTo>
                  <a:cubicBezTo>
                    <a:pt x="647040" y="298607"/>
                    <a:pt x="623137" y="292403"/>
                    <a:pt x="595976" y="292761"/>
                  </a:cubicBezTo>
                  <a:close/>
                  <a:moveTo>
                    <a:pt x="208441" y="87707"/>
                  </a:moveTo>
                  <a:cubicBezTo>
                    <a:pt x="204942" y="104642"/>
                    <a:pt x="201142" y="122739"/>
                    <a:pt x="197042" y="141996"/>
                  </a:cubicBezTo>
                  <a:cubicBezTo>
                    <a:pt x="192943" y="161253"/>
                    <a:pt x="188971" y="178847"/>
                    <a:pt x="185129" y="194777"/>
                  </a:cubicBezTo>
                  <a:lnTo>
                    <a:pt x="153588" y="315478"/>
                  </a:lnTo>
                  <a:lnTo>
                    <a:pt x="266037" y="315478"/>
                  </a:lnTo>
                  <a:lnTo>
                    <a:pt x="234497" y="195417"/>
                  </a:lnTo>
                  <a:cubicBezTo>
                    <a:pt x="230326" y="178537"/>
                    <a:pt x="226154" y="160500"/>
                    <a:pt x="221983" y="141304"/>
                  </a:cubicBezTo>
                  <a:cubicBezTo>
                    <a:pt x="217812" y="122109"/>
                    <a:pt x="213984" y="104243"/>
                    <a:pt x="210498" y="87707"/>
                  </a:cubicBezTo>
                  <a:close/>
                  <a:moveTo>
                    <a:pt x="602838" y="75362"/>
                  </a:moveTo>
                  <a:cubicBezTo>
                    <a:pt x="591929" y="75377"/>
                    <a:pt x="582865" y="75691"/>
                    <a:pt x="575645" y="76306"/>
                  </a:cubicBezTo>
                  <a:cubicBezTo>
                    <a:pt x="568425" y="76921"/>
                    <a:pt x="562620" y="77750"/>
                    <a:pt x="558231" y="78794"/>
                  </a:cubicBezTo>
                  <a:lnTo>
                    <a:pt x="558231" y="218780"/>
                  </a:lnTo>
                  <a:lnTo>
                    <a:pt x="595289" y="218780"/>
                  </a:lnTo>
                  <a:cubicBezTo>
                    <a:pt x="624341" y="218394"/>
                    <a:pt x="646873" y="211446"/>
                    <a:pt x="662885" y="197937"/>
                  </a:cubicBezTo>
                  <a:cubicBezTo>
                    <a:pt x="678898" y="184427"/>
                    <a:pt x="687019" y="166671"/>
                    <a:pt x="687247" y="144670"/>
                  </a:cubicBezTo>
                  <a:cubicBezTo>
                    <a:pt x="686561" y="118965"/>
                    <a:pt x="678155" y="100895"/>
                    <a:pt x="662028" y="90459"/>
                  </a:cubicBezTo>
                  <a:cubicBezTo>
                    <a:pt x="645901" y="80023"/>
                    <a:pt x="626171" y="74991"/>
                    <a:pt x="602838" y="75362"/>
                  </a:cubicBezTo>
                  <a:close/>
                  <a:moveTo>
                    <a:pt x="149474" y="4125"/>
                  </a:moveTo>
                  <a:lnTo>
                    <a:pt x="277008" y="4125"/>
                  </a:lnTo>
                  <a:lnTo>
                    <a:pt x="424424" y="531419"/>
                  </a:lnTo>
                  <a:lnTo>
                    <a:pt x="318148" y="531419"/>
                  </a:lnTo>
                  <a:lnTo>
                    <a:pt x="280436" y="392202"/>
                  </a:lnTo>
                  <a:lnTo>
                    <a:pt x="139189" y="392202"/>
                  </a:lnTo>
                  <a:lnTo>
                    <a:pt x="102849" y="531419"/>
                  </a:lnTo>
                  <a:lnTo>
                    <a:pt x="0" y="531419"/>
                  </a:lnTo>
                  <a:close/>
                  <a:moveTo>
                    <a:pt x="591172" y="10"/>
                  </a:moveTo>
                  <a:cubicBezTo>
                    <a:pt x="622883" y="-176"/>
                    <a:pt x="650556" y="2250"/>
                    <a:pt x="674192" y="7288"/>
                  </a:cubicBezTo>
                  <a:cubicBezTo>
                    <a:pt x="697827" y="12326"/>
                    <a:pt x="718624" y="21088"/>
                    <a:pt x="736583" y="33576"/>
                  </a:cubicBezTo>
                  <a:cubicBezTo>
                    <a:pt x="752514" y="44307"/>
                    <a:pt x="765019" y="58129"/>
                    <a:pt x="774098" y="75042"/>
                  </a:cubicBezTo>
                  <a:cubicBezTo>
                    <a:pt x="783178" y="91954"/>
                    <a:pt x="787803" y="111275"/>
                    <a:pt x="787974" y="133004"/>
                  </a:cubicBezTo>
                  <a:cubicBezTo>
                    <a:pt x="787974" y="157436"/>
                    <a:pt x="780951" y="179763"/>
                    <a:pt x="766905" y="199985"/>
                  </a:cubicBezTo>
                  <a:cubicBezTo>
                    <a:pt x="752859" y="220206"/>
                    <a:pt x="731792" y="235833"/>
                    <a:pt x="703704" y="246866"/>
                  </a:cubicBezTo>
                  <a:lnTo>
                    <a:pt x="703704" y="249606"/>
                  </a:lnTo>
                  <a:cubicBezTo>
                    <a:pt x="733769" y="257368"/>
                    <a:pt x="758267" y="272334"/>
                    <a:pt x="777197" y="294502"/>
                  </a:cubicBezTo>
                  <a:cubicBezTo>
                    <a:pt x="796126" y="316671"/>
                    <a:pt x="805891" y="344680"/>
                    <a:pt x="806491" y="378529"/>
                  </a:cubicBezTo>
                  <a:cubicBezTo>
                    <a:pt x="806419" y="399344"/>
                    <a:pt x="802279" y="419126"/>
                    <a:pt x="794071" y="437876"/>
                  </a:cubicBezTo>
                  <a:cubicBezTo>
                    <a:pt x="785862" y="456627"/>
                    <a:pt x="774013" y="472967"/>
                    <a:pt x="758523" y="486898"/>
                  </a:cubicBezTo>
                  <a:cubicBezTo>
                    <a:pt x="740950" y="503039"/>
                    <a:pt x="716810" y="515284"/>
                    <a:pt x="686102" y="523633"/>
                  </a:cubicBezTo>
                  <a:cubicBezTo>
                    <a:pt x="655395" y="531981"/>
                    <a:pt x="616660" y="536177"/>
                    <a:pt x="569897" y="536220"/>
                  </a:cubicBezTo>
                  <a:cubicBezTo>
                    <a:pt x="544864" y="536149"/>
                    <a:pt x="522961" y="535435"/>
                    <a:pt x="504187" y="534079"/>
                  </a:cubicBezTo>
                  <a:cubicBezTo>
                    <a:pt x="485413" y="532723"/>
                    <a:pt x="469852" y="531154"/>
                    <a:pt x="457504" y="529370"/>
                  </a:cubicBezTo>
                  <a:lnTo>
                    <a:pt x="457504" y="10970"/>
                  </a:lnTo>
                  <a:cubicBezTo>
                    <a:pt x="473049" y="7816"/>
                    <a:pt x="492665" y="5219"/>
                    <a:pt x="516353" y="3178"/>
                  </a:cubicBezTo>
                  <a:cubicBezTo>
                    <a:pt x="540041" y="1137"/>
                    <a:pt x="564981" y="81"/>
                    <a:pt x="591172" y="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7" name="TextBox 1206">
              <a:extLst>
                <a:ext uri="{FF2B5EF4-FFF2-40B4-BE49-F238E27FC236}">
                  <a16:creationId xmlns:a16="http://schemas.microsoft.com/office/drawing/2014/main" id="{E553EE8B-B32D-42FB-9164-16B718667E5D}"/>
                </a:ext>
              </a:extLst>
            </p:cNvPr>
            <p:cNvSpPr txBox="1"/>
            <p:nvPr/>
          </p:nvSpPr>
          <p:spPr>
            <a:xfrm>
              <a:off x="7200572" y="2492153"/>
              <a:ext cx="90127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cs typeface="Arial" pitchFamily="34" charset="0"/>
                </a:rPr>
                <a:t>45%</a:t>
              </a:r>
              <a:endParaRPr lang="ko-KR" altLang="en-US" sz="2400" b="1" dirty="0">
                <a:cs typeface="Arial" pitchFamily="34" charset="0"/>
              </a:endParaRPr>
            </a:p>
          </p:txBody>
        </p:sp>
      </p:grpSp>
      <p:sp>
        <p:nvSpPr>
          <p:cNvPr id="1220" name="TextBox 1219">
            <a:extLst>
              <a:ext uri="{FF2B5EF4-FFF2-40B4-BE49-F238E27FC236}">
                <a16:creationId xmlns:a16="http://schemas.microsoft.com/office/drawing/2014/main" id="{62841B45-E232-4529-AAEA-21E030A3B663}"/>
              </a:ext>
            </a:extLst>
          </p:cNvPr>
          <p:cNvSpPr txBox="1"/>
          <p:nvPr/>
        </p:nvSpPr>
        <p:spPr>
          <a:xfrm>
            <a:off x="3013431" y="1895173"/>
            <a:ext cx="7610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135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2024-02-21T20:14:59Z</dcterms:modified>
</cp:coreProperties>
</file>