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05" name="Group 22">
            <a:extLst>
              <a:ext uri="{FF2B5EF4-FFF2-40B4-BE49-F238E27FC236}">
                <a16:creationId xmlns:a16="http://schemas.microsoft.com/office/drawing/2014/main" id="{1AED5820-CACB-40D2-903A-9199600C4CF4}"/>
              </a:ext>
            </a:extLst>
          </p:cNvPr>
          <p:cNvGrpSpPr/>
          <p:nvPr/>
        </p:nvGrpSpPr>
        <p:grpSpPr>
          <a:xfrm>
            <a:off x="8385960" y="4763609"/>
            <a:ext cx="3166649" cy="1133287"/>
            <a:chOff x="369382" y="1658430"/>
            <a:chExt cx="3975308" cy="1133287"/>
          </a:xfrm>
        </p:grpSpPr>
        <p:sp>
          <p:nvSpPr>
            <p:cNvPr id="1406" name="TextBox 1405">
              <a:extLst>
                <a:ext uri="{FF2B5EF4-FFF2-40B4-BE49-F238E27FC236}">
                  <a16:creationId xmlns:a16="http://schemas.microsoft.com/office/drawing/2014/main" id="{7E3622D1-A823-472C-8ECD-08D56899738D}"/>
                </a:ext>
              </a:extLst>
            </p:cNvPr>
            <p:cNvSpPr txBox="1"/>
            <p:nvPr/>
          </p:nvSpPr>
          <p:spPr>
            <a:xfrm>
              <a:off x="369383" y="1960720"/>
              <a:ext cx="39753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</a:t>
              </a:r>
            </a:p>
          </p:txBody>
        </p:sp>
        <p:sp>
          <p:nvSpPr>
            <p:cNvPr id="1407" name="텍스트 개체 틀 11">
              <a:extLst>
                <a:ext uri="{FF2B5EF4-FFF2-40B4-BE49-F238E27FC236}">
                  <a16:creationId xmlns:a16="http://schemas.microsoft.com/office/drawing/2014/main" id="{1B8DDF97-47B8-4443-8090-30A9B0A2D1CA}"/>
                </a:ext>
              </a:extLst>
            </p:cNvPr>
            <p:cNvSpPr txBox="1">
              <a:spLocks/>
            </p:cNvSpPr>
            <p:nvPr/>
          </p:nvSpPr>
          <p:spPr>
            <a:xfrm>
              <a:off x="369382" y="1658430"/>
              <a:ext cx="3975308" cy="36004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408" name="Group 24">
            <a:extLst>
              <a:ext uri="{FF2B5EF4-FFF2-40B4-BE49-F238E27FC236}">
                <a16:creationId xmlns:a16="http://schemas.microsoft.com/office/drawing/2014/main" id="{47746551-1972-41A6-BBA1-6F90A1D55974}"/>
              </a:ext>
            </a:extLst>
          </p:cNvPr>
          <p:cNvGrpSpPr/>
          <p:nvPr/>
        </p:nvGrpSpPr>
        <p:grpSpPr>
          <a:xfrm>
            <a:off x="8270644" y="1995180"/>
            <a:ext cx="3161829" cy="1140003"/>
            <a:chOff x="366357" y="2654543"/>
            <a:chExt cx="3969258" cy="1140003"/>
          </a:xfrm>
        </p:grpSpPr>
        <p:sp>
          <p:nvSpPr>
            <p:cNvPr id="1409" name="TextBox 1408">
              <a:extLst>
                <a:ext uri="{FF2B5EF4-FFF2-40B4-BE49-F238E27FC236}">
                  <a16:creationId xmlns:a16="http://schemas.microsoft.com/office/drawing/2014/main" id="{9202AC72-6D6C-4CD6-9D0F-8B8CD7431BAA}"/>
                </a:ext>
              </a:extLst>
            </p:cNvPr>
            <p:cNvSpPr txBox="1"/>
            <p:nvPr/>
          </p:nvSpPr>
          <p:spPr>
            <a:xfrm>
              <a:off x="366357" y="2963549"/>
              <a:ext cx="39692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</a:t>
              </a:r>
            </a:p>
          </p:txBody>
        </p:sp>
        <p:sp>
          <p:nvSpPr>
            <p:cNvPr id="1410" name="텍스트 개체 틀 11">
              <a:extLst>
                <a:ext uri="{FF2B5EF4-FFF2-40B4-BE49-F238E27FC236}">
                  <a16:creationId xmlns:a16="http://schemas.microsoft.com/office/drawing/2014/main" id="{D76C513F-C10D-4F20-9B6A-61DA8D23D83D}"/>
                </a:ext>
              </a:extLst>
            </p:cNvPr>
            <p:cNvSpPr txBox="1">
              <a:spLocks/>
            </p:cNvSpPr>
            <p:nvPr/>
          </p:nvSpPr>
          <p:spPr>
            <a:xfrm>
              <a:off x="366358" y="2654543"/>
              <a:ext cx="3969257" cy="36004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411" name="Group 25">
            <a:extLst>
              <a:ext uri="{FF2B5EF4-FFF2-40B4-BE49-F238E27FC236}">
                <a16:creationId xmlns:a16="http://schemas.microsoft.com/office/drawing/2014/main" id="{2E3038D6-51E6-44E3-BDE6-695E11DFC19A}"/>
              </a:ext>
            </a:extLst>
          </p:cNvPr>
          <p:cNvGrpSpPr/>
          <p:nvPr/>
        </p:nvGrpSpPr>
        <p:grpSpPr>
          <a:xfrm>
            <a:off x="639392" y="1989146"/>
            <a:ext cx="3169417" cy="1153949"/>
            <a:chOff x="383490" y="3861677"/>
            <a:chExt cx="3978783" cy="1153949"/>
          </a:xfrm>
        </p:grpSpPr>
        <p:sp>
          <p:nvSpPr>
            <p:cNvPr id="1412" name="TextBox 1411">
              <a:extLst>
                <a:ext uri="{FF2B5EF4-FFF2-40B4-BE49-F238E27FC236}">
                  <a16:creationId xmlns:a16="http://schemas.microsoft.com/office/drawing/2014/main" id="{47301E51-1F8A-42BE-AB59-0FFB52B83253}"/>
                </a:ext>
              </a:extLst>
            </p:cNvPr>
            <p:cNvSpPr txBox="1"/>
            <p:nvPr/>
          </p:nvSpPr>
          <p:spPr>
            <a:xfrm>
              <a:off x="383490" y="4184629"/>
              <a:ext cx="39787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</a:t>
              </a:r>
            </a:p>
          </p:txBody>
        </p:sp>
        <p:sp>
          <p:nvSpPr>
            <p:cNvPr id="1413" name="텍스트 개체 틀 11">
              <a:extLst>
                <a:ext uri="{FF2B5EF4-FFF2-40B4-BE49-F238E27FC236}">
                  <a16:creationId xmlns:a16="http://schemas.microsoft.com/office/drawing/2014/main" id="{B5C2433A-3718-44FE-B63E-BE39CADB5D67}"/>
                </a:ext>
              </a:extLst>
            </p:cNvPr>
            <p:cNvSpPr txBox="1">
              <a:spLocks/>
            </p:cNvSpPr>
            <p:nvPr/>
          </p:nvSpPr>
          <p:spPr>
            <a:xfrm>
              <a:off x="388818" y="3861677"/>
              <a:ext cx="3968127" cy="36004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414" name="Group 26">
            <a:extLst>
              <a:ext uri="{FF2B5EF4-FFF2-40B4-BE49-F238E27FC236}">
                <a16:creationId xmlns:a16="http://schemas.microsoft.com/office/drawing/2014/main" id="{2F85FEDF-75B5-484B-8DD3-485B9B646872}"/>
              </a:ext>
            </a:extLst>
          </p:cNvPr>
          <p:cNvGrpSpPr/>
          <p:nvPr/>
        </p:nvGrpSpPr>
        <p:grpSpPr>
          <a:xfrm>
            <a:off x="639392" y="4748011"/>
            <a:ext cx="3161829" cy="1148885"/>
            <a:chOff x="372407" y="4868534"/>
            <a:chExt cx="3969258" cy="1148885"/>
          </a:xfrm>
        </p:grpSpPr>
        <p:sp>
          <p:nvSpPr>
            <p:cNvPr id="1415" name="텍스트 개체 틀 11">
              <a:extLst>
                <a:ext uri="{FF2B5EF4-FFF2-40B4-BE49-F238E27FC236}">
                  <a16:creationId xmlns:a16="http://schemas.microsoft.com/office/drawing/2014/main" id="{AED2F2BA-68CF-46A8-A12A-E7EC915C78D7}"/>
                </a:ext>
              </a:extLst>
            </p:cNvPr>
            <p:cNvSpPr txBox="1">
              <a:spLocks/>
            </p:cNvSpPr>
            <p:nvPr/>
          </p:nvSpPr>
          <p:spPr>
            <a:xfrm>
              <a:off x="391151" y="4868534"/>
              <a:ext cx="3931770" cy="36004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416" name="TextBox 1415">
              <a:extLst>
                <a:ext uri="{FF2B5EF4-FFF2-40B4-BE49-F238E27FC236}">
                  <a16:creationId xmlns:a16="http://schemas.microsoft.com/office/drawing/2014/main" id="{9096E848-BE0E-4AE1-8AB2-35F00450324D}"/>
                </a:ext>
              </a:extLst>
            </p:cNvPr>
            <p:cNvSpPr txBox="1"/>
            <p:nvPr/>
          </p:nvSpPr>
          <p:spPr>
            <a:xfrm>
              <a:off x="372407" y="5186422"/>
              <a:ext cx="39692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</a:t>
              </a: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77642E56-743F-4775-AC69-35136E86B47D}"/>
              </a:ext>
            </a:extLst>
          </p:cNvPr>
          <p:cNvGrpSpPr/>
          <p:nvPr/>
        </p:nvGrpSpPr>
        <p:grpSpPr>
          <a:xfrm>
            <a:off x="4143456" y="2080280"/>
            <a:ext cx="3905089" cy="3764362"/>
            <a:chOff x="4402769" y="2080280"/>
            <a:chExt cx="3905089" cy="3764362"/>
          </a:xfrm>
        </p:grpSpPr>
        <p:grpSp>
          <p:nvGrpSpPr>
            <p:cNvPr id="1400" name="Group 3">
              <a:extLst>
                <a:ext uri="{FF2B5EF4-FFF2-40B4-BE49-F238E27FC236}">
                  <a16:creationId xmlns:a16="http://schemas.microsoft.com/office/drawing/2014/main" id="{F9BA1ECF-3B6F-40F4-8740-1CFDC6252C06}"/>
                </a:ext>
              </a:extLst>
            </p:cNvPr>
            <p:cNvGrpSpPr/>
            <p:nvPr/>
          </p:nvGrpSpPr>
          <p:grpSpPr>
            <a:xfrm>
              <a:off x="4460568" y="2080280"/>
              <a:ext cx="3775962" cy="3764362"/>
              <a:chOff x="740082" y="1726199"/>
              <a:chExt cx="4392934" cy="4379439"/>
            </a:xfrm>
          </p:grpSpPr>
          <p:sp>
            <p:nvSpPr>
              <p:cNvPr id="1401" name="L-Shape 52">
                <a:extLst>
                  <a:ext uri="{FF2B5EF4-FFF2-40B4-BE49-F238E27FC236}">
                    <a16:creationId xmlns:a16="http://schemas.microsoft.com/office/drawing/2014/main" id="{58AE6D37-7701-400F-8A7A-7BC6F18A454A}"/>
                  </a:ext>
                </a:extLst>
              </p:cNvPr>
              <p:cNvSpPr/>
              <p:nvPr/>
            </p:nvSpPr>
            <p:spPr>
              <a:xfrm rot="16200000">
                <a:off x="2509500" y="3482878"/>
                <a:ext cx="2196089" cy="3049432"/>
              </a:xfrm>
              <a:custGeom>
                <a:avLst/>
                <a:gdLst>
                  <a:gd name="connsiteX0" fmla="*/ 2196089 w 2196089"/>
                  <a:gd name="connsiteY0" fmla="*/ 1951388 h 3049432"/>
                  <a:gd name="connsiteX1" fmla="*/ 2196089 w 2196089"/>
                  <a:gd name="connsiteY1" fmla="*/ 3049432 h 3049432"/>
                  <a:gd name="connsiteX2" fmla="*/ 0 w 2196089"/>
                  <a:gd name="connsiteY2" fmla="*/ 3049432 h 3049432"/>
                  <a:gd name="connsiteX3" fmla="*/ 0 w 2196089"/>
                  <a:gd name="connsiteY3" fmla="*/ 853342 h 3049432"/>
                  <a:gd name="connsiteX4" fmla="*/ 350852 w 2196089"/>
                  <a:gd name="connsiteY4" fmla="*/ 853342 h 3049432"/>
                  <a:gd name="connsiteX5" fmla="*/ 350852 w 2196089"/>
                  <a:gd name="connsiteY5" fmla="*/ 426807 h 3049432"/>
                  <a:gd name="connsiteX6" fmla="*/ 137448 w 2196089"/>
                  <a:gd name="connsiteY6" fmla="*/ 426807 h 3049432"/>
                  <a:gd name="connsiteX7" fmla="*/ 564256 w 2196089"/>
                  <a:gd name="connsiteY7" fmla="*/ 0 h 3049432"/>
                  <a:gd name="connsiteX8" fmla="*/ 991063 w 2196089"/>
                  <a:gd name="connsiteY8" fmla="*/ 426807 h 3049432"/>
                  <a:gd name="connsiteX9" fmla="*/ 777659 w 2196089"/>
                  <a:gd name="connsiteY9" fmla="*/ 426807 h 3049432"/>
                  <a:gd name="connsiteX10" fmla="*/ 777659 w 2196089"/>
                  <a:gd name="connsiteY10" fmla="*/ 853342 h 3049432"/>
                  <a:gd name="connsiteX11" fmla="*/ 1098045 w 2196089"/>
                  <a:gd name="connsiteY11" fmla="*/ 853342 h 3049432"/>
                  <a:gd name="connsiteX12" fmla="*/ 2196089 w 2196089"/>
                  <a:gd name="connsiteY12" fmla="*/ 1951388 h 304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196089" h="3049432">
                    <a:moveTo>
                      <a:pt x="2196089" y="1951388"/>
                    </a:moveTo>
                    <a:lnTo>
                      <a:pt x="2196089" y="3049432"/>
                    </a:lnTo>
                    <a:lnTo>
                      <a:pt x="0" y="3049432"/>
                    </a:lnTo>
                    <a:lnTo>
                      <a:pt x="0" y="853342"/>
                    </a:lnTo>
                    <a:lnTo>
                      <a:pt x="350852" y="853342"/>
                    </a:lnTo>
                    <a:lnTo>
                      <a:pt x="350852" y="426807"/>
                    </a:lnTo>
                    <a:lnTo>
                      <a:pt x="137448" y="426807"/>
                    </a:lnTo>
                    <a:lnTo>
                      <a:pt x="564256" y="0"/>
                    </a:lnTo>
                    <a:lnTo>
                      <a:pt x="991063" y="426807"/>
                    </a:lnTo>
                    <a:lnTo>
                      <a:pt x="777659" y="426807"/>
                    </a:lnTo>
                    <a:lnTo>
                      <a:pt x="777659" y="853342"/>
                    </a:lnTo>
                    <a:lnTo>
                      <a:pt x="1098045" y="853342"/>
                    </a:lnTo>
                    <a:lnTo>
                      <a:pt x="2196089" y="1951388"/>
                    </a:lnTo>
                    <a:close/>
                  </a:path>
                </a:pathLst>
              </a:custGeom>
              <a:solidFill>
                <a:schemeClr val="accent3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02" name="L-Shape 49">
                <a:extLst>
                  <a:ext uri="{FF2B5EF4-FFF2-40B4-BE49-F238E27FC236}">
                    <a16:creationId xmlns:a16="http://schemas.microsoft.com/office/drawing/2014/main" id="{24C65BC1-E0C5-4E5C-82B3-213FFAA51C7A}"/>
                  </a:ext>
                </a:extLst>
              </p:cNvPr>
              <p:cNvSpPr/>
              <p:nvPr/>
            </p:nvSpPr>
            <p:spPr>
              <a:xfrm rot="10800000">
                <a:off x="2936926" y="1726618"/>
                <a:ext cx="2196090" cy="3050124"/>
              </a:xfrm>
              <a:custGeom>
                <a:avLst/>
                <a:gdLst>
                  <a:gd name="connsiteX0" fmla="*/ 2196090 w 2196090"/>
                  <a:gd name="connsiteY0" fmla="*/ 3050124 h 3050124"/>
                  <a:gd name="connsiteX1" fmla="*/ 0 w 2196090"/>
                  <a:gd name="connsiteY1" fmla="*/ 3050124 h 3050124"/>
                  <a:gd name="connsiteX2" fmla="*/ 0 w 2196090"/>
                  <a:gd name="connsiteY2" fmla="*/ 854035 h 3050124"/>
                  <a:gd name="connsiteX3" fmla="*/ 350853 w 2196090"/>
                  <a:gd name="connsiteY3" fmla="*/ 854035 h 3050124"/>
                  <a:gd name="connsiteX4" fmla="*/ 350853 w 2196090"/>
                  <a:gd name="connsiteY4" fmla="*/ 426807 h 3050124"/>
                  <a:gd name="connsiteX5" fmla="*/ 137449 w 2196090"/>
                  <a:gd name="connsiteY5" fmla="*/ 426807 h 3050124"/>
                  <a:gd name="connsiteX6" fmla="*/ 564257 w 2196090"/>
                  <a:gd name="connsiteY6" fmla="*/ 0 h 3050124"/>
                  <a:gd name="connsiteX7" fmla="*/ 991064 w 2196090"/>
                  <a:gd name="connsiteY7" fmla="*/ 426807 h 3050124"/>
                  <a:gd name="connsiteX8" fmla="*/ 777660 w 2196090"/>
                  <a:gd name="connsiteY8" fmla="*/ 426807 h 3050124"/>
                  <a:gd name="connsiteX9" fmla="*/ 777660 w 2196090"/>
                  <a:gd name="connsiteY9" fmla="*/ 854035 h 3050124"/>
                  <a:gd name="connsiteX10" fmla="*/ 1098045 w 2196090"/>
                  <a:gd name="connsiteY10" fmla="*/ 854035 h 3050124"/>
                  <a:gd name="connsiteX11" fmla="*/ 2196090 w 2196090"/>
                  <a:gd name="connsiteY11" fmla="*/ 1952080 h 3050124"/>
                  <a:gd name="connsiteX12" fmla="*/ 2196090 w 2196090"/>
                  <a:gd name="connsiteY12" fmla="*/ 3050124 h 3050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196090" h="3050124">
                    <a:moveTo>
                      <a:pt x="2196090" y="3050124"/>
                    </a:moveTo>
                    <a:lnTo>
                      <a:pt x="0" y="3050124"/>
                    </a:lnTo>
                    <a:lnTo>
                      <a:pt x="0" y="854035"/>
                    </a:lnTo>
                    <a:lnTo>
                      <a:pt x="350853" y="854035"/>
                    </a:lnTo>
                    <a:lnTo>
                      <a:pt x="350853" y="426807"/>
                    </a:lnTo>
                    <a:lnTo>
                      <a:pt x="137449" y="426807"/>
                    </a:lnTo>
                    <a:lnTo>
                      <a:pt x="564257" y="0"/>
                    </a:lnTo>
                    <a:lnTo>
                      <a:pt x="991064" y="426807"/>
                    </a:lnTo>
                    <a:lnTo>
                      <a:pt x="777660" y="426807"/>
                    </a:lnTo>
                    <a:lnTo>
                      <a:pt x="777660" y="854035"/>
                    </a:lnTo>
                    <a:lnTo>
                      <a:pt x="1098045" y="854035"/>
                    </a:lnTo>
                    <a:lnTo>
                      <a:pt x="2196090" y="1952080"/>
                    </a:lnTo>
                    <a:lnTo>
                      <a:pt x="2196090" y="3050124"/>
                    </a:ln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03" name="L-Shape 17">
                <a:extLst>
                  <a:ext uri="{FF2B5EF4-FFF2-40B4-BE49-F238E27FC236}">
                    <a16:creationId xmlns:a16="http://schemas.microsoft.com/office/drawing/2014/main" id="{21C121BB-8B18-4312-A6B1-E47B15D152F9}"/>
                  </a:ext>
                </a:extLst>
              </p:cNvPr>
              <p:cNvSpPr/>
              <p:nvPr/>
            </p:nvSpPr>
            <p:spPr>
              <a:xfrm rot="5400000">
                <a:off x="1167857" y="1299181"/>
                <a:ext cx="2196089" cy="3050125"/>
              </a:xfrm>
              <a:custGeom>
                <a:avLst/>
                <a:gdLst>
                  <a:gd name="connsiteX0" fmla="*/ 0 w 2196089"/>
                  <a:gd name="connsiteY0" fmla="*/ 3050125 h 3050125"/>
                  <a:gd name="connsiteX1" fmla="*/ 0 w 2196089"/>
                  <a:gd name="connsiteY1" fmla="*/ 854035 h 3050125"/>
                  <a:gd name="connsiteX2" fmla="*/ 350853 w 2196089"/>
                  <a:gd name="connsiteY2" fmla="*/ 854035 h 3050125"/>
                  <a:gd name="connsiteX3" fmla="*/ 350853 w 2196089"/>
                  <a:gd name="connsiteY3" fmla="*/ 426807 h 3050125"/>
                  <a:gd name="connsiteX4" fmla="*/ 137449 w 2196089"/>
                  <a:gd name="connsiteY4" fmla="*/ 426807 h 3050125"/>
                  <a:gd name="connsiteX5" fmla="*/ 564256 w 2196089"/>
                  <a:gd name="connsiteY5" fmla="*/ 0 h 3050125"/>
                  <a:gd name="connsiteX6" fmla="*/ 991063 w 2196089"/>
                  <a:gd name="connsiteY6" fmla="*/ 426807 h 3050125"/>
                  <a:gd name="connsiteX7" fmla="*/ 777660 w 2196089"/>
                  <a:gd name="connsiteY7" fmla="*/ 426807 h 3050125"/>
                  <a:gd name="connsiteX8" fmla="*/ 777660 w 2196089"/>
                  <a:gd name="connsiteY8" fmla="*/ 854035 h 3050125"/>
                  <a:gd name="connsiteX9" fmla="*/ 1098045 w 2196089"/>
                  <a:gd name="connsiteY9" fmla="*/ 854035 h 3050125"/>
                  <a:gd name="connsiteX10" fmla="*/ 2196089 w 2196089"/>
                  <a:gd name="connsiteY10" fmla="*/ 1952081 h 3050125"/>
                  <a:gd name="connsiteX11" fmla="*/ 2196089 w 2196089"/>
                  <a:gd name="connsiteY11" fmla="*/ 3050125 h 3050125"/>
                  <a:gd name="connsiteX12" fmla="*/ 0 w 2196089"/>
                  <a:gd name="connsiteY12" fmla="*/ 3050125 h 3050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196089" h="3050125">
                    <a:moveTo>
                      <a:pt x="0" y="3050125"/>
                    </a:moveTo>
                    <a:lnTo>
                      <a:pt x="0" y="854035"/>
                    </a:lnTo>
                    <a:lnTo>
                      <a:pt x="350853" y="854035"/>
                    </a:lnTo>
                    <a:lnTo>
                      <a:pt x="350853" y="426807"/>
                    </a:lnTo>
                    <a:lnTo>
                      <a:pt x="137449" y="426807"/>
                    </a:lnTo>
                    <a:lnTo>
                      <a:pt x="564256" y="0"/>
                    </a:lnTo>
                    <a:lnTo>
                      <a:pt x="991063" y="426807"/>
                    </a:lnTo>
                    <a:lnTo>
                      <a:pt x="777660" y="426807"/>
                    </a:lnTo>
                    <a:lnTo>
                      <a:pt x="777660" y="854035"/>
                    </a:lnTo>
                    <a:lnTo>
                      <a:pt x="1098045" y="854035"/>
                    </a:lnTo>
                    <a:lnTo>
                      <a:pt x="2196089" y="1952081"/>
                    </a:lnTo>
                    <a:lnTo>
                      <a:pt x="2196089" y="3050125"/>
                    </a:lnTo>
                    <a:lnTo>
                      <a:pt x="0" y="3050125"/>
                    </a:ln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04" name="L-Shape 55">
                <a:extLst>
                  <a:ext uri="{FF2B5EF4-FFF2-40B4-BE49-F238E27FC236}">
                    <a16:creationId xmlns:a16="http://schemas.microsoft.com/office/drawing/2014/main" id="{4801FA7A-1DF4-4877-A780-0DC2C3355123}"/>
                  </a:ext>
                </a:extLst>
              </p:cNvPr>
              <p:cNvSpPr/>
              <p:nvPr/>
            </p:nvSpPr>
            <p:spPr>
              <a:xfrm>
                <a:off x="740082" y="3055514"/>
                <a:ext cx="2196090" cy="3050124"/>
              </a:xfrm>
              <a:custGeom>
                <a:avLst/>
                <a:gdLst>
                  <a:gd name="connsiteX0" fmla="*/ 564257 w 2196090"/>
                  <a:gd name="connsiteY0" fmla="*/ 0 h 3050124"/>
                  <a:gd name="connsiteX1" fmla="*/ 991064 w 2196090"/>
                  <a:gd name="connsiteY1" fmla="*/ 426807 h 3050124"/>
                  <a:gd name="connsiteX2" fmla="*/ 777660 w 2196090"/>
                  <a:gd name="connsiteY2" fmla="*/ 426807 h 3050124"/>
                  <a:gd name="connsiteX3" fmla="*/ 777660 w 2196090"/>
                  <a:gd name="connsiteY3" fmla="*/ 854035 h 3050124"/>
                  <a:gd name="connsiteX4" fmla="*/ 1098045 w 2196090"/>
                  <a:gd name="connsiteY4" fmla="*/ 854035 h 3050124"/>
                  <a:gd name="connsiteX5" fmla="*/ 2196090 w 2196090"/>
                  <a:gd name="connsiteY5" fmla="*/ 1952080 h 3050124"/>
                  <a:gd name="connsiteX6" fmla="*/ 2196090 w 2196090"/>
                  <a:gd name="connsiteY6" fmla="*/ 2272466 h 3050124"/>
                  <a:gd name="connsiteX7" fmla="*/ 1769555 w 2196090"/>
                  <a:gd name="connsiteY7" fmla="*/ 2272466 h 3050124"/>
                  <a:gd name="connsiteX8" fmla="*/ 1769555 w 2196090"/>
                  <a:gd name="connsiteY8" fmla="*/ 2059062 h 3050124"/>
                  <a:gd name="connsiteX9" fmla="*/ 1342748 w 2196090"/>
                  <a:gd name="connsiteY9" fmla="*/ 2485869 h 3050124"/>
                  <a:gd name="connsiteX10" fmla="*/ 1769555 w 2196090"/>
                  <a:gd name="connsiteY10" fmla="*/ 2912677 h 3050124"/>
                  <a:gd name="connsiteX11" fmla="*/ 1769555 w 2196090"/>
                  <a:gd name="connsiteY11" fmla="*/ 2699273 h 3050124"/>
                  <a:gd name="connsiteX12" fmla="*/ 2196090 w 2196090"/>
                  <a:gd name="connsiteY12" fmla="*/ 2699273 h 3050124"/>
                  <a:gd name="connsiteX13" fmla="*/ 2196090 w 2196090"/>
                  <a:gd name="connsiteY13" fmla="*/ 3050124 h 3050124"/>
                  <a:gd name="connsiteX14" fmla="*/ 0 w 2196090"/>
                  <a:gd name="connsiteY14" fmla="*/ 3050124 h 3050124"/>
                  <a:gd name="connsiteX15" fmla="*/ 0 w 2196090"/>
                  <a:gd name="connsiteY15" fmla="*/ 854035 h 3050124"/>
                  <a:gd name="connsiteX16" fmla="*/ 350853 w 2196090"/>
                  <a:gd name="connsiteY16" fmla="*/ 854035 h 3050124"/>
                  <a:gd name="connsiteX17" fmla="*/ 350853 w 2196090"/>
                  <a:gd name="connsiteY17" fmla="*/ 426807 h 3050124"/>
                  <a:gd name="connsiteX18" fmla="*/ 137449 w 2196090"/>
                  <a:gd name="connsiteY18" fmla="*/ 426807 h 3050124"/>
                  <a:gd name="connsiteX19" fmla="*/ 564257 w 2196090"/>
                  <a:gd name="connsiteY19" fmla="*/ 0 h 3050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196090" h="3050124">
                    <a:moveTo>
                      <a:pt x="564257" y="0"/>
                    </a:moveTo>
                    <a:lnTo>
                      <a:pt x="991064" y="426807"/>
                    </a:lnTo>
                    <a:lnTo>
                      <a:pt x="777660" y="426807"/>
                    </a:lnTo>
                    <a:lnTo>
                      <a:pt x="777660" y="854035"/>
                    </a:lnTo>
                    <a:lnTo>
                      <a:pt x="1098045" y="854035"/>
                    </a:lnTo>
                    <a:lnTo>
                      <a:pt x="2196090" y="1952080"/>
                    </a:lnTo>
                    <a:lnTo>
                      <a:pt x="2196090" y="2272466"/>
                    </a:lnTo>
                    <a:lnTo>
                      <a:pt x="1769555" y="2272466"/>
                    </a:lnTo>
                    <a:lnTo>
                      <a:pt x="1769555" y="2059062"/>
                    </a:lnTo>
                    <a:lnTo>
                      <a:pt x="1342748" y="2485869"/>
                    </a:lnTo>
                    <a:lnTo>
                      <a:pt x="1769555" y="2912677"/>
                    </a:lnTo>
                    <a:lnTo>
                      <a:pt x="1769555" y="2699273"/>
                    </a:lnTo>
                    <a:lnTo>
                      <a:pt x="2196090" y="2699273"/>
                    </a:lnTo>
                    <a:lnTo>
                      <a:pt x="2196090" y="3050124"/>
                    </a:lnTo>
                    <a:lnTo>
                      <a:pt x="0" y="3050124"/>
                    </a:lnTo>
                    <a:lnTo>
                      <a:pt x="0" y="854035"/>
                    </a:lnTo>
                    <a:lnTo>
                      <a:pt x="350853" y="854035"/>
                    </a:lnTo>
                    <a:lnTo>
                      <a:pt x="350853" y="426807"/>
                    </a:lnTo>
                    <a:lnTo>
                      <a:pt x="137449" y="426807"/>
                    </a:lnTo>
                    <a:lnTo>
                      <a:pt x="564257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1417" name="Rounded Rectangle 5">
              <a:extLst>
                <a:ext uri="{FF2B5EF4-FFF2-40B4-BE49-F238E27FC236}">
                  <a16:creationId xmlns:a16="http://schemas.microsoft.com/office/drawing/2014/main" id="{BCE79517-B6F9-47DB-9A5B-C45BD5479A31}"/>
                </a:ext>
              </a:extLst>
            </p:cNvPr>
            <p:cNvSpPr/>
            <p:nvPr/>
          </p:nvSpPr>
          <p:spPr>
            <a:xfrm flipH="1">
              <a:off x="4738962" y="4160017"/>
              <a:ext cx="453066" cy="37375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418" name="Round Same Side Corner Rectangle 11">
              <a:extLst>
                <a:ext uri="{FF2B5EF4-FFF2-40B4-BE49-F238E27FC236}">
                  <a16:creationId xmlns:a16="http://schemas.microsoft.com/office/drawing/2014/main" id="{5E89B374-530D-477D-8E5A-FE706F0EA723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4743375" y="2352847"/>
              <a:ext cx="444240" cy="377297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19" name="Rounded Rectangle 27">
              <a:extLst>
                <a:ext uri="{FF2B5EF4-FFF2-40B4-BE49-F238E27FC236}">
                  <a16:creationId xmlns:a16="http://schemas.microsoft.com/office/drawing/2014/main" id="{EFAF5D12-CFFE-45C0-A89A-DFA683069BE2}"/>
                </a:ext>
              </a:extLst>
            </p:cNvPr>
            <p:cNvSpPr/>
            <p:nvPr/>
          </p:nvSpPr>
          <p:spPr>
            <a:xfrm>
              <a:off x="7544791" y="3323931"/>
              <a:ext cx="400682" cy="307777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20" name="Round Same Side Corner Rectangle 36">
              <a:extLst>
                <a:ext uri="{FF2B5EF4-FFF2-40B4-BE49-F238E27FC236}">
                  <a16:creationId xmlns:a16="http://schemas.microsoft.com/office/drawing/2014/main" id="{3111AAA0-BA94-4BF2-854E-61076EF5B0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33414" y="5138217"/>
              <a:ext cx="423437" cy="334776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21" name="TextBox 1420">
              <a:extLst>
                <a:ext uri="{FF2B5EF4-FFF2-40B4-BE49-F238E27FC236}">
                  <a16:creationId xmlns:a16="http://schemas.microsoft.com/office/drawing/2014/main" id="{49FBEB58-0153-4C59-80EC-C537265DCB99}"/>
                </a:ext>
              </a:extLst>
            </p:cNvPr>
            <p:cNvSpPr txBox="1"/>
            <p:nvPr/>
          </p:nvSpPr>
          <p:spPr>
            <a:xfrm>
              <a:off x="5326958" y="2249108"/>
              <a:ext cx="1125452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1600" b="1" dirty="0">
                  <a:solidFill>
                    <a:schemeClr val="bg1"/>
                  </a:solidFill>
                  <a:cs typeface="Arial" pitchFamily="34" charset="0"/>
                </a:rPr>
                <a:t>ALLPPT Layout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2" name="TextBox 1421">
              <a:extLst>
                <a:ext uri="{FF2B5EF4-FFF2-40B4-BE49-F238E27FC236}">
                  <a16:creationId xmlns:a16="http://schemas.microsoft.com/office/drawing/2014/main" id="{E704A049-5743-403D-9CDC-50CD9E051B61}"/>
                </a:ext>
              </a:extLst>
            </p:cNvPr>
            <p:cNvSpPr txBox="1"/>
            <p:nvPr/>
          </p:nvSpPr>
          <p:spPr>
            <a:xfrm>
              <a:off x="7182406" y="2249108"/>
              <a:ext cx="1125452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GB" altLang="ko-KR" sz="1600" b="1" dirty="0">
                  <a:solidFill>
                    <a:schemeClr val="bg1"/>
                  </a:solidFill>
                  <a:cs typeface="Arial" pitchFamily="34" charset="0"/>
                </a:rPr>
                <a:t>ALLPPT Layout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3" name="TextBox 1422">
              <a:extLst>
                <a:ext uri="{FF2B5EF4-FFF2-40B4-BE49-F238E27FC236}">
                  <a16:creationId xmlns:a16="http://schemas.microsoft.com/office/drawing/2014/main" id="{80898EE0-98AD-4DE5-AE41-C88D1710DB80}"/>
                </a:ext>
              </a:extLst>
            </p:cNvPr>
            <p:cNvSpPr txBox="1"/>
            <p:nvPr/>
          </p:nvSpPr>
          <p:spPr>
            <a:xfrm>
              <a:off x="6452410" y="5013218"/>
              <a:ext cx="1125452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1600" b="1" dirty="0">
                  <a:solidFill>
                    <a:schemeClr val="bg1"/>
                  </a:solidFill>
                  <a:cs typeface="Arial" pitchFamily="34" charset="0"/>
                </a:rPr>
                <a:t>ALLPPT Layout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4" name="TextBox 1423">
              <a:extLst>
                <a:ext uri="{FF2B5EF4-FFF2-40B4-BE49-F238E27FC236}">
                  <a16:creationId xmlns:a16="http://schemas.microsoft.com/office/drawing/2014/main" id="{4C66B16B-251A-4E81-822A-365243C55A38}"/>
                </a:ext>
              </a:extLst>
            </p:cNvPr>
            <p:cNvSpPr txBox="1"/>
            <p:nvPr/>
          </p:nvSpPr>
          <p:spPr>
            <a:xfrm>
              <a:off x="4402769" y="5013218"/>
              <a:ext cx="1125452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GB" altLang="ko-KR" sz="1600" b="1" dirty="0">
                  <a:solidFill>
                    <a:schemeClr val="bg1"/>
                  </a:solidFill>
                  <a:cs typeface="Arial" pitchFamily="34" charset="0"/>
                </a:rPr>
                <a:t>ALLPPT Layout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5" name="Chord 14">
              <a:extLst>
                <a:ext uri="{FF2B5EF4-FFF2-40B4-BE49-F238E27FC236}">
                  <a16:creationId xmlns:a16="http://schemas.microsoft.com/office/drawing/2014/main" id="{529B008B-A901-4151-9F41-BAC9C84868D5}"/>
                </a:ext>
              </a:extLst>
            </p:cNvPr>
            <p:cNvSpPr/>
            <p:nvPr/>
          </p:nvSpPr>
          <p:spPr>
            <a:xfrm>
              <a:off x="6019236" y="3502222"/>
              <a:ext cx="699193" cy="882325"/>
            </a:xfrm>
            <a:custGeom>
              <a:avLst/>
              <a:gdLst/>
              <a:ahLst/>
              <a:cxnLst/>
              <a:rect l="l" t="t" r="r" b="b"/>
              <a:pathLst>
                <a:path w="2120980" h="2676504">
                  <a:moveTo>
                    <a:pt x="824057" y="2198115"/>
                  </a:moveTo>
                  <a:lnTo>
                    <a:pt x="824057" y="2229022"/>
                  </a:lnTo>
                  <a:lnTo>
                    <a:pt x="751177" y="2229022"/>
                  </a:lnTo>
                  <a:lnTo>
                    <a:pt x="751177" y="2510330"/>
                  </a:lnTo>
                  <a:lnTo>
                    <a:pt x="824057" y="2510330"/>
                  </a:lnTo>
                  <a:lnTo>
                    <a:pt x="824057" y="2541237"/>
                  </a:lnTo>
                  <a:lnTo>
                    <a:pt x="1298129" y="2541237"/>
                  </a:lnTo>
                  <a:lnTo>
                    <a:pt x="1298129" y="2510330"/>
                  </a:lnTo>
                  <a:lnTo>
                    <a:pt x="1371008" y="2510330"/>
                  </a:lnTo>
                  <a:lnTo>
                    <a:pt x="1371008" y="2229022"/>
                  </a:lnTo>
                  <a:lnTo>
                    <a:pt x="1298129" y="2229022"/>
                  </a:lnTo>
                  <a:lnTo>
                    <a:pt x="1298129" y="2198115"/>
                  </a:lnTo>
                  <a:close/>
                  <a:moveTo>
                    <a:pt x="1933495" y="134375"/>
                  </a:moveTo>
                  <a:cubicBezTo>
                    <a:pt x="1872496" y="128267"/>
                    <a:pt x="1778964" y="206162"/>
                    <a:pt x="1655092" y="316398"/>
                  </a:cubicBezTo>
                  <a:lnTo>
                    <a:pt x="1655092" y="762581"/>
                  </a:lnTo>
                  <a:lnTo>
                    <a:pt x="1651862" y="762581"/>
                  </a:lnTo>
                  <a:cubicBezTo>
                    <a:pt x="1647824" y="843406"/>
                    <a:pt x="1633793" y="920606"/>
                    <a:pt x="1611266" y="992211"/>
                  </a:cubicBezTo>
                  <a:cubicBezTo>
                    <a:pt x="1739269" y="1047184"/>
                    <a:pt x="1828260" y="986425"/>
                    <a:pt x="1895778" y="900656"/>
                  </a:cubicBezTo>
                  <a:cubicBezTo>
                    <a:pt x="1964561" y="813279"/>
                    <a:pt x="2016746" y="624382"/>
                    <a:pt x="2016490" y="465292"/>
                  </a:cubicBezTo>
                  <a:cubicBezTo>
                    <a:pt x="2023696" y="232949"/>
                    <a:pt x="1995287" y="140561"/>
                    <a:pt x="1933495" y="134375"/>
                  </a:cubicBezTo>
                  <a:close/>
                  <a:moveTo>
                    <a:pt x="187485" y="134375"/>
                  </a:moveTo>
                  <a:cubicBezTo>
                    <a:pt x="125693" y="140561"/>
                    <a:pt x="97284" y="232949"/>
                    <a:pt x="104490" y="465292"/>
                  </a:cubicBezTo>
                  <a:cubicBezTo>
                    <a:pt x="104234" y="624382"/>
                    <a:pt x="156419" y="813279"/>
                    <a:pt x="225202" y="900656"/>
                  </a:cubicBezTo>
                  <a:cubicBezTo>
                    <a:pt x="292944" y="986710"/>
                    <a:pt x="382303" y="1047587"/>
                    <a:pt x="511026" y="991745"/>
                  </a:cubicBezTo>
                  <a:cubicBezTo>
                    <a:pt x="488627" y="920189"/>
                    <a:pt x="474740" y="843131"/>
                    <a:pt x="470841" y="762581"/>
                  </a:cubicBezTo>
                  <a:lnTo>
                    <a:pt x="467092" y="762581"/>
                  </a:lnTo>
                  <a:lnTo>
                    <a:pt x="467092" y="317447"/>
                  </a:lnTo>
                  <a:cubicBezTo>
                    <a:pt x="342616" y="206663"/>
                    <a:pt x="248680" y="128248"/>
                    <a:pt x="187485" y="134375"/>
                  </a:cubicBezTo>
                  <a:close/>
                  <a:moveTo>
                    <a:pt x="171293" y="338"/>
                  </a:moveTo>
                  <a:cubicBezTo>
                    <a:pt x="267101" y="7324"/>
                    <a:pt x="383647" y="121035"/>
                    <a:pt x="467092" y="183917"/>
                  </a:cubicBezTo>
                  <a:lnTo>
                    <a:pt x="467092" y="127304"/>
                  </a:lnTo>
                  <a:cubicBezTo>
                    <a:pt x="446033" y="120339"/>
                    <a:pt x="431092" y="100383"/>
                    <a:pt x="431092" y="76938"/>
                  </a:cubicBezTo>
                  <a:cubicBezTo>
                    <a:pt x="431092" y="47115"/>
                    <a:pt x="455269" y="22938"/>
                    <a:pt x="485092" y="22938"/>
                  </a:cubicBezTo>
                  <a:lnTo>
                    <a:pt x="1637092" y="22938"/>
                  </a:lnTo>
                  <a:cubicBezTo>
                    <a:pt x="1666915" y="22938"/>
                    <a:pt x="1691092" y="47115"/>
                    <a:pt x="1691092" y="76938"/>
                  </a:cubicBezTo>
                  <a:cubicBezTo>
                    <a:pt x="1691092" y="100383"/>
                    <a:pt x="1676151" y="120339"/>
                    <a:pt x="1655092" y="127304"/>
                  </a:cubicBezTo>
                  <a:lnTo>
                    <a:pt x="1655092" y="182958"/>
                  </a:lnTo>
                  <a:cubicBezTo>
                    <a:pt x="1738474" y="119924"/>
                    <a:pt x="1854348" y="7289"/>
                    <a:pt x="1949687" y="338"/>
                  </a:cubicBezTo>
                  <a:cubicBezTo>
                    <a:pt x="2046947" y="-6754"/>
                    <a:pt x="2122836" y="96139"/>
                    <a:pt x="2120946" y="473736"/>
                  </a:cubicBezTo>
                  <a:cubicBezTo>
                    <a:pt x="2117166" y="673942"/>
                    <a:pt x="2058714" y="872497"/>
                    <a:pt x="1966316" y="974360"/>
                  </a:cubicBezTo>
                  <a:cubicBezTo>
                    <a:pt x="1875288" y="1074712"/>
                    <a:pt x="1740706" y="1159472"/>
                    <a:pt x="1574365" y="1087619"/>
                  </a:cubicBezTo>
                  <a:cubicBezTo>
                    <a:pt x="1498402" y="1256706"/>
                    <a:pt x="1371540" y="1383225"/>
                    <a:pt x="1220432" y="1434843"/>
                  </a:cubicBezTo>
                  <a:lnTo>
                    <a:pt x="1220432" y="1524098"/>
                  </a:lnTo>
                  <a:cubicBezTo>
                    <a:pt x="1242816" y="1529237"/>
                    <a:pt x="1259092" y="1549488"/>
                    <a:pt x="1259092" y="1573540"/>
                  </a:cubicBezTo>
                  <a:lnTo>
                    <a:pt x="1259092" y="1782216"/>
                  </a:lnTo>
                  <a:cubicBezTo>
                    <a:pt x="1259092" y="1806269"/>
                    <a:pt x="1242816" y="1826519"/>
                    <a:pt x="1220432" y="1831659"/>
                  </a:cubicBezTo>
                  <a:lnTo>
                    <a:pt x="1220432" y="1899972"/>
                  </a:lnTo>
                  <a:cubicBezTo>
                    <a:pt x="1220432" y="1908643"/>
                    <a:pt x="1218317" y="1916820"/>
                    <a:pt x="1214011" y="1923722"/>
                  </a:cubicBezTo>
                  <a:cubicBezTo>
                    <a:pt x="1480406" y="1939701"/>
                    <a:pt x="1673079" y="1996147"/>
                    <a:pt x="1682229" y="2062848"/>
                  </a:cubicBezTo>
                  <a:lnTo>
                    <a:pt x="1925188" y="2062848"/>
                  </a:lnTo>
                  <a:lnTo>
                    <a:pt x="1925188" y="2676504"/>
                  </a:lnTo>
                  <a:lnTo>
                    <a:pt x="196996" y="2676504"/>
                  </a:lnTo>
                  <a:lnTo>
                    <a:pt x="196996" y="2062848"/>
                  </a:lnTo>
                  <a:lnTo>
                    <a:pt x="427501" y="2062848"/>
                  </a:lnTo>
                  <a:cubicBezTo>
                    <a:pt x="436455" y="1995236"/>
                    <a:pt x="634470" y="1937990"/>
                    <a:pt x="907722" y="1923052"/>
                  </a:cubicBezTo>
                  <a:cubicBezTo>
                    <a:pt x="903729" y="1916275"/>
                    <a:pt x="901752" y="1908354"/>
                    <a:pt x="901752" y="1899972"/>
                  </a:cubicBezTo>
                  <a:lnTo>
                    <a:pt x="901752" y="1831659"/>
                  </a:lnTo>
                  <a:cubicBezTo>
                    <a:pt x="879369" y="1826519"/>
                    <a:pt x="863092" y="1806269"/>
                    <a:pt x="863092" y="1782216"/>
                  </a:cubicBezTo>
                  <a:lnTo>
                    <a:pt x="863092" y="1573540"/>
                  </a:lnTo>
                  <a:cubicBezTo>
                    <a:pt x="863092" y="1549488"/>
                    <a:pt x="879369" y="1529237"/>
                    <a:pt x="901752" y="1524098"/>
                  </a:cubicBezTo>
                  <a:lnTo>
                    <a:pt x="901752" y="1435225"/>
                  </a:lnTo>
                  <a:cubicBezTo>
                    <a:pt x="750211" y="1383280"/>
                    <a:pt x="623484" y="1256276"/>
                    <a:pt x="547795" y="1087211"/>
                  </a:cubicBezTo>
                  <a:cubicBezTo>
                    <a:pt x="380891" y="1159861"/>
                    <a:pt x="245901" y="1074942"/>
                    <a:pt x="154664" y="974360"/>
                  </a:cubicBezTo>
                  <a:cubicBezTo>
                    <a:pt x="62266" y="872497"/>
                    <a:pt x="3814" y="673942"/>
                    <a:pt x="34" y="473736"/>
                  </a:cubicBezTo>
                  <a:cubicBezTo>
                    <a:pt x="-1856" y="96139"/>
                    <a:pt x="74033" y="-6754"/>
                    <a:pt x="171293" y="33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42797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12482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95</cp:revision>
  <dcterms:created xsi:type="dcterms:W3CDTF">2018-02-18T19:39:47Z</dcterms:created>
  <dcterms:modified xsi:type="dcterms:W3CDTF">2024-03-15T17:31:49Z</dcterms:modified>
</cp:coreProperties>
</file>