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40" name="그래픽 18">
            <a:extLst>
              <a:ext uri="{FF2B5EF4-FFF2-40B4-BE49-F238E27FC236}">
                <a16:creationId xmlns:a16="http://schemas.microsoft.com/office/drawing/2014/main" id="{DB1E7913-6D07-4919-903B-159E2C76813E}"/>
              </a:ext>
            </a:extLst>
          </p:cNvPr>
          <p:cNvSpPr/>
          <p:nvPr/>
        </p:nvSpPr>
        <p:spPr>
          <a:xfrm>
            <a:off x="5775219" y="1483014"/>
            <a:ext cx="726874" cy="5130363"/>
          </a:xfrm>
          <a:custGeom>
            <a:avLst/>
            <a:gdLst>
              <a:gd name="connsiteX0" fmla="*/ 146883 w 962414"/>
              <a:gd name="connsiteY0" fmla="*/ 251376 h 4464379"/>
              <a:gd name="connsiteX1" fmla="*/ 164504 w 962414"/>
              <a:gd name="connsiteY1" fmla="*/ 216229 h 4464379"/>
              <a:gd name="connsiteX2" fmla="*/ 407773 w 962414"/>
              <a:gd name="connsiteY2" fmla="*/ 8394 h 4464379"/>
              <a:gd name="connsiteX3" fmla="*/ 441110 w 962414"/>
              <a:gd name="connsiteY3" fmla="*/ 6012 h 4464379"/>
              <a:gd name="connsiteX4" fmla="*/ 785630 w 962414"/>
              <a:gd name="connsiteY4" fmla="*/ 220039 h 4464379"/>
              <a:gd name="connsiteX5" fmla="*/ 803251 w 962414"/>
              <a:gd name="connsiteY5" fmla="*/ 248709 h 4464379"/>
              <a:gd name="connsiteX6" fmla="*/ 962414 w 962414"/>
              <a:gd name="connsiteY6" fmla="*/ 4445330 h 4464379"/>
              <a:gd name="connsiteX7" fmla="*/ 389 w 962414"/>
              <a:gd name="connsiteY7" fmla="*/ 4464380 h 4464379"/>
              <a:gd name="connsiteX8" fmla="*/ 146883 w 962414"/>
              <a:gd name="connsiteY8" fmla="*/ 251376 h 4464379"/>
              <a:gd name="connsiteX0" fmla="*/ 146883 w 962414"/>
              <a:gd name="connsiteY0" fmla="*/ 251376 h 4465640"/>
              <a:gd name="connsiteX1" fmla="*/ 164504 w 962414"/>
              <a:gd name="connsiteY1" fmla="*/ 216229 h 4465640"/>
              <a:gd name="connsiteX2" fmla="*/ 407773 w 962414"/>
              <a:gd name="connsiteY2" fmla="*/ 8394 h 4465640"/>
              <a:gd name="connsiteX3" fmla="*/ 441110 w 962414"/>
              <a:gd name="connsiteY3" fmla="*/ 6012 h 4465640"/>
              <a:gd name="connsiteX4" fmla="*/ 785630 w 962414"/>
              <a:gd name="connsiteY4" fmla="*/ 220039 h 4465640"/>
              <a:gd name="connsiteX5" fmla="*/ 803251 w 962414"/>
              <a:gd name="connsiteY5" fmla="*/ 248709 h 4465640"/>
              <a:gd name="connsiteX6" fmla="*/ 962414 w 962414"/>
              <a:gd name="connsiteY6" fmla="*/ 4452341 h 4465640"/>
              <a:gd name="connsiteX7" fmla="*/ 389 w 962414"/>
              <a:gd name="connsiteY7" fmla="*/ 4464380 h 4465640"/>
              <a:gd name="connsiteX8" fmla="*/ 146883 w 962414"/>
              <a:gd name="connsiteY8" fmla="*/ 251376 h 4465640"/>
              <a:gd name="connsiteX0" fmla="*/ 146883 w 944997"/>
              <a:gd name="connsiteY0" fmla="*/ 251376 h 4464380"/>
              <a:gd name="connsiteX1" fmla="*/ 164504 w 944997"/>
              <a:gd name="connsiteY1" fmla="*/ 216229 h 4464380"/>
              <a:gd name="connsiteX2" fmla="*/ 407773 w 944997"/>
              <a:gd name="connsiteY2" fmla="*/ 8394 h 4464380"/>
              <a:gd name="connsiteX3" fmla="*/ 441110 w 944997"/>
              <a:gd name="connsiteY3" fmla="*/ 6012 h 4464380"/>
              <a:gd name="connsiteX4" fmla="*/ 785630 w 944997"/>
              <a:gd name="connsiteY4" fmla="*/ 220039 h 4464380"/>
              <a:gd name="connsiteX5" fmla="*/ 803251 w 944997"/>
              <a:gd name="connsiteY5" fmla="*/ 248709 h 4464380"/>
              <a:gd name="connsiteX6" fmla="*/ 944997 w 944997"/>
              <a:gd name="connsiteY6" fmla="*/ 4375219 h 4464380"/>
              <a:gd name="connsiteX7" fmla="*/ 389 w 944997"/>
              <a:gd name="connsiteY7" fmla="*/ 4464380 h 4464380"/>
              <a:gd name="connsiteX8" fmla="*/ 146883 w 944997"/>
              <a:gd name="connsiteY8" fmla="*/ 251376 h 4464380"/>
              <a:gd name="connsiteX0" fmla="*/ 146883 w 1026932"/>
              <a:gd name="connsiteY0" fmla="*/ 251376 h 4551919"/>
              <a:gd name="connsiteX1" fmla="*/ 164504 w 1026932"/>
              <a:gd name="connsiteY1" fmla="*/ 216229 h 4551919"/>
              <a:gd name="connsiteX2" fmla="*/ 407773 w 1026932"/>
              <a:gd name="connsiteY2" fmla="*/ 8394 h 4551919"/>
              <a:gd name="connsiteX3" fmla="*/ 441110 w 1026932"/>
              <a:gd name="connsiteY3" fmla="*/ 6012 h 4551919"/>
              <a:gd name="connsiteX4" fmla="*/ 785630 w 1026932"/>
              <a:gd name="connsiteY4" fmla="*/ 220039 h 4551919"/>
              <a:gd name="connsiteX5" fmla="*/ 803251 w 1026932"/>
              <a:gd name="connsiteY5" fmla="*/ 248709 h 4551919"/>
              <a:gd name="connsiteX6" fmla="*/ 961606 w 1026932"/>
              <a:gd name="connsiteY6" fmla="*/ 4201467 h 4551919"/>
              <a:gd name="connsiteX7" fmla="*/ 944997 w 1026932"/>
              <a:gd name="connsiteY7" fmla="*/ 4375219 h 4551919"/>
              <a:gd name="connsiteX8" fmla="*/ 389 w 1026932"/>
              <a:gd name="connsiteY8" fmla="*/ 4464380 h 4551919"/>
              <a:gd name="connsiteX9" fmla="*/ 146883 w 1026932"/>
              <a:gd name="connsiteY9" fmla="*/ 251376 h 4551919"/>
              <a:gd name="connsiteX0" fmla="*/ 146883 w 1026932"/>
              <a:gd name="connsiteY0" fmla="*/ 251376 h 4551919"/>
              <a:gd name="connsiteX1" fmla="*/ 164504 w 1026932"/>
              <a:gd name="connsiteY1" fmla="*/ 216229 h 4551919"/>
              <a:gd name="connsiteX2" fmla="*/ 407773 w 1026932"/>
              <a:gd name="connsiteY2" fmla="*/ 8394 h 4551919"/>
              <a:gd name="connsiteX3" fmla="*/ 441110 w 1026932"/>
              <a:gd name="connsiteY3" fmla="*/ 6012 h 4551919"/>
              <a:gd name="connsiteX4" fmla="*/ 785630 w 1026932"/>
              <a:gd name="connsiteY4" fmla="*/ 220039 h 4551919"/>
              <a:gd name="connsiteX5" fmla="*/ 803251 w 1026932"/>
              <a:gd name="connsiteY5" fmla="*/ 248709 h 4551919"/>
              <a:gd name="connsiteX6" fmla="*/ 961606 w 1026932"/>
              <a:gd name="connsiteY6" fmla="*/ 4201467 h 4551919"/>
              <a:gd name="connsiteX7" fmla="*/ 944997 w 1026932"/>
              <a:gd name="connsiteY7" fmla="*/ 4375219 h 4551919"/>
              <a:gd name="connsiteX8" fmla="*/ 389 w 1026932"/>
              <a:gd name="connsiteY8" fmla="*/ 4464380 h 4551919"/>
              <a:gd name="connsiteX9" fmla="*/ 146883 w 1026932"/>
              <a:gd name="connsiteY9" fmla="*/ 251376 h 4551919"/>
              <a:gd name="connsiteX0" fmla="*/ 146883 w 999336"/>
              <a:gd name="connsiteY0" fmla="*/ 251376 h 4858996"/>
              <a:gd name="connsiteX1" fmla="*/ 164504 w 999336"/>
              <a:gd name="connsiteY1" fmla="*/ 216229 h 4858996"/>
              <a:gd name="connsiteX2" fmla="*/ 407773 w 999336"/>
              <a:gd name="connsiteY2" fmla="*/ 8394 h 4858996"/>
              <a:gd name="connsiteX3" fmla="*/ 441110 w 999336"/>
              <a:gd name="connsiteY3" fmla="*/ 6012 h 4858996"/>
              <a:gd name="connsiteX4" fmla="*/ 785630 w 999336"/>
              <a:gd name="connsiteY4" fmla="*/ 220039 h 4858996"/>
              <a:gd name="connsiteX5" fmla="*/ 803251 w 999336"/>
              <a:gd name="connsiteY5" fmla="*/ 248709 h 4858996"/>
              <a:gd name="connsiteX6" fmla="*/ 961606 w 999336"/>
              <a:gd name="connsiteY6" fmla="*/ 4201467 h 4858996"/>
              <a:gd name="connsiteX7" fmla="*/ 389 w 999336"/>
              <a:gd name="connsiteY7" fmla="*/ 4464380 h 4858996"/>
              <a:gd name="connsiteX8" fmla="*/ 146883 w 999336"/>
              <a:gd name="connsiteY8" fmla="*/ 251376 h 4858996"/>
              <a:gd name="connsiteX0" fmla="*/ 146883 w 968528"/>
              <a:gd name="connsiteY0" fmla="*/ 251376 h 5002565"/>
              <a:gd name="connsiteX1" fmla="*/ 164504 w 968528"/>
              <a:gd name="connsiteY1" fmla="*/ 216229 h 5002565"/>
              <a:gd name="connsiteX2" fmla="*/ 407773 w 968528"/>
              <a:gd name="connsiteY2" fmla="*/ 8394 h 5002565"/>
              <a:gd name="connsiteX3" fmla="*/ 441110 w 968528"/>
              <a:gd name="connsiteY3" fmla="*/ 6012 h 5002565"/>
              <a:gd name="connsiteX4" fmla="*/ 785630 w 968528"/>
              <a:gd name="connsiteY4" fmla="*/ 220039 h 5002565"/>
              <a:gd name="connsiteX5" fmla="*/ 803251 w 968528"/>
              <a:gd name="connsiteY5" fmla="*/ 248709 h 5002565"/>
              <a:gd name="connsiteX6" fmla="*/ 926771 w 968528"/>
              <a:gd name="connsiteY6" fmla="*/ 4516964 h 5002565"/>
              <a:gd name="connsiteX7" fmla="*/ 389 w 968528"/>
              <a:gd name="connsiteY7" fmla="*/ 4464380 h 5002565"/>
              <a:gd name="connsiteX8" fmla="*/ 146883 w 968528"/>
              <a:gd name="connsiteY8" fmla="*/ 251376 h 5002565"/>
              <a:gd name="connsiteX0" fmla="*/ 146883 w 931234"/>
              <a:gd name="connsiteY0" fmla="*/ 251376 h 5002565"/>
              <a:gd name="connsiteX1" fmla="*/ 164504 w 931234"/>
              <a:gd name="connsiteY1" fmla="*/ 216229 h 5002565"/>
              <a:gd name="connsiteX2" fmla="*/ 407773 w 931234"/>
              <a:gd name="connsiteY2" fmla="*/ 8394 h 5002565"/>
              <a:gd name="connsiteX3" fmla="*/ 441110 w 931234"/>
              <a:gd name="connsiteY3" fmla="*/ 6012 h 5002565"/>
              <a:gd name="connsiteX4" fmla="*/ 785630 w 931234"/>
              <a:gd name="connsiteY4" fmla="*/ 220039 h 5002565"/>
              <a:gd name="connsiteX5" fmla="*/ 803251 w 931234"/>
              <a:gd name="connsiteY5" fmla="*/ 248709 h 5002565"/>
              <a:gd name="connsiteX6" fmla="*/ 926771 w 931234"/>
              <a:gd name="connsiteY6" fmla="*/ 4516964 h 5002565"/>
              <a:gd name="connsiteX7" fmla="*/ 389 w 931234"/>
              <a:gd name="connsiteY7" fmla="*/ 4464380 h 5002565"/>
              <a:gd name="connsiteX8" fmla="*/ 146883 w 931234"/>
              <a:gd name="connsiteY8" fmla="*/ 251376 h 5002565"/>
              <a:gd name="connsiteX0" fmla="*/ 146883 w 931234"/>
              <a:gd name="connsiteY0" fmla="*/ 251376 h 4776764"/>
              <a:gd name="connsiteX1" fmla="*/ 164504 w 931234"/>
              <a:gd name="connsiteY1" fmla="*/ 216229 h 4776764"/>
              <a:gd name="connsiteX2" fmla="*/ 407773 w 931234"/>
              <a:gd name="connsiteY2" fmla="*/ 8394 h 4776764"/>
              <a:gd name="connsiteX3" fmla="*/ 441110 w 931234"/>
              <a:gd name="connsiteY3" fmla="*/ 6012 h 4776764"/>
              <a:gd name="connsiteX4" fmla="*/ 785630 w 931234"/>
              <a:gd name="connsiteY4" fmla="*/ 220039 h 4776764"/>
              <a:gd name="connsiteX5" fmla="*/ 803251 w 931234"/>
              <a:gd name="connsiteY5" fmla="*/ 248709 h 4776764"/>
              <a:gd name="connsiteX6" fmla="*/ 926771 w 931234"/>
              <a:gd name="connsiteY6" fmla="*/ 4516964 h 4776764"/>
              <a:gd name="connsiteX7" fmla="*/ 389 w 931234"/>
              <a:gd name="connsiteY7" fmla="*/ 4464380 h 4776764"/>
              <a:gd name="connsiteX8" fmla="*/ 146883 w 931234"/>
              <a:gd name="connsiteY8" fmla="*/ 251376 h 4776764"/>
              <a:gd name="connsiteX0" fmla="*/ 146883 w 931234"/>
              <a:gd name="connsiteY0" fmla="*/ 251376 h 4766805"/>
              <a:gd name="connsiteX1" fmla="*/ 164504 w 931234"/>
              <a:gd name="connsiteY1" fmla="*/ 216229 h 4766805"/>
              <a:gd name="connsiteX2" fmla="*/ 407773 w 931234"/>
              <a:gd name="connsiteY2" fmla="*/ 8394 h 4766805"/>
              <a:gd name="connsiteX3" fmla="*/ 441110 w 931234"/>
              <a:gd name="connsiteY3" fmla="*/ 6012 h 4766805"/>
              <a:gd name="connsiteX4" fmla="*/ 785630 w 931234"/>
              <a:gd name="connsiteY4" fmla="*/ 220039 h 4766805"/>
              <a:gd name="connsiteX5" fmla="*/ 803251 w 931234"/>
              <a:gd name="connsiteY5" fmla="*/ 248709 h 4766805"/>
              <a:gd name="connsiteX6" fmla="*/ 926771 w 931234"/>
              <a:gd name="connsiteY6" fmla="*/ 4481909 h 4766805"/>
              <a:gd name="connsiteX7" fmla="*/ 389 w 931234"/>
              <a:gd name="connsiteY7" fmla="*/ 4464380 h 4766805"/>
              <a:gd name="connsiteX8" fmla="*/ 146883 w 931234"/>
              <a:gd name="connsiteY8" fmla="*/ 251376 h 4766805"/>
              <a:gd name="connsiteX0" fmla="*/ 146883 w 931234"/>
              <a:gd name="connsiteY0" fmla="*/ 251376 h 4490630"/>
              <a:gd name="connsiteX1" fmla="*/ 164504 w 931234"/>
              <a:gd name="connsiteY1" fmla="*/ 216229 h 4490630"/>
              <a:gd name="connsiteX2" fmla="*/ 407773 w 931234"/>
              <a:gd name="connsiteY2" fmla="*/ 8394 h 4490630"/>
              <a:gd name="connsiteX3" fmla="*/ 441110 w 931234"/>
              <a:gd name="connsiteY3" fmla="*/ 6012 h 4490630"/>
              <a:gd name="connsiteX4" fmla="*/ 785630 w 931234"/>
              <a:gd name="connsiteY4" fmla="*/ 220039 h 4490630"/>
              <a:gd name="connsiteX5" fmla="*/ 803251 w 931234"/>
              <a:gd name="connsiteY5" fmla="*/ 248709 h 4490630"/>
              <a:gd name="connsiteX6" fmla="*/ 926771 w 931234"/>
              <a:gd name="connsiteY6" fmla="*/ 4481909 h 4490630"/>
              <a:gd name="connsiteX7" fmla="*/ 389 w 931234"/>
              <a:gd name="connsiteY7" fmla="*/ 4464380 h 4490630"/>
              <a:gd name="connsiteX8" fmla="*/ 146883 w 931234"/>
              <a:gd name="connsiteY8" fmla="*/ 251376 h 4490630"/>
              <a:gd name="connsiteX0" fmla="*/ 146883 w 931234"/>
              <a:gd name="connsiteY0" fmla="*/ 251376 h 4480232"/>
              <a:gd name="connsiteX1" fmla="*/ 164504 w 931234"/>
              <a:gd name="connsiteY1" fmla="*/ 216229 h 4480232"/>
              <a:gd name="connsiteX2" fmla="*/ 407773 w 931234"/>
              <a:gd name="connsiteY2" fmla="*/ 8394 h 4480232"/>
              <a:gd name="connsiteX3" fmla="*/ 441110 w 931234"/>
              <a:gd name="connsiteY3" fmla="*/ 6012 h 4480232"/>
              <a:gd name="connsiteX4" fmla="*/ 785630 w 931234"/>
              <a:gd name="connsiteY4" fmla="*/ 220039 h 4480232"/>
              <a:gd name="connsiteX5" fmla="*/ 803251 w 931234"/>
              <a:gd name="connsiteY5" fmla="*/ 248709 h 4480232"/>
              <a:gd name="connsiteX6" fmla="*/ 926771 w 931234"/>
              <a:gd name="connsiteY6" fmla="*/ 4467888 h 4480232"/>
              <a:gd name="connsiteX7" fmla="*/ 389 w 931234"/>
              <a:gd name="connsiteY7" fmla="*/ 4464380 h 4480232"/>
              <a:gd name="connsiteX8" fmla="*/ 146883 w 931234"/>
              <a:gd name="connsiteY8" fmla="*/ 251376 h 4480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31234" h="4480232">
                <a:moveTo>
                  <a:pt x="146883" y="251376"/>
                </a:moveTo>
                <a:cubicBezTo>
                  <a:pt x="147074" y="235755"/>
                  <a:pt x="152884" y="225945"/>
                  <a:pt x="164504" y="216229"/>
                </a:cubicBezTo>
                <a:cubicBezTo>
                  <a:pt x="246038" y="147459"/>
                  <a:pt x="327287" y="78402"/>
                  <a:pt x="407773" y="8394"/>
                </a:cubicBezTo>
                <a:cubicBezTo>
                  <a:pt x="420251" y="-2465"/>
                  <a:pt x="427871" y="-2274"/>
                  <a:pt x="441110" y="6012"/>
                </a:cubicBezTo>
                <a:lnTo>
                  <a:pt x="785630" y="220039"/>
                </a:lnTo>
                <a:cubicBezTo>
                  <a:pt x="796964" y="227088"/>
                  <a:pt x="803346" y="234231"/>
                  <a:pt x="803251" y="248709"/>
                </a:cubicBezTo>
                <a:cubicBezTo>
                  <a:pt x="832580" y="928639"/>
                  <a:pt x="956078" y="3646089"/>
                  <a:pt x="926771" y="4467888"/>
                </a:cubicBezTo>
                <a:cubicBezTo>
                  <a:pt x="749418" y="4490430"/>
                  <a:pt x="423559" y="4477714"/>
                  <a:pt x="389" y="4464380"/>
                </a:cubicBezTo>
                <a:cubicBezTo>
                  <a:pt x="-8755" y="4451140"/>
                  <a:pt x="146502" y="288143"/>
                  <a:pt x="146883" y="251376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341" name="그룹 340">
            <a:extLst>
              <a:ext uri="{FF2B5EF4-FFF2-40B4-BE49-F238E27FC236}">
                <a16:creationId xmlns:a16="http://schemas.microsoft.com/office/drawing/2014/main" id="{9236114F-764A-4BA8-AF3F-BA4507DEA686}"/>
              </a:ext>
            </a:extLst>
          </p:cNvPr>
          <p:cNvGrpSpPr/>
          <p:nvPr/>
        </p:nvGrpSpPr>
        <p:grpSpPr>
          <a:xfrm>
            <a:off x="4096789" y="2923058"/>
            <a:ext cx="2829952" cy="975617"/>
            <a:chOff x="3838575" y="2652725"/>
            <a:chExt cx="4513707" cy="1556086"/>
          </a:xfrm>
        </p:grpSpPr>
        <p:sp>
          <p:nvSpPr>
            <p:cNvPr id="342" name="자유형: 도형 341">
              <a:extLst>
                <a:ext uri="{FF2B5EF4-FFF2-40B4-BE49-F238E27FC236}">
                  <a16:creationId xmlns:a16="http://schemas.microsoft.com/office/drawing/2014/main" id="{D158DD64-6AF6-4D02-B72B-8C56FA61B795}"/>
                </a:ext>
              </a:extLst>
            </p:cNvPr>
            <p:cNvSpPr/>
            <p:nvPr/>
          </p:nvSpPr>
          <p:spPr>
            <a:xfrm>
              <a:off x="3838575" y="2652725"/>
              <a:ext cx="4513707" cy="1556086"/>
            </a:xfrm>
            <a:custGeom>
              <a:avLst/>
              <a:gdLst>
                <a:gd name="connsiteX0" fmla="*/ 1265682 w 4513707"/>
                <a:gd name="connsiteY0" fmla="*/ 1556086 h 1556086"/>
                <a:gd name="connsiteX1" fmla="*/ 0 w 4513707"/>
                <a:gd name="connsiteY1" fmla="*/ 777799 h 1556086"/>
                <a:gd name="connsiteX2" fmla="*/ 1248251 w 4513707"/>
                <a:gd name="connsiteY2" fmla="*/ 10655 h 1556086"/>
                <a:gd name="connsiteX3" fmla="*/ 1270254 w 4513707"/>
                <a:gd name="connsiteY3" fmla="*/ 1035 h 1556086"/>
                <a:gd name="connsiteX4" fmla="*/ 1273969 w 4513707"/>
                <a:gd name="connsiteY4" fmla="*/ 24371 h 1556086"/>
                <a:gd name="connsiteX5" fmla="*/ 1273778 w 4513707"/>
                <a:gd name="connsiteY5" fmla="*/ 327933 h 1556086"/>
                <a:gd name="connsiteX6" fmla="*/ 1299210 w 4513707"/>
                <a:gd name="connsiteY6" fmla="*/ 350888 h 1556086"/>
                <a:gd name="connsiteX7" fmla="*/ 4490085 w 4513707"/>
                <a:gd name="connsiteY7" fmla="*/ 64090 h 1556086"/>
                <a:gd name="connsiteX8" fmla="*/ 4513707 w 4513707"/>
                <a:gd name="connsiteY8" fmla="*/ 85426 h 1556086"/>
                <a:gd name="connsiteX9" fmla="*/ 4513707 w 4513707"/>
                <a:gd name="connsiteY9" fmla="*/ 1467313 h 1556086"/>
                <a:gd name="connsiteX10" fmla="*/ 4487609 w 4513707"/>
                <a:gd name="connsiteY10" fmla="*/ 1490650 h 1556086"/>
                <a:gd name="connsiteX11" fmla="*/ 1303782 w 4513707"/>
                <a:gd name="connsiteY11" fmla="*/ 1203661 h 1556086"/>
                <a:gd name="connsiteX12" fmla="*/ 1265682 w 4513707"/>
                <a:gd name="connsiteY12" fmla="*/ 1222711 h 1556086"/>
                <a:gd name="connsiteX13" fmla="*/ 1265682 w 4513707"/>
                <a:gd name="connsiteY13" fmla="*/ 1556086 h 155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13707" h="1556086">
                  <a:moveTo>
                    <a:pt x="1265682" y="1556086"/>
                  </a:moveTo>
                  <a:cubicBezTo>
                    <a:pt x="908495" y="1338535"/>
                    <a:pt x="355187" y="994111"/>
                    <a:pt x="0" y="777799"/>
                  </a:cubicBezTo>
                  <a:cubicBezTo>
                    <a:pt x="14383" y="768559"/>
                    <a:pt x="914972" y="213442"/>
                    <a:pt x="1248251" y="10655"/>
                  </a:cubicBezTo>
                  <a:cubicBezTo>
                    <a:pt x="1255205" y="6464"/>
                    <a:pt x="1262158" y="-3156"/>
                    <a:pt x="1270254" y="1035"/>
                  </a:cubicBezTo>
                  <a:cubicBezTo>
                    <a:pt x="1278636" y="5416"/>
                    <a:pt x="1273874" y="16370"/>
                    <a:pt x="1273969" y="24371"/>
                  </a:cubicBezTo>
                  <a:cubicBezTo>
                    <a:pt x="1274255" y="109715"/>
                    <a:pt x="1274731" y="242684"/>
                    <a:pt x="1273778" y="327933"/>
                  </a:cubicBezTo>
                  <a:cubicBezTo>
                    <a:pt x="1273588" y="348030"/>
                    <a:pt x="1278255" y="352888"/>
                    <a:pt x="1299210" y="350888"/>
                  </a:cubicBezTo>
                  <a:cubicBezTo>
                    <a:pt x="1439609" y="337458"/>
                    <a:pt x="4358069" y="76473"/>
                    <a:pt x="4490085" y="64090"/>
                  </a:cubicBezTo>
                  <a:cubicBezTo>
                    <a:pt x="4508945" y="62280"/>
                    <a:pt x="4513707" y="66376"/>
                    <a:pt x="4513707" y="85426"/>
                  </a:cubicBezTo>
                  <a:cubicBezTo>
                    <a:pt x="4513136" y="501573"/>
                    <a:pt x="4513136" y="1051166"/>
                    <a:pt x="4513707" y="1467313"/>
                  </a:cubicBezTo>
                  <a:cubicBezTo>
                    <a:pt x="4513707" y="1488649"/>
                    <a:pt x="4506373" y="1492364"/>
                    <a:pt x="4487609" y="1490650"/>
                  </a:cubicBezTo>
                  <a:cubicBezTo>
                    <a:pt x="4351782" y="1478267"/>
                    <a:pt x="1380935" y="1212234"/>
                    <a:pt x="1303782" y="1203661"/>
                  </a:cubicBezTo>
                  <a:cubicBezTo>
                    <a:pt x="1278636" y="1200899"/>
                    <a:pt x="1265206" y="1196613"/>
                    <a:pt x="1265682" y="1222711"/>
                  </a:cubicBezTo>
                  <a:cubicBezTo>
                    <a:pt x="1267397" y="1313675"/>
                    <a:pt x="1265682" y="1458550"/>
                    <a:pt x="1265682" y="1556086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3" name="자유형: 도형 342">
              <a:extLst>
                <a:ext uri="{FF2B5EF4-FFF2-40B4-BE49-F238E27FC236}">
                  <a16:creationId xmlns:a16="http://schemas.microsoft.com/office/drawing/2014/main" id="{747CBE4C-295F-4A66-BA97-8FCACA2D17FB}"/>
                </a:ext>
              </a:extLst>
            </p:cNvPr>
            <p:cNvSpPr/>
            <p:nvPr/>
          </p:nvSpPr>
          <p:spPr>
            <a:xfrm>
              <a:off x="4028598" y="2830581"/>
              <a:ext cx="4226053" cy="1198207"/>
            </a:xfrm>
            <a:custGeom>
              <a:avLst/>
              <a:gdLst>
                <a:gd name="connsiteX0" fmla="*/ 984314 w 4226053"/>
                <a:gd name="connsiteY0" fmla="*/ 1198207 h 1198207"/>
                <a:gd name="connsiteX1" fmla="*/ 0 w 4226053"/>
                <a:gd name="connsiteY1" fmla="*/ 598608 h 1198207"/>
                <a:gd name="connsiteX2" fmla="*/ 36100 w 4226053"/>
                <a:gd name="connsiteY2" fmla="*/ 575463 h 1198207"/>
                <a:gd name="connsiteX3" fmla="*/ 960310 w 4226053"/>
                <a:gd name="connsiteY3" fmla="*/ 12630 h 1198207"/>
                <a:gd name="connsiteX4" fmla="*/ 980694 w 4226053"/>
                <a:gd name="connsiteY4" fmla="*/ 3677 h 1198207"/>
                <a:gd name="connsiteX5" fmla="*/ 984123 w 4226053"/>
                <a:gd name="connsiteY5" fmla="*/ 25203 h 1198207"/>
                <a:gd name="connsiteX6" fmla="*/ 983933 w 4226053"/>
                <a:gd name="connsiteY6" fmla="*/ 261900 h 1198207"/>
                <a:gd name="connsiteX7" fmla="*/ 1007459 w 4226053"/>
                <a:gd name="connsiteY7" fmla="*/ 283140 h 1198207"/>
                <a:gd name="connsiteX8" fmla="*/ 4204240 w 4226053"/>
                <a:gd name="connsiteY8" fmla="*/ 343 h 1198207"/>
                <a:gd name="connsiteX9" fmla="*/ 4226052 w 4226053"/>
                <a:gd name="connsiteY9" fmla="*/ 20060 h 1198207"/>
                <a:gd name="connsiteX10" fmla="*/ 4226052 w 4226053"/>
                <a:gd name="connsiteY10" fmla="*/ 1174395 h 1198207"/>
                <a:gd name="connsiteX11" fmla="*/ 4201954 w 4226053"/>
                <a:gd name="connsiteY11" fmla="*/ 1195921 h 1198207"/>
                <a:gd name="connsiteX12" fmla="*/ 1013174 w 4226053"/>
                <a:gd name="connsiteY12" fmla="*/ 912933 h 1198207"/>
                <a:gd name="connsiteX13" fmla="*/ 983742 w 4226053"/>
                <a:gd name="connsiteY13" fmla="*/ 939699 h 1198207"/>
                <a:gd name="connsiteX14" fmla="*/ 984314 w 4226053"/>
                <a:gd name="connsiteY14" fmla="*/ 1198207 h 119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226053" h="1198207">
                  <a:moveTo>
                    <a:pt x="984314" y="1198207"/>
                  </a:moveTo>
                  <a:cubicBezTo>
                    <a:pt x="654082" y="997039"/>
                    <a:pt x="328422" y="798633"/>
                    <a:pt x="0" y="598608"/>
                  </a:cubicBezTo>
                  <a:cubicBezTo>
                    <a:pt x="13335" y="590036"/>
                    <a:pt x="24575" y="582511"/>
                    <a:pt x="36100" y="575463"/>
                  </a:cubicBezTo>
                  <a:cubicBezTo>
                    <a:pt x="344138" y="387820"/>
                    <a:pt x="652177" y="200178"/>
                    <a:pt x="960310" y="12630"/>
                  </a:cubicBezTo>
                  <a:cubicBezTo>
                    <a:pt x="966692" y="8725"/>
                    <a:pt x="973169" y="-133"/>
                    <a:pt x="980694" y="3677"/>
                  </a:cubicBezTo>
                  <a:cubicBezTo>
                    <a:pt x="988409" y="7677"/>
                    <a:pt x="984028" y="17869"/>
                    <a:pt x="984123" y="25203"/>
                  </a:cubicBezTo>
                  <a:cubicBezTo>
                    <a:pt x="984409" y="104070"/>
                    <a:pt x="984885" y="182937"/>
                    <a:pt x="983933" y="261900"/>
                  </a:cubicBezTo>
                  <a:cubicBezTo>
                    <a:pt x="983742" y="280473"/>
                    <a:pt x="988028" y="285045"/>
                    <a:pt x="1007459" y="283140"/>
                  </a:cubicBezTo>
                  <a:cubicBezTo>
                    <a:pt x="1137285" y="270663"/>
                    <a:pt x="4082225" y="11868"/>
                    <a:pt x="4204240" y="343"/>
                  </a:cubicBezTo>
                  <a:cubicBezTo>
                    <a:pt x="4221671" y="-1276"/>
                    <a:pt x="4226148" y="2439"/>
                    <a:pt x="4226052" y="20060"/>
                  </a:cubicBezTo>
                  <a:cubicBezTo>
                    <a:pt x="4225576" y="404870"/>
                    <a:pt x="4225481" y="789680"/>
                    <a:pt x="4226052" y="1174395"/>
                  </a:cubicBezTo>
                  <a:cubicBezTo>
                    <a:pt x="4226052" y="1194111"/>
                    <a:pt x="4219290" y="1197540"/>
                    <a:pt x="4201954" y="1195921"/>
                  </a:cubicBezTo>
                  <a:cubicBezTo>
                    <a:pt x="4076414" y="1184491"/>
                    <a:pt x="1084421" y="920839"/>
                    <a:pt x="1013174" y="912933"/>
                  </a:cubicBezTo>
                  <a:cubicBezTo>
                    <a:pt x="989933" y="910362"/>
                    <a:pt x="983266" y="915600"/>
                    <a:pt x="983742" y="939699"/>
                  </a:cubicBezTo>
                  <a:cubicBezTo>
                    <a:pt x="985266" y="1023900"/>
                    <a:pt x="984314" y="1108005"/>
                    <a:pt x="984314" y="1198207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44" name="그룹 343">
            <a:extLst>
              <a:ext uri="{FF2B5EF4-FFF2-40B4-BE49-F238E27FC236}">
                <a16:creationId xmlns:a16="http://schemas.microsoft.com/office/drawing/2014/main" id="{14190F9F-4FE2-4073-AC91-BF89F3FA4C7B}"/>
              </a:ext>
            </a:extLst>
          </p:cNvPr>
          <p:cNvGrpSpPr/>
          <p:nvPr/>
        </p:nvGrpSpPr>
        <p:grpSpPr>
          <a:xfrm flipH="1">
            <a:off x="5265259" y="1933304"/>
            <a:ext cx="2829952" cy="975617"/>
            <a:chOff x="3838575" y="2652725"/>
            <a:chExt cx="4513707" cy="1556086"/>
          </a:xfrm>
        </p:grpSpPr>
        <p:sp>
          <p:nvSpPr>
            <p:cNvPr id="345" name="자유형: 도형 344">
              <a:extLst>
                <a:ext uri="{FF2B5EF4-FFF2-40B4-BE49-F238E27FC236}">
                  <a16:creationId xmlns:a16="http://schemas.microsoft.com/office/drawing/2014/main" id="{3C8D30E1-537D-4618-BD78-9149CB527948}"/>
                </a:ext>
              </a:extLst>
            </p:cNvPr>
            <p:cNvSpPr/>
            <p:nvPr/>
          </p:nvSpPr>
          <p:spPr>
            <a:xfrm>
              <a:off x="3838575" y="2652725"/>
              <a:ext cx="4513707" cy="1556086"/>
            </a:xfrm>
            <a:custGeom>
              <a:avLst/>
              <a:gdLst>
                <a:gd name="connsiteX0" fmla="*/ 1265682 w 4513707"/>
                <a:gd name="connsiteY0" fmla="*/ 1556086 h 1556086"/>
                <a:gd name="connsiteX1" fmla="*/ 0 w 4513707"/>
                <a:gd name="connsiteY1" fmla="*/ 777799 h 1556086"/>
                <a:gd name="connsiteX2" fmla="*/ 1248251 w 4513707"/>
                <a:gd name="connsiteY2" fmla="*/ 10655 h 1556086"/>
                <a:gd name="connsiteX3" fmla="*/ 1270254 w 4513707"/>
                <a:gd name="connsiteY3" fmla="*/ 1035 h 1556086"/>
                <a:gd name="connsiteX4" fmla="*/ 1273969 w 4513707"/>
                <a:gd name="connsiteY4" fmla="*/ 24371 h 1556086"/>
                <a:gd name="connsiteX5" fmla="*/ 1273778 w 4513707"/>
                <a:gd name="connsiteY5" fmla="*/ 327933 h 1556086"/>
                <a:gd name="connsiteX6" fmla="*/ 1299210 w 4513707"/>
                <a:gd name="connsiteY6" fmla="*/ 350888 h 1556086"/>
                <a:gd name="connsiteX7" fmla="*/ 4490085 w 4513707"/>
                <a:gd name="connsiteY7" fmla="*/ 64090 h 1556086"/>
                <a:gd name="connsiteX8" fmla="*/ 4513707 w 4513707"/>
                <a:gd name="connsiteY8" fmla="*/ 85426 h 1556086"/>
                <a:gd name="connsiteX9" fmla="*/ 4513707 w 4513707"/>
                <a:gd name="connsiteY9" fmla="*/ 1467313 h 1556086"/>
                <a:gd name="connsiteX10" fmla="*/ 4487609 w 4513707"/>
                <a:gd name="connsiteY10" fmla="*/ 1490650 h 1556086"/>
                <a:gd name="connsiteX11" fmla="*/ 1303782 w 4513707"/>
                <a:gd name="connsiteY11" fmla="*/ 1203661 h 1556086"/>
                <a:gd name="connsiteX12" fmla="*/ 1265682 w 4513707"/>
                <a:gd name="connsiteY12" fmla="*/ 1222711 h 1556086"/>
                <a:gd name="connsiteX13" fmla="*/ 1265682 w 4513707"/>
                <a:gd name="connsiteY13" fmla="*/ 1556086 h 155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13707" h="1556086">
                  <a:moveTo>
                    <a:pt x="1265682" y="1556086"/>
                  </a:moveTo>
                  <a:cubicBezTo>
                    <a:pt x="908495" y="1338535"/>
                    <a:pt x="355187" y="994111"/>
                    <a:pt x="0" y="777799"/>
                  </a:cubicBezTo>
                  <a:cubicBezTo>
                    <a:pt x="14383" y="768559"/>
                    <a:pt x="914972" y="213442"/>
                    <a:pt x="1248251" y="10655"/>
                  </a:cubicBezTo>
                  <a:cubicBezTo>
                    <a:pt x="1255205" y="6464"/>
                    <a:pt x="1262158" y="-3156"/>
                    <a:pt x="1270254" y="1035"/>
                  </a:cubicBezTo>
                  <a:cubicBezTo>
                    <a:pt x="1278636" y="5416"/>
                    <a:pt x="1273874" y="16370"/>
                    <a:pt x="1273969" y="24371"/>
                  </a:cubicBezTo>
                  <a:cubicBezTo>
                    <a:pt x="1274255" y="109715"/>
                    <a:pt x="1274731" y="242684"/>
                    <a:pt x="1273778" y="327933"/>
                  </a:cubicBezTo>
                  <a:cubicBezTo>
                    <a:pt x="1273588" y="348030"/>
                    <a:pt x="1278255" y="352888"/>
                    <a:pt x="1299210" y="350888"/>
                  </a:cubicBezTo>
                  <a:cubicBezTo>
                    <a:pt x="1439609" y="337458"/>
                    <a:pt x="4358069" y="76473"/>
                    <a:pt x="4490085" y="64090"/>
                  </a:cubicBezTo>
                  <a:cubicBezTo>
                    <a:pt x="4508945" y="62280"/>
                    <a:pt x="4513707" y="66376"/>
                    <a:pt x="4513707" y="85426"/>
                  </a:cubicBezTo>
                  <a:cubicBezTo>
                    <a:pt x="4513136" y="501573"/>
                    <a:pt x="4513136" y="1051166"/>
                    <a:pt x="4513707" y="1467313"/>
                  </a:cubicBezTo>
                  <a:cubicBezTo>
                    <a:pt x="4513707" y="1488649"/>
                    <a:pt x="4506373" y="1492364"/>
                    <a:pt x="4487609" y="1490650"/>
                  </a:cubicBezTo>
                  <a:cubicBezTo>
                    <a:pt x="4351782" y="1478267"/>
                    <a:pt x="1380935" y="1212234"/>
                    <a:pt x="1303782" y="1203661"/>
                  </a:cubicBezTo>
                  <a:cubicBezTo>
                    <a:pt x="1278636" y="1200899"/>
                    <a:pt x="1265206" y="1196613"/>
                    <a:pt x="1265682" y="1222711"/>
                  </a:cubicBezTo>
                  <a:cubicBezTo>
                    <a:pt x="1267397" y="1313675"/>
                    <a:pt x="1265682" y="1458550"/>
                    <a:pt x="1265682" y="155608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6" name="자유형: 도형 345">
              <a:extLst>
                <a:ext uri="{FF2B5EF4-FFF2-40B4-BE49-F238E27FC236}">
                  <a16:creationId xmlns:a16="http://schemas.microsoft.com/office/drawing/2014/main" id="{9EECFC87-2A7A-41C9-8BDA-7DDF5115B306}"/>
                </a:ext>
              </a:extLst>
            </p:cNvPr>
            <p:cNvSpPr/>
            <p:nvPr/>
          </p:nvSpPr>
          <p:spPr>
            <a:xfrm>
              <a:off x="4028598" y="2830581"/>
              <a:ext cx="4226053" cy="1198207"/>
            </a:xfrm>
            <a:custGeom>
              <a:avLst/>
              <a:gdLst>
                <a:gd name="connsiteX0" fmla="*/ 984314 w 4226053"/>
                <a:gd name="connsiteY0" fmla="*/ 1198207 h 1198207"/>
                <a:gd name="connsiteX1" fmla="*/ 0 w 4226053"/>
                <a:gd name="connsiteY1" fmla="*/ 598608 h 1198207"/>
                <a:gd name="connsiteX2" fmla="*/ 36100 w 4226053"/>
                <a:gd name="connsiteY2" fmla="*/ 575463 h 1198207"/>
                <a:gd name="connsiteX3" fmla="*/ 960310 w 4226053"/>
                <a:gd name="connsiteY3" fmla="*/ 12630 h 1198207"/>
                <a:gd name="connsiteX4" fmla="*/ 980694 w 4226053"/>
                <a:gd name="connsiteY4" fmla="*/ 3677 h 1198207"/>
                <a:gd name="connsiteX5" fmla="*/ 984123 w 4226053"/>
                <a:gd name="connsiteY5" fmla="*/ 25203 h 1198207"/>
                <a:gd name="connsiteX6" fmla="*/ 983933 w 4226053"/>
                <a:gd name="connsiteY6" fmla="*/ 261900 h 1198207"/>
                <a:gd name="connsiteX7" fmla="*/ 1007459 w 4226053"/>
                <a:gd name="connsiteY7" fmla="*/ 283140 h 1198207"/>
                <a:gd name="connsiteX8" fmla="*/ 4204240 w 4226053"/>
                <a:gd name="connsiteY8" fmla="*/ 343 h 1198207"/>
                <a:gd name="connsiteX9" fmla="*/ 4226052 w 4226053"/>
                <a:gd name="connsiteY9" fmla="*/ 20060 h 1198207"/>
                <a:gd name="connsiteX10" fmla="*/ 4226052 w 4226053"/>
                <a:gd name="connsiteY10" fmla="*/ 1174395 h 1198207"/>
                <a:gd name="connsiteX11" fmla="*/ 4201954 w 4226053"/>
                <a:gd name="connsiteY11" fmla="*/ 1195921 h 1198207"/>
                <a:gd name="connsiteX12" fmla="*/ 1013174 w 4226053"/>
                <a:gd name="connsiteY12" fmla="*/ 912933 h 1198207"/>
                <a:gd name="connsiteX13" fmla="*/ 983742 w 4226053"/>
                <a:gd name="connsiteY13" fmla="*/ 939699 h 1198207"/>
                <a:gd name="connsiteX14" fmla="*/ 984314 w 4226053"/>
                <a:gd name="connsiteY14" fmla="*/ 1198207 h 119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226053" h="1198207">
                  <a:moveTo>
                    <a:pt x="984314" y="1198207"/>
                  </a:moveTo>
                  <a:cubicBezTo>
                    <a:pt x="654082" y="997039"/>
                    <a:pt x="328422" y="798633"/>
                    <a:pt x="0" y="598608"/>
                  </a:cubicBezTo>
                  <a:cubicBezTo>
                    <a:pt x="13335" y="590036"/>
                    <a:pt x="24575" y="582511"/>
                    <a:pt x="36100" y="575463"/>
                  </a:cubicBezTo>
                  <a:cubicBezTo>
                    <a:pt x="344138" y="387820"/>
                    <a:pt x="652177" y="200178"/>
                    <a:pt x="960310" y="12630"/>
                  </a:cubicBezTo>
                  <a:cubicBezTo>
                    <a:pt x="966692" y="8725"/>
                    <a:pt x="973169" y="-133"/>
                    <a:pt x="980694" y="3677"/>
                  </a:cubicBezTo>
                  <a:cubicBezTo>
                    <a:pt x="988409" y="7677"/>
                    <a:pt x="984028" y="17869"/>
                    <a:pt x="984123" y="25203"/>
                  </a:cubicBezTo>
                  <a:cubicBezTo>
                    <a:pt x="984409" y="104070"/>
                    <a:pt x="984885" y="182937"/>
                    <a:pt x="983933" y="261900"/>
                  </a:cubicBezTo>
                  <a:cubicBezTo>
                    <a:pt x="983742" y="280473"/>
                    <a:pt x="988028" y="285045"/>
                    <a:pt x="1007459" y="283140"/>
                  </a:cubicBezTo>
                  <a:cubicBezTo>
                    <a:pt x="1137285" y="270663"/>
                    <a:pt x="4082225" y="11868"/>
                    <a:pt x="4204240" y="343"/>
                  </a:cubicBezTo>
                  <a:cubicBezTo>
                    <a:pt x="4221671" y="-1276"/>
                    <a:pt x="4226148" y="2439"/>
                    <a:pt x="4226052" y="20060"/>
                  </a:cubicBezTo>
                  <a:cubicBezTo>
                    <a:pt x="4225576" y="404870"/>
                    <a:pt x="4225481" y="789680"/>
                    <a:pt x="4226052" y="1174395"/>
                  </a:cubicBezTo>
                  <a:cubicBezTo>
                    <a:pt x="4226052" y="1194111"/>
                    <a:pt x="4219290" y="1197540"/>
                    <a:pt x="4201954" y="1195921"/>
                  </a:cubicBezTo>
                  <a:cubicBezTo>
                    <a:pt x="4076414" y="1184491"/>
                    <a:pt x="1084421" y="920839"/>
                    <a:pt x="1013174" y="912933"/>
                  </a:cubicBezTo>
                  <a:cubicBezTo>
                    <a:pt x="989933" y="910362"/>
                    <a:pt x="983266" y="915600"/>
                    <a:pt x="983742" y="939699"/>
                  </a:cubicBezTo>
                  <a:cubicBezTo>
                    <a:pt x="985266" y="1023900"/>
                    <a:pt x="984314" y="1108005"/>
                    <a:pt x="984314" y="1198207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24A3C877-0B57-4575-9AC4-7D70B3AF90F8}"/>
              </a:ext>
            </a:extLst>
          </p:cNvPr>
          <p:cNvGrpSpPr/>
          <p:nvPr/>
        </p:nvGrpSpPr>
        <p:grpSpPr>
          <a:xfrm>
            <a:off x="4096789" y="4902565"/>
            <a:ext cx="2829952" cy="975617"/>
            <a:chOff x="3838575" y="2652725"/>
            <a:chExt cx="4513707" cy="1556086"/>
          </a:xfrm>
        </p:grpSpPr>
        <p:sp>
          <p:nvSpPr>
            <p:cNvPr id="348" name="자유형: 도형 347">
              <a:extLst>
                <a:ext uri="{FF2B5EF4-FFF2-40B4-BE49-F238E27FC236}">
                  <a16:creationId xmlns:a16="http://schemas.microsoft.com/office/drawing/2014/main" id="{68CF4891-01B7-42B9-A4E1-290F0712F174}"/>
                </a:ext>
              </a:extLst>
            </p:cNvPr>
            <p:cNvSpPr/>
            <p:nvPr/>
          </p:nvSpPr>
          <p:spPr>
            <a:xfrm>
              <a:off x="3838575" y="2652725"/>
              <a:ext cx="4513707" cy="1556086"/>
            </a:xfrm>
            <a:custGeom>
              <a:avLst/>
              <a:gdLst>
                <a:gd name="connsiteX0" fmla="*/ 1265682 w 4513707"/>
                <a:gd name="connsiteY0" fmla="*/ 1556086 h 1556086"/>
                <a:gd name="connsiteX1" fmla="*/ 0 w 4513707"/>
                <a:gd name="connsiteY1" fmla="*/ 777799 h 1556086"/>
                <a:gd name="connsiteX2" fmla="*/ 1248251 w 4513707"/>
                <a:gd name="connsiteY2" fmla="*/ 10655 h 1556086"/>
                <a:gd name="connsiteX3" fmla="*/ 1270254 w 4513707"/>
                <a:gd name="connsiteY3" fmla="*/ 1035 h 1556086"/>
                <a:gd name="connsiteX4" fmla="*/ 1273969 w 4513707"/>
                <a:gd name="connsiteY4" fmla="*/ 24371 h 1556086"/>
                <a:gd name="connsiteX5" fmla="*/ 1273778 w 4513707"/>
                <a:gd name="connsiteY5" fmla="*/ 327933 h 1556086"/>
                <a:gd name="connsiteX6" fmla="*/ 1299210 w 4513707"/>
                <a:gd name="connsiteY6" fmla="*/ 350888 h 1556086"/>
                <a:gd name="connsiteX7" fmla="*/ 4490085 w 4513707"/>
                <a:gd name="connsiteY7" fmla="*/ 64090 h 1556086"/>
                <a:gd name="connsiteX8" fmla="*/ 4513707 w 4513707"/>
                <a:gd name="connsiteY8" fmla="*/ 85426 h 1556086"/>
                <a:gd name="connsiteX9" fmla="*/ 4513707 w 4513707"/>
                <a:gd name="connsiteY9" fmla="*/ 1467313 h 1556086"/>
                <a:gd name="connsiteX10" fmla="*/ 4487609 w 4513707"/>
                <a:gd name="connsiteY10" fmla="*/ 1490650 h 1556086"/>
                <a:gd name="connsiteX11" fmla="*/ 1303782 w 4513707"/>
                <a:gd name="connsiteY11" fmla="*/ 1203661 h 1556086"/>
                <a:gd name="connsiteX12" fmla="*/ 1265682 w 4513707"/>
                <a:gd name="connsiteY12" fmla="*/ 1222711 h 1556086"/>
                <a:gd name="connsiteX13" fmla="*/ 1265682 w 4513707"/>
                <a:gd name="connsiteY13" fmla="*/ 1556086 h 155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13707" h="1556086">
                  <a:moveTo>
                    <a:pt x="1265682" y="1556086"/>
                  </a:moveTo>
                  <a:cubicBezTo>
                    <a:pt x="908495" y="1338535"/>
                    <a:pt x="355187" y="994111"/>
                    <a:pt x="0" y="777799"/>
                  </a:cubicBezTo>
                  <a:cubicBezTo>
                    <a:pt x="14383" y="768559"/>
                    <a:pt x="914972" y="213442"/>
                    <a:pt x="1248251" y="10655"/>
                  </a:cubicBezTo>
                  <a:cubicBezTo>
                    <a:pt x="1255205" y="6464"/>
                    <a:pt x="1262158" y="-3156"/>
                    <a:pt x="1270254" y="1035"/>
                  </a:cubicBezTo>
                  <a:cubicBezTo>
                    <a:pt x="1278636" y="5416"/>
                    <a:pt x="1273874" y="16370"/>
                    <a:pt x="1273969" y="24371"/>
                  </a:cubicBezTo>
                  <a:cubicBezTo>
                    <a:pt x="1274255" y="109715"/>
                    <a:pt x="1274731" y="242684"/>
                    <a:pt x="1273778" y="327933"/>
                  </a:cubicBezTo>
                  <a:cubicBezTo>
                    <a:pt x="1273588" y="348030"/>
                    <a:pt x="1278255" y="352888"/>
                    <a:pt x="1299210" y="350888"/>
                  </a:cubicBezTo>
                  <a:cubicBezTo>
                    <a:pt x="1439609" y="337458"/>
                    <a:pt x="4358069" y="76473"/>
                    <a:pt x="4490085" y="64090"/>
                  </a:cubicBezTo>
                  <a:cubicBezTo>
                    <a:pt x="4508945" y="62280"/>
                    <a:pt x="4513707" y="66376"/>
                    <a:pt x="4513707" y="85426"/>
                  </a:cubicBezTo>
                  <a:cubicBezTo>
                    <a:pt x="4513136" y="501573"/>
                    <a:pt x="4513136" y="1051166"/>
                    <a:pt x="4513707" y="1467313"/>
                  </a:cubicBezTo>
                  <a:cubicBezTo>
                    <a:pt x="4513707" y="1488649"/>
                    <a:pt x="4506373" y="1492364"/>
                    <a:pt x="4487609" y="1490650"/>
                  </a:cubicBezTo>
                  <a:cubicBezTo>
                    <a:pt x="4351782" y="1478267"/>
                    <a:pt x="1380935" y="1212234"/>
                    <a:pt x="1303782" y="1203661"/>
                  </a:cubicBezTo>
                  <a:cubicBezTo>
                    <a:pt x="1278636" y="1200899"/>
                    <a:pt x="1265206" y="1196613"/>
                    <a:pt x="1265682" y="1222711"/>
                  </a:cubicBezTo>
                  <a:cubicBezTo>
                    <a:pt x="1267397" y="1313675"/>
                    <a:pt x="1265682" y="1458550"/>
                    <a:pt x="1265682" y="1556086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49" name="자유형: 도형 348">
              <a:extLst>
                <a:ext uri="{FF2B5EF4-FFF2-40B4-BE49-F238E27FC236}">
                  <a16:creationId xmlns:a16="http://schemas.microsoft.com/office/drawing/2014/main" id="{E596CE2C-CF43-4541-81AE-3B1920A70959}"/>
                </a:ext>
              </a:extLst>
            </p:cNvPr>
            <p:cNvSpPr/>
            <p:nvPr/>
          </p:nvSpPr>
          <p:spPr>
            <a:xfrm>
              <a:off x="4028598" y="2830581"/>
              <a:ext cx="4226053" cy="1198207"/>
            </a:xfrm>
            <a:custGeom>
              <a:avLst/>
              <a:gdLst>
                <a:gd name="connsiteX0" fmla="*/ 984314 w 4226053"/>
                <a:gd name="connsiteY0" fmla="*/ 1198207 h 1198207"/>
                <a:gd name="connsiteX1" fmla="*/ 0 w 4226053"/>
                <a:gd name="connsiteY1" fmla="*/ 598608 h 1198207"/>
                <a:gd name="connsiteX2" fmla="*/ 36100 w 4226053"/>
                <a:gd name="connsiteY2" fmla="*/ 575463 h 1198207"/>
                <a:gd name="connsiteX3" fmla="*/ 960310 w 4226053"/>
                <a:gd name="connsiteY3" fmla="*/ 12630 h 1198207"/>
                <a:gd name="connsiteX4" fmla="*/ 980694 w 4226053"/>
                <a:gd name="connsiteY4" fmla="*/ 3677 h 1198207"/>
                <a:gd name="connsiteX5" fmla="*/ 984123 w 4226053"/>
                <a:gd name="connsiteY5" fmla="*/ 25203 h 1198207"/>
                <a:gd name="connsiteX6" fmla="*/ 983933 w 4226053"/>
                <a:gd name="connsiteY6" fmla="*/ 261900 h 1198207"/>
                <a:gd name="connsiteX7" fmla="*/ 1007459 w 4226053"/>
                <a:gd name="connsiteY7" fmla="*/ 283140 h 1198207"/>
                <a:gd name="connsiteX8" fmla="*/ 4204240 w 4226053"/>
                <a:gd name="connsiteY8" fmla="*/ 343 h 1198207"/>
                <a:gd name="connsiteX9" fmla="*/ 4226052 w 4226053"/>
                <a:gd name="connsiteY9" fmla="*/ 20060 h 1198207"/>
                <a:gd name="connsiteX10" fmla="*/ 4226052 w 4226053"/>
                <a:gd name="connsiteY10" fmla="*/ 1174395 h 1198207"/>
                <a:gd name="connsiteX11" fmla="*/ 4201954 w 4226053"/>
                <a:gd name="connsiteY11" fmla="*/ 1195921 h 1198207"/>
                <a:gd name="connsiteX12" fmla="*/ 1013174 w 4226053"/>
                <a:gd name="connsiteY12" fmla="*/ 912933 h 1198207"/>
                <a:gd name="connsiteX13" fmla="*/ 983742 w 4226053"/>
                <a:gd name="connsiteY13" fmla="*/ 939699 h 1198207"/>
                <a:gd name="connsiteX14" fmla="*/ 984314 w 4226053"/>
                <a:gd name="connsiteY14" fmla="*/ 1198207 h 119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226053" h="1198207">
                  <a:moveTo>
                    <a:pt x="984314" y="1198207"/>
                  </a:moveTo>
                  <a:cubicBezTo>
                    <a:pt x="654082" y="997039"/>
                    <a:pt x="328422" y="798633"/>
                    <a:pt x="0" y="598608"/>
                  </a:cubicBezTo>
                  <a:cubicBezTo>
                    <a:pt x="13335" y="590036"/>
                    <a:pt x="24575" y="582511"/>
                    <a:pt x="36100" y="575463"/>
                  </a:cubicBezTo>
                  <a:cubicBezTo>
                    <a:pt x="344138" y="387820"/>
                    <a:pt x="652177" y="200178"/>
                    <a:pt x="960310" y="12630"/>
                  </a:cubicBezTo>
                  <a:cubicBezTo>
                    <a:pt x="966692" y="8725"/>
                    <a:pt x="973169" y="-133"/>
                    <a:pt x="980694" y="3677"/>
                  </a:cubicBezTo>
                  <a:cubicBezTo>
                    <a:pt x="988409" y="7677"/>
                    <a:pt x="984028" y="17869"/>
                    <a:pt x="984123" y="25203"/>
                  </a:cubicBezTo>
                  <a:cubicBezTo>
                    <a:pt x="984409" y="104070"/>
                    <a:pt x="984885" y="182937"/>
                    <a:pt x="983933" y="261900"/>
                  </a:cubicBezTo>
                  <a:cubicBezTo>
                    <a:pt x="983742" y="280473"/>
                    <a:pt x="988028" y="285045"/>
                    <a:pt x="1007459" y="283140"/>
                  </a:cubicBezTo>
                  <a:cubicBezTo>
                    <a:pt x="1137285" y="270663"/>
                    <a:pt x="4082225" y="11868"/>
                    <a:pt x="4204240" y="343"/>
                  </a:cubicBezTo>
                  <a:cubicBezTo>
                    <a:pt x="4221671" y="-1276"/>
                    <a:pt x="4226148" y="2439"/>
                    <a:pt x="4226052" y="20060"/>
                  </a:cubicBezTo>
                  <a:cubicBezTo>
                    <a:pt x="4225576" y="404870"/>
                    <a:pt x="4225481" y="789680"/>
                    <a:pt x="4226052" y="1174395"/>
                  </a:cubicBezTo>
                  <a:cubicBezTo>
                    <a:pt x="4226052" y="1194111"/>
                    <a:pt x="4219290" y="1197540"/>
                    <a:pt x="4201954" y="1195921"/>
                  </a:cubicBezTo>
                  <a:cubicBezTo>
                    <a:pt x="4076414" y="1184491"/>
                    <a:pt x="1084421" y="920839"/>
                    <a:pt x="1013174" y="912933"/>
                  </a:cubicBezTo>
                  <a:cubicBezTo>
                    <a:pt x="989933" y="910362"/>
                    <a:pt x="983266" y="915600"/>
                    <a:pt x="983742" y="939699"/>
                  </a:cubicBezTo>
                  <a:cubicBezTo>
                    <a:pt x="985266" y="1023900"/>
                    <a:pt x="984314" y="1108005"/>
                    <a:pt x="984314" y="1198207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grpSp>
        <p:nvGrpSpPr>
          <p:cNvPr id="350" name="그룹 349">
            <a:extLst>
              <a:ext uri="{FF2B5EF4-FFF2-40B4-BE49-F238E27FC236}">
                <a16:creationId xmlns:a16="http://schemas.microsoft.com/office/drawing/2014/main" id="{E0402986-A333-4F8E-A42E-61E01B20720A}"/>
              </a:ext>
            </a:extLst>
          </p:cNvPr>
          <p:cNvGrpSpPr/>
          <p:nvPr/>
        </p:nvGrpSpPr>
        <p:grpSpPr>
          <a:xfrm flipH="1">
            <a:off x="5265259" y="3912812"/>
            <a:ext cx="2829952" cy="975617"/>
            <a:chOff x="3838575" y="2652725"/>
            <a:chExt cx="4513707" cy="1556086"/>
          </a:xfrm>
        </p:grpSpPr>
        <p:sp>
          <p:nvSpPr>
            <p:cNvPr id="351" name="자유형: 도형 350">
              <a:extLst>
                <a:ext uri="{FF2B5EF4-FFF2-40B4-BE49-F238E27FC236}">
                  <a16:creationId xmlns:a16="http://schemas.microsoft.com/office/drawing/2014/main" id="{2FB5CEDC-8575-41E0-9D45-7DC5C8AEAEEB}"/>
                </a:ext>
              </a:extLst>
            </p:cNvPr>
            <p:cNvSpPr/>
            <p:nvPr/>
          </p:nvSpPr>
          <p:spPr>
            <a:xfrm>
              <a:off x="3838575" y="2652725"/>
              <a:ext cx="4513707" cy="1556086"/>
            </a:xfrm>
            <a:custGeom>
              <a:avLst/>
              <a:gdLst>
                <a:gd name="connsiteX0" fmla="*/ 1265682 w 4513707"/>
                <a:gd name="connsiteY0" fmla="*/ 1556086 h 1556086"/>
                <a:gd name="connsiteX1" fmla="*/ 0 w 4513707"/>
                <a:gd name="connsiteY1" fmla="*/ 777799 h 1556086"/>
                <a:gd name="connsiteX2" fmla="*/ 1248251 w 4513707"/>
                <a:gd name="connsiteY2" fmla="*/ 10655 h 1556086"/>
                <a:gd name="connsiteX3" fmla="*/ 1270254 w 4513707"/>
                <a:gd name="connsiteY3" fmla="*/ 1035 h 1556086"/>
                <a:gd name="connsiteX4" fmla="*/ 1273969 w 4513707"/>
                <a:gd name="connsiteY4" fmla="*/ 24371 h 1556086"/>
                <a:gd name="connsiteX5" fmla="*/ 1273778 w 4513707"/>
                <a:gd name="connsiteY5" fmla="*/ 327933 h 1556086"/>
                <a:gd name="connsiteX6" fmla="*/ 1299210 w 4513707"/>
                <a:gd name="connsiteY6" fmla="*/ 350888 h 1556086"/>
                <a:gd name="connsiteX7" fmla="*/ 4490085 w 4513707"/>
                <a:gd name="connsiteY7" fmla="*/ 64090 h 1556086"/>
                <a:gd name="connsiteX8" fmla="*/ 4513707 w 4513707"/>
                <a:gd name="connsiteY8" fmla="*/ 85426 h 1556086"/>
                <a:gd name="connsiteX9" fmla="*/ 4513707 w 4513707"/>
                <a:gd name="connsiteY9" fmla="*/ 1467313 h 1556086"/>
                <a:gd name="connsiteX10" fmla="*/ 4487609 w 4513707"/>
                <a:gd name="connsiteY10" fmla="*/ 1490650 h 1556086"/>
                <a:gd name="connsiteX11" fmla="*/ 1303782 w 4513707"/>
                <a:gd name="connsiteY11" fmla="*/ 1203661 h 1556086"/>
                <a:gd name="connsiteX12" fmla="*/ 1265682 w 4513707"/>
                <a:gd name="connsiteY12" fmla="*/ 1222711 h 1556086"/>
                <a:gd name="connsiteX13" fmla="*/ 1265682 w 4513707"/>
                <a:gd name="connsiteY13" fmla="*/ 1556086 h 15560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13707" h="1556086">
                  <a:moveTo>
                    <a:pt x="1265682" y="1556086"/>
                  </a:moveTo>
                  <a:cubicBezTo>
                    <a:pt x="908495" y="1338535"/>
                    <a:pt x="355187" y="994111"/>
                    <a:pt x="0" y="777799"/>
                  </a:cubicBezTo>
                  <a:cubicBezTo>
                    <a:pt x="14383" y="768559"/>
                    <a:pt x="914972" y="213442"/>
                    <a:pt x="1248251" y="10655"/>
                  </a:cubicBezTo>
                  <a:cubicBezTo>
                    <a:pt x="1255205" y="6464"/>
                    <a:pt x="1262158" y="-3156"/>
                    <a:pt x="1270254" y="1035"/>
                  </a:cubicBezTo>
                  <a:cubicBezTo>
                    <a:pt x="1278636" y="5416"/>
                    <a:pt x="1273874" y="16370"/>
                    <a:pt x="1273969" y="24371"/>
                  </a:cubicBezTo>
                  <a:cubicBezTo>
                    <a:pt x="1274255" y="109715"/>
                    <a:pt x="1274731" y="242684"/>
                    <a:pt x="1273778" y="327933"/>
                  </a:cubicBezTo>
                  <a:cubicBezTo>
                    <a:pt x="1273588" y="348030"/>
                    <a:pt x="1278255" y="352888"/>
                    <a:pt x="1299210" y="350888"/>
                  </a:cubicBezTo>
                  <a:cubicBezTo>
                    <a:pt x="1439609" y="337458"/>
                    <a:pt x="4358069" y="76473"/>
                    <a:pt x="4490085" y="64090"/>
                  </a:cubicBezTo>
                  <a:cubicBezTo>
                    <a:pt x="4508945" y="62280"/>
                    <a:pt x="4513707" y="66376"/>
                    <a:pt x="4513707" y="85426"/>
                  </a:cubicBezTo>
                  <a:cubicBezTo>
                    <a:pt x="4513136" y="501573"/>
                    <a:pt x="4513136" y="1051166"/>
                    <a:pt x="4513707" y="1467313"/>
                  </a:cubicBezTo>
                  <a:cubicBezTo>
                    <a:pt x="4513707" y="1488649"/>
                    <a:pt x="4506373" y="1492364"/>
                    <a:pt x="4487609" y="1490650"/>
                  </a:cubicBezTo>
                  <a:cubicBezTo>
                    <a:pt x="4351782" y="1478267"/>
                    <a:pt x="1380935" y="1212234"/>
                    <a:pt x="1303782" y="1203661"/>
                  </a:cubicBezTo>
                  <a:cubicBezTo>
                    <a:pt x="1278636" y="1200899"/>
                    <a:pt x="1265206" y="1196613"/>
                    <a:pt x="1265682" y="1222711"/>
                  </a:cubicBezTo>
                  <a:cubicBezTo>
                    <a:pt x="1267397" y="1313675"/>
                    <a:pt x="1265682" y="1458550"/>
                    <a:pt x="1265682" y="1556086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2" name="자유형: 도형 351">
              <a:extLst>
                <a:ext uri="{FF2B5EF4-FFF2-40B4-BE49-F238E27FC236}">
                  <a16:creationId xmlns:a16="http://schemas.microsoft.com/office/drawing/2014/main" id="{E6C8DEBD-C40A-4319-B377-FC5850A34707}"/>
                </a:ext>
              </a:extLst>
            </p:cNvPr>
            <p:cNvSpPr/>
            <p:nvPr/>
          </p:nvSpPr>
          <p:spPr>
            <a:xfrm>
              <a:off x="4028598" y="2830581"/>
              <a:ext cx="4226053" cy="1198207"/>
            </a:xfrm>
            <a:custGeom>
              <a:avLst/>
              <a:gdLst>
                <a:gd name="connsiteX0" fmla="*/ 984314 w 4226053"/>
                <a:gd name="connsiteY0" fmla="*/ 1198207 h 1198207"/>
                <a:gd name="connsiteX1" fmla="*/ 0 w 4226053"/>
                <a:gd name="connsiteY1" fmla="*/ 598608 h 1198207"/>
                <a:gd name="connsiteX2" fmla="*/ 36100 w 4226053"/>
                <a:gd name="connsiteY2" fmla="*/ 575463 h 1198207"/>
                <a:gd name="connsiteX3" fmla="*/ 960310 w 4226053"/>
                <a:gd name="connsiteY3" fmla="*/ 12630 h 1198207"/>
                <a:gd name="connsiteX4" fmla="*/ 980694 w 4226053"/>
                <a:gd name="connsiteY4" fmla="*/ 3677 h 1198207"/>
                <a:gd name="connsiteX5" fmla="*/ 984123 w 4226053"/>
                <a:gd name="connsiteY5" fmla="*/ 25203 h 1198207"/>
                <a:gd name="connsiteX6" fmla="*/ 983933 w 4226053"/>
                <a:gd name="connsiteY6" fmla="*/ 261900 h 1198207"/>
                <a:gd name="connsiteX7" fmla="*/ 1007459 w 4226053"/>
                <a:gd name="connsiteY7" fmla="*/ 283140 h 1198207"/>
                <a:gd name="connsiteX8" fmla="*/ 4204240 w 4226053"/>
                <a:gd name="connsiteY8" fmla="*/ 343 h 1198207"/>
                <a:gd name="connsiteX9" fmla="*/ 4226052 w 4226053"/>
                <a:gd name="connsiteY9" fmla="*/ 20060 h 1198207"/>
                <a:gd name="connsiteX10" fmla="*/ 4226052 w 4226053"/>
                <a:gd name="connsiteY10" fmla="*/ 1174395 h 1198207"/>
                <a:gd name="connsiteX11" fmla="*/ 4201954 w 4226053"/>
                <a:gd name="connsiteY11" fmla="*/ 1195921 h 1198207"/>
                <a:gd name="connsiteX12" fmla="*/ 1013174 w 4226053"/>
                <a:gd name="connsiteY12" fmla="*/ 912933 h 1198207"/>
                <a:gd name="connsiteX13" fmla="*/ 983742 w 4226053"/>
                <a:gd name="connsiteY13" fmla="*/ 939699 h 1198207"/>
                <a:gd name="connsiteX14" fmla="*/ 984314 w 4226053"/>
                <a:gd name="connsiteY14" fmla="*/ 1198207 h 11982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226053" h="1198207">
                  <a:moveTo>
                    <a:pt x="984314" y="1198207"/>
                  </a:moveTo>
                  <a:cubicBezTo>
                    <a:pt x="654082" y="997039"/>
                    <a:pt x="328422" y="798633"/>
                    <a:pt x="0" y="598608"/>
                  </a:cubicBezTo>
                  <a:cubicBezTo>
                    <a:pt x="13335" y="590036"/>
                    <a:pt x="24575" y="582511"/>
                    <a:pt x="36100" y="575463"/>
                  </a:cubicBezTo>
                  <a:cubicBezTo>
                    <a:pt x="344138" y="387820"/>
                    <a:pt x="652177" y="200178"/>
                    <a:pt x="960310" y="12630"/>
                  </a:cubicBezTo>
                  <a:cubicBezTo>
                    <a:pt x="966692" y="8725"/>
                    <a:pt x="973169" y="-133"/>
                    <a:pt x="980694" y="3677"/>
                  </a:cubicBezTo>
                  <a:cubicBezTo>
                    <a:pt x="988409" y="7677"/>
                    <a:pt x="984028" y="17869"/>
                    <a:pt x="984123" y="25203"/>
                  </a:cubicBezTo>
                  <a:cubicBezTo>
                    <a:pt x="984409" y="104070"/>
                    <a:pt x="984885" y="182937"/>
                    <a:pt x="983933" y="261900"/>
                  </a:cubicBezTo>
                  <a:cubicBezTo>
                    <a:pt x="983742" y="280473"/>
                    <a:pt x="988028" y="285045"/>
                    <a:pt x="1007459" y="283140"/>
                  </a:cubicBezTo>
                  <a:cubicBezTo>
                    <a:pt x="1137285" y="270663"/>
                    <a:pt x="4082225" y="11868"/>
                    <a:pt x="4204240" y="343"/>
                  </a:cubicBezTo>
                  <a:cubicBezTo>
                    <a:pt x="4221671" y="-1276"/>
                    <a:pt x="4226148" y="2439"/>
                    <a:pt x="4226052" y="20060"/>
                  </a:cubicBezTo>
                  <a:cubicBezTo>
                    <a:pt x="4225576" y="404870"/>
                    <a:pt x="4225481" y="789680"/>
                    <a:pt x="4226052" y="1174395"/>
                  </a:cubicBezTo>
                  <a:cubicBezTo>
                    <a:pt x="4226052" y="1194111"/>
                    <a:pt x="4219290" y="1197540"/>
                    <a:pt x="4201954" y="1195921"/>
                  </a:cubicBezTo>
                  <a:cubicBezTo>
                    <a:pt x="4076414" y="1184491"/>
                    <a:pt x="1084421" y="920839"/>
                    <a:pt x="1013174" y="912933"/>
                  </a:cubicBezTo>
                  <a:cubicBezTo>
                    <a:pt x="989933" y="910362"/>
                    <a:pt x="983266" y="915600"/>
                    <a:pt x="983742" y="939699"/>
                  </a:cubicBezTo>
                  <a:cubicBezTo>
                    <a:pt x="985266" y="1023900"/>
                    <a:pt x="984314" y="1108005"/>
                    <a:pt x="984314" y="1198207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</p:grpSp>
      <p:sp>
        <p:nvSpPr>
          <p:cNvPr id="353" name="TextBox 352">
            <a:extLst>
              <a:ext uri="{FF2B5EF4-FFF2-40B4-BE49-F238E27FC236}">
                <a16:creationId xmlns:a16="http://schemas.microsoft.com/office/drawing/2014/main" id="{0BE873B3-84F8-438C-9CA4-91E663890002}"/>
              </a:ext>
            </a:extLst>
          </p:cNvPr>
          <p:cNvSpPr txBox="1"/>
          <p:nvPr/>
        </p:nvSpPr>
        <p:spPr>
          <a:xfrm>
            <a:off x="5326470" y="2236446"/>
            <a:ext cx="195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4" name="TextBox 353">
            <a:extLst>
              <a:ext uri="{FF2B5EF4-FFF2-40B4-BE49-F238E27FC236}">
                <a16:creationId xmlns:a16="http://schemas.microsoft.com/office/drawing/2014/main" id="{5CA3589B-E4E5-4A6D-95F0-FA3CEAAA608F}"/>
              </a:ext>
            </a:extLst>
          </p:cNvPr>
          <p:cNvSpPr txBox="1"/>
          <p:nvPr/>
        </p:nvSpPr>
        <p:spPr>
          <a:xfrm>
            <a:off x="5326470" y="4215954"/>
            <a:ext cx="195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5" name="TextBox 354">
            <a:extLst>
              <a:ext uri="{FF2B5EF4-FFF2-40B4-BE49-F238E27FC236}">
                <a16:creationId xmlns:a16="http://schemas.microsoft.com/office/drawing/2014/main" id="{0EDE968A-3104-4953-8A59-536D2901A129}"/>
              </a:ext>
            </a:extLst>
          </p:cNvPr>
          <p:cNvSpPr txBox="1"/>
          <p:nvPr/>
        </p:nvSpPr>
        <p:spPr>
          <a:xfrm>
            <a:off x="4912118" y="3226200"/>
            <a:ext cx="195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56" name="TextBox 355">
            <a:extLst>
              <a:ext uri="{FF2B5EF4-FFF2-40B4-BE49-F238E27FC236}">
                <a16:creationId xmlns:a16="http://schemas.microsoft.com/office/drawing/2014/main" id="{B3A63F18-9F57-44C7-8CC8-DF771EA174AD}"/>
              </a:ext>
            </a:extLst>
          </p:cNvPr>
          <p:cNvSpPr txBox="1"/>
          <p:nvPr/>
        </p:nvSpPr>
        <p:spPr>
          <a:xfrm>
            <a:off x="4912118" y="5205707"/>
            <a:ext cx="19534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Your Text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357" name="Group 18">
            <a:extLst>
              <a:ext uri="{FF2B5EF4-FFF2-40B4-BE49-F238E27FC236}">
                <a16:creationId xmlns:a16="http://schemas.microsoft.com/office/drawing/2014/main" id="{017E97D4-8535-4346-8010-174F8E22CE18}"/>
              </a:ext>
            </a:extLst>
          </p:cNvPr>
          <p:cNvGrpSpPr/>
          <p:nvPr/>
        </p:nvGrpSpPr>
        <p:grpSpPr>
          <a:xfrm>
            <a:off x="8447392" y="1958768"/>
            <a:ext cx="3086365" cy="923330"/>
            <a:chOff x="2551704" y="4283314"/>
            <a:chExt cx="2357003" cy="923330"/>
          </a:xfrm>
        </p:grpSpPr>
        <p:sp>
          <p:nvSpPr>
            <p:cNvPr id="358" name="TextBox 357">
              <a:extLst>
                <a:ext uri="{FF2B5EF4-FFF2-40B4-BE49-F238E27FC236}">
                  <a16:creationId xmlns:a16="http://schemas.microsoft.com/office/drawing/2014/main" id="{F91DD8A7-54A4-4328-BF21-EF7E5CA222A0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59" name="TextBox 358">
              <a:extLst>
                <a:ext uri="{FF2B5EF4-FFF2-40B4-BE49-F238E27FC236}">
                  <a16:creationId xmlns:a16="http://schemas.microsoft.com/office/drawing/2014/main" id="{E7930048-182A-42AE-BFEB-E4F43242D998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0" name="Group 18">
            <a:extLst>
              <a:ext uri="{FF2B5EF4-FFF2-40B4-BE49-F238E27FC236}">
                <a16:creationId xmlns:a16="http://schemas.microsoft.com/office/drawing/2014/main" id="{67433A90-2FEB-4722-BBC9-F363E55DB5DB}"/>
              </a:ext>
            </a:extLst>
          </p:cNvPr>
          <p:cNvGrpSpPr/>
          <p:nvPr/>
        </p:nvGrpSpPr>
        <p:grpSpPr>
          <a:xfrm>
            <a:off x="8447392" y="3940484"/>
            <a:ext cx="3086365" cy="923330"/>
            <a:chOff x="2551704" y="4283314"/>
            <a:chExt cx="2357003" cy="923330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DCB62CDA-B176-4789-B810-CBE5F28F293E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AFC39AC2-5398-40E7-B1CE-A72C32609C4B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3" name="Group 18">
            <a:extLst>
              <a:ext uri="{FF2B5EF4-FFF2-40B4-BE49-F238E27FC236}">
                <a16:creationId xmlns:a16="http://schemas.microsoft.com/office/drawing/2014/main" id="{A1E42E70-2F61-486D-94BC-B1BCE442F1BE}"/>
              </a:ext>
            </a:extLst>
          </p:cNvPr>
          <p:cNvGrpSpPr/>
          <p:nvPr/>
        </p:nvGrpSpPr>
        <p:grpSpPr>
          <a:xfrm>
            <a:off x="658243" y="2949626"/>
            <a:ext cx="3086365" cy="923330"/>
            <a:chOff x="2551704" y="4283314"/>
            <a:chExt cx="2357003" cy="923330"/>
          </a:xfrm>
        </p:grpSpPr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F6692C8E-28B1-4849-B02B-1775C86F620E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472CA6C4-EDED-49BE-A886-EDC35111FF66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6" name="Group 18">
            <a:extLst>
              <a:ext uri="{FF2B5EF4-FFF2-40B4-BE49-F238E27FC236}">
                <a16:creationId xmlns:a16="http://schemas.microsoft.com/office/drawing/2014/main" id="{A1507D98-9028-4EEC-8B4F-D73027FDD641}"/>
              </a:ext>
            </a:extLst>
          </p:cNvPr>
          <p:cNvGrpSpPr/>
          <p:nvPr/>
        </p:nvGrpSpPr>
        <p:grpSpPr>
          <a:xfrm>
            <a:off x="658243" y="4931343"/>
            <a:ext cx="3086365" cy="923330"/>
            <a:chOff x="2551704" y="4283314"/>
            <a:chExt cx="2357003" cy="923330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5D79C58A-0082-4089-9CE7-5EFCA96D7D28}"/>
                </a:ext>
              </a:extLst>
            </p:cNvPr>
            <p:cNvSpPr txBox="1"/>
            <p:nvPr/>
          </p:nvSpPr>
          <p:spPr>
            <a:xfrm>
              <a:off x="2551706" y="4560313"/>
              <a:ext cx="235700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927A7554-7EDD-4079-9A93-6ADBFBC88663}"/>
                </a:ext>
              </a:extLst>
            </p:cNvPr>
            <p:cNvSpPr txBox="1"/>
            <p:nvPr/>
          </p:nvSpPr>
          <p:spPr>
            <a:xfrm>
              <a:off x="2551704" y="4283314"/>
              <a:ext cx="235700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11154</TotalTime>
  <Words>112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17</cp:revision>
  <dcterms:created xsi:type="dcterms:W3CDTF">2018-02-18T19:39:47Z</dcterms:created>
  <dcterms:modified xsi:type="dcterms:W3CDTF">2023-11-27T14:47:14Z</dcterms:modified>
</cp:coreProperties>
</file>