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32" name="Group 2">
            <a:extLst>
              <a:ext uri="{FF2B5EF4-FFF2-40B4-BE49-F238E27FC236}">
                <a16:creationId xmlns:a16="http://schemas.microsoft.com/office/drawing/2014/main" id="{C614F8F8-53AC-4EB5-955A-C5E2A1285A07}"/>
              </a:ext>
            </a:extLst>
          </p:cNvPr>
          <p:cNvGrpSpPr/>
          <p:nvPr/>
        </p:nvGrpSpPr>
        <p:grpSpPr>
          <a:xfrm>
            <a:off x="8360941" y="1708503"/>
            <a:ext cx="3026711" cy="4406337"/>
            <a:chOff x="8130688" y="1556890"/>
            <a:chExt cx="3328826" cy="4846161"/>
          </a:xfrm>
        </p:grpSpPr>
        <p:sp>
          <p:nvSpPr>
            <p:cNvPr id="1133" name="Freeform 21">
              <a:extLst>
                <a:ext uri="{FF2B5EF4-FFF2-40B4-BE49-F238E27FC236}">
                  <a16:creationId xmlns:a16="http://schemas.microsoft.com/office/drawing/2014/main" id="{A1544C37-B5BD-4B68-9A71-0C00A365F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0688" y="1841330"/>
              <a:ext cx="3328826" cy="4561721"/>
            </a:xfrm>
            <a:custGeom>
              <a:avLst/>
              <a:gdLst>
                <a:gd name="T0" fmla="*/ 353 w 353"/>
                <a:gd name="T1" fmla="*/ 461 h 485"/>
                <a:gd name="T2" fmla="*/ 329 w 353"/>
                <a:gd name="T3" fmla="*/ 485 h 485"/>
                <a:gd name="T4" fmla="*/ 24 w 353"/>
                <a:gd name="T5" fmla="*/ 485 h 485"/>
                <a:gd name="T6" fmla="*/ 0 w 353"/>
                <a:gd name="T7" fmla="*/ 461 h 485"/>
                <a:gd name="T8" fmla="*/ 0 w 353"/>
                <a:gd name="T9" fmla="*/ 24 h 485"/>
                <a:gd name="T10" fmla="*/ 24 w 353"/>
                <a:gd name="T11" fmla="*/ 0 h 485"/>
                <a:gd name="T12" fmla="*/ 329 w 353"/>
                <a:gd name="T13" fmla="*/ 0 h 485"/>
                <a:gd name="T14" fmla="*/ 353 w 353"/>
                <a:gd name="T15" fmla="*/ 24 h 485"/>
                <a:gd name="T16" fmla="*/ 353 w 353"/>
                <a:gd name="T17" fmla="*/ 461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3" h="485">
                  <a:moveTo>
                    <a:pt x="353" y="461"/>
                  </a:moveTo>
                  <a:cubicBezTo>
                    <a:pt x="353" y="475"/>
                    <a:pt x="343" y="485"/>
                    <a:pt x="329" y="485"/>
                  </a:cubicBezTo>
                  <a:cubicBezTo>
                    <a:pt x="24" y="485"/>
                    <a:pt x="24" y="485"/>
                    <a:pt x="24" y="485"/>
                  </a:cubicBezTo>
                  <a:cubicBezTo>
                    <a:pt x="11" y="485"/>
                    <a:pt x="0" y="475"/>
                    <a:pt x="0" y="46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29" y="0"/>
                    <a:pt x="329" y="0"/>
                    <a:pt x="329" y="0"/>
                  </a:cubicBezTo>
                  <a:cubicBezTo>
                    <a:pt x="343" y="0"/>
                    <a:pt x="353" y="11"/>
                    <a:pt x="353" y="24"/>
                  </a:cubicBezTo>
                  <a:lnTo>
                    <a:pt x="353" y="461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4" name="Rectangle 5">
              <a:extLst>
                <a:ext uri="{FF2B5EF4-FFF2-40B4-BE49-F238E27FC236}">
                  <a16:creationId xmlns:a16="http://schemas.microsoft.com/office/drawing/2014/main" id="{311C58C1-A518-4E43-88A3-FC46103DA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2945" y="2191312"/>
              <a:ext cx="2724311" cy="37702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5" name="Freeform 23">
              <a:extLst>
                <a:ext uri="{FF2B5EF4-FFF2-40B4-BE49-F238E27FC236}">
                  <a16:creationId xmlns:a16="http://schemas.microsoft.com/office/drawing/2014/main" id="{8A16E8F7-9303-441E-AAE4-53932888C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7040" y="2171424"/>
              <a:ext cx="2760098" cy="3810049"/>
            </a:xfrm>
            <a:custGeom>
              <a:avLst/>
              <a:gdLst>
                <a:gd name="T0" fmla="*/ 689 w 694"/>
                <a:gd name="T1" fmla="*/ 953 h 958"/>
                <a:gd name="T2" fmla="*/ 689 w 694"/>
                <a:gd name="T3" fmla="*/ 948 h 958"/>
                <a:gd name="T4" fmla="*/ 9 w 694"/>
                <a:gd name="T5" fmla="*/ 948 h 958"/>
                <a:gd name="T6" fmla="*/ 9 w 694"/>
                <a:gd name="T7" fmla="*/ 9 h 958"/>
                <a:gd name="T8" fmla="*/ 684 w 694"/>
                <a:gd name="T9" fmla="*/ 9 h 958"/>
                <a:gd name="T10" fmla="*/ 684 w 694"/>
                <a:gd name="T11" fmla="*/ 953 h 958"/>
                <a:gd name="T12" fmla="*/ 689 w 694"/>
                <a:gd name="T13" fmla="*/ 953 h 958"/>
                <a:gd name="T14" fmla="*/ 689 w 694"/>
                <a:gd name="T15" fmla="*/ 948 h 958"/>
                <a:gd name="T16" fmla="*/ 689 w 694"/>
                <a:gd name="T17" fmla="*/ 953 h 958"/>
                <a:gd name="T18" fmla="*/ 694 w 694"/>
                <a:gd name="T19" fmla="*/ 953 h 958"/>
                <a:gd name="T20" fmla="*/ 694 w 694"/>
                <a:gd name="T21" fmla="*/ 0 h 958"/>
                <a:gd name="T22" fmla="*/ 0 w 694"/>
                <a:gd name="T23" fmla="*/ 0 h 958"/>
                <a:gd name="T24" fmla="*/ 0 w 694"/>
                <a:gd name="T25" fmla="*/ 958 h 958"/>
                <a:gd name="T26" fmla="*/ 694 w 694"/>
                <a:gd name="T27" fmla="*/ 958 h 958"/>
                <a:gd name="T28" fmla="*/ 694 w 694"/>
                <a:gd name="T29" fmla="*/ 953 h 958"/>
                <a:gd name="T30" fmla="*/ 689 w 694"/>
                <a:gd name="T31" fmla="*/ 953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4" h="958">
                  <a:moveTo>
                    <a:pt x="689" y="953"/>
                  </a:moveTo>
                  <a:lnTo>
                    <a:pt x="689" y="948"/>
                  </a:lnTo>
                  <a:lnTo>
                    <a:pt x="9" y="948"/>
                  </a:lnTo>
                  <a:lnTo>
                    <a:pt x="9" y="9"/>
                  </a:lnTo>
                  <a:lnTo>
                    <a:pt x="684" y="9"/>
                  </a:lnTo>
                  <a:lnTo>
                    <a:pt x="684" y="953"/>
                  </a:lnTo>
                  <a:lnTo>
                    <a:pt x="689" y="953"/>
                  </a:lnTo>
                  <a:lnTo>
                    <a:pt x="689" y="948"/>
                  </a:lnTo>
                  <a:lnTo>
                    <a:pt x="689" y="953"/>
                  </a:lnTo>
                  <a:lnTo>
                    <a:pt x="694" y="953"/>
                  </a:lnTo>
                  <a:lnTo>
                    <a:pt x="694" y="0"/>
                  </a:lnTo>
                  <a:lnTo>
                    <a:pt x="0" y="0"/>
                  </a:lnTo>
                  <a:lnTo>
                    <a:pt x="0" y="958"/>
                  </a:lnTo>
                  <a:lnTo>
                    <a:pt x="694" y="958"/>
                  </a:lnTo>
                  <a:lnTo>
                    <a:pt x="694" y="953"/>
                  </a:lnTo>
                  <a:lnTo>
                    <a:pt x="689" y="9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Freeform: Shape 7">
              <a:extLst>
                <a:ext uri="{FF2B5EF4-FFF2-40B4-BE49-F238E27FC236}">
                  <a16:creationId xmlns:a16="http://schemas.microsoft.com/office/drawing/2014/main" id="{2967E104-CD8C-4D05-B93F-9B6CE8AD0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1798" y="3324975"/>
              <a:ext cx="1764666" cy="2410122"/>
            </a:xfrm>
            <a:custGeom>
              <a:avLst/>
              <a:gdLst>
                <a:gd name="connsiteX0" fmla="*/ 27458 w 277014"/>
                <a:gd name="connsiteY0" fmla="*/ 286961 h 301384"/>
                <a:gd name="connsiteX1" fmla="*/ 250055 w 277014"/>
                <a:gd name="connsiteY1" fmla="*/ 286961 h 301384"/>
                <a:gd name="connsiteX2" fmla="*/ 257121 w 277014"/>
                <a:gd name="connsiteY2" fmla="*/ 294173 h 301384"/>
                <a:gd name="connsiteX3" fmla="*/ 250055 w 277014"/>
                <a:gd name="connsiteY3" fmla="*/ 301384 h 301384"/>
                <a:gd name="connsiteX4" fmla="*/ 27458 w 277014"/>
                <a:gd name="connsiteY4" fmla="*/ 301384 h 301384"/>
                <a:gd name="connsiteX5" fmla="*/ 20391 w 277014"/>
                <a:gd name="connsiteY5" fmla="*/ 294173 h 301384"/>
                <a:gd name="connsiteX6" fmla="*/ 27458 w 277014"/>
                <a:gd name="connsiteY6" fmla="*/ 286961 h 301384"/>
                <a:gd name="connsiteX7" fmla="*/ 7073 w 277014"/>
                <a:gd name="connsiteY7" fmla="*/ 238720 h 301384"/>
                <a:gd name="connsiteX8" fmla="*/ 269941 w 277014"/>
                <a:gd name="connsiteY8" fmla="*/ 238720 h 301384"/>
                <a:gd name="connsiteX9" fmla="*/ 277014 w 277014"/>
                <a:gd name="connsiteY9" fmla="*/ 245932 h 301384"/>
                <a:gd name="connsiteX10" fmla="*/ 269941 w 277014"/>
                <a:gd name="connsiteY10" fmla="*/ 253143 h 301384"/>
                <a:gd name="connsiteX11" fmla="*/ 7073 w 277014"/>
                <a:gd name="connsiteY11" fmla="*/ 253143 h 301384"/>
                <a:gd name="connsiteX12" fmla="*/ 0 w 277014"/>
                <a:gd name="connsiteY12" fmla="*/ 245932 h 301384"/>
                <a:gd name="connsiteX13" fmla="*/ 7073 w 277014"/>
                <a:gd name="connsiteY13" fmla="*/ 238720 h 301384"/>
                <a:gd name="connsiteX14" fmla="*/ 27458 w 277014"/>
                <a:gd name="connsiteY14" fmla="*/ 191971 h 301384"/>
                <a:gd name="connsiteX15" fmla="*/ 250055 w 277014"/>
                <a:gd name="connsiteY15" fmla="*/ 191971 h 301384"/>
                <a:gd name="connsiteX16" fmla="*/ 257121 w 277014"/>
                <a:gd name="connsiteY16" fmla="*/ 198933 h 301384"/>
                <a:gd name="connsiteX17" fmla="*/ 250055 w 277014"/>
                <a:gd name="connsiteY17" fmla="*/ 205896 h 301384"/>
                <a:gd name="connsiteX18" fmla="*/ 27458 w 277014"/>
                <a:gd name="connsiteY18" fmla="*/ 205896 h 301384"/>
                <a:gd name="connsiteX19" fmla="*/ 20391 w 277014"/>
                <a:gd name="connsiteY19" fmla="*/ 198933 h 301384"/>
                <a:gd name="connsiteX20" fmla="*/ 27458 w 277014"/>
                <a:gd name="connsiteY20" fmla="*/ 191971 h 301384"/>
                <a:gd name="connsiteX21" fmla="*/ 7073 w 277014"/>
                <a:gd name="connsiteY21" fmla="*/ 143729 h 301384"/>
                <a:gd name="connsiteX22" fmla="*/ 269941 w 277014"/>
                <a:gd name="connsiteY22" fmla="*/ 143729 h 301384"/>
                <a:gd name="connsiteX23" fmla="*/ 277014 w 277014"/>
                <a:gd name="connsiteY23" fmla="*/ 150691 h 301384"/>
                <a:gd name="connsiteX24" fmla="*/ 269941 w 277014"/>
                <a:gd name="connsiteY24" fmla="*/ 157654 h 301384"/>
                <a:gd name="connsiteX25" fmla="*/ 7073 w 277014"/>
                <a:gd name="connsiteY25" fmla="*/ 157654 h 301384"/>
                <a:gd name="connsiteX26" fmla="*/ 0 w 277014"/>
                <a:gd name="connsiteY26" fmla="*/ 150691 h 301384"/>
                <a:gd name="connsiteX27" fmla="*/ 7073 w 277014"/>
                <a:gd name="connsiteY27" fmla="*/ 143729 h 301384"/>
                <a:gd name="connsiteX28" fmla="*/ 27458 w 277014"/>
                <a:gd name="connsiteY28" fmla="*/ 95488 h 301384"/>
                <a:gd name="connsiteX29" fmla="*/ 250055 w 277014"/>
                <a:gd name="connsiteY29" fmla="*/ 95488 h 301384"/>
                <a:gd name="connsiteX30" fmla="*/ 257121 w 277014"/>
                <a:gd name="connsiteY30" fmla="*/ 102450 h 301384"/>
                <a:gd name="connsiteX31" fmla="*/ 250055 w 277014"/>
                <a:gd name="connsiteY31" fmla="*/ 109413 h 301384"/>
                <a:gd name="connsiteX32" fmla="*/ 27458 w 277014"/>
                <a:gd name="connsiteY32" fmla="*/ 109413 h 301384"/>
                <a:gd name="connsiteX33" fmla="*/ 20391 w 277014"/>
                <a:gd name="connsiteY33" fmla="*/ 102450 h 301384"/>
                <a:gd name="connsiteX34" fmla="*/ 27458 w 277014"/>
                <a:gd name="connsiteY34" fmla="*/ 95488 h 301384"/>
                <a:gd name="connsiteX35" fmla="*/ 7073 w 277014"/>
                <a:gd name="connsiteY35" fmla="*/ 47247 h 301384"/>
                <a:gd name="connsiteX36" fmla="*/ 269941 w 277014"/>
                <a:gd name="connsiteY36" fmla="*/ 47247 h 301384"/>
                <a:gd name="connsiteX37" fmla="*/ 277014 w 277014"/>
                <a:gd name="connsiteY37" fmla="*/ 54209 h 301384"/>
                <a:gd name="connsiteX38" fmla="*/ 269941 w 277014"/>
                <a:gd name="connsiteY38" fmla="*/ 61172 h 301384"/>
                <a:gd name="connsiteX39" fmla="*/ 7073 w 277014"/>
                <a:gd name="connsiteY39" fmla="*/ 61172 h 301384"/>
                <a:gd name="connsiteX40" fmla="*/ 0 w 277014"/>
                <a:gd name="connsiteY40" fmla="*/ 54209 h 301384"/>
                <a:gd name="connsiteX41" fmla="*/ 7073 w 277014"/>
                <a:gd name="connsiteY41" fmla="*/ 47247 h 301384"/>
                <a:gd name="connsiteX42" fmla="*/ 27458 w 277014"/>
                <a:gd name="connsiteY42" fmla="*/ 0 h 301384"/>
                <a:gd name="connsiteX43" fmla="*/ 250055 w 277014"/>
                <a:gd name="connsiteY43" fmla="*/ 0 h 301384"/>
                <a:gd name="connsiteX44" fmla="*/ 257121 w 277014"/>
                <a:gd name="connsiteY44" fmla="*/ 7211 h 301384"/>
                <a:gd name="connsiteX45" fmla="*/ 250055 w 277014"/>
                <a:gd name="connsiteY45" fmla="*/ 14423 h 301384"/>
                <a:gd name="connsiteX46" fmla="*/ 27458 w 277014"/>
                <a:gd name="connsiteY46" fmla="*/ 14423 h 301384"/>
                <a:gd name="connsiteX47" fmla="*/ 20391 w 277014"/>
                <a:gd name="connsiteY47" fmla="*/ 7211 h 301384"/>
                <a:gd name="connsiteX48" fmla="*/ 27458 w 277014"/>
                <a:gd name="connsiteY48" fmla="*/ 0 h 30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7014" h="301384">
                  <a:moveTo>
                    <a:pt x="27458" y="286961"/>
                  </a:moveTo>
                  <a:cubicBezTo>
                    <a:pt x="27458" y="286961"/>
                    <a:pt x="27458" y="286961"/>
                    <a:pt x="250055" y="286961"/>
                  </a:cubicBezTo>
                  <a:cubicBezTo>
                    <a:pt x="254766" y="286961"/>
                    <a:pt x="257121" y="290567"/>
                    <a:pt x="257121" y="294173"/>
                  </a:cubicBezTo>
                  <a:cubicBezTo>
                    <a:pt x="257121" y="297778"/>
                    <a:pt x="254766" y="301384"/>
                    <a:pt x="250055" y="301384"/>
                  </a:cubicBezTo>
                  <a:cubicBezTo>
                    <a:pt x="250055" y="301384"/>
                    <a:pt x="250055" y="301384"/>
                    <a:pt x="27458" y="301384"/>
                  </a:cubicBezTo>
                  <a:cubicBezTo>
                    <a:pt x="23924" y="301384"/>
                    <a:pt x="20391" y="297778"/>
                    <a:pt x="20391" y="294173"/>
                  </a:cubicBezTo>
                  <a:cubicBezTo>
                    <a:pt x="20391" y="290567"/>
                    <a:pt x="23924" y="286961"/>
                    <a:pt x="27458" y="286961"/>
                  </a:cubicBezTo>
                  <a:close/>
                  <a:moveTo>
                    <a:pt x="7073" y="238720"/>
                  </a:moveTo>
                  <a:cubicBezTo>
                    <a:pt x="7073" y="238720"/>
                    <a:pt x="7073" y="238720"/>
                    <a:pt x="269941" y="238720"/>
                  </a:cubicBezTo>
                  <a:cubicBezTo>
                    <a:pt x="273478" y="238720"/>
                    <a:pt x="277014" y="242326"/>
                    <a:pt x="277014" y="245932"/>
                  </a:cubicBezTo>
                  <a:cubicBezTo>
                    <a:pt x="277014" y="250739"/>
                    <a:pt x="273478" y="253143"/>
                    <a:pt x="269941" y="253143"/>
                  </a:cubicBezTo>
                  <a:cubicBezTo>
                    <a:pt x="269941" y="253143"/>
                    <a:pt x="269941" y="253143"/>
                    <a:pt x="7073" y="253143"/>
                  </a:cubicBezTo>
                  <a:cubicBezTo>
                    <a:pt x="3536" y="253143"/>
                    <a:pt x="0" y="250739"/>
                    <a:pt x="0" y="245932"/>
                  </a:cubicBezTo>
                  <a:cubicBezTo>
                    <a:pt x="0" y="242326"/>
                    <a:pt x="3536" y="238720"/>
                    <a:pt x="7073" y="238720"/>
                  </a:cubicBezTo>
                  <a:close/>
                  <a:moveTo>
                    <a:pt x="27458" y="191971"/>
                  </a:moveTo>
                  <a:cubicBezTo>
                    <a:pt x="27458" y="191971"/>
                    <a:pt x="27458" y="191971"/>
                    <a:pt x="250055" y="191971"/>
                  </a:cubicBezTo>
                  <a:cubicBezTo>
                    <a:pt x="254766" y="191971"/>
                    <a:pt x="257121" y="194292"/>
                    <a:pt x="257121" y="198933"/>
                  </a:cubicBezTo>
                  <a:cubicBezTo>
                    <a:pt x="257121" y="202415"/>
                    <a:pt x="254766" y="205896"/>
                    <a:pt x="250055" y="205896"/>
                  </a:cubicBezTo>
                  <a:cubicBezTo>
                    <a:pt x="250055" y="205896"/>
                    <a:pt x="250055" y="205896"/>
                    <a:pt x="27458" y="205896"/>
                  </a:cubicBezTo>
                  <a:cubicBezTo>
                    <a:pt x="23924" y="205896"/>
                    <a:pt x="20391" y="202415"/>
                    <a:pt x="20391" y="198933"/>
                  </a:cubicBezTo>
                  <a:cubicBezTo>
                    <a:pt x="20391" y="194292"/>
                    <a:pt x="23924" y="191971"/>
                    <a:pt x="27458" y="191971"/>
                  </a:cubicBezTo>
                  <a:close/>
                  <a:moveTo>
                    <a:pt x="7073" y="143729"/>
                  </a:moveTo>
                  <a:cubicBezTo>
                    <a:pt x="7073" y="143729"/>
                    <a:pt x="7073" y="143729"/>
                    <a:pt x="269941" y="143729"/>
                  </a:cubicBezTo>
                  <a:cubicBezTo>
                    <a:pt x="273478" y="143729"/>
                    <a:pt x="277014" y="147210"/>
                    <a:pt x="277014" y="150691"/>
                  </a:cubicBezTo>
                  <a:cubicBezTo>
                    <a:pt x="277014" y="154173"/>
                    <a:pt x="273478" y="157654"/>
                    <a:pt x="269941" y="157654"/>
                  </a:cubicBezTo>
                  <a:cubicBezTo>
                    <a:pt x="269941" y="157654"/>
                    <a:pt x="269941" y="157654"/>
                    <a:pt x="7073" y="157654"/>
                  </a:cubicBezTo>
                  <a:cubicBezTo>
                    <a:pt x="3536" y="157654"/>
                    <a:pt x="0" y="154173"/>
                    <a:pt x="0" y="150691"/>
                  </a:cubicBezTo>
                  <a:cubicBezTo>
                    <a:pt x="0" y="147210"/>
                    <a:pt x="3536" y="143729"/>
                    <a:pt x="7073" y="143729"/>
                  </a:cubicBezTo>
                  <a:close/>
                  <a:moveTo>
                    <a:pt x="27458" y="95488"/>
                  </a:moveTo>
                  <a:cubicBezTo>
                    <a:pt x="27458" y="95488"/>
                    <a:pt x="27458" y="95488"/>
                    <a:pt x="250055" y="95488"/>
                  </a:cubicBezTo>
                  <a:cubicBezTo>
                    <a:pt x="254766" y="95488"/>
                    <a:pt x="257121" y="98969"/>
                    <a:pt x="257121" y="102450"/>
                  </a:cubicBezTo>
                  <a:cubicBezTo>
                    <a:pt x="257121" y="107092"/>
                    <a:pt x="254766" y="109413"/>
                    <a:pt x="250055" y="109413"/>
                  </a:cubicBezTo>
                  <a:cubicBezTo>
                    <a:pt x="250055" y="109413"/>
                    <a:pt x="250055" y="109413"/>
                    <a:pt x="27458" y="109413"/>
                  </a:cubicBezTo>
                  <a:cubicBezTo>
                    <a:pt x="23924" y="109413"/>
                    <a:pt x="20391" y="107092"/>
                    <a:pt x="20391" y="102450"/>
                  </a:cubicBezTo>
                  <a:cubicBezTo>
                    <a:pt x="20391" y="98969"/>
                    <a:pt x="23924" y="95488"/>
                    <a:pt x="27458" y="95488"/>
                  </a:cubicBezTo>
                  <a:close/>
                  <a:moveTo>
                    <a:pt x="7073" y="47247"/>
                  </a:moveTo>
                  <a:cubicBezTo>
                    <a:pt x="7073" y="47247"/>
                    <a:pt x="7073" y="47247"/>
                    <a:pt x="269941" y="47247"/>
                  </a:cubicBezTo>
                  <a:cubicBezTo>
                    <a:pt x="273478" y="47247"/>
                    <a:pt x="277014" y="50728"/>
                    <a:pt x="277014" y="54209"/>
                  </a:cubicBezTo>
                  <a:cubicBezTo>
                    <a:pt x="277014" y="58851"/>
                    <a:pt x="273478" y="61172"/>
                    <a:pt x="269941" y="61172"/>
                  </a:cubicBezTo>
                  <a:cubicBezTo>
                    <a:pt x="269941" y="61172"/>
                    <a:pt x="269941" y="61172"/>
                    <a:pt x="7073" y="61172"/>
                  </a:cubicBezTo>
                  <a:cubicBezTo>
                    <a:pt x="3536" y="61172"/>
                    <a:pt x="0" y="58851"/>
                    <a:pt x="0" y="54209"/>
                  </a:cubicBezTo>
                  <a:cubicBezTo>
                    <a:pt x="0" y="50728"/>
                    <a:pt x="3536" y="47247"/>
                    <a:pt x="7073" y="47247"/>
                  </a:cubicBezTo>
                  <a:close/>
                  <a:moveTo>
                    <a:pt x="27458" y="0"/>
                  </a:moveTo>
                  <a:cubicBezTo>
                    <a:pt x="27458" y="0"/>
                    <a:pt x="27458" y="0"/>
                    <a:pt x="250055" y="0"/>
                  </a:cubicBezTo>
                  <a:cubicBezTo>
                    <a:pt x="254766" y="0"/>
                    <a:pt x="257121" y="2404"/>
                    <a:pt x="257121" y="7211"/>
                  </a:cubicBezTo>
                  <a:cubicBezTo>
                    <a:pt x="257121" y="10817"/>
                    <a:pt x="254766" y="14423"/>
                    <a:pt x="250055" y="14423"/>
                  </a:cubicBezTo>
                  <a:cubicBezTo>
                    <a:pt x="250055" y="14423"/>
                    <a:pt x="250055" y="14423"/>
                    <a:pt x="27458" y="14423"/>
                  </a:cubicBezTo>
                  <a:cubicBezTo>
                    <a:pt x="23924" y="14423"/>
                    <a:pt x="20391" y="10817"/>
                    <a:pt x="20391" y="7211"/>
                  </a:cubicBezTo>
                  <a:cubicBezTo>
                    <a:pt x="20391" y="2404"/>
                    <a:pt x="23924" y="0"/>
                    <a:pt x="27458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37" name="Freeform: Shape 8">
              <a:extLst>
                <a:ext uri="{FF2B5EF4-FFF2-40B4-BE49-F238E27FC236}">
                  <a16:creationId xmlns:a16="http://schemas.microsoft.com/office/drawing/2014/main" id="{90A839A2-ACBD-4966-A32C-F4194B3DCBE6}"/>
                </a:ext>
              </a:extLst>
            </p:cNvPr>
            <p:cNvSpPr/>
            <p:nvPr/>
          </p:nvSpPr>
          <p:spPr>
            <a:xfrm>
              <a:off x="9037467" y="1556890"/>
              <a:ext cx="1515276" cy="841236"/>
            </a:xfrm>
            <a:custGeom>
              <a:avLst/>
              <a:gdLst>
                <a:gd name="connsiteX0" fmla="*/ 94742 w 189484"/>
                <a:gd name="connsiteY0" fmla="*/ 19975 h 105196"/>
                <a:gd name="connsiteX1" fmla="*/ 68758 w 189484"/>
                <a:gd name="connsiteY1" fmla="*/ 30738 h 105196"/>
                <a:gd name="connsiteX2" fmla="*/ 61813 w 189484"/>
                <a:gd name="connsiteY2" fmla="*/ 47505 h 105196"/>
                <a:gd name="connsiteX3" fmla="*/ 87055 w 189484"/>
                <a:gd name="connsiteY3" fmla="*/ 47505 h 105196"/>
                <a:gd name="connsiteX4" fmla="*/ 127671 w 189484"/>
                <a:gd name="connsiteY4" fmla="*/ 47505 h 105196"/>
                <a:gd name="connsiteX5" fmla="*/ 120726 w 189484"/>
                <a:gd name="connsiteY5" fmla="*/ 30738 h 105196"/>
                <a:gd name="connsiteX6" fmla="*/ 94742 w 189484"/>
                <a:gd name="connsiteY6" fmla="*/ 19975 h 105196"/>
                <a:gd name="connsiteX7" fmla="*/ 94742 w 189484"/>
                <a:gd name="connsiteY7" fmla="*/ 0 h 105196"/>
                <a:gd name="connsiteX8" fmla="*/ 134851 w 189484"/>
                <a:gd name="connsiteY8" fmla="*/ 16614 h 105196"/>
                <a:gd name="connsiteX9" fmla="*/ 147646 w 189484"/>
                <a:gd name="connsiteY9" fmla="*/ 47505 h 105196"/>
                <a:gd name="connsiteX10" fmla="*/ 148292 w 189484"/>
                <a:gd name="connsiteY10" fmla="*/ 47505 h 105196"/>
                <a:gd name="connsiteX11" fmla="*/ 189484 w 189484"/>
                <a:gd name="connsiteY11" fmla="*/ 89890 h 105196"/>
                <a:gd name="connsiteX12" fmla="*/ 174184 w 189484"/>
                <a:gd name="connsiteY12" fmla="*/ 105196 h 105196"/>
                <a:gd name="connsiteX13" fmla="*/ 15300 w 189484"/>
                <a:gd name="connsiteY13" fmla="*/ 105196 h 105196"/>
                <a:gd name="connsiteX14" fmla="*/ 0 w 189484"/>
                <a:gd name="connsiteY14" fmla="*/ 89890 h 105196"/>
                <a:gd name="connsiteX15" fmla="*/ 12358 w 189484"/>
                <a:gd name="connsiteY15" fmla="*/ 59868 h 105196"/>
                <a:gd name="connsiteX16" fmla="*/ 41729 w 189484"/>
                <a:gd name="connsiteY16" fmla="*/ 47769 h 105196"/>
                <a:gd name="connsiteX17" fmla="*/ 54634 w 189484"/>
                <a:gd name="connsiteY17" fmla="*/ 16614 h 105196"/>
                <a:gd name="connsiteX18" fmla="*/ 94742 w 189484"/>
                <a:gd name="connsiteY18" fmla="*/ 0 h 105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9484" h="105196">
                  <a:moveTo>
                    <a:pt x="94742" y="19975"/>
                  </a:moveTo>
                  <a:cubicBezTo>
                    <a:pt x="84595" y="19975"/>
                    <a:pt x="75408" y="24088"/>
                    <a:pt x="68758" y="30738"/>
                  </a:cubicBezTo>
                  <a:lnTo>
                    <a:pt x="61813" y="47505"/>
                  </a:lnTo>
                  <a:lnTo>
                    <a:pt x="87055" y="47505"/>
                  </a:lnTo>
                  <a:lnTo>
                    <a:pt x="127671" y="47505"/>
                  </a:lnTo>
                  <a:lnTo>
                    <a:pt x="120726" y="30738"/>
                  </a:lnTo>
                  <a:cubicBezTo>
                    <a:pt x="114076" y="24088"/>
                    <a:pt x="104890" y="19975"/>
                    <a:pt x="94742" y="19975"/>
                  </a:cubicBezTo>
                  <a:close/>
                  <a:moveTo>
                    <a:pt x="94742" y="0"/>
                  </a:moveTo>
                  <a:cubicBezTo>
                    <a:pt x="110406" y="0"/>
                    <a:pt x="124586" y="6349"/>
                    <a:pt x="134851" y="16614"/>
                  </a:cubicBezTo>
                  <a:lnTo>
                    <a:pt x="147646" y="47505"/>
                  </a:lnTo>
                  <a:lnTo>
                    <a:pt x="148292" y="47505"/>
                  </a:lnTo>
                  <a:cubicBezTo>
                    <a:pt x="171830" y="47505"/>
                    <a:pt x="189484" y="66343"/>
                    <a:pt x="189484" y="89890"/>
                  </a:cubicBezTo>
                  <a:cubicBezTo>
                    <a:pt x="189484" y="98132"/>
                    <a:pt x="182423" y="105196"/>
                    <a:pt x="174184" y="105196"/>
                  </a:cubicBezTo>
                  <a:cubicBezTo>
                    <a:pt x="174184" y="105196"/>
                    <a:pt x="174184" y="105196"/>
                    <a:pt x="15300" y="105196"/>
                  </a:cubicBezTo>
                  <a:cubicBezTo>
                    <a:pt x="7061" y="105196"/>
                    <a:pt x="0" y="98132"/>
                    <a:pt x="0" y="89890"/>
                  </a:cubicBezTo>
                  <a:cubicBezTo>
                    <a:pt x="0" y="78117"/>
                    <a:pt x="4708" y="67520"/>
                    <a:pt x="12358" y="59868"/>
                  </a:cubicBezTo>
                  <a:lnTo>
                    <a:pt x="41729" y="47769"/>
                  </a:lnTo>
                  <a:lnTo>
                    <a:pt x="54634" y="16614"/>
                  </a:lnTo>
                  <a:cubicBezTo>
                    <a:pt x="64898" y="6349"/>
                    <a:pt x="79079" y="0"/>
                    <a:pt x="947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38" name="Chevron 2">
              <a:extLst>
                <a:ext uri="{FF2B5EF4-FFF2-40B4-BE49-F238E27FC236}">
                  <a16:creationId xmlns:a16="http://schemas.microsoft.com/office/drawing/2014/main" id="{AEAF3340-5562-4539-B8D6-6BEF9CD765AD}"/>
                </a:ext>
              </a:extLst>
            </p:cNvPr>
            <p:cNvSpPr/>
            <p:nvPr/>
          </p:nvSpPr>
          <p:spPr>
            <a:xfrm rot="5400000">
              <a:off x="8610212" y="3263796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39" name="Chevron 2">
              <a:extLst>
                <a:ext uri="{FF2B5EF4-FFF2-40B4-BE49-F238E27FC236}">
                  <a16:creationId xmlns:a16="http://schemas.microsoft.com/office/drawing/2014/main" id="{78F11849-8954-4620-9872-E52FBA547DB0}"/>
                </a:ext>
              </a:extLst>
            </p:cNvPr>
            <p:cNvSpPr/>
            <p:nvPr/>
          </p:nvSpPr>
          <p:spPr>
            <a:xfrm rot="5400000">
              <a:off x="8616757" y="3920700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40" name="Chevron 2">
              <a:extLst>
                <a:ext uri="{FF2B5EF4-FFF2-40B4-BE49-F238E27FC236}">
                  <a16:creationId xmlns:a16="http://schemas.microsoft.com/office/drawing/2014/main" id="{B28553CB-CD9A-4920-9FF9-F48403D5481A}"/>
                </a:ext>
              </a:extLst>
            </p:cNvPr>
            <p:cNvSpPr/>
            <p:nvPr/>
          </p:nvSpPr>
          <p:spPr>
            <a:xfrm rot="5400000">
              <a:off x="8623301" y="4577602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41" name="Chevron 2">
              <a:extLst>
                <a:ext uri="{FF2B5EF4-FFF2-40B4-BE49-F238E27FC236}">
                  <a16:creationId xmlns:a16="http://schemas.microsoft.com/office/drawing/2014/main" id="{1C9DAA87-EFE9-480A-8F28-6CF6D543E8E0}"/>
                </a:ext>
              </a:extLst>
            </p:cNvPr>
            <p:cNvSpPr/>
            <p:nvPr/>
          </p:nvSpPr>
          <p:spPr>
            <a:xfrm rot="5400000">
              <a:off x="8629845" y="5234505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1142" name="TextBox 1141">
            <a:extLst>
              <a:ext uri="{FF2B5EF4-FFF2-40B4-BE49-F238E27FC236}">
                <a16:creationId xmlns:a16="http://schemas.microsoft.com/office/drawing/2014/main" id="{F8AF7307-9CDE-4F9D-ADD4-25FA849C681F}"/>
              </a:ext>
            </a:extLst>
          </p:cNvPr>
          <p:cNvSpPr txBox="1"/>
          <p:nvPr/>
        </p:nvSpPr>
        <p:spPr>
          <a:xfrm>
            <a:off x="836848" y="3433794"/>
            <a:ext cx="193984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3" name="TextBox 1142">
            <a:extLst>
              <a:ext uri="{FF2B5EF4-FFF2-40B4-BE49-F238E27FC236}">
                <a16:creationId xmlns:a16="http://schemas.microsoft.com/office/drawing/2014/main" id="{F4DAE9AD-4680-48EC-931E-43B0F9FC3D05}"/>
              </a:ext>
            </a:extLst>
          </p:cNvPr>
          <p:cNvSpPr txBox="1"/>
          <p:nvPr/>
        </p:nvSpPr>
        <p:spPr>
          <a:xfrm>
            <a:off x="3069244" y="3433794"/>
            <a:ext cx="1939849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4" name="TextBox 1143">
            <a:extLst>
              <a:ext uri="{FF2B5EF4-FFF2-40B4-BE49-F238E27FC236}">
                <a16:creationId xmlns:a16="http://schemas.microsoft.com/office/drawing/2014/main" id="{C6A3E919-D0B1-4EC0-9FC9-AAABFA10DBBB}"/>
              </a:ext>
            </a:extLst>
          </p:cNvPr>
          <p:cNvSpPr txBox="1"/>
          <p:nvPr/>
        </p:nvSpPr>
        <p:spPr>
          <a:xfrm>
            <a:off x="5301639" y="3433794"/>
            <a:ext cx="2215196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45" name="Group 111">
            <a:extLst>
              <a:ext uri="{FF2B5EF4-FFF2-40B4-BE49-F238E27FC236}">
                <a16:creationId xmlns:a16="http://schemas.microsoft.com/office/drawing/2014/main" id="{77413958-A1BE-4D27-A1F9-2C7E8F6A4411}"/>
              </a:ext>
            </a:extLst>
          </p:cNvPr>
          <p:cNvGrpSpPr/>
          <p:nvPr/>
        </p:nvGrpSpPr>
        <p:grpSpPr>
          <a:xfrm>
            <a:off x="871757" y="3974382"/>
            <a:ext cx="1869058" cy="2236548"/>
            <a:chOff x="-475010" y="1042170"/>
            <a:chExt cx="3859356" cy="2236548"/>
          </a:xfrm>
        </p:grpSpPr>
        <p:sp>
          <p:nvSpPr>
            <p:cNvPr id="1146" name="TextBox 1145">
              <a:extLst>
                <a:ext uri="{FF2B5EF4-FFF2-40B4-BE49-F238E27FC236}">
                  <a16:creationId xmlns:a16="http://schemas.microsoft.com/office/drawing/2014/main" id="{A781CE34-CAB5-4262-A401-CB8B7570639E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147" name="TextBox 1146">
              <a:extLst>
                <a:ext uri="{FF2B5EF4-FFF2-40B4-BE49-F238E27FC236}">
                  <a16:creationId xmlns:a16="http://schemas.microsoft.com/office/drawing/2014/main" id="{964B0B90-EFA9-4678-9BE7-1BC3CF62D62C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 </a:t>
              </a:r>
            </a:p>
          </p:txBody>
        </p:sp>
      </p:grpSp>
      <p:grpSp>
        <p:nvGrpSpPr>
          <p:cNvPr id="1148" name="Group 114">
            <a:extLst>
              <a:ext uri="{FF2B5EF4-FFF2-40B4-BE49-F238E27FC236}">
                <a16:creationId xmlns:a16="http://schemas.microsoft.com/office/drawing/2014/main" id="{536A75FF-EE7D-41EB-8D78-78DA13BB7425}"/>
              </a:ext>
            </a:extLst>
          </p:cNvPr>
          <p:cNvGrpSpPr/>
          <p:nvPr/>
        </p:nvGrpSpPr>
        <p:grpSpPr>
          <a:xfrm>
            <a:off x="3173233" y="3974382"/>
            <a:ext cx="1869058" cy="2236548"/>
            <a:chOff x="-475010" y="1042170"/>
            <a:chExt cx="3859356" cy="2236548"/>
          </a:xfrm>
        </p:grpSpPr>
        <p:sp>
          <p:nvSpPr>
            <p:cNvPr id="1149" name="TextBox 1148">
              <a:extLst>
                <a:ext uri="{FF2B5EF4-FFF2-40B4-BE49-F238E27FC236}">
                  <a16:creationId xmlns:a16="http://schemas.microsoft.com/office/drawing/2014/main" id="{97BD6EAC-2B6D-4B80-BBD4-E1AA9246C3E8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150" name="TextBox 1149">
              <a:extLst>
                <a:ext uri="{FF2B5EF4-FFF2-40B4-BE49-F238E27FC236}">
                  <a16:creationId xmlns:a16="http://schemas.microsoft.com/office/drawing/2014/main" id="{D55ECC27-44CE-4A74-9D4D-5BCB67DBECC3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 </a:t>
              </a:r>
            </a:p>
          </p:txBody>
        </p:sp>
      </p:grpSp>
      <p:grpSp>
        <p:nvGrpSpPr>
          <p:cNvPr id="1151" name="Group 117">
            <a:extLst>
              <a:ext uri="{FF2B5EF4-FFF2-40B4-BE49-F238E27FC236}">
                <a16:creationId xmlns:a16="http://schemas.microsoft.com/office/drawing/2014/main" id="{324C55A4-E287-4989-B32E-4CF0B20E1C2B}"/>
              </a:ext>
            </a:extLst>
          </p:cNvPr>
          <p:cNvGrpSpPr/>
          <p:nvPr/>
        </p:nvGrpSpPr>
        <p:grpSpPr>
          <a:xfrm>
            <a:off x="5474708" y="3974382"/>
            <a:ext cx="1869058" cy="2236548"/>
            <a:chOff x="-475010" y="1042170"/>
            <a:chExt cx="3859356" cy="2236548"/>
          </a:xfrm>
        </p:grpSpPr>
        <p:sp>
          <p:nvSpPr>
            <p:cNvPr id="1152" name="TextBox 1151">
              <a:extLst>
                <a:ext uri="{FF2B5EF4-FFF2-40B4-BE49-F238E27FC236}">
                  <a16:creationId xmlns:a16="http://schemas.microsoft.com/office/drawing/2014/main" id="{A812031B-463C-49CA-A33E-13459FCDA307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6E6835E2-8A25-4174-B5B6-AFCCDE1277D7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 </a:t>
              </a:r>
            </a:p>
          </p:txBody>
        </p:sp>
      </p:grpSp>
      <p:sp>
        <p:nvSpPr>
          <p:cNvPr id="1154" name="TextBox 1153">
            <a:extLst>
              <a:ext uri="{FF2B5EF4-FFF2-40B4-BE49-F238E27FC236}">
                <a16:creationId xmlns:a16="http://schemas.microsoft.com/office/drawing/2014/main" id="{4209B6FF-7EE5-4C1E-A5FE-2DAB0CFED070}"/>
              </a:ext>
            </a:extLst>
          </p:cNvPr>
          <p:cNvSpPr txBox="1"/>
          <p:nvPr/>
        </p:nvSpPr>
        <p:spPr>
          <a:xfrm>
            <a:off x="8753960" y="2544980"/>
            <a:ext cx="22406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Content Here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155" name="그룹 1154">
            <a:extLst>
              <a:ext uri="{FF2B5EF4-FFF2-40B4-BE49-F238E27FC236}">
                <a16:creationId xmlns:a16="http://schemas.microsoft.com/office/drawing/2014/main" id="{AD55AC01-E85D-4E95-A3CB-8FDA31B88C19}"/>
              </a:ext>
            </a:extLst>
          </p:cNvPr>
          <p:cNvGrpSpPr/>
          <p:nvPr/>
        </p:nvGrpSpPr>
        <p:grpSpPr>
          <a:xfrm>
            <a:off x="1014862" y="1996714"/>
            <a:ext cx="1597099" cy="1135944"/>
            <a:chOff x="1901513" y="1817856"/>
            <a:chExt cx="2196829" cy="1562505"/>
          </a:xfrm>
          <a:solidFill>
            <a:schemeClr val="accent4"/>
          </a:solidFill>
        </p:grpSpPr>
        <p:sp>
          <p:nvSpPr>
            <p:cNvPr id="1156" name="자유형: 도형 1155">
              <a:extLst>
                <a:ext uri="{FF2B5EF4-FFF2-40B4-BE49-F238E27FC236}">
                  <a16:creationId xmlns:a16="http://schemas.microsoft.com/office/drawing/2014/main" id="{8D588EFB-1FE4-4260-A374-CF2762EB0F27}"/>
                </a:ext>
              </a:extLst>
            </p:cNvPr>
            <p:cNvSpPr/>
            <p:nvPr/>
          </p:nvSpPr>
          <p:spPr>
            <a:xfrm>
              <a:off x="1901513" y="3137170"/>
              <a:ext cx="2196829" cy="243191"/>
            </a:xfrm>
            <a:custGeom>
              <a:avLst/>
              <a:gdLst>
                <a:gd name="connsiteX0" fmla="*/ 0 w 2196829"/>
                <a:gd name="connsiteY0" fmla="*/ 24319 h 243191"/>
                <a:gd name="connsiteX1" fmla="*/ 0 w 2196829"/>
                <a:gd name="connsiteY1" fmla="*/ 218872 h 243191"/>
                <a:gd name="connsiteX2" fmla="*/ 24319 w 2196829"/>
                <a:gd name="connsiteY2" fmla="*/ 243191 h 243191"/>
                <a:gd name="connsiteX3" fmla="*/ 2172511 w 2196829"/>
                <a:gd name="connsiteY3" fmla="*/ 243191 h 243191"/>
                <a:gd name="connsiteX4" fmla="*/ 2196830 w 2196829"/>
                <a:gd name="connsiteY4" fmla="*/ 218872 h 243191"/>
                <a:gd name="connsiteX5" fmla="*/ 2196830 w 2196829"/>
                <a:gd name="connsiteY5" fmla="*/ 24319 h 243191"/>
                <a:gd name="connsiteX6" fmla="*/ 2172511 w 2196829"/>
                <a:gd name="connsiteY6" fmla="*/ 0 h 243191"/>
                <a:gd name="connsiteX7" fmla="*/ 24319 w 2196829"/>
                <a:gd name="connsiteY7" fmla="*/ 0 h 243191"/>
                <a:gd name="connsiteX8" fmla="*/ 0 w 2196829"/>
                <a:gd name="connsiteY8" fmla="*/ 24319 h 243191"/>
                <a:gd name="connsiteX9" fmla="*/ 879543 w 2196829"/>
                <a:gd name="connsiteY9" fmla="*/ 194553 h 243191"/>
                <a:gd name="connsiteX10" fmla="*/ 174287 w 2196829"/>
                <a:gd name="connsiteY10" fmla="*/ 194553 h 243191"/>
                <a:gd name="connsiteX11" fmla="*/ 154021 w 2196829"/>
                <a:gd name="connsiteY11" fmla="*/ 174287 h 243191"/>
                <a:gd name="connsiteX12" fmla="*/ 154021 w 2196829"/>
                <a:gd name="connsiteY12" fmla="*/ 68904 h 243191"/>
                <a:gd name="connsiteX13" fmla="*/ 174287 w 2196829"/>
                <a:gd name="connsiteY13" fmla="*/ 48638 h 243191"/>
                <a:gd name="connsiteX14" fmla="*/ 879543 w 2196829"/>
                <a:gd name="connsiteY14" fmla="*/ 48638 h 243191"/>
                <a:gd name="connsiteX15" fmla="*/ 899809 w 2196829"/>
                <a:gd name="connsiteY15" fmla="*/ 68904 h 243191"/>
                <a:gd name="connsiteX16" fmla="*/ 899809 w 2196829"/>
                <a:gd name="connsiteY16" fmla="*/ 174287 h 243191"/>
                <a:gd name="connsiteX17" fmla="*/ 879543 w 2196829"/>
                <a:gd name="connsiteY17" fmla="*/ 194553 h 243191"/>
                <a:gd name="connsiteX18" fmla="*/ 2028623 w 2196829"/>
                <a:gd name="connsiteY18" fmla="*/ 194553 h 243191"/>
                <a:gd name="connsiteX19" fmla="*/ 1311208 w 2196829"/>
                <a:gd name="connsiteY19" fmla="*/ 194553 h 243191"/>
                <a:gd name="connsiteX20" fmla="*/ 1297021 w 2196829"/>
                <a:gd name="connsiteY20" fmla="*/ 180367 h 243191"/>
                <a:gd name="connsiteX21" fmla="*/ 1297021 w 2196829"/>
                <a:gd name="connsiteY21" fmla="*/ 62824 h 243191"/>
                <a:gd name="connsiteX22" fmla="*/ 1311208 w 2196829"/>
                <a:gd name="connsiteY22" fmla="*/ 48638 h 243191"/>
                <a:gd name="connsiteX23" fmla="*/ 2028623 w 2196829"/>
                <a:gd name="connsiteY23" fmla="*/ 48638 h 243191"/>
                <a:gd name="connsiteX24" fmla="*/ 2042809 w 2196829"/>
                <a:gd name="connsiteY24" fmla="*/ 62824 h 243191"/>
                <a:gd name="connsiteX25" fmla="*/ 2042809 w 2196829"/>
                <a:gd name="connsiteY25" fmla="*/ 180367 h 243191"/>
                <a:gd name="connsiteX26" fmla="*/ 2028623 w 2196829"/>
                <a:gd name="connsiteY26" fmla="*/ 194553 h 243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196829" h="243191">
                  <a:moveTo>
                    <a:pt x="0" y="24319"/>
                  </a:moveTo>
                  <a:lnTo>
                    <a:pt x="0" y="218872"/>
                  </a:lnTo>
                  <a:cubicBezTo>
                    <a:pt x="0" y="232329"/>
                    <a:pt x="10863" y="243191"/>
                    <a:pt x="24319" y="243191"/>
                  </a:cubicBezTo>
                  <a:lnTo>
                    <a:pt x="2172511" y="243191"/>
                  </a:lnTo>
                  <a:cubicBezTo>
                    <a:pt x="2185968" y="243191"/>
                    <a:pt x="2196830" y="232329"/>
                    <a:pt x="2196830" y="218872"/>
                  </a:cubicBezTo>
                  <a:lnTo>
                    <a:pt x="2196830" y="24319"/>
                  </a:lnTo>
                  <a:cubicBezTo>
                    <a:pt x="2196830" y="10863"/>
                    <a:pt x="2185968" y="0"/>
                    <a:pt x="2172511" y="0"/>
                  </a:cubicBezTo>
                  <a:lnTo>
                    <a:pt x="24319" y="0"/>
                  </a:lnTo>
                  <a:cubicBezTo>
                    <a:pt x="10863" y="0"/>
                    <a:pt x="0" y="10863"/>
                    <a:pt x="0" y="24319"/>
                  </a:cubicBezTo>
                  <a:close/>
                  <a:moveTo>
                    <a:pt x="879543" y="194553"/>
                  </a:moveTo>
                  <a:lnTo>
                    <a:pt x="174287" y="194553"/>
                  </a:lnTo>
                  <a:cubicBezTo>
                    <a:pt x="163100" y="194553"/>
                    <a:pt x="154021" y="185474"/>
                    <a:pt x="154021" y="174287"/>
                  </a:cubicBezTo>
                  <a:lnTo>
                    <a:pt x="154021" y="68904"/>
                  </a:lnTo>
                  <a:cubicBezTo>
                    <a:pt x="154021" y="57717"/>
                    <a:pt x="163100" y="48638"/>
                    <a:pt x="174287" y="48638"/>
                  </a:cubicBezTo>
                  <a:lnTo>
                    <a:pt x="879543" y="48638"/>
                  </a:lnTo>
                  <a:cubicBezTo>
                    <a:pt x="890729" y="48638"/>
                    <a:pt x="899809" y="57717"/>
                    <a:pt x="899809" y="68904"/>
                  </a:cubicBezTo>
                  <a:lnTo>
                    <a:pt x="899809" y="174287"/>
                  </a:lnTo>
                  <a:cubicBezTo>
                    <a:pt x="899809" y="185474"/>
                    <a:pt x="890729" y="194553"/>
                    <a:pt x="879543" y="194553"/>
                  </a:cubicBezTo>
                  <a:close/>
                  <a:moveTo>
                    <a:pt x="2028623" y="194553"/>
                  </a:moveTo>
                  <a:lnTo>
                    <a:pt x="1311208" y="194553"/>
                  </a:lnTo>
                  <a:cubicBezTo>
                    <a:pt x="1303344" y="194553"/>
                    <a:pt x="1297021" y="188230"/>
                    <a:pt x="1297021" y="180367"/>
                  </a:cubicBezTo>
                  <a:lnTo>
                    <a:pt x="1297021" y="62824"/>
                  </a:lnTo>
                  <a:cubicBezTo>
                    <a:pt x="1297021" y="54961"/>
                    <a:pt x="1303344" y="48638"/>
                    <a:pt x="1311208" y="48638"/>
                  </a:cubicBezTo>
                  <a:lnTo>
                    <a:pt x="2028623" y="48638"/>
                  </a:lnTo>
                  <a:cubicBezTo>
                    <a:pt x="2036486" y="48638"/>
                    <a:pt x="2042809" y="54961"/>
                    <a:pt x="2042809" y="62824"/>
                  </a:cubicBezTo>
                  <a:lnTo>
                    <a:pt x="2042809" y="180367"/>
                  </a:lnTo>
                  <a:cubicBezTo>
                    <a:pt x="2042809" y="188230"/>
                    <a:pt x="2036405" y="194553"/>
                    <a:pt x="2028623" y="194553"/>
                  </a:cubicBez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57" name="자유형: 도형 1156">
              <a:extLst>
                <a:ext uri="{FF2B5EF4-FFF2-40B4-BE49-F238E27FC236}">
                  <a16:creationId xmlns:a16="http://schemas.microsoft.com/office/drawing/2014/main" id="{7320AFA3-27E6-4562-9DB6-F942CA524844}"/>
                </a:ext>
              </a:extLst>
            </p:cNvPr>
            <p:cNvSpPr/>
            <p:nvPr/>
          </p:nvSpPr>
          <p:spPr>
            <a:xfrm>
              <a:off x="1974470" y="2456234"/>
              <a:ext cx="632297" cy="591765"/>
            </a:xfrm>
            <a:custGeom>
              <a:avLst/>
              <a:gdLst>
                <a:gd name="connsiteX0" fmla="*/ 397213 w 632297"/>
                <a:gd name="connsiteY0" fmla="*/ 0 h 591765"/>
                <a:gd name="connsiteX1" fmla="*/ 397213 w 632297"/>
                <a:gd name="connsiteY1" fmla="*/ 110733 h 591765"/>
                <a:gd name="connsiteX2" fmla="*/ 378244 w 632297"/>
                <a:gd name="connsiteY2" fmla="*/ 129702 h 591765"/>
                <a:gd name="connsiteX3" fmla="*/ 254054 w 632297"/>
                <a:gd name="connsiteY3" fmla="*/ 129702 h 591765"/>
                <a:gd name="connsiteX4" fmla="*/ 235085 w 632297"/>
                <a:gd name="connsiteY4" fmla="*/ 110733 h 591765"/>
                <a:gd name="connsiteX5" fmla="*/ 235085 w 632297"/>
                <a:gd name="connsiteY5" fmla="*/ 0 h 591765"/>
                <a:gd name="connsiteX6" fmla="*/ 0 w 632297"/>
                <a:gd name="connsiteY6" fmla="*/ 0 h 591765"/>
                <a:gd name="connsiteX7" fmla="*/ 0 w 632297"/>
                <a:gd name="connsiteY7" fmla="*/ 543128 h 591765"/>
                <a:gd name="connsiteX8" fmla="*/ 48638 w 632297"/>
                <a:gd name="connsiteY8" fmla="*/ 591766 h 591765"/>
                <a:gd name="connsiteX9" fmla="*/ 583660 w 632297"/>
                <a:gd name="connsiteY9" fmla="*/ 591766 h 591765"/>
                <a:gd name="connsiteX10" fmla="*/ 632298 w 632297"/>
                <a:gd name="connsiteY10" fmla="*/ 543128 h 591765"/>
                <a:gd name="connsiteX11" fmla="*/ 632298 w 632297"/>
                <a:gd name="connsiteY11" fmla="*/ 0 h 591765"/>
                <a:gd name="connsiteX12" fmla="*/ 397213 w 632297"/>
                <a:gd name="connsiteY12" fmla="*/ 0 h 59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2297" h="591765">
                  <a:moveTo>
                    <a:pt x="397213" y="0"/>
                  </a:moveTo>
                  <a:lnTo>
                    <a:pt x="397213" y="110733"/>
                  </a:lnTo>
                  <a:cubicBezTo>
                    <a:pt x="397213" y="121191"/>
                    <a:pt x="388701" y="129702"/>
                    <a:pt x="378244" y="129702"/>
                  </a:cubicBezTo>
                  <a:lnTo>
                    <a:pt x="254054" y="129702"/>
                  </a:lnTo>
                  <a:cubicBezTo>
                    <a:pt x="243597" y="129702"/>
                    <a:pt x="235085" y="121191"/>
                    <a:pt x="235085" y="110733"/>
                  </a:cubicBezTo>
                  <a:lnTo>
                    <a:pt x="235085" y="0"/>
                  </a:lnTo>
                  <a:lnTo>
                    <a:pt x="0" y="0"/>
                  </a:lnTo>
                  <a:lnTo>
                    <a:pt x="0" y="543128"/>
                  </a:lnTo>
                  <a:cubicBezTo>
                    <a:pt x="0" y="569960"/>
                    <a:pt x="21806" y="591766"/>
                    <a:pt x="48638" y="591766"/>
                  </a:cubicBezTo>
                  <a:lnTo>
                    <a:pt x="583660" y="591766"/>
                  </a:lnTo>
                  <a:cubicBezTo>
                    <a:pt x="610492" y="591766"/>
                    <a:pt x="632298" y="569960"/>
                    <a:pt x="632298" y="543128"/>
                  </a:cubicBezTo>
                  <a:lnTo>
                    <a:pt x="632298" y="0"/>
                  </a:lnTo>
                  <a:lnTo>
                    <a:pt x="397213" y="0"/>
                  </a:ln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58" name="자유형: 도형 1157">
              <a:extLst>
                <a:ext uri="{FF2B5EF4-FFF2-40B4-BE49-F238E27FC236}">
                  <a16:creationId xmlns:a16="http://schemas.microsoft.com/office/drawing/2014/main" id="{F8AAC35C-80AB-422D-804B-FCAC0D379484}"/>
                </a:ext>
              </a:extLst>
            </p:cNvPr>
            <p:cNvSpPr/>
            <p:nvPr/>
          </p:nvSpPr>
          <p:spPr>
            <a:xfrm>
              <a:off x="3388305" y="2456234"/>
              <a:ext cx="632298" cy="591765"/>
            </a:xfrm>
            <a:custGeom>
              <a:avLst/>
              <a:gdLst>
                <a:gd name="connsiteX0" fmla="*/ 397132 w 632298"/>
                <a:gd name="connsiteY0" fmla="*/ 0 h 591765"/>
                <a:gd name="connsiteX1" fmla="*/ 397132 w 632298"/>
                <a:gd name="connsiteY1" fmla="*/ 110733 h 591765"/>
                <a:gd name="connsiteX2" fmla="*/ 378163 w 632298"/>
                <a:gd name="connsiteY2" fmla="*/ 129702 h 591765"/>
                <a:gd name="connsiteX3" fmla="*/ 254054 w 632298"/>
                <a:gd name="connsiteY3" fmla="*/ 129702 h 591765"/>
                <a:gd name="connsiteX4" fmla="*/ 235085 w 632298"/>
                <a:gd name="connsiteY4" fmla="*/ 110733 h 591765"/>
                <a:gd name="connsiteX5" fmla="*/ 235085 w 632298"/>
                <a:gd name="connsiteY5" fmla="*/ 0 h 591765"/>
                <a:gd name="connsiteX6" fmla="*/ 0 w 632298"/>
                <a:gd name="connsiteY6" fmla="*/ 0 h 591765"/>
                <a:gd name="connsiteX7" fmla="*/ 0 w 632298"/>
                <a:gd name="connsiteY7" fmla="*/ 543128 h 591765"/>
                <a:gd name="connsiteX8" fmla="*/ 48638 w 632298"/>
                <a:gd name="connsiteY8" fmla="*/ 591766 h 591765"/>
                <a:gd name="connsiteX9" fmla="*/ 583660 w 632298"/>
                <a:gd name="connsiteY9" fmla="*/ 591766 h 591765"/>
                <a:gd name="connsiteX10" fmla="*/ 632298 w 632298"/>
                <a:gd name="connsiteY10" fmla="*/ 543128 h 591765"/>
                <a:gd name="connsiteX11" fmla="*/ 632298 w 632298"/>
                <a:gd name="connsiteY11" fmla="*/ 0 h 591765"/>
                <a:gd name="connsiteX12" fmla="*/ 397132 w 632298"/>
                <a:gd name="connsiteY12" fmla="*/ 0 h 59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2298" h="591765">
                  <a:moveTo>
                    <a:pt x="397132" y="0"/>
                  </a:moveTo>
                  <a:lnTo>
                    <a:pt x="397132" y="110733"/>
                  </a:lnTo>
                  <a:cubicBezTo>
                    <a:pt x="397132" y="121191"/>
                    <a:pt x="388620" y="129702"/>
                    <a:pt x="378163" y="129702"/>
                  </a:cubicBezTo>
                  <a:lnTo>
                    <a:pt x="254054" y="129702"/>
                  </a:lnTo>
                  <a:cubicBezTo>
                    <a:pt x="243597" y="129702"/>
                    <a:pt x="235085" y="121191"/>
                    <a:pt x="235085" y="110733"/>
                  </a:cubicBezTo>
                  <a:lnTo>
                    <a:pt x="235085" y="0"/>
                  </a:lnTo>
                  <a:lnTo>
                    <a:pt x="0" y="0"/>
                  </a:lnTo>
                  <a:lnTo>
                    <a:pt x="0" y="543128"/>
                  </a:lnTo>
                  <a:cubicBezTo>
                    <a:pt x="0" y="569960"/>
                    <a:pt x="21806" y="591766"/>
                    <a:pt x="48638" y="591766"/>
                  </a:cubicBezTo>
                  <a:lnTo>
                    <a:pt x="583660" y="591766"/>
                  </a:lnTo>
                  <a:cubicBezTo>
                    <a:pt x="610492" y="591766"/>
                    <a:pt x="632298" y="569960"/>
                    <a:pt x="632298" y="543128"/>
                  </a:cubicBezTo>
                  <a:lnTo>
                    <a:pt x="632298" y="0"/>
                  </a:lnTo>
                  <a:lnTo>
                    <a:pt x="397132" y="0"/>
                  </a:ln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1159" name="그래픽 2">
              <a:extLst>
                <a:ext uri="{FF2B5EF4-FFF2-40B4-BE49-F238E27FC236}">
                  <a16:creationId xmlns:a16="http://schemas.microsoft.com/office/drawing/2014/main" id="{FF1F4CD5-62E2-4776-80BC-F40298A7DAFD}"/>
                </a:ext>
              </a:extLst>
            </p:cNvPr>
            <p:cNvGrpSpPr/>
            <p:nvPr/>
          </p:nvGrpSpPr>
          <p:grpSpPr>
            <a:xfrm>
              <a:off x="2025784" y="2893978"/>
              <a:ext cx="109841" cy="99465"/>
              <a:chOff x="2025784" y="2893978"/>
              <a:chExt cx="109841" cy="99465"/>
            </a:xfrm>
            <a:grpFill/>
          </p:grpSpPr>
          <p:sp>
            <p:nvSpPr>
              <p:cNvPr id="1167" name="자유형: 도형 1166">
                <a:extLst>
                  <a:ext uri="{FF2B5EF4-FFF2-40B4-BE49-F238E27FC236}">
                    <a16:creationId xmlns:a16="http://schemas.microsoft.com/office/drawing/2014/main" id="{0E77CC75-834E-4F01-9EC0-59242FD91385}"/>
                  </a:ext>
                </a:extLst>
              </p:cNvPr>
              <p:cNvSpPr/>
              <p:nvPr/>
            </p:nvSpPr>
            <p:spPr>
              <a:xfrm>
                <a:off x="2036646" y="2893978"/>
                <a:ext cx="33074" cy="74822"/>
              </a:xfrm>
              <a:custGeom>
                <a:avLst/>
                <a:gdLst>
                  <a:gd name="connsiteX0" fmla="*/ 7782 w 33074"/>
                  <a:gd name="connsiteY0" fmla="*/ 74822 h 74822"/>
                  <a:gd name="connsiteX1" fmla="*/ 25373 w 33074"/>
                  <a:gd name="connsiteY1" fmla="*/ 74822 h 74822"/>
                  <a:gd name="connsiteX2" fmla="*/ 25373 w 33074"/>
                  <a:gd name="connsiteY2" fmla="*/ 20833 h 74822"/>
                  <a:gd name="connsiteX3" fmla="*/ 33074 w 33074"/>
                  <a:gd name="connsiteY3" fmla="*/ 20833 h 74822"/>
                  <a:gd name="connsiteX4" fmla="*/ 16537 w 33074"/>
                  <a:gd name="connsiteY4" fmla="*/ 0 h 74822"/>
                  <a:gd name="connsiteX5" fmla="*/ 0 w 33074"/>
                  <a:gd name="connsiteY5" fmla="*/ 20833 h 74822"/>
                  <a:gd name="connsiteX6" fmla="*/ 7782 w 33074"/>
                  <a:gd name="connsiteY6" fmla="*/ 20833 h 74822"/>
                  <a:gd name="connsiteX7" fmla="*/ 7782 w 33074"/>
                  <a:gd name="connsiteY7" fmla="*/ 74822 h 74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074" h="74822">
                    <a:moveTo>
                      <a:pt x="7782" y="74822"/>
                    </a:moveTo>
                    <a:cubicBezTo>
                      <a:pt x="13700" y="74822"/>
                      <a:pt x="19455" y="74822"/>
                      <a:pt x="25373" y="74822"/>
                    </a:cubicBezTo>
                    <a:cubicBezTo>
                      <a:pt x="25373" y="56826"/>
                      <a:pt x="25373" y="38911"/>
                      <a:pt x="25373" y="20833"/>
                    </a:cubicBezTo>
                    <a:cubicBezTo>
                      <a:pt x="27886" y="20833"/>
                      <a:pt x="30318" y="20833"/>
                      <a:pt x="33074" y="20833"/>
                    </a:cubicBezTo>
                    <a:cubicBezTo>
                      <a:pt x="27481" y="13862"/>
                      <a:pt x="22049" y="6971"/>
                      <a:pt x="16537" y="0"/>
                    </a:cubicBezTo>
                    <a:cubicBezTo>
                      <a:pt x="11025" y="6971"/>
                      <a:pt x="5593" y="13781"/>
                      <a:pt x="0" y="20833"/>
                    </a:cubicBezTo>
                    <a:cubicBezTo>
                      <a:pt x="2756" y="20833"/>
                      <a:pt x="5188" y="20833"/>
                      <a:pt x="7782" y="20833"/>
                    </a:cubicBezTo>
                    <a:cubicBezTo>
                      <a:pt x="7782" y="38911"/>
                      <a:pt x="7782" y="56826"/>
                      <a:pt x="7782" y="74822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168" name="자유형: 도형 1167">
                <a:extLst>
                  <a:ext uri="{FF2B5EF4-FFF2-40B4-BE49-F238E27FC236}">
                    <a16:creationId xmlns:a16="http://schemas.microsoft.com/office/drawing/2014/main" id="{F352EBE4-7AE9-4CD7-915F-A88DA318B34D}"/>
                  </a:ext>
                </a:extLst>
              </p:cNvPr>
              <p:cNvSpPr/>
              <p:nvPr/>
            </p:nvSpPr>
            <p:spPr>
              <a:xfrm>
                <a:off x="2091608" y="2893978"/>
                <a:ext cx="33074" cy="74822"/>
              </a:xfrm>
              <a:custGeom>
                <a:avLst/>
                <a:gdLst>
                  <a:gd name="connsiteX0" fmla="*/ 7782 w 33074"/>
                  <a:gd name="connsiteY0" fmla="*/ 74822 h 74822"/>
                  <a:gd name="connsiteX1" fmla="*/ 25373 w 33074"/>
                  <a:gd name="connsiteY1" fmla="*/ 74822 h 74822"/>
                  <a:gd name="connsiteX2" fmla="*/ 25373 w 33074"/>
                  <a:gd name="connsiteY2" fmla="*/ 20833 h 74822"/>
                  <a:gd name="connsiteX3" fmla="*/ 33074 w 33074"/>
                  <a:gd name="connsiteY3" fmla="*/ 20833 h 74822"/>
                  <a:gd name="connsiteX4" fmla="*/ 16537 w 33074"/>
                  <a:gd name="connsiteY4" fmla="*/ 0 h 74822"/>
                  <a:gd name="connsiteX5" fmla="*/ 0 w 33074"/>
                  <a:gd name="connsiteY5" fmla="*/ 20833 h 74822"/>
                  <a:gd name="connsiteX6" fmla="*/ 7782 w 33074"/>
                  <a:gd name="connsiteY6" fmla="*/ 20833 h 74822"/>
                  <a:gd name="connsiteX7" fmla="*/ 7782 w 33074"/>
                  <a:gd name="connsiteY7" fmla="*/ 74822 h 74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074" h="74822">
                    <a:moveTo>
                      <a:pt x="7782" y="74822"/>
                    </a:moveTo>
                    <a:cubicBezTo>
                      <a:pt x="13700" y="74822"/>
                      <a:pt x="19455" y="74822"/>
                      <a:pt x="25373" y="74822"/>
                    </a:cubicBezTo>
                    <a:cubicBezTo>
                      <a:pt x="25373" y="56826"/>
                      <a:pt x="25373" y="38830"/>
                      <a:pt x="25373" y="20833"/>
                    </a:cubicBezTo>
                    <a:cubicBezTo>
                      <a:pt x="27967" y="20833"/>
                      <a:pt x="30399" y="20833"/>
                      <a:pt x="33074" y="20833"/>
                    </a:cubicBezTo>
                    <a:cubicBezTo>
                      <a:pt x="27481" y="13781"/>
                      <a:pt x="22049" y="6971"/>
                      <a:pt x="16537" y="0"/>
                    </a:cubicBezTo>
                    <a:cubicBezTo>
                      <a:pt x="10944" y="6971"/>
                      <a:pt x="5512" y="13862"/>
                      <a:pt x="0" y="20833"/>
                    </a:cubicBezTo>
                    <a:cubicBezTo>
                      <a:pt x="2756" y="20833"/>
                      <a:pt x="5188" y="20833"/>
                      <a:pt x="7782" y="20833"/>
                    </a:cubicBezTo>
                    <a:cubicBezTo>
                      <a:pt x="7782" y="38911"/>
                      <a:pt x="7782" y="56826"/>
                      <a:pt x="7782" y="74822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169" name="자유형: 도형 1168">
                <a:extLst>
                  <a:ext uri="{FF2B5EF4-FFF2-40B4-BE49-F238E27FC236}">
                    <a16:creationId xmlns:a16="http://schemas.microsoft.com/office/drawing/2014/main" id="{45323968-54A9-41D6-9EAA-66B66458C2C4}"/>
                  </a:ext>
                </a:extLst>
              </p:cNvPr>
              <p:cNvSpPr/>
              <p:nvPr/>
            </p:nvSpPr>
            <p:spPr>
              <a:xfrm>
                <a:off x="2025784" y="2982581"/>
                <a:ext cx="109841" cy="10862"/>
              </a:xfrm>
              <a:custGeom>
                <a:avLst/>
                <a:gdLst>
                  <a:gd name="connsiteX0" fmla="*/ 0 w 109841"/>
                  <a:gd name="connsiteY0" fmla="*/ 0 h 10862"/>
                  <a:gd name="connsiteX1" fmla="*/ 0 w 109841"/>
                  <a:gd name="connsiteY1" fmla="*/ 10863 h 10862"/>
                  <a:gd name="connsiteX2" fmla="*/ 109842 w 109841"/>
                  <a:gd name="connsiteY2" fmla="*/ 10863 h 10862"/>
                  <a:gd name="connsiteX3" fmla="*/ 109842 w 109841"/>
                  <a:gd name="connsiteY3" fmla="*/ 0 h 10862"/>
                  <a:gd name="connsiteX4" fmla="*/ 0 w 109841"/>
                  <a:gd name="connsiteY4" fmla="*/ 0 h 1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841" h="10862">
                    <a:moveTo>
                      <a:pt x="0" y="0"/>
                    </a:moveTo>
                    <a:cubicBezTo>
                      <a:pt x="0" y="3648"/>
                      <a:pt x="0" y="7215"/>
                      <a:pt x="0" y="10863"/>
                    </a:cubicBezTo>
                    <a:cubicBezTo>
                      <a:pt x="36722" y="10863"/>
                      <a:pt x="73282" y="10863"/>
                      <a:pt x="109842" y="10863"/>
                    </a:cubicBezTo>
                    <a:cubicBezTo>
                      <a:pt x="109842" y="7134"/>
                      <a:pt x="109842" y="3567"/>
                      <a:pt x="109842" y="0"/>
                    </a:cubicBezTo>
                    <a:cubicBezTo>
                      <a:pt x="73120" y="0"/>
                      <a:pt x="36560" y="0"/>
                      <a:pt x="0" y="0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1160" name="자유형: 도형 1159">
              <a:extLst>
                <a:ext uri="{FF2B5EF4-FFF2-40B4-BE49-F238E27FC236}">
                  <a16:creationId xmlns:a16="http://schemas.microsoft.com/office/drawing/2014/main" id="{F1EEB37F-6E1A-43CE-A266-24E4D3FC2327}"/>
                </a:ext>
              </a:extLst>
            </p:cNvPr>
            <p:cNvSpPr/>
            <p:nvPr/>
          </p:nvSpPr>
          <p:spPr>
            <a:xfrm>
              <a:off x="2681428" y="2456234"/>
              <a:ext cx="632297" cy="591765"/>
            </a:xfrm>
            <a:custGeom>
              <a:avLst/>
              <a:gdLst>
                <a:gd name="connsiteX0" fmla="*/ 397132 w 632297"/>
                <a:gd name="connsiteY0" fmla="*/ 0 h 591765"/>
                <a:gd name="connsiteX1" fmla="*/ 397132 w 632297"/>
                <a:gd name="connsiteY1" fmla="*/ 110733 h 591765"/>
                <a:gd name="connsiteX2" fmla="*/ 378163 w 632297"/>
                <a:gd name="connsiteY2" fmla="*/ 129702 h 591765"/>
                <a:gd name="connsiteX3" fmla="*/ 254054 w 632297"/>
                <a:gd name="connsiteY3" fmla="*/ 129702 h 591765"/>
                <a:gd name="connsiteX4" fmla="*/ 235085 w 632297"/>
                <a:gd name="connsiteY4" fmla="*/ 110733 h 591765"/>
                <a:gd name="connsiteX5" fmla="*/ 235085 w 632297"/>
                <a:gd name="connsiteY5" fmla="*/ 0 h 591765"/>
                <a:gd name="connsiteX6" fmla="*/ 0 w 632297"/>
                <a:gd name="connsiteY6" fmla="*/ 0 h 591765"/>
                <a:gd name="connsiteX7" fmla="*/ 0 w 632297"/>
                <a:gd name="connsiteY7" fmla="*/ 543128 h 591765"/>
                <a:gd name="connsiteX8" fmla="*/ 48638 w 632297"/>
                <a:gd name="connsiteY8" fmla="*/ 591766 h 591765"/>
                <a:gd name="connsiteX9" fmla="*/ 583660 w 632297"/>
                <a:gd name="connsiteY9" fmla="*/ 591766 h 591765"/>
                <a:gd name="connsiteX10" fmla="*/ 632298 w 632297"/>
                <a:gd name="connsiteY10" fmla="*/ 543128 h 591765"/>
                <a:gd name="connsiteX11" fmla="*/ 632298 w 632297"/>
                <a:gd name="connsiteY11" fmla="*/ 0 h 591765"/>
                <a:gd name="connsiteX12" fmla="*/ 397132 w 632297"/>
                <a:gd name="connsiteY12" fmla="*/ 0 h 591765"/>
                <a:gd name="connsiteX13" fmla="*/ 138457 w 632297"/>
                <a:gd name="connsiteY13" fmla="*/ 437745 h 591765"/>
                <a:gd name="connsiteX14" fmla="*/ 154994 w 632297"/>
                <a:gd name="connsiteY14" fmla="*/ 458578 h 591765"/>
                <a:gd name="connsiteX15" fmla="*/ 147293 w 632297"/>
                <a:gd name="connsiteY15" fmla="*/ 458578 h 591765"/>
                <a:gd name="connsiteX16" fmla="*/ 147293 w 632297"/>
                <a:gd name="connsiteY16" fmla="*/ 512567 h 591765"/>
                <a:gd name="connsiteX17" fmla="*/ 129702 w 632297"/>
                <a:gd name="connsiteY17" fmla="*/ 512567 h 591765"/>
                <a:gd name="connsiteX18" fmla="*/ 129702 w 632297"/>
                <a:gd name="connsiteY18" fmla="*/ 458659 h 591765"/>
                <a:gd name="connsiteX19" fmla="*/ 121920 w 632297"/>
                <a:gd name="connsiteY19" fmla="*/ 458659 h 591765"/>
                <a:gd name="connsiteX20" fmla="*/ 138457 w 632297"/>
                <a:gd name="connsiteY20" fmla="*/ 437745 h 591765"/>
                <a:gd name="connsiteX21" fmla="*/ 83415 w 632297"/>
                <a:gd name="connsiteY21" fmla="*/ 437745 h 591765"/>
                <a:gd name="connsiteX22" fmla="*/ 99952 w 632297"/>
                <a:gd name="connsiteY22" fmla="*/ 458578 h 591765"/>
                <a:gd name="connsiteX23" fmla="*/ 92251 w 632297"/>
                <a:gd name="connsiteY23" fmla="*/ 458578 h 591765"/>
                <a:gd name="connsiteX24" fmla="*/ 92251 w 632297"/>
                <a:gd name="connsiteY24" fmla="*/ 512567 h 591765"/>
                <a:gd name="connsiteX25" fmla="*/ 74660 w 632297"/>
                <a:gd name="connsiteY25" fmla="*/ 512567 h 591765"/>
                <a:gd name="connsiteX26" fmla="*/ 74660 w 632297"/>
                <a:gd name="connsiteY26" fmla="*/ 458578 h 591765"/>
                <a:gd name="connsiteX27" fmla="*/ 66878 w 632297"/>
                <a:gd name="connsiteY27" fmla="*/ 458578 h 591765"/>
                <a:gd name="connsiteX28" fmla="*/ 83415 w 632297"/>
                <a:gd name="connsiteY28" fmla="*/ 437745 h 591765"/>
                <a:gd name="connsiteX29" fmla="*/ 165857 w 632297"/>
                <a:gd name="connsiteY29" fmla="*/ 537210 h 591765"/>
                <a:gd name="connsiteX30" fmla="*/ 56015 w 632297"/>
                <a:gd name="connsiteY30" fmla="*/ 537210 h 591765"/>
                <a:gd name="connsiteX31" fmla="*/ 56015 w 632297"/>
                <a:gd name="connsiteY31" fmla="*/ 526347 h 591765"/>
                <a:gd name="connsiteX32" fmla="*/ 165857 w 632297"/>
                <a:gd name="connsiteY32" fmla="*/ 526347 h 591765"/>
                <a:gd name="connsiteX33" fmla="*/ 165857 w 632297"/>
                <a:gd name="connsiteY33" fmla="*/ 537210 h 59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632297" h="591765">
                  <a:moveTo>
                    <a:pt x="397132" y="0"/>
                  </a:moveTo>
                  <a:lnTo>
                    <a:pt x="397132" y="110733"/>
                  </a:lnTo>
                  <a:cubicBezTo>
                    <a:pt x="397132" y="121191"/>
                    <a:pt x="388620" y="129702"/>
                    <a:pt x="378163" y="129702"/>
                  </a:cubicBezTo>
                  <a:lnTo>
                    <a:pt x="254054" y="129702"/>
                  </a:lnTo>
                  <a:cubicBezTo>
                    <a:pt x="243597" y="129702"/>
                    <a:pt x="235085" y="121191"/>
                    <a:pt x="235085" y="110733"/>
                  </a:cubicBezTo>
                  <a:lnTo>
                    <a:pt x="235085" y="0"/>
                  </a:lnTo>
                  <a:lnTo>
                    <a:pt x="0" y="0"/>
                  </a:lnTo>
                  <a:lnTo>
                    <a:pt x="0" y="543128"/>
                  </a:lnTo>
                  <a:cubicBezTo>
                    <a:pt x="0" y="569960"/>
                    <a:pt x="21806" y="591766"/>
                    <a:pt x="48638" y="591766"/>
                  </a:cubicBezTo>
                  <a:lnTo>
                    <a:pt x="583660" y="591766"/>
                  </a:lnTo>
                  <a:cubicBezTo>
                    <a:pt x="610492" y="591766"/>
                    <a:pt x="632298" y="569960"/>
                    <a:pt x="632298" y="543128"/>
                  </a:cubicBezTo>
                  <a:lnTo>
                    <a:pt x="632298" y="0"/>
                  </a:lnTo>
                  <a:lnTo>
                    <a:pt x="397132" y="0"/>
                  </a:lnTo>
                  <a:close/>
                  <a:moveTo>
                    <a:pt x="138457" y="437745"/>
                  </a:moveTo>
                  <a:cubicBezTo>
                    <a:pt x="143969" y="444635"/>
                    <a:pt x="149401" y="451526"/>
                    <a:pt x="154994" y="458578"/>
                  </a:cubicBezTo>
                  <a:cubicBezTo>
                    <a:pt x="152319" y="458578"/>
                    <a:pt x="149887" y="458578"/>
                    <a:pt x="147293" y="458578"/>
                  </a:cubicBezTo>
                  <a:cubicBezTo>
                    <a:pt x="147293" y="476655"/>
                    <a:pt x="147293" y="494571"/>
                    <a:pt x="147293" y="512567"/>
                  </a:cubicBezTo>
                  <a:cubicBezTo>
                    <a:pt x="141375" y="512567"/>
                    <a:pt x="135620" y="512567"/>
                    <a:pt x="129702" y="512567"/>
                  </a:cubicBezTo>
                  <a:cubicBezTo>
                    <a:pt x="129702" y="494651"/>
                    <a:pt x="129702" y="476655"/>
                    <a:pt x="129702" y="458659"/>
                  </a:cubicBezTo>
                  <a:cubicBezTo>
                    <a:pt x="127108" y="458659"/>
                    <a:pt x="124676" y="458659"/>
                    <a:pt x="121920" y="458659"/>
                  </a:cubicBezTo>
                  <a:cubicBezTo>
                    <a:pt x="127432" y="451607"/>
                    <a:pt x="132864" y="444716"/>
                    <a:pt x="138457" y="437745"/>
                  </a:cubicBezTo>
                  <a:close/>
                  <a:moveTo>
                    <a:pt x="83415" y="437745"/>
                  </a:moveTo>
                  <a:cubicBezTo>
                    <a:pt x="89008" y="444716"/>
                    <a:pt x="94439" y="451607"/>
                    <a:pt x="99952" y="458578"/>
                  </a:cubicBezTo>
                  <a:cubicBezTo>
                    <a:pt x="97277" y="458578"/>
                    <a:pt x="94845" y="458578"/>
                    <a:pt x="92251" y="458578"/>
                  </a:cubicBezTo>
                  <a:cubicBezTo>
                    <a:pt x="92251" y="476574"/>
                    <a:pt x="92251" y="494571"/>
                    <a:pt x="92251" y="512567"/>
                  </a:cubicBezTo>
                  <a:cubicBezTo>
                    <a:pt x="86333" y="512567"/>
                    <a:pt x="80577" y="512567"/>
                    <a:pt x="74660" y="512567"/>
                  </a:cubicBezTo>
                  <a:cubicBezTo>
                    <a:pt x="74660" y="494571"/>
                    <a:pt x="74660" y="476655"/>
                    <a:pt x="74660" y="458578"/>
                  </a:cubicBezTo>
                  <a:cubicBezTo>
                    <a:pt x="71985" y="458578"/>
                    <a:pt x="69553" y="458578"/>
                    <a:pt x="66878" y="458578"/>
                  </a:cubicBezTo>
                  <a:cubicBezTo>
                    <a:pt x="72471" y="451526"/>
                    <a:pt x="77902" y="444716"/>
                    <a:pt x="83415" y="437745"/>
                  </a:cubicBezTo>
                  <a:close/>
                  <a:moveTo>
                    <a:pt x="165857" y="537210"/>
                  </a:moveTo>
                  <a:cubicBezTo>
                    <a:pt x="129297" y="537210"/>
                    <a:pt x="92737" y="537210"/>
                    <a:pt x="56015" y="537210"/>
                  </a:cubicBezTo>
                  <a:cubicBezTo>
                    <a:pt x="56015" y="533562"/>
                    <a:pt x="56015" y="529995"/>
                    <a:pt x="56015" y="526347"/>
                  </a:cubicBezTo>
                  <a:cubicBezTo>
                    <a:pt x="92656" y="526347"/>
                    <a:pt x="129216" y="526347"/>
                    <a:pt x="165857" y="526347"/>
                  </a:cubicBezTo>
                  <a:cubicBezTo>
                    <a:pt x="165857" y="529914"/>
                    <a:pt x="165857" y="533481"/>
                    <a:pt x="165857" y="537210"/>
                  </a:cubicBez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1161" name="그래픽 2">
              <a:extLst>
                <a:ext uri="{FF2B5EF4-FFF2-40B4-BE49-F238E27FC236}">
                  <a16:creationId xmlns:a16="http://schemas.microsoft.com/office/drawing/2014/main" id="{457D53A6-026B-4D02-8A71-448AC21C8123}"/>
                </a:ext>
              </a:extLst>
            </p:cNvPr>
            <p:cNvGrpSpPr/>
            <p:nvPr/>
          </p:nvGrpSpPr>
          <p:grpSpPr>
            <a:xfrm>
              <a:off x="3449103" y="2893978"/>
              <a:ext cx="109841" cy="99465"/>
              <a:chOff x="3449103" y="2893978"/>
              <a:chExt cx="109841" cy="99465"/>
            </a:xfrm>
            <a:grpFill/>
          </p:grpSpPr>
          <p:sp>
            <p:nvSpPr>
              <p:cNvPr id="1164" name="자유형: 도형 1163">
                <a:extLst>
                  <a:ext uri="{FF2B5EF4-FFF2-40B4-BE49-F238E27FC236}">
                    <a16:creationId xmlns:a16="http://schemas.microsoft.com/office/drawing/2014/main" id="{8550B880-7FC2-4342-8558-8A9BB36FE2B9}"/>
                  </a:ext>
                </a:extLst>
              </p:cNvPr>
              <p:cNvSpPr/>
              <p:nvPr/>
            </p:nvSpPr>
            <p:spPr>
              <a:xfrm>
                <a:off x="3459965" y="2893978"/>
                <a:ext cx="33073" cy="74822"/>
              </a:xfrm>
              <a:custGeom>
                <a:avLst/>
                <a:gdLst>
                  <a:gd name="connsiteX0" fmla="*/ 7782 w 33073"/>
                  <a:gd name="connsiteY0" fmla="*/ 74822 h 74822"/>
                  <a:gd name="connsiteX1" fmla="*/ 25373 w 33073"/>
                  <a:gd name="connsiteY1" fmla="*/ 74822 h 74822"/>
                  <a:gd name="connsiteX2" fmla="*/ 25373 w 33073"/>
                  <a:gd name="connsiteY2" fmla="*/ 20833 h 74822"/>
                  <a:gd name="connsiteX3" fmla="*/ 33074 w 33073"/>
                  <a:gd name="connsiteY3" fmla="*/ 20833 h 74822"/>
                  <a:gd name="connsiteX4" fmla="*/ 16537 w 33073"/>
                  <a:gd name="connsiteY4" fmla="*/ 0 h 74822"/>
                  <a:gd name="connsiteX5" fmla="*/ 0 w 33073"/>
                  <a:gd name="connsiteY5" fmla="*/ 20833 h 74822"/>
                  <a:gd name="connsiteX6" fmla="*/ 7782 w 33073"/>
                  <a:gd name="connsiteY6" fmla="*/ 20833 h 74822"/>
                  <a:gd name="connsiteX7" fmla="*/ 7782 w 33073"/>
                  <a:gd name="connsiteY7" fmla="*/ 74822 h 74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073" h="74822">
                    <a:moveTo>
                      <a:pt x="7782" y="74822"/>
                    </a:moveTo>
                    <a:cubicBezTo>
                      <a:pt x="13700" y="74822"/>
                      <a:pt x="19455" y="74822"/>
                      <a:pt x="25373" y="74822"/>
                    </a:cubicBezTo>
                    <a:cubicBezTo>
                      <a:pt x="25373" y="56826"/>
                      <a:pt x="25373" y="38911"/>
                      <a:pt x="25373" y="20833"/>
                    </a:cubicBezTo>
                    <a:cubicBezTo>
                      <a:pt x="27886" y="20833"/>
                      <a:pt x="30318" y="20833"/>
                      <a:pt x="33074" y="20833"/>
                    </a:cubicBezTo>
                    <a:cubicBezTo>
                      <a:pt x="27481" y="13862"/>
                      <a:pt x="22049" y="6971"/>
                      <a:pt x="16537" y="0"/>
                    </a:cubicBezTo>
                    <a:cubicBezTo>
                      <a:pt x="11025" y="6971"/>
                      <a:pt x="5593" y="13781"/>
                      <a:pt x="0" y="20833"/>
                    </a:cubicBezTo>
                    <a:cubicBezTo>
                      <a:pt x="2756" y="20833"/>
                      <a:pt x="5188" y="20833"/>
                      <a:pt x="7782" y="20833"/>
                    </a:cubicBezTo>
                    <a:cubicBezTo>
                      <a:pt x="7782" y="38911"/>
                      <a:pt x="7782" y="56826"/>
                      <a:pt x="7782" y="74822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165" name="자유형: 도형 1164">
                <a:extLst>
                  <a:ext uri="{FF2B5EF4-FFF2-40B4-BE49-F238E27FC236}">
                    <a16:creationId xmlns:a16="http://schemas.microsoft.com/office/drawing/2014/main" id="{4B70C78B-25BA-47B0-8890-38306DEB6AA7}"/>
                  </a:ext>
                </a:extLst>
              </p:cNvPr>
              <p:cNvSpPr/>
              <p:nvPr/>
            </p:nvSpPr>
            <p:spPr>
              <a:xfrm>
                <a:off x="3515008" y="2893978"/>
                <a:ext cx="33074" cy="74822"/>
              </a:xfrm>
              <a:custGeom>
                <a:avLst/>
                <a:gdLst>
                  <a:gd name="connsiteX0" fmla="*/ 7782 w 33074"/>
                  <a:gd name="connsiteY0" fmla="*/ 74822 h 74822"/>
                  <a:gd name="connsiteX1" fmla="*/ 25373 w 33074"/>
                  <a:gd name="connsiteY1" fmla="*/ 74822 h 74822"/>
                  <a:gd name="connsiteX2" fmla="*/ 25373 w 33074"/>
                  <a:gd name="connsiteY2" fmla="*/ 20833 h 74822"/>
                  <a:gd name="connsiteX3" fmla="*/ 33074 w 33074"/>
                  <a:gd name="connsiteY3" fmla="*/ 20833 h 74822"/>
                  <a:gd name="connsiteX4" fmla="*/ 16537 w 33074"/>
                  <a:gd name="connsiteY4" fmla="*/ 0 h 74822"/>
                  <a:gd name="connsiteX5" fmla="*/ 0 w 33074"/>
                  <a:gd name="connsiteY5" fmla="*/ 20833 h 74822"/>
                  <a:gd name="connsiteX6" fmla="*/ 7782 w 33074"/>
                  <a:gd name="connsiteY6" fmla="*/ 20833 h 74822"/>
                  <a:gd name="connsiteX7" fmla="*/ 7782 w 33074"/>
                  <a:gd name="connsiteY7" fmla="*/ 74822 h 74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074" h="74822">
                    <a:moveTo>
                      <a:pt x="7782" y="74822"/>
                    </a:moveTo>
                    <a:cubicBezTo>
                      <a:pt x="13700" y="74822"/>
                      <a:pt x="19455" y="74822"/>
                      <a:pt x="25373" y="74822"/>
                    </a:cubicBezTo>
                    <a:cubicBezTo>
                      <a:pt x="25373" y="56826"/>
                      <a:pt x="25373" y="38830"/>
                      <a:pt x="25373" y="20833"/>
                    </a:cubicBezTo>
                    <a:cubicBezTo>
                      <a:pt x="27967" y="20833"/>
                      <a:pt x="30399" y="20833"/>
                      <a:pt x="33074" y="20833"/>
                    </a:cubicBezTo>
                    <a:cubicBezTo>
                      <a:pt x="27481" y="13781"/>
                      <a:pt x="22049" y="6971"/>
                      <a:pt x="16537" y="0"/>
                    </a:cubicBezTo>
                    <a:cubicBezTo>
                      <a:pt x="10944" y="6971"/>
                      <a:pt x="5512" y="13862"/>
                      <a:pt x="0" y="20833"/>
                    </a:cubicBezTo>
                    <a:cubicBezTo>
                      <a:pt x="2756" y="20833"/>
                      <a:pt x="5188" y="20833"/>
                      <a:pt x="7782" y="20833"/>
                    </a:cubicBezTo>
                    <a:cubicBezTo>
                      <a:pt x="7782" y="38911"/>
                      <a:pt x="7782" y="56826"/>
                      <a:pt x="7782" y="74822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166" name="자유형: 도형 1165">
                <a:extLst>
                  <a:ext uri="{FF2B5EF4-FFF2-40B4-BE49-F238E27FC236}">
                    <a16:creationId xmlns:a16="http://schemas.microsoft.com/office/drawing/2014/main" id="{AAB717C2-EA58-4969-AE82-27E561624115}"/>
                  </a:ext>
                </a:extLst>
              </p:cNvPr>
              <p:cNvSpPr/>
              <p:nvPr/>
            </p:nvSpPr>
            <p:spPr>
              <a:xfrm>
                <a:off x="3449103" y="2982581"/>
                <a:ext cx="109841" cy="10862"/>
              </a:xfrm>
              <a:custGeom>
                <a:avLst/>
                <a:gdLst>
                  <a:gd name="connsiteX0" fmla="*/ 0 w 109841"/>
                  <a:gd name="connsiteY0" fmla="*/ 0 h 10862"/>
                  <a:gd name="connsiteX1" fmla="*/ 0 w 109841"/>
                  <a:gd name="connsiteY1" fmla="*/ 10863 h 10862"/>
                  <a:gd name="connsiteX2" fmla="*/ 109842 w 109841"/>
                  <a:gd name="connsiteY2" fmla="*/ 10863 h 10862"/>
                  <a:gd name="connsiteX3" fmla="*/ 109842 w 109841"/>
                  <a:gd name="connsiteY3" fmla="*/ 0 h 10862"/>
                  <a:gd name="connsiteX4" fmla="*/ 0 w 109841"/>
                  <a:gd name="connsiteY4" fmla="*/ 0 h 1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841" h="10862">
                    <a:moveTo>
                      <a:pt x="0" y="0"/>
                    </a:moveTo>
                    <a:cubicBezTo>
                      <a:pt x="0" y="3648"/>
                      <a:pt x="0" y="7215"/>
                      <a:pt x="0" y="10863"/>
                    </a:cubicBezTo>
                    <a:cubicBezTo>
                      <a:pt x="36722" y="10863"/>
                      <a:pt x="73282" y="10863"/>
                      <a:pt x="109842" y="10863"/>
                    </a:cubicBezTo>
                    <a:cubicBezTo>
                      <a:pt x="109842" y="7134"/>
                      <a:pt x="109842" y="3567"/>
                      <a:pt x="109842" y="0"/>
                    </a:cubicBezTo>
                    <a:cubicBezTo>
                      <a:pt x="73201" y="0"/>
                      <a:pt x="36641" y="0"/>
                      <a:pt x="0" y="0"/>
                    </a:cubicBezTo>
                    <a:close/>
                  </a:path>
                </a:pathLst>
              </a:custGeom>
              <a:grpFill/>
              <a:ln w="81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1162" name="자유형: 도형 1161">
              <a:extLst>
                <a:ext uri="{FF2B5EF4-FFF2-40B4-BE49-F238E27FC236}">
                  <a16:creationId xmlns:a16="http://schemas.microsoft.com/office/drawing/2014/main" id="{5AD8BAB3-922B-4A77-931E-0CB9416EC372}"/>
                </a:ext>
              </a:extLst>
            </p:cNvPr>
            <p:cNvSpPr/>
            <p:nvPr/>
          </p:nvSpPr>
          <p:spPr>
            <a:xfrm>
              <a:off x="2327909" y="1817856"/>
              <a:ext cx="632297" cy="591765"/>
            </a:xfrm>
            <a:custGeom>
              <a:avLst/>
              <a:gdLst>
                <a:gd name="connsiteX0" fmla="*/ 397213 w 632297"/>
                <a:gd name="connsiteY0" fmla="*/ 0 h 591765"/>
                <a:gd name="connsiteX1" fmla="*/ 397213 w 632297"/>
                <a:gd name="connsiteY1" fmla="*/ 110733 h 591765"/>
                <a:gd name="connsiteX2" fmla="*/ 378244 w 632297"/>
                <a:gd name="connsiteY2" fmla="*/ 129702 h 591765"/>
                <a:gd name="connsiteX3" fmla="*/ 254054 w 632297"/>
                <a:gd name="connsiteY3" fmla="*/ 129702 h 591765"/>
                <a:gd name="connsiteX4" fmla="*/ 235085 w 632297"/>
                <a:gd name="connsiteY4" fmla="*/ 110733 h 591765"/>
                <a:gd name="connsiteX5" fmla="*/ 235085 w 632297"/>
                <a:gd name="connsiteY5" fmla="*/ 0 h 591765"/>
                <a:gd name="connsiteX6" fmla="*/ 0 w 632297"/>
                <a:gd name="connsiteY6" fmla="*/ 0 h 591765"/>
                <a:gd name="connsiteX7" fmla="*/ 0 w 632297"/>
                <a:gd name="connsiteY7" fmla="*/ 543128 h 591765"/>
                <a:gd name="connsiteX8" fmla="*/ 48638 w 632297"/>
                <a:gd name="connsiteY8" fmla="*/ 591766 h 591765"/>
                <a:gd name="connsiteX9" fmla="*/ 583660 w 632297"/>
                <a:gd name="connsiteY9" fmla="*/ 591766 h 591765"/>
                <a:gd name="connsiteX10" fmla="*/ 632298 w 632297"/>
                <a:gd name="connsiteY10" fmla="*/ 543128 h 591765"/>
                <a:gd name="connsiteX11" fmla="*/ 632298 w 632297"/>
                <a:gd name="connsiteY11" fmla="*/ 0 h 591765"/>
                <a:gd name="connsiteX12" fmla="*/ 397213 w 632297"/>
                <a:gd name="connsiteY12" fmla="*/ 0 h 591765"/>
                <a:gd name="connsiteX13" fmla="*/ 150617 w 632297"/>
                <a:gd name="connsiteY13" fmla="*/ 429071 h 591765"/>
                <a:gd name="connsiteX14" fmla="*/ 167154 w 632297"/>
                <a:gd name="connsiteY14" fmla="*/ 449904 h 591765"/>
                <a:gd name="connsiteX15" fmla="*/ 159453 w 632297"/>
                <a:gd name="connsiteY15" fmla="*/ 449904 h 591765"/>
                <a:gd name="connsiteX16" fmla="*/ 159453 w 632297"/>
                <a:gd name="connsiteY16" fmla="*/ 503893 h 591765"/>
                <a:gd name="connsiteX17" fmla="*/ 141862 w 632297"/>
                <a:gd name="connsiteY17" fmla="*/ 503893 h 591765"/>
                <a:gd name="connsiteX18" fmla="*/ 141862 w 632297"/>
                <a:gd name="connsiteY18" fmla="*/ 449985 h 591765"/>
                <a:gd name="connsiteX19" fmla="*/ 134080 w 632297"/>
                <a:gd name="connsiteY19" fmla="*/ 449985 h 591765"/>
                <a:gd name="connsiteX20" fmla="*/ 150617 w 632297"/>
                <a:gd name="connsiteY20" fmla="*/ 429071 h 591765"/>
                <a:gd name="connsiteX21" fmla="*/ 95655 w 632297"/>
                <a:gd name="connsiteY21" fmla="*/ 429071 h 591765"/>
                <a:gd name="connsiteX22" fmla="*/ 112192 w 632297"/>
                <a:gd name="connsiteY22" fmla="*/ 449904 h 591765"/>
                <a:gd name="connsiteX23" fmla="*/ 104491 w 632297"/>
                <a:gd name="connsiteY23" fmla="*/ 449904 h 591765"/>
                <a:gd name="connsiteX24" fmla="*/ 104491 w 632297"/>
                <a:gd name="connsiteY24" fmla="*/ 503893 h 591765"/>
                <a:gd name="connsiteX25" fmla="*/ 86900 w 632297"/>
                <a:gd name="connsiteY25" fmla="*/ 503893 h 591765"/>
                <a:gd name="connsiteX26" fmla="*/ 86900 w 632297"/>
                <a:gd name="connsiteY26" fmla="*/ 449904 h 591765"/>
                <a:gd name="connsiteX27" fmla="*/ 79118 w 632297"/>
                <a:gd name="connsiteY27" fmla="*/ 449904 h 591765"/>
                <a:gd name="connsiteX28" fmla="*/ 95655 w 632297"/>
                <a:gd name="connsiteY28" fmla="*/ 429071 h 591765"/>
                <a:gd name="connsiteX29" fmla="*/ 178016 w 632297"/>
                <a:gd name="connsiteY29" fmla="*/ 528536 h 591765"/>
                <a:gd name="connsiteX30" fmla="*/ 68175 w 632297"/>
                <a:gd name="connsiteY30" fmla="*/ 528536 h 591765"/>
                <a:gd name="connsiteX31" fmla="*/ 68175 w 632297"/>
                <a:gd name="connsiteY31" fmla="*/ 517674 h 591765"/>
                <a:gd name="connsiteX32" fmla="*/ 178016 w 632297"/>
                <a:gd name="connsiteY32" fmla="*/ 517674 h 591765"/>
                <a:gd name="connsiteX33" fmla="*/ 178016 w 632297"/>
                <a:gd name="connsiteY33" fmla="*/ 528536 h 59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632297" h="591765">
                  <a:moveTo>
                    <a:pt x="397213" y="0"/>
                  </a:moveTo>
                  <a:lnTo>
                    <a:pt x="397213" y="110733"/>
                  </a:lnTo>
                  <a:cubicBezTo>
                    <a:pt x="397213" y="121190"/>
                    <a:pt x="388701" y="129702"/>
                    <a:pt x="378244" y="129702"/>
                  </a:cubicBezTo>
                  <a:lnTo>
                    <a:pt x="254054" y="129702"/>
                  </a:lnTo>
                  <a:cubicBezTo>
                    <a:pt x="243597" y="129702"/>
                    <a:pt x="235085" y="121190"/>
                    <a:pt x="235085" y="110733"/>
                  </a:cubicBezTo>
                  <a:lnTo>
                    <a:pt x="235085" y="0"/>
                  </a:lnTo>
                  <a:lnTo>
                    <a:pt x="0" y="0"/>
                  </a:lnTo>
                  <a:lnTo>
                    <a:pt x="0" y="543128"/>
                  </a:lnTo>
                  <a:cubicBezTo>
                    <a:pt x="0" y="569960"/>
                    <a:pt x="21806" y="591766"/>
                    <a:pt x="48638" y="591766"/>
                  </a:cubicBezTo>
                  <a:lnTo>
                    <a:pt x="583660" y="591766"/>
                  </a:lnTo>
                  <a:cubicBezTo>
                    <a:pt x="610492" y="591766"/>
                    <a:pt x="632298" y="569960"/>
                    <a:pt x="632298" y="543128"/>
                  </a:cubicBezTo>
                  <a:lnTo>
                    <a:pt x="632298" y="0"/>
                  </a:lnTo>
                  <a:lnTo>
                    <a:pt x="397213" y="0"/>
                  </a:lnTo>
                  <a:close/>
                  <a:moveTo>
                    <a:pt x="150617" y="429071"/>
                  </a:moveTo>
                  <a:cubicBezTo>
                    <a:pt x="156129" y="435961"/>
                    <a:pt x="161560" y="442852"/>
                    <a:pt x="167154" y="449904"/>
                  </a:cubicBezTo>
                  <a:cubicBezTo>
                    <a:pt x="164479" y="449904"/>
                    <a:pt x="162047" y="449904"/>
                    <a:pt x="159453" y="449904"/>
                  </a:cubicBezTo>
                  <a:cubicBezTo>
                    <a:pt x="159453" y="467982"/>
                    <a:pt x="159453" y="485897"/>
                    <a:pt x="159453" y="503893"/>
                  </a:cubicBezTo>
                  <a:cubicBezTo>
                    <a:pt x="153535" y="503893"/>
                    <a:pt x="147779" y="503893"/>
                    <a:pt x="141862" y="503893"/>
                  </a:cubicBezTo>
                  <a:cubicBezTo>
                    <a:pt x="141862" y="485978"/>
                    <a:pt x="141862" y="467982"/>
                    <a:pt x="141862" y="449985"/>
                  </a:cubicBezTo>
                  <a:cubicBezTo>
                    <a:pt x="139268" y="449985"/>
                    <a:pt x="136836" y="449985"/>
                    <a:pt x="134080" y="449985"/>
                  </a:cubicBezTo>
                  <a:cubicBezTo>
                    <a:pt x="139673" y="442933"/>
                    <a:pt x="145104" y="436042"/>
                    <a:pt x="150617" y="429071"/>
                  </a:cubicBezTo>
                  <a:close/>
                  <a:moveTo>
                    <a:pt x="95655" y="429071"/>
                  </a:moveTo>
                  <a:cubicBezTo>
                    <a:pt x="101249" y="436042"/>
                    <a:pt x="106680" y="442933"/>
                    <a:pt x="112192" y="449904"/>
                  </a:cubicBezTo>
                  <a:cubicBezTo>
                    <a:pt x="109517" y="449904"/>
                    <a:pt x="107085" y="449904"/>
                    <a:pt x="104491" y="449904"/>
                  </a:cubicBezTo>
                  <a:cubicBezTo>
                    <a:pt x="104491" y="467900"/>
                    <a:pt x="104491" y="485897"/>
                    <a:pt x="104491" y="503893"/>
                  </a:cubicBezTo>
                  <a:cubicBezTo>
                    <a:pt x="98574" y="503893"/>
                    <a:pt x="92818" y="503893"/>
                    <a:pt x="86900" y="503893"/>
                  </a:cubicBezTo>
                  <a:cubicBezTo>
                    <a:pt x="86900" y="485897"/>
                    <a:pt x="86900" y="467982"/>
                    <a:pt x="86900" y="449904"/>
                  </a:cubicBezTo>
                  <a:cubicBezTo>
                    <a:pt x="84225" y="449904"/>
                    <a:pt x="81793" y="449904"/>
                    <a:pt x="79118" y="449904"/>
                  </a:cubicBezTo>
                  <a:cubicBezTo>
                    <a:pt x="84631" y="442852"/>
                    <a:pt x="90062" y="436042"/>
                    <a:pt x="95655" y="429071"/>
                  </a:cubicBezTo>
                  <a:close/>
                  <a:moveTo>
                    <a:pt x="178016" y="528536"/>
                  </a:moveTo>
                  <a:cubicBezTo>
                    <a:pt x="141456" y="528536"/>
                    <a:pt x="104897" y="528536"/>
                    <a:pt x="68175" y="528536"/>
                  </a:cubicBezTo>
                  <a:cubicBezTo>
                    <a:pt x="68175" y="524888"/>
                    <a:pt x="68175" y="521321"/>
                    <a:pt x="68175" y="517674"/>
                  </a:cubicBezTo>
                  <a:cubicBezTo>
                    <a:pt x="104816" y="517674"/>
                    <a:pt x="141375" y="517674"/>
                    <a:pt x="178016" y="517674"/>
                  </a:cubicBezTo>
                  <a:cubicBezTo>
                    <a:pt x="178016" y="521240"/>
                    <a:pt x="178016" y="524807"/>
                    <a:pt x="178016" y="528536"/>
                  </a:cubicBez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63" name="자유형: 도형 1162">
              <a:extLst>
                <a:ext uri="{FF2B5EF4-FFF2-40B4-BE49-F238E27FC236}">
                  <a16:creationId xmlns:a16="http://schemas.microsoft.com/office/drawing/2014/main" id="{B1BBA493-5B69-4132-832D-9C8550EA241C}"/>
                </a:ext>
              </a:extLst>
            </p:cNvPr>
            <p:cNvSpPr/>
            <p:nvPr/>
          </p:nvSpPr>
          <p:spPr>
            <a:xfrm>
              <a:off x="3034867" y="1817856"/>
              <a:ext cx="632297" cy="591765"/>
            </a:xfrm>
            <a:custGeom>
              <a:avLst/>
              <a:gdLst>
                <a:gd name="connsiteX0" fmla="*/ 397132 w 632297"/>
                <a:gd name="connsiteY0" fmla="*/ 0 h 591765"/>
                <a:gd name="connsiteX1" fmla="*/ 397132 w 632297"/>
                <a:gd name="connsiteY1" fmla="*/ 110733 h 591765"/>
                <a:gd name="connsiteX2" fmla="*/ 378163 w 632297"/>
                <a:gd name="connsiteY2" fmla="*/ 129702 h 591765"/>
                <a:gd name="connsiteX3" fmla="*/ 254054 w 632297"/>
                <a:gd name="connsiteY3" fmla="*/ 129702 h 591765"/>
                <a:gd name="connsiteX4" fmla="*/ 235085 w 632297"/>
                <a:gd name="connsiteY4" fmla="*/ 110733 h 591765"/>
                <a:gd name="connsiteX5" fmla="*/ 235085 w 632297"/>
                <a:gd name="connsiteY5" fmla="*/ 0 h 591765"/>
                <a:gd name="connsiteX6" fmla="*/ 0 w 632297"/>
                <a:gd name="connsiteY6" fmla="*/ 0 h 591765"/>
                <a:gd name="connsiteX7" fmla="*/ 0 w 632297"/>
                <a:gd name="connsiteY7" fmla="*/ 543128 h 591765"/>
                <a:gd name="connsiteX8" fmla="*/ 48638 w 632297"/>
                <a:gd name="connsiteY8" fmla="*/ 591766 h 591765"/>
                <a:gd name="connsiteX9" fmla="*/ 583660 w 632297"/>
                <a:gd name="connsiteY9" fmla="*/ 591766 h 591765"/>
                <a:gd name="connsiteX10" fmla="*/ 632298 w 632297"/>
                <a:gd name="connsiteY10" fmla="*/ 543128 h 591765"/>
                <a:gd name="connsiteX11" fmla="*/ 632298 w 632297"/>
                <a:gd name="connsiteY11" fmla="*/ 0 h 591765"/>
                <a:gd name="connsiteX12" fmla="*/ 397132 w 632297"/>
                <a:gd name="connsiteY12" fmla="*/ 0 h 591765"/>
                <a:gd name="connsiteX13" fmla="*/ 155318 w 632297"/>
                <a:gd name="connsiteY13" fmla="*/ 429071 h 591765"/>
                <a:gd name="connsiteX14" fmla="*/ 171855 w 632297"/>
                <a:gd name="connsiteY14" fmla="*/ 449904 h 591765"/>
                <a:gd name="connsiteX15" fmla="*/ 164154 w 632297"/>
                <a:gd name="connsiteY15" fmla="*/ 449904 h 591765"/>
                <a:gd name="connsiteX16" fmla="*/ 164154 w 632297"/>
                <a:gd name="connsiteY16" fmla="*/ 503893 h 591765"/>
                <a:gd name="connsiteX17" fmla="*/ 146563 w 632297"/>
                <a:gd name="connsiteY17" fmla="*/ 503893 h 591765"/>
                <a:gd name="connsiteX18" fmla="*/ 146563 w 632297"/>
                <a:gd name="connsiteY18" fmla="*/ 449985 h 591765"/>
                <a:gd name="connsiteX19" fmla="*/ 138781 w 632297"/>
                <a:gd name="connsiteY19" fmla="*/ 449985 h 591765"/>
                <a:gd name="connsiteX20" fmla="*/ 155318 w 632297"/>
                <a:gd name="connsiteY20" fmla="*/ 429071 h 591765"/>
                <a:gd name="connsiteX21" fmla="*/ 100357 w 632297"/>
                <a:gd name="connsiteY21" fmla="*/ 429071 h 591765"/>
                <a:gd name="connsiteX22" fmla="*/ 116894 w 632297"/>
                <a:gd name="connsiteY22" fmla="*/ 449904 h 591765"/>
                <a:gd name="connsiteX23" fmla="*/ 109193 w 632297"/>
                <a:gd name="connsiteY23" fmla="*/ 449904 h 591765"/>
                <a:gd name="connsiteX24" fmla="*/ 109193 w 632297"/>
                <a:gd name="connsiteY24" fmla="*/ 503893 h 591765"/>
                <a:gd name="connsiteX25" fmla="*/ 91602 w 632297"/>
                <a:gd name="connsiteY25" fmla="*/ 503893 h 591765"/>
                <a:gd name="connsiteX26" fmla="*/ 91602 w 632297"/>
                <a:gd name="connsiteY26" fmla="*/ 449904 h 591765"/>
                <a:gd name="connsiteX27" fmla="*/ 83820 w 632297"/>
                <a:gd name="connsiteY27" fmla="*/ 449904 h 591765"/>
                <a:gd name="connsiteX28" fmla="*/ 100357 w 632297"/>
                <a:gd name="connsiteY28" fmla="*/ 429071 h 591765"/>
                <a:gd name="connsiteX29" fmla="*/ 182718 w 632297"/>
                <a:gd name="connsiteY29" fmla="*/ 528536 h 591765"/>
                <a:gd name="connsiteX30" fmla="*/ 72876 w 632297"/>
                <a:gd name="connsiteY30" fmla="*/ 528536 h 591765"/>
                <a:gd name="connsiteX31" fmla="*/ 72876 w 632297"/>
                <a:gd name="connsiteY31" fmla="*/ 517674 h 591765"/>
                <a:gd name="connsiteX32" fmla="*/ 182718 w 632297"/>
                <a:gd name="connsiteY32" fmla="*/ 517674 h 591765"/>
                <a:gd name="connsiteX33" fmla="*/ 182718 w 632297"/>
                <a:gd name="connsiteY33" fmla="*/ 528536 h 59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632297" h="591765">
                  <a:moveTo>
                    <a:pt x="397132" y="0"/>
                  </a:moveTo>
                  <a:lnTo>
                    <a:pt x="397132" y="110733"/>
                  </a:lnTo>
                  <a:cubicBezTo>
                    <a:pt x="397132" y="121190"/>
                    <a:pt x="388620" y="129702"/>
                    <a:pt x="378163" y="129702"/>
                  </a:cubicBezTo>
                  <a:lnTo>
                    <a:pt x="254054" y="129702"/>
                  </a:lnTo>
                  <a:cubicBezTo>
                    <a:pt x="243597" y="129702"/>
                    <a:pt x="235085" y="121190"/>
                    <a:pt x="235085" y="110733"/>
                  </a:cubicBezTo>
                  <a:lnTo>
                    <a:pt x="235085" y="0"/>
                  </a:lnTo>
                  <a:lnTo>
                    <a:pt x="0" y="0"/>
                  </a:lnTo>
                  <a:lnTo>
                    <a:pt x="0" y="543128"/>
                  </a:lnTo>
                  <a:cubicBezTo>
                    <a:pt x="0" y="569960"/>
                    <a:pt x="21806" y="591766"/>
                    <a:pt x="48638" y="591766"/>
                  </a:cubicBezTo>
                  <a:lnTo>
                    <a:pt x="583660" y="591766"/>
                  </a:lnTo>
                  <a:cubicBezTo>
                    <a:pt x="610492" y="591766"/>
                    <a:pt x="632298" y="569960"/>
                    <a:pt x="632298" y="543128"/>
                  </a:cubicBezTo>
                  <a:lnTo>
                    <a:pt x="632298" y="0"/>
                  </a:lnTo>
                  <a:lnTo>
                    <a:pt x="397132" y="0"/>
                  </a:lnTo>
                  <a:close/>
                  <a:moveTo>
                    <a:pt x="155318" y="429071"/>
                  </a:moveTo>
                  <a:cubicBezTo>
                    <a:pt x="160831" y="435961"/>
                    <a:pt x="166262" y="442852"/>
                    <a:pt x="171855" y="449904"/>
                  </a:cubicBezTo>
                  <a:cubicBezTo>
                    <a:pt x="169180" y="449904"/>
                    <a:pt x="166748" y="449904"/>
                    <a:pt x="164154" y="449904"/>
                  </a:cubicBezTo>
                  <a:cubicBezTo>
                    <a:pt x="164154" y="467982"/>
                    <a:pt x="164154" y="485897"/>
                    <a:pt x="164154" y="503893"/>
                  </a:cubicBezTo>
                  <a:cubicBezTo>
                    <a:pt x="158237" y="503893"/>
                    <a:pt x="152481" y="503893"/>
                    <a:pt x="146563" y="503893"/>
                  </a:cubicBezTo>
                  <a:cubicBezTo>
                    <a:pt x="146563" y="485978"/>
                    <a:pt x="146563" y="467982"/>
                    <a:pt x="146563" y="449985"/>
                  </a:cubicBezTo>
                  <a:cubicBezTo>
                    <a:pt x="143969" y="449985"/>
                    <a:pt x="141537" y="449985"/>
                    <a:pt x="138781" y="449985"/>
                  </a:cubicBezTo>
                  <a:cubicBezTo>
                    <a:pt x="144375" y="442933"/>
                    <a:pt x="149806" y="436042"/>
                    <a:pt x="155318" y="429071"/>
                  </a:cubicBezTo>
                  <a:close/>
                  <a:moveTo>
                    <a:pt x="100357" y="429071"/>
                  </a:moveTo>
                  <a:cubicBezTo>
                    <a:pt x="105950" y="436042"/>
                    <a:pt x="111382" y="442933"/>
                    <a:pt x="116894" y="449904"/>
                  </a:cubicBezTo>
                  <a:cubicBezTo>
                    <a:pt x="114219" y="449904"/>
                    <a:pt x="111787" y="449904"/>
                    <a:pt x="109193" y="449904"/>
                  </a:cubicBezTo>
                  <a:cubicBezTo>
                    <a:pt x="109193" y="467900"/>
                    <a:pt x="109193" y="485897"/>
                    <a:pt x="109193" y="503893"/>
                  </a:cubicBezTo>
                  <a:cubicBezTo>
                    <a:pt x="103275" y="503893"/>
                    <a:pt x="97520" y="503893"/>
                    <a:pt x="91602" y="503893"/>
                  </a:cubicBezTo>
                  <a:cubicBezTo>
                    <a:pt x="91602" y="485897"/>
                    <a:pt x="91602" y="467982"/>
                    <a:pt x="91602" y="449904"/>
                  </a:cubicBezTo>
                  <a:cubicBezTo>
                    <a:pt x="88927" y="449904"/>
                    <a:pt x="86495" y="449904"/>
                    <a:pt x="83820" y="449904"/>
                  </a:cubicBezTo>
                  <a:cubicBezTo>
                    <a:pt x="89332" y="442852"/>
                    <a:pt x="94764" y="436042"/>
                    <a:pt x="100357" y="429071"/>
                  </a:cubicBezTo>
                  <a:close/>
                  <a:moveTo>
                    <a:pt x="182718" y="528536"/>
                  </a:moveTo>
                  <a:cubicBezTo>
                    <a:pt x="146158" y="528536"/>
                    <a:pt x="109598" y="528536"/>
                    <a:pt x="72876" y="528536"/>
                  </a:cubicBezTo>
                  <a:cubicBezTo>
                    <a:pt x="72876" y="524888"/>
                    <a:pt x="72876" y="521321"/>
                    <a:pt x="72876" y="517674"/>
                  </a:cubicBezTo>
                  <a:cubicBezTo>
                    <a:pt x="109517" y="517674"/>
                    <a:pt x="146077" y="517674"/>
                    <a:pt x="182718" y="517674"/>
                  </a:cubicBezTo>
                  <a:cubicBezTo>
                    <a:pt x="182718" y="521240"/>
                    <a:pt x="182718" y="524807"/>
                    <a:pt x="182718" y="528536"/>
                  </a:cubicBezTo>
                  <a:close/>
                </a:path>
              </a:pathLst>
            </a:custGeom>
            <a:grpFill/>
            <a:ln w="81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170" name="자유형: 도형 1169">
            <a:extLst>
              <a:ext uri="{FF2B5EF4-FFF2-40B4-BE49-F238E27FC236}">
                <a16:creationId xmlns:a16="http://schemas.microsoft.com/office/drawing/2014/main" id="{3D130795-7D94-4EF8-B795-39A5A6E79F1C}"/>
              </a:ext>
            </a:extLst>
          </p:cNvPr>
          <p:cNvSpPr/>
          <p:nvPr/>
        </p:nvSpPr>
        <p:spPr>
          <a:xfrm>
            <a:off x="3144513" y="2075066"/>
            <a:ext cx="1743609" cy="979240"/>
          </a:xfrm>
          <a:custGeom>
            <a:avLst/>
            <a:gdLst>
              <a:gd name="connsiteX0" fmla="*/ 1838933 w 2398355"/>
              <a:gd name="connsiteY0" fmla="*/ 1161563 h 1346956"/>
              <a:gd name="connsiteX1" fmla="*/ 1838933 w 2398355"/>
              <a:gd name="connsiteY1" fmla="*/ 1172426 h 1346956"/>
              <a:gd name="connsiteX2" fmla="*/ 1948775 w 2398355"/>
              <a:gd name="connsiteY2" fmla="*/ 1172426 h 1346956"/>
              <a:gd name="connsiteX3" fmla="*/ 1948775 w 2398355"/>
              <a:gd name="connsiteY3" fmla="*/ 1161563 h 1346956"/>
              <a:gd name="connsiteX4" fmla="*/ 1838933 w 2398355"/>
              <a:gd name="connsiteY4" fmla="*/ 1161563 h 1346956"/>
              <a:gd name="connsiteX5" fmla="*/ 263296 w 2398355"/>
              <a:gd name="connsiteY5" fmla="*/ 1140486 h 1346956"/>
              <a:gd name="connsiteX6" fmla="*/ 316392 w 2398355"/>
              <a:gd name="connsiteY6" fmla="*/ 1189043 h 1346956"/>
              <a:gd name="connsiteX7" fmla="*/ 262647 w 2398355"/>
              <a:gd name="connsiteY7" fmla="*/ 1241167 h 1346956"/>
              <a:gd name="connsiteX8" fmla="*/ 206470 w 2398355"/>
              <a:gd name="connsiteY8" fmla="*/ 1190340 h 1346956"/>
              <a:gd name="connsiteX9" fmla="*/ 263296 w 2398355"/>
              <a:gd name="connsiteY9" fmla="*/ 1140486 h 1346956"/>
              <a:gd name="connsiteX10" fmla="*/ 1404431 w 2398355"/>
              <a:gd name="connsiteY10" fmla="*/ 1140082 h 1346956"/>
              <a:gd name="connsiteX11" fmla="*/ 1457284 w 2398355"/>
              <a:gd name="connsiteY11" fmla="*/ 1190260 h 1346956"/>
              <a:gd name="connsiteX12" fmla="*/ 1401350 w 2398355"/>
              <a:gd name="connsiteY12" fmla="*/ 1241168 h 1346956"/>
              <a:gd name="connsiteX13" fmla="*/ 1346227 w 2398355"/>
              <a:gd name="connsiteY13" fmla="*/ 1189044 h 1346956"/>
              <a:gd name="connsiteX14" fmla="*/ 1404431 w 2398355"/>
              <a:gd name="connsiteY14" fmla="*/ 1140082 h 1346956"/>
              <a:gd name="connsiteX15" fmla="*/ 1402566 w 2398355"/>
              <a:gd name="connsiteY15" fmla="*/ 1096388 h 1346956"/>
              <a:gd name="connsiteX16" fmla="*/ 1302452 w 2398355"/>
              <a:gd name="connsiteY16" fmla="*/ 1191152 h 1346956"/>
              <a:gd name="connsiteX17" fmla="*/ 1399648 w 2398355"/>
              <a:gd name="connsiteY17" fmla="*/ 1283321 h 1346956"/>
              <a:gd name="connsiteX18" fmla="*/ 1502275 w 2398355"/>
              <a:gd name="connsiteY18" fmla="*/ 1192125 h 1346956"/>
              <a:gd name="connsiteX19" fmla="*/ 1402566 w 2398355"/>
              <a:gd name="connsiteY19" fmla="*/ 1096388 h 1346956"/>
              <a:gd name="connsiteX20" fmla="*/ 262808 w 2398355"/>
              <a:gd name="connsiteY20" fmla="*/ 1096225 h 1346956"/>
              <a:gd name="connsiteX21" fmla="*/ 161154 w 2398355"/>
              <a:gd name="connsiteY21" fmla="*/ 1189935 h 1346956"/>
              <a:gd name="connsiteX22" fmla="*/ 261674 w 2398355"/>
              <a:gd name="connsiteY22" fmla="*/ 1283564 h 1346956"/>
              <a:gd name="connsiteX23" fmla="*/ 364219 w 2398355"/>
              <a:gd name="connsiteY23" fmla="*/ 1191070 h 1346956"/>
              <a:gd name="connsiteX24" fmla="*/ 262808 w 2398355"/>
              <a:gd name="connsiteY24" fmla="*/ 1096225 h 1346956"/>
              <a:gd name="connsiteX25" fmla="*/ 1921375 w 2398355"/>
              <a:gd name="connsiteY25" fmla="*/ 1072961 h 1346956"/>
              <a:gd name="connsiteX26" fmla="*/ 1904838 w 2398355"/>
              <a:gd name="connsiteY26" fmla="*/ 1093875 h 1346956"/>
              <a:gd name="connsiteX27" fmla="*/ 1912620 w 2398355"/>
              <a:gd name="connsiteY27" fmla="*/ 1093875 h 1346956"/>
              <a:gd name="connsiteX28" fmla="*/ 1912620 w 2398355"/>
              <a:gd name="connsiteY28" fmla="*/ 1147783 h 1346956"/>
              <a:gd name="connsiteX29" fmla="*/ 1930211 w 2398355"/>
              <a:gd name="connsiteY29" fmla="*/ 1147783 h 1346956"/>
              <a:gd name="connsiteX30" fmla="*/ 1930211 w 2398355"/>
              <a:gd name="connsiteY30" fmla="*/ 1093794 h 1346956"/>
              <a:gd name="connsiteX31" fmla="*/ 1937912 w 2398355"/>
              <a:gd name="connsiteY31" fmla="*/ 1093794 h 1346956"/>
              <a:gd name="connsiteX32" fmla="*/ 1921375 w 2398355"/>
              <a:gd name="connsiteY32" fmla="*/ 1072961 h 1346956"/>
              <a:gd name="connsiteX33" fmla="*/ 1866414 w 2398355"/>
              <a:gd name="connsiteY33" fmla="*/ 1072961 h 1346956"/>
              <a:gd name="connsiteX34" fmla="*/ 1849877 w 2398355"/>
              <a:gd name="connsiteY34" fmla="*/ 1093794 h 1346956"/>
              <a:gd name="connsiteX35" fmla="*/ 1857659 w 2398355"/>
              <a:gd name="connsiteY35" fmla="*/ 1093794 h 1346956"/>
              <a:gd name="connsiteX36" fmla="*/ 1857659 w 2398355"/>
              <a:gd name="connsiteY36" fmla="*/ 1147783 h 1346956"/>
              <a:gd name="connsiteX37" fmla="*/ 1875250 w 2398355"/>
              <a:gd name="connsiteY37" fmla="*/ 1147783 h 1346956"/>
              <a:gd name="connsiteX38" fmla="*/ 1875250 w 2398355"/>
              <a:gd name="connsiteY38" fmla="*/ 1093794 h 1346956"/>
              <a:gd name="connsiteX39" fmla="*/ 1882951 w 2398355"/>
              <a:gd name="connsiteY39" fmla="*/ 1093794 h 1346956"/>
              <a:gd name="connsiteX40" fmla="*/ 1866414 w 2398355"/>
              <a:gd name="connsiteY40" fmla="*/ 1072961 h 1346956"/>
              <a:gd name="connsiteX41" fmla="*/ 262484 w 2398355"/>
              <a:gd name="connsiteY41" fmla="*/ 1033725 h 1346956"/>
              <a:gd name="connsiteX42" fmla="*/ 433286 w 2398355"/>
              <a:gd name="connsiteY42" fmla="*/ 1190989 h 1346956"/>
              <a:gd name="connsiteX43" fmla="*/ 261836 w 2398355"/>
              <a:gd name="connsiteY43" fmla="*/ 1346956 h 1346956"/>
              <a:gd name="connsiteX44" fmla="*/ 90953 w 2398355"/>
              <a:gd name="connsiteY44" fmla="*/ 1190340 h 1346956"/>
              <a:gd name="connsiteX45" fmla="*/ 262484 w 2398355"/>
              <a:gd name="connsiteY45" fmla="*/ 1033725 h 1346956"/>
              <a:gd name="connsiteX46" fmla="*/ 1401674 w 2398355"/>
              <a:gd name="connsiteY46" fmla="*/ 1033483 h 1346956"/>
              <a:gd name="connsiteX47" fmla="*/ 1572476 w 2398355"/>
              <a:gd name="connsiteY47" fmla="*/ 1190422 h 1346956"/>
              <a:gd name="connsiteX48" fmla="*/ 1402080 w 2398355"/>
              <a:gd name="connsiteY48" fmla="*/ 1346875 h 1346956"/>
              <a:gd name="connsiteX49" fmla="*/ 1231035 w 2398355"/>
              <a:gd name="connsiteY49" fmla="*/ 1190828 h 1346956"/>
              <a:gd name="connsiteX50" fmla="*/ 1401674 w 2398355"/>
              <a:gd name="connsiteY50" fmla="*/ 1033483 h 1346956"/>
              <a:gd name="connsiteX51" fmla="*/ 1766057 w 2398355"/>
              <a:gd name="connsiteY51" fmla="*/ 643971 h 1346956"/>
              <a:gd name="connsiteX52" fmla="*/ 2001142 w 2398355"/>
              <a:gd name="connsiteY52" fmla="*/ 643971 h 1346956"/>
              <a:gd name="connsiteX53" fmla="*/ 2001142 w 2398355"/>
              <a:gd name="connsiteY53" fmla="*/ 754704 h 1346956"/>
              <a:gd name="connsiteX54" fmla="*/ 2020111 w 2398355"/>
              <a:gd name="connsiteY54" fmla="*/ 773673 h 1346956"/>
              <a:gd name="connsiteX55" fmla="*/ 2144220 w 2398355"/>
              <a:gd name="connsiteY55" fmla="*/ 773673 h 1346956"/>
              <a:gd name="connsiteX56" fmla="*/ 2163189 w 2398355"/>
              <a:gd name="connsiteY56" fmla="*/ 754704 h 1346956"/>
              <a:gd name="connsiteX57" fmla="*/ 2163189 w 2398355"/>
              <a:gd name="connsiteY57" fmla="*/ 643971 h 1346956"/>
              <a:gd name="connsiteX58" fmla="*/ 2398355 w 2398355"/>
              <a:gd name="connsiteY58" fmla="*/ 643971 h 1346956"/>
              <a:gd name="connsiteX59" fmla="*/ 2398355 w 2398355"/>
              <a:gd name="connsiteY59" fmla="*/ 1187099 h 1346956"/>
              <a:gd name="connsiteX60" fmla="*/ 2349717 w 2398355"/>
              <a:gd name="connsiteY60" fmla="*/ 1235737 h 1346956"/>
              <a:gd name="connsiteX61" fmla="*/ 1814695 w 2398355"/>
              <a:gd name="connsiteY61" fmla="*/ 1235737 h 1346956"/>
              <a:gd name="connsiteX62" fmla="*/ 1766057 w 2398355"/>
              <a:gd name="connsiteY62" fmla="*/ 1187099 h 1346956"/>
              <a:gd name="connsiteX63" fmla="*/ 1838933 w 2398355"/>
              <a:gd name="connsiteY63" fmla="*/ 547505 h 1346956"/>
              <a:gd name="connsiteX64" fmla="*/ 1838933 w 2398355"/>
              <a:gd name="connsiteY64" fmla="*/ 558367 h 1346956"/>
              <a:gd name="connsiteX65" fmla="*/ 1948775 w 2398355"/>
              <a:gd name="connsiteY65" fmla="*/ 558367 h 1346956"/>
              <a:gd name="connsiteX66" fmla="*/ 1948775 w 2398355"/>
              <a:gd name="connsiteY66" fmla="*/ 547505 h 1346956"/>
              <a:gd name="connsiteX67" fmla="*/ 1838933 w 2398355"/>
              <a:gd name="connsiteY67" fmla="*/ 547505 h 1346956"/>
              <a:gd name="connsiteX68" fmla="*/ 1921375 w 2398355"/>
              <a:gd name="connsiteY68" fmla="*/ 458902 h 1346956"/>
              <a:gd name="connsiteX69" fmla="*/ 1904838 w 2398355"/>
              <a:gd name="connsiteY69" fmla="*/ 479816 h 1346956"/>
              <a:gd name="connsiteX70" fmla="*/ 1912620 w 2398355"/>
              <a:gd name="connsiteY70" fmla="*/ 479816 h 1346956"/>
              <a:gd name="connsiteX71" fmla="*/ 1912620 w 2398355"/>
              <a:gd name="connsiteY71" fmla="*/ 533724 h 1346956"/>
              <a:gd name="connsiteX72" fmla="*/ 1930211 w 2398355"/>
              <a:gd name="connsiteY72" fmla="*/ 533724 h 1346956"/>
              <a:gd name="connsiteX73" fmla="*/ 1930211 w 2398355"/>
              <a:gd name="connsiteY73" fmla="*/ 479735 h 1346956"/>
              <a:gd name="connsiteX74" fmla="*/ 1937912 w 2398355"/>
              <a:gd name="connsiteY74" fmla="*/ 479735 h 1346956"/>
              <a:gd name="connsiteX75" fmla="*/ 1921375 w 2398355"/>
              <a:gd name="connsiteY75" fmla="*/ 458902 h 1346956"/>
              <a:gd name="connsiteX76" fmla="*/ 1866414 w 2398355"/>
              <a:gd name="connsiteY76" fmla="*/ 458902 h 1346956"/>
              <a:gd name="connsiteX77" fmla="*/ 1849877 w 2398355"/>
              <a:gd name="connsiteY77" fmla="*/ 479735 h 1346956"/>
              <a:gd name="connsiteX78" fmla="*/ 1857659 w 2398355"/>
              <a:gd name="connsiteY78" fmla="*/ 479735 h 1346956"/>
              <a:gd name="connsiteX79" fmla="*/ 1857659 w 2398355"/>
              <a:gd name="connsiteY79" fmla="*/ 533724 h 1346956"/>
              <a:gd name="connsiteX80" fmla="*/ 1875250 w 2398355"/>
              <a:gd name="connsiteY80" fmla="*/ 533724 h 1346956"/>
              <a:gd name="connsiteX81" fmla="*/ 1875250 w 2398355"/>
              <a:gd name="connsiteY81" fmla="*/ 479735 h 1346956"/>
              <a:gd name="connsiteX82" fmla="*/ 1882951 w 2398355"/>
              <a:gd name="connsiteY82" fmla="*/ 479735 h 1346956"/>
              <a:gd name="connsiteX83" fmla="*/ 1866414 w 2398355"/>
              <a:gd name="connsiteY83" fmla="*/ 458902 h 1346956"/>
              <a:gd name="connsiteX84" fmla="*/ 543047 w 2398355"/>
              <a:gd name="connsiteY84" fmla="*/ 72957 h 1346956"/>
              <a:gd name="connsiteX85" fmla="*/ 502515 w 2398355"/>
              <a:gd name="connsiteY85" fmla="*/ 89170 h 1346956"/>
              <a:gd name="connsiteX86" fmla="*/ 463280 w 2398355"/>
              <a:gd name="connsiteY86" fmla="*/ 425990 h 1346956"/>
              <a:gd name="connsiteX87" fmla="*/ 446256 w 2398355"/>
              <a:gd name="connsiteY87" fmla="*/ 692204 h 1346956"/>
              <a:gd name="connsiteX88" fmla="*/ 469522 w 2398355"/>
              <a:gd name="connsiteY88" fmla="*/ 724630 h 1346956"/>
              <a:gd name="connsiteX89" fmla="*/ 593468 w 2398355"/>
              <a:gd name="connsiteY89" fmla="*/ 726170 h 1346956"/>
              <a:gd name="connsiteX90" fmla="*/ 562745 w 2398355"/>
              <a:gd name="connsiteY90" fmla="*/ 659130 h 1346956"/>
              <a:gd name="connsiteX91" fmla="*/ 521078 w 2398355"/>
              <a:gd name="connsiteY91" fmla="*/ 432394 h 1346956"/>
              <a:gd name="connsiteX92" fmla="*/ 565501 w 2398355"/>
              <a:gd name="connsiteY92" fmla="*/ 394213 h 1346956"/>
              <a:gd name="connsiteX93" fmla="*/ 605952 w 2398355"/>
              <a:gd name="connsiteY93" fmla="*/ 441555 h 1346956"/>
              <a:gd name="connsiteX94" fmla="*/ 633838 w 2398355"/>
              <a:gd name="connsiteY94" fmla="*/ 592577 h 1346956"/>
              <a:gd name="connsiteX95" fmla="*/ 682720 w 2398355"/>
              <a:gd name="connsiteY95" fmla="*/ 633352 h 1346956"/>
              <a:gd name="connsiteX96" fmla="*/ 844766 w 2398355"/>
              <a:gd name="connsiteY96" fmla="*/ 633514 h 1346956"/>
              <a:gd name="connsiteX97" fmla="*/ 882623 w 2398355"/>
              <a:gd name="connsiteY97" fmla="*/ 652483 h 1346956"/>
              <a:gd name="connsiteX98" fmla="*/ 855305 w 2398355"/>
              <a:gd name="connsiteY98" fmla="*/ 696419 h 1346956"/>
              <a:gd name="connsiteX99" fmla="*/ 802451 w 2398355"/>
              <a:gd name="connsiteY99" fmla="*/ 729574 h 1346956"/>
              <a:gd name="connsiteX100" fmla="*/ 916751 w 2398355"/>
              <a:gd name="connsiteY100" fmla="*/ 863735 h 1346956"/>
              <a:gd name="connsiteX101" fmla="*/ 940827 w 2398355"/>
              <a:gd name="connsiteY101" fmla="*/ 897296 h 1346956"/>
              <a:gd name="connsiteX102" fmla="*/ 1212391 w 2398355"/>
              <a:gd name="connsiteY102" fmla="*/ 820123 h 1346956"/>
              <a:gd name="connsiteX103" fmla="*/ 1205257 w 2398355"/>
              <a:gd name="connsiteY103" fmla="*/ 757055 h 1346956"/>
              <a:gd name="connsiteX104" fmla="*/ 1140082 w 2398355"/>
              <a:gd name="connsiteY104" fmla="*/ 678261 h 1346956"/>
              <a:gd name="connsiteX105" fmla="*/ 1070610 w 2398355"/>
              <a:gd name="connsiteY105" fmla="*/ 572797 h 1346956"/>
              <a:gd name="connsiteX106" fmla="*/ 1031051 w 2398355"/>
              <a:gd name="connsiteY106" fmla="*/ 527644 h 1346956"/>
              <a:gd name="connsiteX107" fmla="*/ 978603 w 2398355"/>
              <a:gd name="connsiteY107" fmla="*/ 509892 h 1346956"/>
              <a:gd name="connsiteX108" fmla="*/ 946096 w 2398355"/>
              <a:gd name="connsiteY108" fmla="*/ 514917 h 1346956"/>
              <a:gd name="connsiteX109" fmla="*/ 942205 w 2398355"/>
              <a:gd name="connsiteY109" fmla="*/ 501704 h 1346956"/>
              <a:gd name="connsiteX110" fmla="*/ 1099064 w 2398355"/>
              <a:gd name="connsiteY110" fmla="*/ 421046 h 1346956"/>
              <a:gd name="connsiteX111" fmla="*/ 1106197 w 2398355"/>
              <a:gd name="connsiteY111" fmla="*/ 430287 h 1346956"/>
              <a:gd name="connsiteX112" fmla="*/ 1069070 w 2398355"/>
              <a:gd name="connsiteY112" fmla="*/ 473007 h 1346956"/>
              <a:gd name="connsiteX113" fmla="*/ 1271405 w 2398355"/>
              <a:gd name="connsiteY113" fmla="*/ 631812 h 1346956"/>
              <a:gd name="connsiteX114" fmla="*/ 1273108 w 2398355"/>
              <a:gd name="connsiteY114" fmla="*/ 613248 h 1346956"/>
              <a:gd name="connsiteX115" fmla="*/ 1159942 w 2398355"/>
              <a:gd name="connsiteY115" fmla="*/ 229330 h 1346956"/>
              <a:gd name="connsiteX116" fmla="*/ 998950 w 2398355"/>
              <a:gd name="connsiteY116" fmla="*/ 113084 h 1346956"/>
              <a:gd name="connsiteX117" fmla="*/ 543047 w 2398355"/>
              <a:gd name="connsiteY117" fmla="*/ 72957 h 1346956"/>
              <a:gd name="connsiteX118" fmla="*/ 1766057 w 2398355"/>
              <a:gd name="connsiteY118" fmla="*/ 29912 h 1346956"/>
              <a:gd name="connsiteX119" fmla="*/ 2001142 w 2398355"/>
              <a:gd name="connsiteY119" fmla="*/ 29912 h 1346956"/>
              <a:gd name="connsiteX120" fmla="*/ 2001142 w 2398355"/>
              <a:gd name="connsiteY120" fmla="*/ 140645 h 1346956"/>
              <a:gd name="connsiteX121" fmla="*/ 2020111 w 2398355"/>
              <a:gd name="connsiteY121" fmla="*/ 159614 h 1346956"/>
              <a:gd name="connsiteX122" fmla="*/ 2144220 w 2398355"/>
              <a:gd name="connsiteY122" fmla="*/ 159614 h 1346956"/>
              <a:gd name="connsiteX123" fmla="*/ 2163189 w 2398355"/>
              <a:gd name="connsiteY123" fmla="*/ 140645 h 1346956"/>
              <a:gd name="connsiteX124" fmla="*/ 2163189 w 2398355"/>
              <a:gd name="connsiteY124" fmla="*/ 29912 h 1346956"/>
              <a:gd name="connsiteX125" fmla="*/ 2398355 w 2398355"/>
              <a:gd name="connsiteY125" fmla="*/ 29912 h 1346956"/>
              <a:gd name="connsiteX126" fmla="*/ 2398355 w 2398355"/>
              <a:gd name="connsiteY126" fmla="*/ 573040 h 1346956"/>
              <a:gd name="connsiteX127" fmla="*/ 2349717 w 2398355"/>
              <a:gd name="connsiteY127" fmla="*/ 621678 h 1346956"/>
              <a:gd name="connsiteX128" fmla="*/ 1814695 w 2398355"/>
              <a:gd name="connsiteY128" fmla="*/ 621678 h 1346956"/>
              <a:gd name="connsiteX129" fmla="*/ 1766057 w 2398355"/>
              <a:gd name="connsiteY129" fmla="*/ 573040 h 1346956"/>
              <a:gd name="connsiteX130" fmla="*/ 510621 w 2398355"/>
              <a:gd name="connsiteY130" fmla="*/ 0 h 1346956"/>
              <a:gd name="connsiteX131" fmla="*/ 1034780 w 2398355"/>
              <a:gd name="connsiteY131" fmla="*/ 38992 h 1346956"/>
              <a:gd name="connsiteX132" fmla="*/ 1254949 w 2398355"/>
              <a:gd name="connsiteY132" fmla="*/ 238166 h 1346956"/>
              <a:gd name="connsiteX133" fmla="*/ 1401270 w 2398355"/>
              <a:gd name="connsiteY133" fmla="*/ 780888 h 1346956"/>
              <a:gd name="connsiteX134" fmla="*/ 1496114 w 2398355"/>
              <a:gd name="connsiteY134" fmla="*/ 683044 h 1346956"/>
              <a:gd name="connsiteX135" fmla="*/ 1497411 w 2398355"/>
              <a:gd name="connsiteY135" fmla="*/ 168370 h 1346956"/>
              <a:gd name="connsiteX136" fmla="*/ 1520595 w 2398355"/>
              <a:gd name="connsiteY136" fmla="*/ 111868 h 1346956"/>
              <a:gd name="connsiteX137" fmla="*/ 1621115 w 2398355"/>
              <a:gd name="connsiteY137" fmla="*/ 113408 h 1346956"/>
              <a:gd name="connsiteX138" fmla="*/ 1636517 w 2398355"/>
              <a:gd name="connsiteY138" fmla="*/ 165857 h 1346956"/>
              <a:gd name="connsiteX139" fmla="*/ 1637003 w 2398355"/>
              <a:gd name="connsiteY139" fmla="*/ 512080 h 1346956"/>
              <a:gd name="connsiteX140" fmla="*/ 1723336 w 2398355"/>
              <a:gd name="connsiteY140" fmla="*/ 616734 h 1346956"/>
              <a:gd name="connsiteX141" fmla="*/ 1723417 w 2398355"/>
              <a:gd name="connsiteY141" fmla="*/ 1188153 h 1346956"/>
              <a:gd name="connsiteX142" fmla="*/ 1789079 w 2398355"/>
              <a:gd name="connsiteY142" fmla="*/ 1254868 h 1346956"/>
              <a:gd name="connsiteX143" fmla="*/ 2374441 w 2398355"/>
              <a:gd name="connsiteY143" fmla="*/ 1265163 h 1346956"/>
              <a:gd name="connsiteX144" fmla="*/ 2375414 w 2398355"/>
              <a:gd name="connsiteY144" fmla="*/ 1277161 h 1346956"/>
              <a:gd name="connsiteX145" fmla="*/ 2343880 w 2398355"/>
              <a:gd name="connsiteY145" fmla="*/ 1280322 h 1346956"/>
              <a:gd name="connsiteX146" fmla="*/ 1740035 w 2398355"/>
              <a:gd name="connsiteY146" fmla="*/ 1280403 h 1346956"/>
              <a:gd name="connsiteX147" fmla="*/ 1682723 w 2398355"/>
              <a:gd name="connsiteY147" fmla="*/ 1221227 h 1346956"/>
              <a:gd name="connsiteX148" fmla="*/ 1677940 w 2398355"/>
              <a:gd name="connsiteY148" fmla="*/ 916021 h 1346956"/>
              <a:gd name="connsiteX149" fmla="*/ 1653621 w 2398355"/>
              <a:gd name="connsiteY149" fmla="*/ 875489 h 1346956"/>
              <a:gd name="connsiteX150" fmla="*/ 1637409 w 2398355"/>
              <a:gd name="connsiteY150" fmla="*/ 916021 h 1346956"/>
              <a:gd name="connsiteX151" fmla="*/ 1636436 w 2398355"/>
              <a:gd name="connsiteY151" fmla="*/ 1211337 h 1346956"/>
              <a:gd name="connsiteX152" fmla="*/ 1622655 w 2398355"/>
              <a:gd name="connsiteY152" fmla="*/ 1239142 h 1346956"/>
              <a:gd name="connsiteX153" fmla="*/ 1606604 w 2398355"/>
              <a:gd name="connsiteY153" fmla="*/ 1209554 h 1346956"/>
              <a:gd name="connsiteX154" fmla="*/ 1548238 w 2398355"/>
              <a:gd name="connsiteY154" fmla="*/ 1045723 h 1346956"/>
              <a:gd name="connsiteX155" fmla="*/ 1475281 w 2398355"/>
              <a:gd name="connsiteY155" fmla="*/ 997085 h 1346956"/>
              <a:gd name="connsiteX156" fmla="*/ 1313802 w 2398355"/>
              <a:gd name="connsiteY156" fmla="*/ 1006732 h 1346956"/>
              <a:gd name="connsiteX157" fmla="*/ 1182235 w 2398355"/>
              <a:gd name="connsiteY157" fmla="*/ 1192044 h 1346956"/>
              <a:gd name="connsiteX158" fmla="*/ 1182235 w 2398355"/>
              <a:gd name="connsiteY158" fmla="*/ 1223496 h 1346956"/>
              <a:gd name="connsiteX159" fmla="*/ 486707 w 2398355"/>
              <a:gd name="connsiteY159" fmla="*/ 1223496 h 1346956"/>
              <a:gd name="connsiteX160" fmla="*/ 270105 w 2398355"/>
              <a:gd name="connsiteY160" fmla="*/ 988006 h 1346956"/>
              <a:gd name="connsiteX161" fmla="*/ 33966 w 2398355"/>
              <a:gd name="connsiteY161" fmla="*/ 1205419 h 1346956"/>
              <a:gd name="connsiteX162" fmla="*/ 0 w 2398355"/>
              <a:gd name="connsiteY162" fmla="*/ 1143000 h 1346956"/>
              <a:gd name="connsiteX163" fmla="*/ 0 w 2398355"/>
              <a:gd name="connsiteY163" fmla="*/ 899809 h 1346956"/>
              <a:gd name="connsiteX164" fmla="*/ 47179 w 2398355"/>
              <a:gd name="connsiteY164" fmla="*/ 695528 h 1346956"/>
              <a:gd name="connsiteX165" fmla="*/ 106194 w 2398355"/>
              <a:gd name="connsiteY165" fmla="*/ 648024 h 1346956"/>
              <a:gd name="connsiteX166" fmla="*/ 300504 w 2398355"/>
              <a:gd name="connsiteY166" fmla="*/ 649159 h 1346956"/>
              <a:gd name="connsiteX167" fmla="*/ 357654 w 2398355"/>
              <a:gd name="connsiteY167" fmla="*/ 598413 h 1346956"/>
              <a:gd name="connsiteX168" fmla="*/ 423883 w 2398355"/>
              <a:gd name="connsiteY168" fmla="*/ 88927 h 1346956"/>
              <a:gd name="connsiteX169" fmla="*/ 510621 w 2398355"/>
              <a:gd name="connsiteY169" fmla="*/ 0 h 1346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</a:cxnLst>
            <a:rect l="l" t="t" r="r" b="b"/>
            <a:pathLst>
              <a:path w="2398355" h="1346956">
                <a:moveTo>
                  <a:pt x="1838933" y="1161563"/>
                </a:moveTo>
                <a:cubicBezTo>
                  <a:pt x="1838933" y="1165211"/>
                  <a:pt x="1838933" y="1168778"/>
                  <a:pt x="1838933" y="1172426"/>
                </a:cubicBezTo>
                <a:cubicBezTo>
                  <a:pt x="1875655" y="1172426"/>
                  <a:pt x="1912215" y="1172426"/>
                  <a:pt x="1948775" y="1172426"/>
                </a:cubicBezTo>
                <a:cubicBezTo>
                  <a:pt x="1948775" y="1168778"/>
                  <a:pt x="1948775" y="1165211"/>
                  <a:pt x="1948775" y="1161563"/>
                </a:cubicBezTo>
                <a:cubicBezTo>
                  <a:pt x="1912134" y="1161563"/>
                  <a:pt x="1875574" y="1161563"/>
                  <a:pt x="1838933" y="1161563"/>
                </a:cubicBezTo>
                <a:close/>
                <a:moveTo>
                  <a:pt x="263296" y="1140486"/>
                </a:moveTo>
                <a:cubicBezTo>
                  <a:pt x="293532" y="1142026"/>
                  <a:pt x="314366" y="1156375"/>
                  <a:pt x="316392" y="1189043"/>
                </a:cubicBezTo>
                <a:cubicBezTo>
                  <a:pt x="318176" y="1218226"/>
                  <a:pt x="294100" y="1240843"/>
                  <a:pt x="262647" y="1241167"/>
                </a:cubicBezTo>
                <a:cubicBezTo>
                  <a:pt x="232167" y="1241492"/>
                  <a:pt x="206308" y="1218145"/>
                  <a:pt x="206470" y="1190340"/>
                </a:cubicBezTo>
                <a:cubicBezTo>
                  <a:pt x="206551" y="1162373"/>
                  <a:pt x="232248" y="1138865"/>
                  <a:pt x="263296" y="1140486"/>
                </a:cubicBezTo>
                <a:close/>
                <a:moveTo>
                  <a:pt x="1404431" y="1140082"/>
                </a:moveTo>
                <a:cubicBezTo>
                  <a:pt x="1435397" y="1142108"/>
                  <a:pt x="1455095" y="1158564"/>
                  <a:pt x="1457284" y="1190260"/>
                </a:cubicBezTo>
                <a:cubicBezTo>
                  <a:pt x="1459230" y="1218632"/>
                  <a:pt x="1432641" y="1241573"/>
                  <a:pt x="1401350" y="1241168"/>
                </a:cubicBezTo>
                <a:cubicBezTo>
                  <a:pt x="1369816" y="1240763"/>
                  <a:pt x="1345335" y="1217579"/>
                  <a:pt x="1346227" y="1189044"/>
                </a:cubicBezTo>
                <a:cubicBezTo>
                  <a:pt x="1347199" y="1160834"/>
                  <a:pt x="1373383" y="1138055"/>
                  <a:pt x="1404431" y="1140082"/>
                </a:cubicBezTo>
                <a:close/>
                <a:moveTo>
                  <a:pt x="1402566" y="1096388"/>
                </a:moveTo>
                <a:cubicBezTo>
                  <a:pt x="1347767" y="1095496"/>
                  <a:pt x="1302128" y="1138704"/>
                  <a:pt x="1302452" y="1191152"/>
                </a:cubicBezTo>
                <a:cubicBezTo>
                  <a:pt x="1302776" y="1243519"/>
                  <a:pt x="1343876" y="1282511"/>
                  <a:pt x="1399648" y="1283321"/>
                </a:cubicBezTo>
                <a:cubicBezTo>
                  <a:pt x="1457203" y="1284132"/>
                  <a:pt x="1501788" y="1244492"/>
                  <a:pt x="1502275" y="1192125"/>
                </a:cubicBezTo>
                <a:cubicBezTo>
                  <a:pt x="1502761" y="1140325"/>
                  <a:pt x="1457933" y="1097280"/>
                  <a:pt x="1402566" y="1096388"/>
                </a:cubicBezTo>
                <a:close/>
                <a:moveTo>
                  <a:pt x="262808" y="1096225"/>
                </a:moveTo>
                <a:cubicBezTo>
                  <a:pt x="208820" y="1095739"/>
                  <a:pt x="161479" y="1139351"/>
                  <a:pt x="161154" y="1189935"/>
                </a:cubicBezTo>
                <a:cubicBezTo>
                  <a:pt x="160830" y="1241492"/>
                  <a:pt x="205577" y="1283240"/>
                  <a:pt x="261674" y="1283564"/>
                </a:cubicBezTo>
                <a:cubicBezTo>
                  <a:pt x="316797" y="1283888"/>
                  <a:pt x="363895" y="1241411"/>
                  <a:pt x="364219" y="1191070"/>
                </a:cubicBezTo>
                <a:cubicBezTo>
                  <a:pt x="364544" y="1141621"/>
                  <a:pt x="316473" y="1096631"/>
                  <a:pt x="262808" y="1096225"/>
                </a:cubicBezTo>
                <a:close/>
                <a:moveTo>
                  <a:pt x="1921375" y="1072961"/>
                </a:moveTo>
                <a:cubicBezTo>
                  <a:pt x="1915863" y="1080013"/>
                  <a:pt x="1910432" y="1086823"/>
                  <a:pt x="1904838" y="1093875"/>
                </a:cubicBezTo>
                <a:cubicBezTo>
                  <a:pt x="1907594" y="1093875"/>
                  <a:pt x="1910026" y="1093875"/>
                  <a:pt x="1912620" y="1093875"/>
                </a:cubicBezTo>
                <a:cubicBezTo>
                  <a:pt x="1912620" y="1111871"/>
                  <a:pt x="1912620" y="1129868"/>
                  <a:pt x="1912620" y="1147783"/>
                </a:cubicBezTo>
                <a:cubicBezTo>
                  <a:pt x="1918538" y="1147783"/>
                  <a:pt x="1924294" y="1147783"/>
                  <a:pt x="1930211" y="1147783"/>
                </a:cubicBezTo>
                <a:cubicBezTo>
                  <a:pt x="1930211" y="1129786"/>
                  <a:pt x="1930211" y="1111871"/>
                  <a:pt x="1930211" y="1093794"/>
                </a:cubicBezTo>
                <a:cubicBezTo>
                  <a:pt x="1932805" y="1093794"/>
                  <a:pt x="1935237" y="1093794"/>
                  <a:pt x="1937912" y="1093794"/>
                </a:cubicBezTo>
                <a:cubicBezTo>
                  <a:pt x="1932319" y="1086742"/>
                  <a:pt x="1926888" y="1079851"/>
                  <a:pt x="1921375" y="1072961"/>
                </a:cubicBezTo>
                <a:close/>
                <a:moveTo>
                  <a:pt x="1866414" y="1072961"/>
                </a:moveTo>
                <a:cubicBezTo>
                  <a:pt x="1860821" y="1079932"/>
                  <a:pt x="1855389" y="1086823"/>
                  <a:pt x="1849877" y="1093794"/>
                </a:cubicBezTo>
                <a:cubicBezTo>
                  <a:pt x="1852552" y="1093794"/>
                  <a:pt x="1854984" y="1093794"/>
                  <a:pt x="1857659" y="1093794"/>
                </a:cubicBezTo>
                <a:cubicBezTo>
                  <a:pt x="1857659" y="1111871"/>
                  <a:pt x="1857659" y="1129786"/>
                  <a:pt x="1857659" y="1147783"/>
                </a:cubicBezTo>
                <a:cubicBezTo>
                  <a:pt x="1863577" y="1147783"/>
                  <a:pt x="1869332" y="1147783"/>
                  <a:pt x="1875250" y="1147783"/>
                </a:cubicBezTo>
                <a:cubicBezTo>
                  <a:pt x="1875250" y="1129786"/>
                  <a:pt x="1875250" y="1111790"/>
                  <a:pt x="1875250" y="1093794"/>
                </a:cubicBezTo>
                <a:cubicBezTo>
                  <a:pt x="1877844" y="1093794"/>
                  <a:pt x="1880276" y="1093794"/>
                  <a:pt x="1882951" y="1093794"/>
                </a:cubicBezTo>
                <a:cubicBezTo>
                  <a:pt x="1877439" y="1086823"/>
                  <a:pt x="1872007" y="1079932"/>
                  <a:pt x="1866414" y="1072961"/>
                </a:cubicBezTo>
                <a:close/>
                <a:moveTo>
                  <a:pt x="262484" y="1033725"/>
                </a:moveTo>
                <a:cubicBezTo>
                  <a:pt x="358221" y="1033725"/>
                  <a:pt x="433448" y="1103035"/>
                  <a:pt x="433286" y="1190989"/>
                </a:cubicBezTo>
                <a:cubicBezTo>
                  <a:pt x="433042" y="1279186"/>
                  <a:pt x="358302" y="1347199"/>
                  <a:pt x="261836" y="1346956"/>
                </a:cubicBezTo>
                <a:cubicBezTo>
                  <a:pt x="165208" y="1346713"/>
                  <a:pt x="90629" y="1278376"/>
                  <a:pt x="90953" y="1190340"/>
                </a:cubicBezTo>
                <a:cubicBezTo>
                  <a:pt x="91277" y="1102305"/>
                  <a:pt x="166342" y="1033725"/>
                  <a:pt x="262484" y="1033725"/>
                </a:cubicBezTo>
                <a:close/>
                <a:moveTo>
                  <a:pt x="1401674" y="1033483"/>
                </a:moveTo>
                <a:cubicBezTo>
                  <a:pt x="1497735" y="1033239"/>
                  <a:pt x="1572152" y="1101657"/>
                  <a:pt x="1572476" y="1190422"/>
                </a:cubicBezTo>
                <a:cubicBezTo>
                  <a:pt x="1572719" y="1279511"/>
                  <a:pt x="1499518" y="1346713"/>
                  <a:pt x="1402080" y="1346875"/>
                </a:cubicBezTo>
                <a:cubicBezTo>
                  <a:pt x="1305208" y="1347038"/>
                  <a:pt x="1231116" y="1279430"/>
                  <a:pt x="1231035" y="1190828"/>
                </a:cubicBezTo>
                <a:cubicBezTo>
                  <a:pt x="1230954" y="1102954"/>
                  <a:pt x="1306100" y="1033726"/>
                  <a:pt x="1401674" y="1033483"/>
                </a:cubicBezTo>
                <a:close/>
                <a:moveTo>
                  <a:pt x="1766057" y="643971"/>
                </a:moveTo>
                <a:lnTo>
                  <a:pt x="2001142" y="643971"/>
                </a:lnTo>
                <a:lnTo>
                  <a:pt x="2001142" y="754704"/>
                </a:lnTo>
                <a:cubicBezTo>
                  <a:pt x="2001142" y="765161"/>
                  <a:pt x="2009654" y="773673"/>
                  <a:pt x="2020111" y="773673"/>
                </a:cubicBezTo>
                <a:lnTo>
                  <a:pt x="2144220" y="773673"/>
                </a:lnTo>
                <a:cubicBezTo>
                  <a:pt x="2154677" y="773673"/>
                  <a:pt x="2163189" y="765161"/>
                  <a:pt x="2163189" y="754704"/>
                </a:cubicBezTo>
                <a:lnTo>
                  <a:pt x="2163189" y="643971"/>
                </a:lnTo>
                <a:lnTo>
                  <a:pt x="2398355" y="643971"/>
                </a:lnTo>
                <a:lnTo>
                  <a:pt x="2398355" y="1187099"/>
                </a:lnTo>
                <a:cubicBezTo>
                  <a:pt x="2398355" y="1213931"/>
                  <a:pt x="2376549" y="1235737"/>
                  <a:pt x="2349717" y="1235737"/>
                </a:cubicBezTo>
                <a:lnTo>
                  <a:pt x="1814695" y="1235737"/>
                </a:lnTo>
                <a:cubicBezTo>
                  <a:pt x="1787863" y="1235737"/>
                  <a:pt x="1766057" y="1213931"/>
                  <a:pt x="1766057" y="1187099"/>
                </a:cubicBezTo>
                <a:close/>
                <a:moveTo>
                  <a:pt x="1838933" y="547505"/>
                </a:moveTo>
                <a:cubicBezTo>
                  <a:pt x="1838933" y="551152"/>
                  <a:pt x="1838933" y="554719"/>
                  <a:pt x="1838933" y="558367"/>
                </a:cubicBezTo>
                <a:cubicBezTo>
                  <a:pt x="1875655" y="558367"/>
                  <a:pt x="1912215" y="558367"/>
                  <a:pt x="1948775" y="558367"/>
                </a:cubicBezTo>
                <a:cubicBezTo>
                  <a:pt x="1948775" y="554719"/>
                  <a:pt x="1948775" y="551152"/>
                  <a:pt x="1948775" y="547505"/>
                </a:cubicBezTo>
                <a:cubicBezTo>
                  <a:pt x="1912134" y="547505"/>
                  <a:pt x="1875574" y="547505"/>
                  <a:pt x="1838933" y="547505"/>
                </a:cubicBezTo>
                <a:close/>
                <a:moveTo>
                  <a:pt x="1921375" y="458902"/>
                </a:moveTo>
                <a:cubicBezTo>
                  <a:pt x="1915863" y="465954"/>
                  <a:pt x="1910432" y="472764"/>
                  <a:pt x="1904838" y="479816"/>
                </a:cubicBezTo>
                <a:cubicBezTo>
                  <a:pt x="1907594" y="479816"/>
                  <a:pt x="1910026" y="479816"/>
                  <a:pt x="1912620" y="479816"/>
                </a:cubicBezTo>
                <a:cubicBezTo>
                  <a:pt x="1912620" y="497812"/>
                  <a:pt x="1912620" y="515809"/>
                  <a:pt x="1912620" y="533724"/>
                </a:cubicBezTo>
                <a:cubicBezTo>
                  <a:pt x="1918538" y="533724"/>
                  <a:pt x="1924294" y="533724"/>
                  <a:pt x="1930211" y="533724"/>
                </a:cubicBezTo>
                <a:cubicBezTo>
                  <a:pt x="1930211" y="515728"/>
                  <a:pt x="1930211" y="497812"/>
                  <a:pt x="1930211" y="479735"/>
                </a:cubicBezTo>
                <a:cubicBezTo>
                  <a:pt x="1932805" y="479735"/>
                  <a:pt x="1935237" y="479735"/>
                  <a:pt x="1937912" y="479735"/>
                </a:cubicBezTo>
                <a:cubicBezTo>
                  <a:pt x="1932319" y="472683"/>
                  <a:pt x="1926888" y="465792"/>
                  <a:pt x="1921375" y="458902"/>
                </a:cubicBezTo>
                <a:close/>
                <a:moveTo>
                  <a:pt x="1866414" y="458902"/>
                </a:moveTo>
                <a:cubicBezTo>
                  <a:pt x="1860821" y="465873"/>
                  <a:pt x="1855389" y="472764"/>
                  <a:pt x="1849877" y="479735"/>
                </a:cubicBezTo>
                <a:cubicBezTo>
                  <a:pt x="1852552" y="479735"/>
                  <a:pt x="1854984" y="479735"/>
                  <a:pt x="1857659" y="479735"/>
                </a:cubicBezTo>
                <a:cubicBezTo>
                  <a:pt x="1857659" y="497812"/>
                  <a:pt x="1857659" y="515728"/>
                  <a:pt x="1857659" y="533724"/>
                </a:cubicBezTo>
                <a:cubicBezTo>
                  <a:pt x="1863577" y="533724"/>
                  <a:pt x="1869332" y="533724"/>
                  <a:pt x="1875250" y="533724"/>
                </a:cubicBezTo>
                <a:cubicBezTo>
                  <a:pt x="1875250" y="515728"/>
                  <a:pt x="1875250" y="497731"/>
                  <a:pt x="1875250" y="479735"/>
                </a:cubicBezTo>
                <a:cubicBezTo>
                  <a:pt x="1877844" y="479735"/>
                  <a:pt x="1880276" y="479735"/>
                  <a:pt x="1882951" y="479735"/>
                </a:cubicBezTo>
                <a:cubicBezTo>
                  <a:pt x="1877439" y="472764"/>
                  <a:pt x="1872007" y="465873"/>
                  <a:pt x="1866414" y="458902"/>
                </a:cubicBezTo>
                <a:close/>
                <a:moveTo>
                  <a:pt x="543047" y="72957"/>
                </a:moveTo>
                <a:cubicBezTo>
                  <a:pt x="526591" y="72066"/>
                  <a:pt x="505352" y="72957"/>
                  <a:pt x="502515" y="89170"/>
                </a:cubicBezTo>
                <a:cubicBezTo>
                  <a:pt x="490923" y="155886"/>
                  <a:pt x="472764" y="341603"/>
                  <a:pt x="463280" y="425990"/>
                </a:cubicBezTo>
                <a:cubicBezTo>
                  <a:pt x="453390" y="514269"/>
                  <a:pt x="449985" y="603358"/>
                  <a:pt x="446256" y="692204"/>
                </a:cubicBezTo>
                <a:cubicBezTo>
                  <a:pt x="445770" y="721468"/>
                  <a:pt x="445770" y="721468"/>
                  <a:pt x="469522" y="724630"/>
                </a:cubicBezTo>
                <a:cubicBezTo>
                  <a:pt x="509324" y="728277"/>
                  <a:pt x="549532" y="726170"/>
                  <a:pt x="593468" y="726170"/>
                </a:cubicBezTo>
                <a:cubicBezTo>
                  <a:pt x="575472" y="713362"/>
                  <a:pt x="566798" y="678910"/>
                  <a:pt x="562745" y="659130"/>
                </a:cubicBezTo>
                <a:cubicBezTo>
                  <a:pt x="547262" y="583903"/>
                  <a:pt x="534535" y="508108"/>
                  <a:pt x="521078" y="432394"/>
                </a:cubicBezTo>
                <a:cubicBezTo>
                  <a:pt x="514512" y="395267"/>
                  <a:pt x="531617" y="378487"/>
                  <a:pt x="565501" y="394213"/>
                </a:cubicBezTo>
                <a:cubicBezTo>
                  <a:pt x="582930" y="402320"/>
                  <a:pt x="601007" y="423072"/>
                  <a:pt x="605952" y="441555"/>
                </a:cubicBezTo>
                <a:cubicBezTo>
                  <a:pt x="619003" y="490923"/>
                  <a:pt x="625570" y="541993"/>
                  <a:pt x="633838" y="592577"/>
                </a:cubicBezTo>
                <a:cubicBezTo>
                  <a:pt x="638459" y="621111"/>
                  <a:pt x="651996" y="634487"/>
                  <a:pt x="682720" y="633352"/>
                </a:cubicBezTo>
                <a:cubicBezTo>
                  <a:pt x="736708" y="631406"/>
                  <a:pt x="790859" y="631406"/>
                  <a:pt x="844766" y="633514"/>
                </a:cubicBezTo>
                <a:cubicBezTo>
                  <a:pt x="875327" y="632298"/>
                  <a:pt x="883434" y="640404"/>
                  <a:pt x="882623" y="652483"/>
                </a:cubicBezTo>
                <a:cubicBezTo>
                  <a:pt x="883515" y="680936"/>
                  <a:pt x="875408" y="680936"/>
                  <a:pt x="855305" y="696419"/>
                </a:cubicBezTo>
                <a:cubicBezTo>
                  <a:pt x="847117" y="704931"/>
                  <a:pt x="818015" y="723089"/>
                  <a:pt x="802451" y="729574"/>
                </a:cubicBezTo>
                <a:cubicBezTo>
                  <a:pt x="932153" y="729574"/>
                  <a:pt x="915940" y="753894"/>
                  <a:pt x="916751" y="863735"/>
                </a:cubicBezTo>
                <a:cubicBezTo>
                  <a:pt x="915940" y="899809"/>
                  <a:pt x="915940" y="899809"/>
                  <a:pt x="940827" y="897296"/>
                </a:cubicBezTo>
                <a:cubicBezTo>
                  <a:pt x="1151026" y="899809"/>
                  <a:pt x="1134813" y="924128"/>
                  <a:pt x="1212391" y="820123"/>
                </a:cubicBezTo>
                <a:cubicBezTo>
                  <a:pt x="1233629" y="789481"/>
                  <a:pt x="1232495" y="779186"/>
                  <a:pt x="1205257" y="757055"/>
                </a:cubicBezTo>
                <a:cubicBezTo>
                  <a:pt x="1178911" y="735654"/>
                  <a:pt x="1148431" y="708498"/>
                  <a:pt x="1140082" y="678261"/>
                </a:cubicBezTo>
                <a:cubicBezTo>
                  <a:pt x="1127598" y="633027"/>
                  <a:pt x="1103279" y="601980"/>
                  <a:pt x="1070610" y="572797"/>
                </a:cubicBezTo>
                <a:cubicBezTo>
                  <a:pt x="1055776" y="559503"/>
                  <a:pt x="1040941" y="544668"/>
                  <a:pt x="1031051" y="527644"/>
                </a:cubicBezTo>
                <a:cubicBezTo>
                  <a:pt x="1017675" y="504379"/>
                  <a:pt x="1003489" y="497164"/>
                  <a:pt x="978603" y="509892"/>
                </a:cubicBezTo>
                <a:cubicBezTo>
                  <a:pt x="969361" y="514674"/>
                  <a:pt x="957040" y="513377"/>
                  <a:pt x="946096" y="514917"/>
                </a:cubicBezTo>
                <a:lnTo>
                  <a:pt x="942205" y="501704"/>
                </a:lnTo>
                <a:cubicBezTo>
                  <a:pt x="1030565" y="456308"/>
                  <a:pt x="1010704" y="466441"/>
                  <a:pt x="1099064" y="421046"/>
                </a:cubicBezTo>
                <a:lnTo>
                  <a:pt x="1106197" y="430287"/>
                </a:lnTo>
                <a:cubicBezTo>
                  <a:pt x="1095172" y="443014"/>
                  <a:pt x="1084067" y="455741"/>
                  <a:pt x="1069070" y="473007"/>
                </a:cubicBezTo>
                <a:cubicBezTo>
                  <a:pt x="1139109" y="521159"/>
                  <a:pt x="1177047" y="608708"/>
                  <a:pt x="1271405" y="631812"/>
                </a:cubicBezTo>
                <a:cubicBezTo>
                  <a:pt x="1272540" y="620949"/>
                  <a:pt x="1274161" y="616653"/>
                  <a:pt x="1273108" y="613248"/>
                </a:cubicBezTo>
                <a:cubicBezTo>
                  <a:pt x="1235899" y="485086"/>
                  <a:pt x="1201285" y="356113"/>
                  <a:pt x="1159942" y="229330"/>
                </a:cubicBezTo>
                <a:cubicBezTo>
                  <a:pt x="1135785" y="155318"/>
                  <a:pt x="1074988" y="120542"/>
                  <a:pt x="998950" y="113084"/>
                </a:cubicBezTo>
                <a:cubicBezTo>
                  <a:pt x="942529" y="107572"/>
                  <a:pt x="638864" y="78389"/>
                  <a:pt x="543047" y="72957"/>
                </a:cubicBezTo>
                <a:close/>
                <a:moveTo>
                  <a:pt x="1766057" y="29912"/>
                </a:moveTo>
                <a:lnTo>
                  <a:pt x="2001142" y="29912"/>
                </a:lnTo>
                <a:lnTo>
                  <a:pt x="2001142" y="140645"/>
                </a:lnTo>
                <a:cubicBezTo>
                  <a:pt x="2001142" y="151102"/>
                  <a:pt x="2009654" y="159614"/>
                  <a:pt x="2020111" y="159614"/>
                </a:cubicBezTo>
                <a:lnTo>
                  <a:pt x="2144220" y="159614"/>
                </a:lnTo>
                <a:cubicBezTo>
                  <a:pt x="2154677" y="159614"/>
                  <a:pt x="2163189" y="151102"/>
                  <a:pt x="2163189" y="140645"/>
                </a:cubicBezTo>
                <a:lnTo>
                  <a:pt x="2163189" y="29912"/>
                </a:lnTo>
                <a:lnTo>
                  <a:pt x="2398355" y="29912"/>
                </a:lnTo>
                <a:lnTo>
                  <a:pt x="2398355" y="573040"/>
                </a:lnTo>
                <a:cubicBezTo>
                  <a:pt x="2398355" y="599872"/>
                  <a:pt x="2376549" y="621678"/>
                  <a:pt x="2349717" y="621678"/>
                </a:cubicBezTo>
                <a:lnTo>
                  <a:pt x="1814695" y="621678"/>
                </a:lnTo>
                <a:cubicBezTo>
                  <a:pt x="1787863" y="621678"/>
                  <a:pt x="1766057" y="599872"/>
                  <a:pt x="1766057" y="573040"/>
                </a:cubicBezTo>
                <a:close/>
                <a:moveTo>
                  <a:pt x="510621" y="0"/>
                </a:moveTo>
                <a:cubicBezTo>
                  <a:pt x="540291" y="0"/>
                  <a:pt x="948204" y="26265"/>
                  <a:pt x="1034780" y="38992"/>
                </a:cubicBezTo>
                <a:cubicBezTo>
                  <a:pt x="1149972" y="56015"/>
                  <a:pt x="1224307" y="125081"/>
                  <a:pt x="1254949" y="238166"/>
                </a:cubicBezTo>
                <a:cubicBezTo>
                  <a:pt x="1301885" y="411399"/>
                  <a:pt x="1399000" y="773430"/>
                  <a:pt x="1401270" y="780888"/>
                </a:cubicBezTo>
                <a:cubicBezTo>
                  <a:pt x="1507706" y="761919"/>
                  <a:pt x="1499600" y="778132"/>
                  <a:pt x="1496114" y="683044"/>
                </a:cubicBezTo>
                <a:cubicBezTo>
                  <a:pt x="1496520" y="511513"/>
                  <a:pt x="1496357" y="339901"/>
                  <a:pt x="1497411" y="168370"/>
                </a:cubicBezTo>
                <a:cubicBezTo>
                  <a:pt x="1499519" y="121515"/>
                  <a:pt x="1499519" y="113408"/>
                  <a:pt x="1520595" y="111868"/>
                </a:cubicBezTo>
                <a:cubicBezTo>
                  <a:pt x="1555534" y="109274"/>
                  <a:pt x="1588689" y="113408"/>
                  <a:pt x="1621115" y="113408"/>
                </a:cubicBezTo>
                <a:cubicBezTo>
                  <a:pt x="1637327" y="113408"/>
                  <a:pt x="1637327" y="129621"/>
                  <a:pt x="1636517" y="165857"/>
                </a:cubicBezTo>
                <a:cubicBezTo>
                  <a:pt x="1637409" y="267186"/>
                  <a:pt x="1637003" y="498705"/>
                  <a:pt x="1637003" y="512080"/>
                </a:cubicBezTo>
                <a:cubicBezTo>
                  <a:pt x="1734685" y="518809"/>
                  <a:pt x="1726579" y="518809"/>
                  <a:pt x="1723336" y="616734"/>
                </a:cubicBezTo>
                <a:cubicBezTo>
                  <a:pt x="1723336" y="807234"/>
                  <a:pt x="1723336" y="997653"/>
                  <a:pt x="1723417" y="1188153"/>
                </a:cubicBezTo>
                <a:cubicBezTo>
                  <a:pt x="1723417" y="1251788"/>
                  <a:pt x="1724147" y="1253409"/>
                  <a:pt x="1789079" y="1254868"/>
                </a:cubicBezTo>
                <a:cubicBezTo>
                  <a:pt x="1965960" y="1258840"/>
                  <a:pt x="2356283" y="1265163"/>
                  <a:pt x="2374441" y="1265163"/>
                </a:cubicBezTo>
                <a:cubicBezTo>
                  <a:pt x="2374765" y="1269135"/>
                  <a:pt x="2375089" y="1273189"/>
                  <a:pt x="2375414" y="1277161"/>
                </a:cubicBezTo>
                <a:cubicBezTo>
                  <a:pt x="2364875" y="1278214"/>
                  <a:pt x="2354418" y="1280241"/>
                  <a:pt x="2343880" y="1280322"/>
                </a:cubicBezTo>
                <a:cubicBezTo>
                  <a:pt x="2142598" y="1280484"/>
                  <a:pt x="1941317" y="1280565"/>
                  <a:pt x="1740035" y="1280403"/>
                </a:cubicBezTo>
                <a:cubicBezTo>
                  <a:pt x="1688884" y="1280403"/>
                  <a:pt x="1683129" y="1274486"/>
                  <a:pt x="1682723" y="1221227"/>
                </a:cubicBezTo>
                <a:cubicBezTo>
                  <a:pt x="1681994" y="1123950"/>
                  <a:pt x="1677940" y="927370"/>
                  <a:pt x="1677940" y="916021"/>
                </a:cubicBezTo>
                <a:cubicBezTo>
                  <a:pt x="1677940" y="883596"/>
                  <a:pt x="1677940" y="875489"/>
                  <a:pt x="1653621" y="875489"/>
                </a:cubicBezTo>
                <a:cubicBezTo>
                  <a:pt x="1636111" y="871355"/>
                  <a:pt x="1637409" y="899809"/>
                  <a:pt x="1637409" y="916021"/>
                </a:cubicBezTo>
                <a:cubicBezTo>
                  <a:pt x="1637409" y="964660"/>
                  <a:pt x="1637571" y="1134326"/>
                  <a:pt x="1636436" y="1211337"/>
                </a:cubicBezTo>
                <a:cubicBezTo>
                  <a:pt x="1636274" y="1220659"/>
                  <a:pt x="1637409" y="1240277"/>
                  <a:pt x="1622655" y="1239142"/>
                </a:cubicBezTo>
                <a:cubicBezTo>
                  <a:pt x="1604983" y="1240277"/>
                  <a:pt x="1605875" y="1218957"/>
                  <a:pt x="1606604" y="1209554"/>
                </a:cubicBezTo>
                <a:cubicBezTo>
                  <a:pt x="1611144" y="1146405"/>
                  <a:pt x="1592418" y="1089903"/>
                  <a:pt x="1548238" y="1045723"/>
                </a:cubicBezTo>
                <a:cubicBezTo>
                  <a:pt x="1540132" y="1037617"/>
                  <a:pt x="1502032" y="1002192"/>
                  <a:pt x="1475281" y="997085"/>
                </a:cubicBezTo>
                <a:cubicBezTo>
                  <a:pt x="1423400" y="987114"/>
                  <a:pt x="1362845" y="989384"/>
                  <a:pt x="1313802" y="1006732"/>
                </a:cubicBezTo>
                <a:cubicBezTo>
                  <a:pt x="1231279" y="1035915"/>
                  <a:pt x="1183370" y="1099874"/>
                  <a:pt x="1182235" y="1192044"/>
                </a:cubicBezTo>
                <a:cubicBezTo>
                  <a:pt x="1182154" y="1201285"/>
                  <a:pt x="1182235" y="1210607"/>
                  <a:pt x="1182235" y="1223496"/>
                </a:cubicBezTo>
                <a:cubicBezTo>
                  <a:pt x="948609" y="1223496"/>
                  <a:pt x="717496" y="1223496"/>
                  <a:pt x="486707" y="1223496"/>
                </a:cubicBezTo>
                <a:cubicBezTo>
                  <a:pt x="459632" y="1060964"/>
                  <a:pt x="394376" y="990681"/>
                  <a:pt x="270105" y="988006"/>
                </a:cubicBezTo>
                <a:cubicBezTo>
                  <a:pt x="144699" y="985331"/>
                  <a:pt x="66067" y="1055289"/>
                  <a:pt x="33966" y="1205419"/>
                </a:cubicBezTo>
                <a:cubicBezTo>
                  <a:pt x="16213" y="1207851"/>
                  <a:pt x="0" y="1167319"/>
                  <a:pt x="0" y="1143000"/>
                </a:cubicBezTo>
                <a:cubicBezTo>
                  <a:pt x="0" y="1061936"/>
                  <a:pt x="0" y="980872"/>
                  <a:pt x="0" y="899809"/>
                </a:cubicBezTo>
                <a:cubicBezTo>
                  <a:pt x="15889" y="831715"/>
                  <a:pt x="32669" y="763865"/>
                  <a:pt x="47179" y="695528"/>
                </a:cubicBezTo>
                <a:cubicBezTo>
                  <a:pt x="54313" y="661967"/>
                  <a:pt x="72390" y="647538"/>
                  <a:pt x="106194" y="648024"/>
                </a:cubicBezTo>
                <a:cubicBezTo>
                  <a:pt x="170964" y="648835"/>
                  <a:pt x="235896" y="645673"/>
                  <a:pt x="300504" y="649159"/>
                </a:cubicBezTo>
                <a:cubicBezTo>
                  <a:pt x="340630" y="651267"/>
                  <a:pt x="352952" y="637405"/>
                  <a:pt x="357654" y="598413"/>
                </a:cubicBezTo>
                <a:cubicBezTo>
                  <a:pt x="377920" y="428341"/>
                  <a:pt x="401915" y="258756"/>
                  <a:pt x="423883" y="88927"/>
                </a:cubicBezTo>
                <a:cubicBezTo>
                  <a:pt x="429557" y="16213"/>
                  <a:pt x="437664" y="0"/>
                  <a:pt x="510621" y="0"/>
                </a:cubicBezTo>
                <a:close/>
              </a:path>
            </a:pathLst>
          </a:custGeom>
          <a:solidFill>
            <a:schemeClr val="accent3"/>
          </a:solidFill>
          <a:ln w="810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71" name="자유형: 도형 1170">
            <a:extLst>
              <a:ext uri="{FF2B5EF4-FFF2-40B4-BE49-F238E27FC236}">
                <a16:creationId xmlns:a16="http://schemas.microsoft.com/office/drawing/2014/main" id="{B66D8B1C-D9DA-42CC-800B-3511C5CAF688}"/>
              </a:ext>
            </a:extLst>
          </p:cNvPr>
          <p:cNvSpPr/>
          <p:nvPr/>
        </p:nvSpPr>
        <p:spPr>
          <a:xfrm>
            <a:off x="5640353" y="2090195"/>
            <a:ext cx="1644316" cy="948982"/>
          </a:xfrm>
          <a:custGeom>
            <a:avLst/>
            <a:gdLst>
              <a:gd name="connsiteX0" fmla="*/ 1938834 w 2261776"/>
              <a:gd name="connsiteY0" fmla="*/ 1083462 h 1305336"/>
              <a:gd name="connsiteX1" fmla="*/ 1974502 w 2261776"/>
              <a:gd name="connsiteY1" fmla="*/ 1126183 h 1305336"/>
              <a:gd name="connsiteX2" fmla="*/ 1938834 w 2261776"/>
              <a:gd name="connsiteY2" fmla="*/ 1168904 h 1305336"/>
              <a:gd name="connsiteX3" fmla="*/ 1903166 w 2261776"/>
              <a:gd name="connsiteY3" fmla="*/ 1126183 h 1305336"/>
              <a:gd name="connsiteX4" fmla="*/ 1938834 w 2261776"/>
              <a:gd name="connsiteY4" fmla="*/ 1083462 h 1305336"/>
              <a:gd name="connsiteX5" fmla="*/ 727335 w 2261776"/>
              <a:gd name="connsiteY5" fmla="*/ 1083462 h 1305336"/>
              <a:gd name="connsiteX6" fmla="*/ 763003 w 2261776"/>
              <a:gd name="connsiteY6" fmla="*/ 1126183 h 1305336"/>
              <a:gd name="connsiteX7" fmla="*/ 727335 w 2261776"/>
              <a:gd name="connsiteY7" fmla="*/ 1168904 h 1305336"/>
              <a:gd name="connsiteX8" fmla="*/ 691667 w 2261776"/>
              <a:gd name="connsiteY8" fmla="*/ 1126183 h 1305336"/>
              <a:gd name="connsiteX9" fmla="*/ 727335 w 2261776"/>
              <a:gd name="connsiteY9" fmla="*/ 1083462 h 1305336"/>
              <a:gd name="connsiteX10" fmla="*/ 356792 w 2261776"/>
              <a:gd name="connsiteY10" fmla="*/ 1083462 h 1305336"/>
              <a:gd name="connsiteX11" fmla="*/ 392460 w 2261776"/>
              <a:gd name="connsiteY11" fmla="*/ 1126183 h 1305336"/>
              <a:gd name="connsiteX12" fmla="*/ 356792 w 2261776"/>
              <a:gd name="connsiteY12" fmla="*/ 1168904 h 1305336"/>
              <a:gd name="connsiteX13" fmla="*/ 321123 w 2261776"/>
              <a:gd name="connsiteY13" fmla="*/ 1126183 h 1305336"/>
              <a:gd name="connsiteX14" fmla="*/ 356792 w 2261776"/>
              <a:gd name="connsiteY14" fmla="*/ 1083462 h 1305336"/>
              <a:gd name="connsiteX15" fmla="*/ 723444 w 2261776"/>
              <a:gd name="connsiteY15" fmla="*/ 1029230 h 1305336"/>
              <a:gd name="connsiteX16" fmla="*/ 638652 w 2261776"/>
              <a:gd name="connsiteY16" fmla="*/ 1135667 h 1305336"/>
              <a:gd name="connsiteX17" fmla="*/ 728713 w 2261776"/>
              <a:gd name="connsiteY17" fmla="*/ 1236997 h 1305336"/>
              <a:gd name="connsiteX18" fmla="*/ 814560 w 2261776"/>
              <a:gd name="connsiteY18" fmla="*/ 1130236 h 1305336"/>
              <a:gd name="connsiteX19" fmla="*/ 723444 w 2261776"/>
              <a:gd name="connsiteY19" fmla="*/ 1029230 h 1305336"/>
              <a:gd name="connsiteX20" fmla="*/ 1944265 w 2261776"/>
              <a:gd name="connsiteY20" fmla="*/ 1029149 h 1305336"/>
              <a:gd name="connsiteX21" fmla="*/ 1857365 w 2261776"/>
              <a:gd name="connsiteY21" fmla="*/ 1131452 h 1305336"/>
              <a:gd name="connsiteX22" fmla="*/ 1941509 w 2261776"/>
              <a:gd name="connsiteY22" fmla="*/ 1237240 h 1305336"/>
              <a:gd name="connsiteX23" fmla="*/ 2031328 w 2261776"/>
              <a:gd name="connsiteY23" fmla="*/ 1134208 h 1305336"/>
              <a:gd name="connsiteX24" fmla="*/ 1944265 w 2261776"/>
              <a:gd name="connsiteY24" fmla="*/ 1029149 h 1305336"/>
              <a:gd name="connsiteX25" fmla="*/ 356549 w 2261776"/>
              <a:gd name="connsiteY25" fmla="*/ 1028744 h 1305336"/>
              <a:gd name="connsiteX26" fmla="*/ 267055 w 2261776"/>
              <a:gd name="connsiteY26" fmla="*/ 1133235 h 1305336"/>
              <a:gd name="connsiteX27" fmla="*/ 357035 w 2261776"/>
              <a:gd name="connsiteY27" fmla="*/ 1237321 h 1305336"/>
              <a:gd name="connsiteX28" fmla="*/ 446287 w 2261776"/>
              <a:gd name="connsiteY28" fmla="*/ 1132668 h 1305336"/>
              <a:gd name="connsiteX29" fmla="*/ 356549 w 2261776"/>
              <a:gd name="connsiteY29" fmla="*/ 1028744 h 1305336"/>
              <a:gd name="connsiteX30" fmla="*/ 723849 w 2261776"/>
              <a:gd name="connsiteY30" fmla="*/ 960812 h 1305336"/>
              <a:gd name="connsiteX31" fmla="*/ 871791 w 2261776"/>
              <a:gd name="connsiteY31" fmla="*/ 1130155 h 1305336"/>
              <a:gd name="connsiteX32" fmla="*/ 727984 w 2261776"/>
              <a:gd name="connsiteY32" fmla="*/ 1304361 h 1305336"/>
              <a:gd name="connsiteX33" fmla="*/ 585393 w 2261776"/>
              <a:gd name="connsiteY33" fmla="*/ 1141909 h 1305336"/>
              <a:gd name="connsiteX34" fmla="*/ 723849 w 2261776"/>
              <a:gd name="connsiteY34" fmla="*/ 960812 h 1305336"/>
              <a:gd name="connsiteX35" fmla="*/ 359954 w 2261776"/>
              <a:gd name="connsiteY35" fmla="*/ 960812 h 1305336"/>
              <a:gd name="connsiteX36" fmla="*/ 502140 w 2261776"/>
              <a:gd name="connsiteY36" fmla="*/ 1134046 h 1305336"/>
              <a:gd name="connsiteX37" fmla="*/ 357360 w 2261776"/>
              <a:gd name="connsiteY37" fmla="*/ 1305334 h 1305336"/>
              <a:gd name="connsiteX38" fmla="*/ 212013 w 2261776"/>
              <a:gd name="connsiteY38" fmla="*/ 1128209 h 1305336"/>
              <a:gd name="connsiteX39" fmla="*/ 359954 w 2261776"/>
              <a:gd name="connsiteY39" fmla="*/ 960812 h 1305336"/>
              <a:gd name="connsiteX40" fmla="*/ 1946535 w 2261776"/>
              <a:gd name="connsiteY40" fmla="*/ 960326 h 1305336"/>
              <a:gd name="connsiteX41" fmla="*/ 2087424 w 2261776"/>
              <a:gd name="connsiteY41" fmla="*/ 1136072 h 1305336"/>
              <a:gd name="connsiteX42" fmla="*/ 1939158 w 2261776"/>
              <a:gd name="connsiteY42" fmla="*/ 1304604 h 1305336"/>
              <a:gd name="connsiteX43" fmla="*/ 1800620 w 2261776"/>
              <a:gd name="connsiteY43" fmla="*/ 1128615 h 1305336"/>
              <a:gd name="connsiteX44" fmla="*/ 1946535 w 2261776"/>
              <a:gd name="connsiteY44" fmla="*/ 960326 h 1305336"/>
              <a:gd name="connsiteX45" fmla="*/ 791446 w 2261776"/>
              <a:gd name="connsiteY45" fmla="*/ 912548 h 1305336"/>
              <a:gd name="connsiteX46" fmla="*/ 1453586 w 2261776"/>
              <a:gd name="connsiteY46" fmla="*/ 912741 h 1305336"/>
              <a:gd name="connsiteX47" fmla="*/ 1486498 w 2261776"/>
              <a:gd name="connsiteY47" fmla="*/ 958542 h 1305336"/>
              <a:gd name="connsiteX48" fmla="*/ 1486498 w 2261776"/>
              <a:gd name="connsiteY48" fmla="*/ 1096107 h 1305336"/>
              <a:gd name="connsiteX49" fmla="*/ 1390519 w 2261776"/>
              <a:gd name="connsiteY49" fmla="*/ 1175712 h 1305336"/>
              <a:gd name="connsiteX50" fmla="*/ 1332963 w 2261776"/>
              <a:gd name="connsiteY50" fmla="*/ 1212596 h 1305336"/>
              <a:gd name="connsiteX51" fmla="*/ 1155109 w 2261776"/>
              <a:gd name="connsiteY51" fmla="*/ 1214299 h 1305336"/>
              <a:gd name="connsiteX52" fmla="*/ 1055887 w 2261776"/>
              <a:gd name="connsiteY52" fmla="*/ 1121075 h 1305336"/>
              <a:gd name="connsiteX53" fmla="*/ 995413 w 2261776"/>
              <a:gd name="connsiteY53" fmla="*/ 1103322 h 1305336"/>
              <a:gd name="connsiteX54" fmla="*/ 882572 w 2261776"/>
              <a:gd name="connsiteY54" fmla="*/ 1041308 h 1305336"/>
              <a:gd name="connsiteX55" fmla="*/ 722795 w 2261776"/>
              <a:gd name="connsiteY55" fmla="*/ 931062 h 1305336"/>
              <a:gd name="connsiteX56" fmla="*/ 578421 w 2261776"/>
              <a:gd name="connsiteY56" fmla="*/ 1031337 h 1305336"/>
              <a:gd name="connsiteX57" fmla="*/ 542672 w 2261776"/>
              <a:gd name="connsiteY57" fmla="*/ 1113293 h 1305336"/>
              <a:gd name="connsiteX58" fmla="*/ 508544 w 2261776"/>
              <a:gd name="connsiteY58" fmla="*/ 1040741 h 1305336"/>
              <a:gd name="connsiteX59" fmla="*/ 355981 w 2261776"/>
              <a:gd name="connsiteY59" fmla="*/ 931143 h 1305336"/>
              <a:gd name="connsiteX60" fmla="*/ 207311 w 2261776"/>
              <a:gd name="connsiteY60" fmla="*/ 1035877 h 1305336"/>
              <a:gd name="connsiteX61" fmla="*/ 136299 w 2261776"/>
              <a:gd name="connsiteY61" fmla="*/ 1100809 h 1305336"/>
              <a:gd name="connsiteX62" fmla="*/ 46399 w 2261776"/>
              <a:gd name="connsiteY62" fmla="*/ 1027203 h 1305336"/>
              <a:gd name="connsiteX63" fmla="*/ 129246 w 2261776"/>
              <a:gd name="connsiteY63" fmla="*/ 912660 h 1305336"/>
              <a:gd name="connsiteX64" fmla="*/ 791446 w 2261776"/>
              <a:gd name="connsiteY64" fmla="*/ 912548 h 1305336"/>
              <a:gd name="connsiteX65" fmla="*/ 1730936 w 2261776"/>
              <a:gd name="connsiteY65" fmla="*/ 260391 h 1305336"/>
              <a:gd name="connsiteX66" fmla="*/ 1595935 w 2261776"/>
              <a:gd name="connsiteY66" fmla="*/ 260989 h 1305336"/>
              <a:gd name="connsiteX67" fmla="*/ 1595935 w 2261776"/>
              <a:gd name="connsiteY67" fmla="*/ 614022 h 1305336"/>
              <a:gd name="connsiteX68" fmla="*/ 2015035 w 2261776"/>
              <a:gd name="connsiteY68" fmla="*/ 614022 h 1305336"/>
              <a:gd name="connsiteX69" fmla="*/ 1912408 w 2261776"/>
              <a:gd name="connsiteY69" fmla="*/ 300791 h 1305336"/>
              <a:gd name="connsiteX70" fmla="*/ 1861743 w 2261776"/>
              <a:gd name="connsiteY70" fmla="*/ 262772 h 1305336"/>
              <a:gd name="connsiteX71" fmla="*/ 1730936 w 2261776"/>
              <a:gd name="connsiteY71" fmla="*/ 260391 h 1305336"/>
              <a:gd name="connsiteX72" fmla="*/ 1891737 w 2261776"/>
              <a:gd name="connsiteY72" fmla="*/ 198407 h 1305336"/>
              <a:gd name="connsiteX73" fmla="*/ 1956182 w 2261776"/>
              <a:gd name="connsiteY73" fmla="*/ 246884 h 1305336"/>
              <a:gd name="connsiteX74" fmla="*/ 2025411 w 2261776"/>
              <a:gd name="connsiteY74" fmla="*/ 463648 h 1305336"/>
              <a:gd name="connsiteX75" fmla="*/ 2159815 w 2261776"/>
              <a:gd name="connsiteY75" fmla="*/ 655769 h 1305336"/>
              <a:gd name="connsiteX76" fmla="*/ 2203671 w 2261776"/>
              <a:gd name="connsiteY76" fmla="*/ 858672 h 1305336"/>
              <a:gd name="connsiteX77" fmla="*/ 2245337 w 2261776"/>
              <a:gd name="connsiteY77" fmla="*/ 955057 h 1305336"/>
              <a:gd name="connsiteX78" fmla="*/ 2245337 w 2261776"/>
              <a:gd name="connsiteY78" fmla="*/ 1083462 h 1305336"/>
              <a:gd name="connsiteX79" fmla="*/ 2174082 w 2261776"/>
              <a:gd name="connsiteY79" fmla="*/ 1083462 h 1305336"/>
              <a:gd name="connsiteX80" fmla="*/ 2094964 w 2261776"/>
              <a:gd name="connsiteY80" fmla="*/ 1044308 h 1305336"/>
              <a:gd name="connsiteX81" fmla="*/ 1883549 w 2261776"/>
              <a:gd name="connsiteY81" fmla="*/ 944195 h 1305336"/>
              <a:gd name="connsiteX82" fmla="*/ 1799648 w 2261776"/>
              <a:gd name="connsiteY82" fmla="*/ 1033203 h 1305336"/>
              <a:gd name="connsiteX83" fmla="*/ 1575426 w 2261776"/>
              <a:gd name="connsiteY83" fmla="*/ 1097730 h 1305336"/>
              <a:gd name="connsiteX84" fmla="*/ 1544702 w 2261776"/>
              <a:gd name="connsiteY84" fmla="*/ 1029149 h 1305336"/>
              <a:gd name="connsiteX85" fmla="*/ 1541784 w 2261776"/>
              <a:gd name="connsiteY85" fmla="*/ 260097 h 1305336"/>
              <a:gd name="connsiteX86" fmla="*/ 1606959 w 2261776"/>
              <a:gd name="connsiteY86" fmla="*/ 199299 h 1305336"/>
              <a:gd name="connsiteX87" fmla="*/ 1891737 w 2261776"/>
              <a:gd name="connsiteY87" fmla="*/ 198407 h 1305336"/>
              <a:gd name="connsiteX88" fmla="*/ 1386952 w 2261776"/>
              <a:gd name="connsiteY88" fmla="*/ 206 h 1305336"/>
              <a:gd name="connsiteX89" fmla="*/ 1493389 w 2261776"/>
              <a:gd name="connsiteY89" fmla="*/ 107373 h 1305336"/>
              <a:gd name="connsiteX90" fmla="*/ 1493226 w 2261776"/>
              <a:gd name="connsiteY90" fmla="*/ 770070 h 1305336"/>
              <a:gd name="connsiteX91" fmla="*/ 1393842 w 2261776"/>
              <a:gd name="connsiteY91" fmla="*/ 870183 h 1305336"/>
              <a:gd name="connsiteX92" fmla="*/ 104197 w 2261776"/>
              <a:gd name="connsiteY92" fmla="*/ 870265 h 1305336"/>
              <a:gd name="connsiteX93" fmla="*/ 760 w 2261776"/>
              <a:gd name="connsiteY93" fmla="*/ 766341 h 1305336"/>
              <a:gd name="connsiteX94" fmla="*/ 760 w 2261776"/>
              <a:gd name="connsiteY94" fmla="*/ 103644 h 1305336"/>
              <a:gd name="connsiteX95" fmla="*/ 104360 w 2261776"/>
              <a:gd name="connsiteY95" fmla="*/ 287 h 1305336"/>
              <a:gd name="connsiteX96" fmla="*/ 1386952 w 2261776"/>
              <a:gd name="connsiteY96" fmla="*/ 206 h 1305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2261776" h="1305336">
                <a:moveTo>
                  <a:pt x="1938834" y="1083462"/>
                </a:moveTo>
                <a:cubicBezTo>
                  <a:pt x="1958533" y="1083462"/>
                  <a:pt x="1974502" y="1102588"/>
                  <a:pt x="1974502" y="1126183"/>
                </a:cubicBezTo>
                <a:cubicBezTo>
                  <a:pt x="1974502" y="1149777"/>
                  <a:pt x="1958533" y="1168904"/>
                  <a:pt x="1938834" y="1168904"/>
                </a:cubicBezTo>
                <a:cubicBezTo>
                  <a:pt x="1919135" y="1168904"/>
                  <a:pt x="1903166" y="1149777"/>
                  <a:pt x="1903166" y="1126183"/>
                </a:cubicBezTo>
                <a:cubicBezTo>
                  <a:pt x="1903166" y="1102589"/>
                  <a:pt x="1919135" y="1083462"/>
                  <a:pt x="1938834" y="1083462"/>
                </a:cubicBezTo>
                <a:close/>
                <a:moveTo>
                  <a:pt x="727335" y="1083462"/>
                </a:moveTo>
                <a:cubicBezTo>
                  <a:pt x="747034" y="1083462"/>
                  <a:pt x="763003" y="1102588"/>
                  <a:pt x="763003" y="1126183"/>
                </a:cubicBezTo>
                <a:cubicBezTo>
                  <a:pt x="763003" y="1149777"/>
                  <a:pt x="747034" y="1168904"/>
                  <a:pt x="727335" y="1168904"/>
                </a:cubicBezTo>
                <a:cubicBezTo>
                  <a:pt x="707636" y="1168904"/>
                  <a:pt x="691667" y="1149777"/>
                  <a:pt x="691667" y="1126183"/>
                </a:cubicBezTo>
                <a:cubicBezTo>
                  <a:pt x="691667" y="1102589"/>
                  <a:pt x="707636" y="1083462"/>
                  <a:pt x="727335" y="1083462"/>
                </a:cubicBezTo>
                <a:close/>
                <a:moveTo>
                  <a:pt x="356792" y="1083462"/>
                </a:moveTo>
                <a:cubicBezTo>
                  <a:pt x="376491" y="1083462"/>
                  <a:pt x="392460" y="1102588"/>
                  <a:pt x="392460" y="1126183"/>
                </a:cubicBezTo>
                <a:cubicBezTo>
                  <a:pt x="392460" y="1149777"/>
                  <a:pt x="376491" y="1168904"/>
                  <a:pt x="356792" y="1168904"/>
                </a:cubicBezTo>
                <a:cubicBezTo>
                  <a:pt x="337093" y="1168904"/>
                  <a:pt x="321123" y="1149777"/>
                  <a:pt x="321123" y="1126183"/>
                </a:cubicBezTo>
                <a:cubicBezTo>
                  <a:pt x="321123" y="1102589"/>
                  <a:pt x="337093" y="1083462"/>
                  <a:pt x="356792" y="1083462"/>
                </a:cubicBezTo>
                <a:close/>
                <a:moveTo>
                  <a:pt x="723444" y="1029230"/>
                </a:moveTo>
                <a:cubicBezTo>
                  <a:pt x="677724" y="1030851"/>
                  <a:pt x="637435" y="1081354"/>
                  <a:pt x="638652" y="1135667"/>
                </a:cubicBezTo>
                <a:cubicBezTo>
                  <a:pt x="639867" y="1189818"/>
                  <a:pt x="683642" y="1239023"/>
                  <a:pt x="728713" y="1236997"/>
                </a:cubicBezTo>
                <a:cubicBezTo>
                  <a:pt x="772893" y="1234970"/>
                  <a:pt x="815695" y="1181711"/>
                  <a:pt x="814560" y="1130236"/>
                </a:cubicBezTo>
                <a:cubicBezTo>
                  <a:pt x="813344" y="1077787"/>
                  <a:pt x="768110" y="1027690"/>
                  <a:pt x="723444" y="1029230"/>
                </a:cubicBezTo>
                <a:close/>
                <a:moveTo>
                  <a:pt x="1944265" y="1029149"/>
                </a:moveTo>
                <a:cubicBezTo>
                  <a:pt x="1897167" y="1027933"/>
                  <a:pt x="1857770" y="1074221"/>
                  <a:pt x="1857365" y="1131452"/>
                </a:cubicBezTo>
                <a:cubicBezTo>
                  <a:pt x="1856960" y="1187710"/>
                  <a:pt x="1895870" y="1236673"/>
                  <a:pt x="1941509" y="1237240"/>
                </a:cubicBezTo>
                <a:cubicBezTo>
                  <a:pt x="1985932" y="1237727"/>
                  <a:pt x="2030436" y="1186737"/>
                  <a:pt x="2031328" y="1134208"/>
                </a:cubicBezTo>
                <a:cubicBezTo>
                  <a:pt x="2032220" y="1081679"/>
                  <a:pt x="1989661" y="1030284"/>
                  <a:pt x="1944265" y="1029149"/>
                </a:cubicBezTo>
                <a:close/>
                <a:moveTo>
                  <a:pt x="356549" y="1028744"/>
                </a:moveTo>
                <a:cubicBezTo>
                  <a:pt x="312370" y="1029230"/>
                  <a:pt x="266406" y="1082895"/>
                  <a:pt x="267055" y="1133235"/>
                </a:cubicBezTo>
                <a:cubicBezTo>
                  <a:pt x="267785" y="1184873"/>
                  <a:pt x="313342" y="1237564"/>
                  <a:pt x="357035" y="1237321"/>
                </a:cubicBezTo>
                <a:cubicBezTo>
                  <a:pt x="400486" y="1237078"/>
                  <a:pt x="446611" y="1182927"/>
                  <a:pt x="446287" y="1132668"/>
                </a:cubicBezTo>
                <a:cubicBezTo>
                  <a:pt x="445963" y="1080787"/>
                  <a:pt x="400567" y="1028258"/>
                  <a:pt x="356549" y="1028744"/>
                </a:cubicBezTo>
                <a:close/>
                <a:moveTo>
                  <a:pt x="723849" y="960812"/>
                </a:moveTo>
                <a:cubicBezTo>
                  <a:pt x="803940" y="959515"/>
                  <a:pt x="870980" y="1036201"/>
                  <a:pt x="871791" y="1130155"/>
                </a:cubicBezTo>
                <a:cubicBezTo>
                  <a:pt x="872602" y="1223783"/>
                  <a:pt x="807345" y="1302983"/>
                  <a:pt x="727984" y="1304361"/>
                </a:cubicBezTo>
                <a:cubicBezTo>
                  <a:pt x="646596" y="1305820"/>
                  <a:pt x="585960" y="1236834"/>
                  <a:pt x="585393" y="1141909"/>
                </a:cubicBezTo>
                <a:cubicBezTo>
                  <a:pt x="584663" y="1030933"/>
                  <a:pt x="637192" y="962190"/>
                  <a:pt x="723849" y="960812"/>
                </a:cubicBezTo>
                <a:close/>
                <a:moveTo>
                  <a:pt x="359954" y="960812"/>
                </a:moveTo>
                <a:cubicBezTo>
                  <a:pt x="439964" y="963488"/>
                  <a:pt x="503842" y="1041228"/>
                  <a:pt x="502140" y="1134046"/>
                </a:cubicBezTo>
                <a:cubicBezTo>
                  <a:pt x="500437" y="1229377"/>
                  <a:pt x="436640" y="1304847"/>
                  <a:pt x="357360" y="1305334"/>
                </a:cubicBezTo>
                <a:cubicBezTo>
                  <a:pt x="275323" y="1305901"/>
                  <a:pt x="209500" y="1225729"/>
                  <a:pt x="212013" y="1128209"/>
                </a:cubicBezTo>
                <a:cubicBezTo>
                  <a:pt x="214444" y="1033121"/>
                  <a:pt x="280592" y="958218"/>
                  <a:pt x="359954" y="960812"/>
                </a:cubicBezTo>
                <a:close/>
                <a:moveTo>
                  <a:pt x="1946535" y="960326"/>
                </a:moveTo>
                <a:cubicBezTo>
                  <a:pt x="2026464" y="963001"/>
                  <a:pt x="2088802" y="1040822"/>
                  <a:pt x="2087424" y="1136072"/>
                </a:cubicBezTo>
                <a:cubicBezTo>
                  <a:pt x="2086046" y="1230836"/>
                  <a:pt x="2019168" y="1306955"/>
                  <a:pt x="1939158" y="1304604"/>
                </a:cubicBezTo>
                <a:cubicBezTo>
                  <a:pt x="1857689" y="1302253"/>
                  <a:pt x="1799566" y="1228404"/>
                  <a:pt x="1800620" y="1128615"/>
                </a:cubicBezTo>
                <a:cubicBezTo>
                  <a:pt x="1801674" y="1030041"/>
                  <a:pt x="1864498" y="957570"/>
                  <a:pt x="1946535" y="960326"/>
                </a:cubicBezTo>
                <a:close/>
                <a:moveTo>
                  <a:pt x="791446" y="912548"/>
                </a:moveTo>
                <a:cubicBezTo>
                  <a:pt x="1014544" y="912579"/>
                  <a:pt x="1237632" y="912660"/>
                  <a:pt x="1453586" y="912741"/>
                </a:cubicBezTo>
                <a:cubicBezTo>
                  <a:pt x="1472231" y="912741"/>
                  <a:pt x="1489902" y="912417"/>
                  <a:pt x="1486498" y="958542"/>
                </a:cubicBezTo>
                <a:cubicBezTo>
                  <a:pt x="1486498" y="1022988"/>
                  <a:pt x="1486498" y="1036607"/>
                  <a:pt x="1486498" y="1096107"/>
                </a:cubicBezTo>
                <a:cubicBezTo>
                  <a:pt x="1429997" y="1095459"/>
                  <a:pt x="1391086" y="1113212"/>
                  <a:pt x="1390519" y="1175712"/>
                </a:cubicBezTo>
                <a:cubicBezTo>
                  <a:pt x="1390113" y="1211705"/>
                  <a:pt x="1354202" y="1210245"/>
                  <a:pt x="1332963" y="1212596"/>
                </a:cubicBezTo>
                <a:cubicBezTo>
                  <a:pt x="1283757" y="1218108"/>
                  <a:pt x="1204963" y="1215677"/>
                  <a:pt x="1155109" y="1214299"/>
                </a:cubicBezTo>
                <a:cubicBezTo>
                  <a:pt x="1062291" y="1211705"/>
                  <a:pt x="1075099" y="1228647"/>
                  <a:pt x="1055887" y="1121075"/>
                </a:cubicBezTo>
                <a:cubicBezTo>
                  <a:pt x="1048104" y="1097648"/>
                  <a:pt x="1015841" y="1101377"/>
                  <a:pt x="995413" y="1103322"/>
                </a:cubicBezTo>
                <a:cubicBezTo>
                  <a:pt x="905595" y="1111915"/>
                  <a:pt x="907215" y="1104700"/>
                  <a:pt x="882572" y="1041308"/>
                </a:cubicBezTo>
                <a:cubicBezTo>
                  <a:pt x="858658" y="979943"/>
                  <a:pt x="791051" y="929440"/>
                  <a:pt x="722795" y="931062"/>
                </a:cubicBezTo>
                <a:cubicBezTo>
                  <a:pt x="655107" y="932683"/>
                  <a:pt x="608253" y="971999"/>
                  <a:pt x="578421" y="1031337"/>
                </a:cubicBezTo>
                <a:cubicBezTo>
                  <a:pt x="549238" y="1097729"/>
                  <a:pt x="577772" y="1111996"/>
                  <a:pt x="542672" y="1113293"/>
                </a:cubicBezTo>
                <a:cubicBezTo>
                  <a:pt x="520703" y="1111996"/>
                  <a:pt x="534970" y="1097729"/>
                  <a:pt x="508544" y="1040741"/>
                </a:cubicBezTo>
                <a:cubicBezTo>
                  <a:pt x="478550" y="975079"/>
                  <a:pt x="429993" y="931062"/>
                  <a:pt x="355981" y="931143"/>
                </a:cubicBezTo>
                <a:cubicBezTo>
                  <a:pt x="285051" y="931143"/>
                  <a:pt x="237142" y="973782"/>
                  <a:pt x="207311" y="1035877"/>
                </a:cubicBezTo>
                <a:cubicBezTo>
                  <a:pt x="178614" y="1097729"/>
                  <a:pt x="185180" y="1102592"/>
                  <a:pt x="136299" y="1100809"/>
                </a:cubicBezTo>
                <a:cubicBezTo>
                  <a:pt x="50371" y="1097729"/>
                  <a:pt x="44939" y="1099431"/>
                  <a:pt x="46399" y="1027203"/>
                </a:cubicBezTo>
                <a:cubicBezTo>
                  <a:pt x="48750" y="916794"/>
                  <a:pt x="46642" y="912660"/>
                  <a:pt x="129246" y="912660"/>
                </a:cubicBezTo>
                <a:cubicBezTo>
                  <a:pt x="345240" y="912538"/>
                  <a:pt x="568348" y="912518"/>
                  <a:pt x="791446" y="912548"/>
                </a:cubicBezTo>
                <a:close/>
                <a:moveTo>
                  <a:pt x="1730936" y="260391"/>
                </a:moveTo>
                <a:cubicBezTo>
                  <a:pt x="1686848" y="260442"/>
                  <a:pt x="1642060" y="260989"/>
                  <a:pt x="1595935" y="260989"/>
                </a:cubicBezTo>
                <a:cubicBezTo>
                  <a:pt x="1595935" y="384773"/>
                  <a:pt x="1595935" y="497371"/>
                  <a:pt x="1595935" y="614022"/>
                </a:cubicBezTo>
                <a:cubicBezTo>
                  <a:pt x="1735851" y="614022"/>
                  <a:pt x="1871714" y="614022"/>
                  <a:pt x="2015035" y="614022"/>
                </a:cubicBezTo>
                <a:cubicBezTo>
                  <a:pt x="1980259" y="506045"/>
                  <a:pt x="1948806" y="402526"/>
                  <a:pt x="1912408" y="300791"/>
                </a:cubicBezTo>
                <a:cubicBezTo>
                  <a:pt x="1906328" y="283687"/>
                  <a:pt x="1879658" y="263583"/>
                  <a:pt x="1861743" y="262772"/>
                </a:cubicBezTo>
                <a:cubicBezTo>
                  <a:pt x="1818415" y="260786"/>
                  <a:pt x="1775025" y="260340"/>
                  <a:pt x="1730936" y="260391"/>
                </a:cubicBezTo>
                <a:close/>
                <a:moveTo>
                  <a:pt x="1891737" y="198407"/>
                </a:moveTo>
                <a:cubicBezTo>
                  <a:pt x="1929837" y="197272"/>
                  <a:pt x="1946049" y="212350"/>
                  <a:pt x="1956182" y="246884"/>
                </a:cubicBezTo>
                <a:cubicBezTo>
                  <a:pt x="1977502" y="319679"/>
                  <a:pt x="2003280" y="391096"/>
                  <a:pt x="2025411" y="463648"/>
                </a:cubicBezTo>
                <a:cubicBezTo>
                  <a:pt x="2074292" y="627316"/>
                  <a:pt x="2074292" y="627316"/>
                  <a:pt x="2159815" y="655769"/>
                </a:cubicBezTo>
                <a:cubicBezTo>
                  <a:pt x="2243554" y="671172"/>
                  <a:pt x="2202536" y="784013"/>
                  <a:pt x="2203671" y="858672"/>
                </a:cubicBezTo>
                <a:cubicBezTo>
                  <a:pt x="2202617" y="955057"/>
                  <a:pt x="2202617" y="940790"/>
                  <a:pt x="2245337" y="955057"/>
                </a:cubicBezTo>
                <a:cubicBezTo>
                  <a:pt x="2259604" y="955138"/>
                  <a:pt x="2273790" y="1083462"/>
                  <a:pt x="2245337" y="1083462"/>
                </a:cubicBezTo>
                <a:cubicBezTo>
                  <a:pt x="2216803" y="1083462"/>
                  <a:pt x="2202617" y="1083462"/>
                  <a:pt x="2174082" y="1083462"/>
                </a:cubicBezTo>
                <a:cubicBezTo>
                  <a:pt x="2088560" y="1083462"/>
                  <a:pt x="2117094" y="1069195"/>
                  <a:pt x="2094964" y="1044308"/>
                </a:cubicBezTo>
                <a:cubicBezTo>
                  <a:pt x="2045515" y="945573"/>
                  <a:pt x="1967126" y="904230"/>
                  <a:pt x="1883549" y="944195"/>
                </a:cubicBezTo>
                <a:cubicBezTo>
                  <a:pt x="1848935" y="960732"/>
                  <a:pt x="1819509" y="998345"/>
                  <a:pt x="1799648" y="1033203"/>
                </a:cubicBezTo>
                <a:cubicBezTo>
                  <a:pt x="1746470" y="1111916"/>
                  <a:pt x="1775005" y="1097730"/>
                  <a:pt x="1575426" y="1097730"/>
                </a:cubicBezTo>
                <a:cubicBezTo>
                  <a:pt x="1543811" y="1094649"/>
                  <a:pt x="1544865" y="1048686"/>
                  <a:pt x="1544702" y="1029149"/>
                </a:cubicBezTo>
                <a:cubicBezTo>
                  <a:pt x="1542919" y="772826"/>
                  <a:pt x="1543162" y="516502"/>
                  <a:pt x="1541784" y="260097"/>
                </a:cubicBezTo>
                <a:cubicBezTo>
                  <a:pt x="1541541" y="213485"/>
                  <a:pt x="1562374" y="198407"/>
                  <a:pt x="1606959" y="199299"/>
                </a:cubicBezTo>
                <a:cubicBezTo>
                  <a:pt x="1701885" y="201164"/>
                  <a:pt x="1796892" y="201245"/>
                  <a:pt x="1891737" y="198407"/>
                </a:cubicBezTo>
                <a:close/>
                <a:moveTo>
                  <a:pt x="1386952" y="206"/>
                </a:moveTo>
                <a:cubicBezTo>
                  <a:pt x="1483093" y="287"/>
                  <a:pt x="1493064" y="10096"/>
                  <a:pt x="1493389" y="107373"/>
                </a:cubicBezTo>
                <a:cubicBezTo>
                  <a:pt x="1494118" y="328272"/>
                  <a:pt x="1494199" y="549171"/>
                  <a:pt x="1493226" y="770070"/>
                </a:cubicBezTo>
                <a:cubicBezTo>
                  <a:pt x="1492902" y="857456"/>
                  <a:pt x="1480256" y="869941"/>
                  <a:pt x="1393842" y="870183"/>
                </a:cubicBezTo>
                <a:cubicBezTo>
                  <a:pt x="1177807" y="870913"/>
                  <a:pt x="317963" y="870832"/>
                  <a:pt x="104197" y="870265"/>
                </a:cubicBezTo>
                <a:cubicBezTo>
                  <a:pt x="15271" y="870021"/>
                  <a:pt x="1247" y="856646"/>
                  <a:pt x="760" y="766341"/>
                </a:cubicBezTo>
                <a:cubicBezTo>
                  <a:pt x="-294" y="545442"/>
                  <a:pt x="-212" y="324543"/>
                  <a:pt x="760" y="103644"/>
                </a:cubicBezTo>
                <a:cubicBezTo>
                  <a:pt x="1165" y="13663"/>
                  <a:pt x="15433" y="287"/>
                  <a:pt x="104360" y="287"/>
                </a:cubicBezTo>
                <a:cubicBezTo>
                  <a:pt x="531890" y="-37"/>
                  <a:pt x="959421" y="-118"/>
                  <a:pt x="1386952" y="206"/>
                </a:cubicBezTo>
                <a:close/>
              </a:path>
            </a:pathLst>
          </a:custGeom>
          <a:solidFill>
            <a:schemeClr val="accent2"/>
          </a:solidFill>
          <a:ln w="810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148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2023-11-27T15:02:20Z</dcterms:modified>
</cp:coreProperties>
</file>