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732" name="그룹 2731">
            <a:extLst>
              <a:ext uri="{FF2B5EF4-FFF2-40B4-BE49-F238E27FC236}">
                <a16:creationId xmlns:a16="http://schemas.microsoft.com/office/drawing/2014/main" id="{ACFCC7C6-444C-47C5-97EB-9FA535B237A1}"/>
              </a:ext>
            </a:extLst>
          </p:cNvPr>
          <p:cNvGrpSpPr/>
          <p:nvPr/>
        </p:nvGrpSpPr>
        <p:grpSpPr>
          <a:xfrm>
            <a:off x="609256" y="2369882"/>
            <a:ext cx="4958441" cy="3850051"/>
            <a:chOff x="1677063" y="0"/>
            <a:chExt cx="8837043" cy="6861645"/>
          </a:xfrm>
        </p:grpSpPr>
        <p:sp>
          <p:nvSpPr>
            <p:cNvPr id="2733" name="자유형: 도형 2732">
              <a:extLst>
                <a:ext uri="{FF2B5EF4-FFF2-40B4-BE49-F238E27FC236}">
                  <a16:creationId xmlns:a16="http://schemas.microsoft.com/office/drawing/2014/main" id="{385C4FCA-7971-4C29-BCDA-8A84152811A6}"/>
                </a:ext>
              </a:extLst>
            </p:cNvPr>
            <p:cNvSpPr/>
            <p:nvPr/>
          </p:nvSpPr>
          <p:spPr>
            <a:xfrm>
              <a:off x="5914888" y="712725"/>
              <a:ext cx="2344073" cy="1599672"/>
            </a:xfrm>
            <a:custGeom>
              <a:avLst/>
              <a:gdLst>
                <a:gd name="connsiteX0" fmla="*/ 2251024 w 2344073"/>
                <a:gd name="connsiteY0" fmla="*/ 1599672 h 1599672"/>
                <a:gd name="connsiteX1" fmla="*/ 93050 w 2344073"/>
                <a:gd name="connsiteY1" fmla="*/ 1599672 h 1599672"/>
                <a:gd name="connsiteX2" fmla="*/ 0 w 2344073"/>
                <a:gd name="connsiteY2" fmla="*/ 1506622 h 1599672"/>
                <a:gd name="connsiteX3" fmla="*/ 0 w 2344073"/>
                <a:gd name="connsiteY3" fmla="*/ 93050 h 1599672"/>
                <a:gd name="connsiteX4" fmla="*/ 93050 w 2344073"/>
                <a:gd name="connsiteY4" fmla="*/ 0 h 1599672"/>
                <a:gd name="connsiteX5" fmla="*/ 2251024 w 2344073"/>
                <a:gd name="connsiteY5" fmla="*/ 0 h 1599672"/>
                <a:gd name="connsiteX6" fmla="*/ 2344074 w 2344073"/>
                <a:gd name="connsiteY6" fmla="*/ 93050 h 1599672"/>
                <a:gd name="connsiteX7" fmla="*/ 2344074 w 2344073"/>
                <a:gd name="connsiteY7" fmla="*/ 1506622 h 1599672"/>
                <a:gd name="connsiteX8" fmla="*/ 2251024 w 2344073"/>
                <a:gd name="connsiteY8" fmla="*/ 1599672 h 1599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44073" h="1599672">
                  <a:moveTo>
                    <a:pt x="2251024" y="1599672"/>
                  </a:moveTo>
                  <a:lnTo>
                    <a:pt x="93050" y="1599672"/>
                  </a:lnTo>
                  <a:cubicBezTo>
                    <a:pt x="41655" y="1599672"/>
                    <a:pt x="0" y="1558017"/>
                    <a:pt x="0" y="1506622"/>
                  </a:cubicBezTo>
                  <a:lnTo>
                    <a:pt x="0" y="93050"/>
                  </a:lnTo>
                  <a:cubicBezTo>
                    <a:pt x="0" y="41655"/>
                    <a:pt x="41655" y="0"/>
                    <a:pt x="93050" y="0"/>
                  </a:cubicBezTo>
                  <a:lnTo>
                    <a:pt x="2251024" y="0"/>
                  </a:lnTo>
                  <a:cubicBezTo>
                    <a:pt x="2302419" y="0"/>
                    <a:pt x="2344074" y="41655"/>
                    <a:pt x="2344074" y="93050"/>
                  </a:cubicBezTo>
                  <a:lnTo>
                    <a:pt x="2344074" y="1506622"/>
                  </a:lnTo>
                  <a:cubicBezTo>
                    <a:pt x="2344074" y="1558017"/>
                    <a:pt x="2302419" y="1599672"/>
                    <a:pt x="2251024" y="1599672"/>
                  </a:cubicBezTo>
                  <a:close/>
                </a:path>
              </a:pathLst>
            </a:custGeom>
            <a:solidFill>
              <a:srgbClr val="93999D"/>
            </a:solidFill>
            <a:ln w="7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34" name="자유형: 도형 2733">
              <a:extLst>
                <a:ext uri="{FF2B5EF4-FFF2-40B4-BE49-F238E27FC236}">
                  <a16:creationId xmlns:a16="http://schemas.microsoft.com/office/drawing/2014/main" id="{8A736295-DC56-430A-BF9B-730C7BEFB2D1}"/>
                </a:ext>
              </a:extLst>
            </p:cNvPr>
            <p:cNvSpPr/>
            <p:nvPr/>
          </p:nvSpPr>
          <p:spPr>
            <a:xfrm>
              <a:off x="6033676" y="815674"/>
              <a:ext cx="2106498" cy="1393773"/>
            </a:xfrm>
            <a:custGeom>
              <a:avLst/>
              <a:gdLst>
                <a:gd name="connsiteX0" fmla="*/ 2053044 w 2106498"/>
                <a:gd name="connsiteY0" fmla="*/ 1393774 h 1393773"/>
                <a:gd name="connsiteX1" fmla="*/ 53454 w 2106498"/>
                <a:gd name="connsiteY1" fmla="*/ 1393774 h 1393773"/>
                <a:gd name="connsiteX2" fmla="*/ 0 w 2106498"/>
                <a:gd name="connsiteY2" fmla="*/ 1340319 h 1393773"/>
                <a:gd name="connsiteX3" fmla="*/ 0 w 2106498"/>
                <a:gd name="connsiteY3" fmla="*/ 53454 h 1393773"/>
                <a:gd name="connsiteX4" fmla="*/ 53454 w 2106498"/>
                <a:gd name="connsiteY4" fmla="*/ 0 h 1393773"/>
                <a:gd name="connsiteX5" fmla="*/ 2053044 w 2106498"/>
                <a:gd name="connsiteY5" fmla="*/ 0 h 1393773"/>
                <a:gd name="connsiteX6" fmla="*/ 2106499 w 2106498"/>
                <a:gd name="connsiteY6" fmla="*/ 53454 h 1393773"/>
                <a:gd name="connsiteX7" fmla="*/ 2106499 w 2106498"/>
                <a:gd name="connsiteY7" fmla="*/ 1340319 h 1393773"/>
                <a:gd name="connsiteX8" fmla="*/ 2053044 w 2106498"/>
                <a:gd name="connsiteY8" fmla="*/ 1393774 h 1393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06498" h="1393773">
                  <a:moveTo>
                    <a:pt x="2053044" y="1393774"/>
                  </a:moveTo>
                  <a:lnTo>
                    <a:pt x="53454" y="1393774"/>
                  </a:lnTo>
                  <a:cubicBezTo>
                    <a:pt x="23916" y="1393774"/>
                    <a:pt x="0" y="1369858"/>
                    <a:pt x="0" y="1340319"/>
                  </a:cubicBezTo>
                  <a:lnTo>
                    <a:pt x="0" y="53454"/>
                  </a:lnTo>
                  <a:cubicBezTo>
                    <a:pt x="0" y="23916"/>
                    <a:pt x="23916" y="0"/>
                    <a:pt x="53454" y="0"/>
                  </a:cubicBezTo>
                  <a:lnTo>
                    <a:pt x="2053044" y="0"/>
                  </a:lnTo>
                  <a:cubicBezTo>
                    <a:pt x="2082583" y="0"/>
                    <a:pt x="2106499" y="23916"/>
                    <a:pt x="2106499" y="53454"/>
                  </a:cubicBezTo>
                  <a:lnTo>
                    <a:pt x="2106499" y="1340319"/>
                  </a:lnTo>
                  <a:cubicBezTo>
                    <a:pt x="2106499" y="1369858"/>
                    <a:pt x="2082583" y="1393774"/>
                    <a:pt x="2053044" y="1393774"/>
                  </a:cubicBezTo>
                  <a:close/>
                </a:path>
              </a:pathLst>
            </a:custGeom>
            <a:solidFill>
              <a:srgbClr val="F1F1F1"/>
            </a:solidFill>
            <a:ln w="7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35" name="자유형: 도형 2734">
              <a:extLst>
                <a:ext uri="{FF2B5EF4-FFF2-40B4-BE49-F238E27FC236}">
                  <a16:creationId xmlns:a16="http://schemas.microsoft.com/office/drawing/2014/main" id="{5E967825-29B0-4B61-9412-7ED42B035928}"/>
                </a:ext>
              </a:extLst>
            </p:cNvPr>
            <p:cNvSpPr/>
            <p:nvPr/>
          </p:nvSpPr>
          <p:spPr>
            <a:xfrm>
              <a:off x="6033676" y="815674"/>
              <a:ext cx="2106498" cy="174221"/>
            </a:xfrm>
            <a:custGeom>
              <a:avLst/>
              <a:gdLst>
                <a:gd name="connsiteX0" fmla="*/ 2106499 w 2106498"/>
                <a:gd name="connsiteY0" fmla="*/ 174222 h 174221"/>
                <a:gd name="connsiteX1" fmla="*/ 0 w 2106498"/>
                <a:gd name="connsiteY1" fmla="*/ 174222 h 174221"/>
                <a:gd name="connsiteX2" fmla="*/ 0 w 2106498"/>
                <a:gd name="connsiteY2" fmla="*/ 55909 h 174221"/>
                <a:gd name="connsiteX3" fmla="*/ 55909 w 2106498"/>
                <a:gd name="connsiteY3" fmla="*/ 0 h 174221"/>
                <a:gd name="connsiteX4" fmla="*/ 2050590 w 2106498"/>
                <a:gd name="connsiteY4" fmla="*/ 0 h 174221"/>
                <a:gd name="connsiteX5" fmla="*/ 2106499 w 2106498"/>
                <a:gd name="connsiteY5" fmla="*/ 55909 h 174221"/>
                <a:gd name="connsiteX6" fmla="*/ 2106499 w 2106498"/>
                <a:gd name="connsiteY6" fmla="*/ 174222 h 174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06498" h="174221">
                  <a:moveTo>
                    <a:pt x="2106499" y="174222"/>
                  </a:moveTo>
                  <a:lnTo>
                    <a:pt x="0" y="174222"/>
                  </a:lnTo>
                  <a:lnTo>
                    <a:pt x="0" y="55909"/>
                  </a:lnTo>
                  <a:cubicBezTo>
                    <a:pt x="0" y="25025"/>
                    <a:pt x="25024" y="0"/>
                    <a:pt x="55909" y="0"/>
                  </a:cubicBezTo>
                  <a:lnTo>
                    <a:pt x="2050590" y="0"/>
                  </a:lnTo>
                  <a:cubicBezTo>
                    <a:pt x="2081474" y="0"/>
                    <a:pt x="2106499" y="25025"/>
                    <a:pt x="2106499" y="55909"/>
                  </a:cubicBezTo>
                  <a:lnTo>
                    <a:pt x="2106499" y="174222"/>
                  </a:lnTo>
                  <a:close/>
                </a:path>
              </a:pathLst>
            </a:custGeom>
            <a:solidFill>
              <a:srgbClr val="717171"/>
            </a:solidFill>
            <a:ln w="7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36" name="자유형: 도형 2735">
              <a:extLst>
                <a:ext uri="{FF2B5EF4-FFF2-40B4-BE49-F238E27FC236}">
                  <a16:creationId xmlns:a16="http://schemas.microsoft.com/office/drawing/2014/main" id="{FA689666-8E6A-48DF-A275-07634F847EA2}"/>
                </a:ext>
              </a:extLst>
            </p:cNvPr>
            <p:cNvSpPr/>
            <p:nvPr/>
          </p:nvSpPr>
          <p:spPr>
            <a:xfrm>
              <a:off x="5922807" y="712725"/>
              <a:ext cx="1852055" cy="1599672"/>
            </a:xfrm>
            <a:custGeom>
              <a:avLst/>
              <a:gdLst>
                <a:gd name="connsiteX0" fmla="*/ 1852056 w 1852055"/>
                <a:gd name="connsiteY0" fmla="*/ 0 h 1599672"/>
                <a:gd name="connsiteX1" fmla="*/ 616666 w 1852055"/>
                <a:gd name="connsiteY1" fmla="*/ 0 h 1599672"/>
                <a:gd name="connsiteX2" fmla="*/ 0 w 1852055"/>
                <a:gd name="connsiteY2" fmla="*/ 1202526 h 1599672"/>
                <a:gd name="connsiteX3" fmla="*/ 0 w 1852055"/>
                <a:gd name="connsiteY3" fmla="*/ 1506622 h 1599672"/>
                <a:gd name="connsiteX4" fmla="*/ 93050 w 1852055"/>
                <a:gd name="connsiteY4" fmla="*/ 1599672 h 1599672"/>
                <a:gd name="connsiteX5" fmla="*/ 1031709 w 1852055"/>
                <a:gd name="connsiteY5" fmla="*/ 1599672 h 1599672"/>
                <a:gd name="connsiteX6" fmla="*/ 1852056 w 1852055"/>
                <a:gd name="connsiteY6" fmla="*/ 0 h 1599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52055" h="1599672">
                  <a:moveTo>
                    <a:pt x="1852056" y="0"/>
                  </a:moveTo>
                  <a:lnTo>
                    <a:pt x="616666" y="0"/>
                  </a:lnTo>
                  <a:lnTo>
                    <a:pt x="0" y="1202526"/>
                  </a:lnTo>
                  <a:lnTo>
                    <a:pt x="0" y="1506622"/>
                  </a:lnTo>
                  <a:cubicBezTo>
                    <a:pt x="0" y="1558017"/>
                    <a:pt x="41655" y="1599672"/>
                    <a:pt x="93050" y="1599672"/>
                  </a:cubicBezTo>
                  <a:lnTo>
                    <a:pt x="1031709" y="1599672"/>
                  </a:lnTo>
                  <a:lnTo>
                    <a:pt x="1852056" y="0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 w="7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37" name="자유형: 도형 2736">
              <a:extLst>
                <a:ext uri="{FF2B5EF4-FFF2-40B4-BE49-F238E27FC236}">
                  <a16:creationId xmlns:a16="http://schemas.microsoft.com/office/drawing/2014/main" id="{7A2405E9-6778-4B8D-874F-B66AE2257ACF}"/>
                </a:ext>
              </a:extLst>
            </p:cNvPr>
            <p:cNvSpPr/>
            <p:nvPr/>
          </p:nvSpPr>
          <p:spPr>
            <a:xfrm>
              <a:off x="7799650" y="2312397"/>
              <a:ext cx="134625" cy="1187875"/>
            </a:xfrm>
            <a:custGeom>
              <a:avLst/>
              <a:gdLst>
                <a:gd name="connsiteX0" fmla="*/ 0 w 134625"/>
                <a:gd name="connsiteY0" fmla="*/ 0 h 1187875"/>
                <a:gd name="connsiteX1" fmla="*/ 134626 w 134625"/>
                <a:gd name="connsiteY1" fmla="*/ 0 h 1187875"/>
                <a:gd name="connsiteX2" fmla="*/ 134626 w 134625"/>
                <a:gd name="connsiteY2" fmla="*/ 1187875 h 1187875"/>
                <a:gd name="connsiteX3" fmla="*/ 0 w 134625"/>
                <a:gd name="connsiteY3" fmla="*/ 1187875 h 118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4625" h="1187875">
                  <a:moveTo>
                    <a:pt x="0" y="0"/>
                  </a:moveTo>
                  <a:lnTo>
                    <a:pt x="134626" y="0"/>
                  </a:lnTo>
                  <a:lnTo>
                    <a:pt x="134626" y="1187875"/>
                  </a:lnTo>
                  <a:lnTo>
                    <a:pt x="0" y="1187875"/>
                  </a:lnTo>
                  <a:close/>
                </a:path>
              </a:pathLst>
            </a:custGeom>
            <a:solidFill>
              <a:srgbClr val="778085"/>
            </a:solidFill>
            <a:ln w="7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38" name="자유형: 도형 2737">
              <a:extLst>
                <a:ext uri="{FF2B5EF4-FFF2-40B4-BE49-F238E27FC236}">
                  <a16:creationId xmlns:a16="http://schemas.microsoft.com/office/drawing/2014/main" id="{FED28ED6-F2D1-4917-9ABA-2ABE09B921B6}"/>
                </a:ext>
              </a:extLst>
            </p:cNvPr>
            <p:cNvSpPr/>
            <p:nvPr/>
          </p:nvSpPr>
          <p:spPr>
            <a:xfrm>
              <a:off x="3887502" y="0"/>
              <a:ext cx="673208" cy="2684598"/>
            </a:xfrm>
            <a:custGeom>
              <a:avLst/>
              <a:gdLst>
                <a:gd name="connsiteX0" fmla="*/ 658400 w 673208"/>
                <a:gd name="connsiteY0" fmla="*/ 483069 h 2684598"/>
                <a:gd name="connsiteX1" fmla="*/ 142624 w 673208"/>
                <a:gd name="connsiteY1" fmla="*/ 483069 h 2684598"/>
                <a:gd name="connsiteX2" fmla="*/ 142624 w 673208"/>
                <a:gd name="connsiteY2" fmla="*/ 27242 h 2684598"/>
                <a:gd name="connsiteX3" fmla="*/ 115382 w 673208"/>
                <a:gd name="connsiteY3" fmla="*/ 0 h 2684598"/>
                <a:gd name="connsiteX4" fmla="*/ 27242 w 673208"/>
                <a:gd name="connsiteY4" fmla="*/ 0 h 2684598"/>
                <a:gd name="connsiteX5" fmla="*/ 0 w 673208"/>
                <a:gd name="connsiteY5" fmla="*/ 27242 h 2684598"/>
                <a:gd name="connsiteX6" fmla="*/ 0 w 673208"/>
                <a:gd name="connsiteY6" fmla="*/ 2684598 h 2684598"/>
                <a:gd name="connsiteX7" fmla="*/ 142545 w 673208"/>
                <a:gd name="connsiteY7" fmla="*/ 2684598 h 2684598"/>
                <a:gd name="connsiteX8" fmla="*/ 142545 w 673208"/>
                <a:gd name="connsiteY8" fmla="*/ 593938 h 2684598"/>
                <a:gd name="connsiteX9" fmla="*/ 658321 w 673208"/>
                <a:gd name="connsiteY9" fmla="*/ 593938 h 2684598"/>
                <a:gd name="connsiteX10" fmla="*/ 673209 w 673208"/>
                <a:gd name="connsiteY10" fmla="*/ 579050 h 2684598"/>
                <a:gd name="connsiteX11" fmla="*/ 673209 w 673208"/>
                <a:gd name="connsiteY11" fmla="*/ 497957 h 2684598"/>
                <a:gd name="connsiteX12" fmla="*/ 658400 w 673208"/>
                <a:gd name="connsiteY12" fmla="*/ 483069 h 2684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73208" h="2684598">
                  <a:moveTo>
                    <a:pt x="658400" y="483069"/>
                  </a:moveTo>
                  <a:lnTo>
                    <a:pt x="142624" y="483069"/>
                  </a:lnTo>
                  <a:lnTo>
                    <a:pt x="142624" y="27242"/>
                  </a:lnTo>
                  <a:cubicBezTo>
                    <a:pt x="142624" y="12196"/>
                    <a:pt x="130429" y="0"/>
                    <a:pt x="115382" y="0"/>
                  </a:cubicBezTo>
                  <a:lnTo>
                    <a:pt x="27242" y="0"/>
                  </a:lnTo>
                  <a:cubicBezTo>
                    <a:pt x="12196" y="0"/>
                    <a:pt x="0" y="12196"/>
                    <a:pt x="0" y="27242"/>
                  </a:cubicBezTo>
                  <a:lnTo>
                    <a:pt x="0" y="2684598"/>
                  </a:lnTo>
                  <a:lnTo>
                    <a:pt x="142545" y="2684598"/>
                  </a:lnTo>
                  <a:lnTo>
                    <a:pt x="142545" y="593938"/>
                  </a:lnTo>
                  <a:lnTo>
                    <a:pt x="658321" y="593938"/>
                  </a:lnTo>
                  <a:cubicBezTo>
                    <a:pt x="666557" y="593938"/>
                    <a:pt x="673209" y="587286"/>
                    <a:pt x="673209" y="579050"/>
                  </a:cubicBezTo>
                  <a:lnTo>
                    <a:pt x="673209" y="497957"/>
                  </a:lnTo>
                  <a:cubicBezTo>
                    <a:pt x="673209" y="489721"/>
                    <a:pt x="666557" y="483069"/>
                    <a:pt x="658400" y="483069"/>
                  </a:cubicBezTo>
                  <a:close/>
                </a:path>
              </a:pathLst>
            </a:custGeom>
            <a:solidFill>
              <a:srgbClr val="767B80"/>
            </a:solidFill>
            <a:ln w="7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39" name="자유형: 도형 2738">
              <a:extLst>
                <a:ext uri="{FF2B5EF4-FFF2-40B4-BE49-F238E27FC236}">
                  <a16:creationId xmlns:a16="http://schemas.microsoft.com/office/drawing/2014/main" id="{50645C88-198A-4A14-8249-64CB9D525975}"/>
                </a:ext>
              </a:extLst>
            </p:cNvPr>
            <p:cNvSpPr/>
            <p:nvPr/>
          </p:nvSpPr>
          <p:spPr>
            <a:xfrm>
              <a:off x="4257148" y="464470"/>
              <a:ext cx="409284" cy="2323404"/>
            </a:xfrm>
            <a:custGeom>
              <a:avLst/>
              <a:gdLst>
                <a:gd name="connsiteX0" fmla="*/ 409284 w 409284"/>
                <a:gd name="connsiteY0" fmla="*/ 201611 h 2323404"/>
                <a:gd name="connsiteX1" fmla="*/ 371034 w 409284"/>
                <a:gd name="connsiteY1" fmla="*/ 162966 h 2323404"/>
                <a:gd name="connsiteX2" fmla="*/ 290496 w 409284"/>
                <a:gd name="connsiteY2" fmla="*/ 163441 h 2323404"/>
                <a:gd name="connsiteX3" fmla="*/ 237200 w 409284"/>
                <a:gd name="connsiteY3" fmla="*/ 112758 h 2323404"/>
                <a:gd name="connsiteX4" fmla="*/ 216452 w 409284"/>
                <a:gd name="connsiteY4" fmla="*/ 2761 h 2323404"/>
                <a:gd name="connsiteX5" fmla="*/ 207899 w 409284"/>
                <a:gd name="connsiteY5" fmla="*/ 103730 h 2323404"/>
                <a:gd name="connsiteX6" fmla="*/ 193486 w 409284"/>
                <a:gd name="connsiteY6" fmla="*/ 21846 h 2323404"/>
                <a:gd name="connsiteX7" fmla="*/ 174559 w 409284"/>
                <a:gd name="connsiteY7" fmla="*/ 1811 h 2323404"/>
                <a:gd name="connsiteX8" fmla="*/ 176856 w 409284"/>
                <a:gd name="connsiteY8" fmla="*/ 73954 h 2323404"/>
                <a:gd name="connsiteX9" fmla="*/ 99486 w 409284"/>
                <a:gd name="connsiteY9" fmla="*/ 163045 h 2323404"/>
                <a:gd name="connsiteX10" fmla="*/ 1050 w 409284"/>
                <a:gd name="connsiteY10" fmla="*/ 258867 h 2323404"/>
                <a:gd name="connsiteX11" fmla="*/ 21 w 409284"/>
                <a:gd name="connsiteY11" fmla="*/ 810912 h 2323404"/>
                <a:gd name="connsiteX12" fmla="*/ 59177 w 409284"/>
                <a:gd name="connsiteY12" fmla="*/ 873157 h 2323404"/>
                <a:gd name="connsiteX13" fmla="*/ 195228 w 409284"/>
                <a:gd name="connsiteY13" fmla="*/ 990994 h 2323404"/>
                <a:gd name="connsiteX14" fmla="*/ 213838 w 409284"/>
                <a:gd name="connsiteY14" fmla="*/ 1164028 h 2323404"/>
                <a:gd name="connsiteX15" fmla="*/ 219699 w 409284"/>
                <a:gd name="connsiteY15" fmla="*/ 1249872 h 2323404"/>
                <a:gd name="connsiteX16" fmla="*/ 240368 w 409284"/>
                <a:gd name="connsiteY16" fmla="*/ 1527280 h 2323404"/>
                <a:gd name="connsiteX17" fmla="*/ 240209 w 409284"/>
                <a:gd name="connsiteY17" fmla="*/ 1942878 h 2323404"/>
                <a:gd name="connsiteX18" fmla="*/ 105583 w 409284"/>
                <a:gd name="connsiteY18" fmla="*/ 2307160 h 2323404"/>
                <a:gd name="connsiteX19" fmla="*/ 137260 w 409284"/>
                <a:gd name="connsiteY19" fmla="*/ 2322998 h 2323404"/>
                <a:gd name="connsiteX20" fmla="*/ 280755 w 409284"/>
                <a:gd name="connsiteY20" fmla="*/ 1988097 h 2323404"/>
                <a:gd name="connsiteX21" fmla="*/ 298574 w 409284"/>
                <a:gd name="connsiteY21" fmla="*/ 1477389 h 2323404"/>
                <a:gd name="connsiteX22" fmla="*/ 248920 w 409284"/>
                <a:gd name="connsiteY22" fmla="*/ 950685 h 2323404"/>
                <a:gd name="connsiteX23" fmla="*/ 326291 w 409284"/>
                <a:gd name="connsiteY23" fmla="*/ 871890 h 2323404"/>
                <a:gd name="connsiteX24" fmla="*/ 369292 w 409284"/>
                <a:gd name="connsiteY24" fmla="*/ 871969 h 2323404"/>
                <a:gd name="connsiteX25" fmla="*/ 409284 w 409284"/>
                <a:gd name="connsiteY25" fmla="*/ 835224 h 2323404"/>
                <a:gd name="connsiteX26" fmla="*/ 409284 w 409284"/>
                <a:gd name="connsiteY26" fmla="*/ 201611 h 2323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409284" h="2323404">
                  <a:moveTo>
                    <a:pt x="409284" y="201611"/>
                  </a:moveTo>
                  <a:cubicBezTo>
                    <a:pt x="409363" y="174528"/>
                    <a:pt x="398513" y="162095"/>
                    <a:pt x="371034" y="162966"/>
                  </a:cubicBezTo>
                  <a:cubicBezTo>
                    <a:pt x="344188" y="163837"/>
                    <a:pt x="317263" y="164629"/>
                    <a:pt x="290496" y="163441"/>
                  </a:cubicBezTo>
                  <a:cubicBezTo>
                    <a:pt x="240209" y="161144"/>
                    <a:pt x="235616" y="169143"/>
                    <a:pt x="237200" y="112758"/>
                  </a:cubicBezTo>
                  <a:cubicBezTo>
                    <a:pt x="240209" y="2761"/>
                    <a:pt x="248128" y="2761"/>
                    <a:pt x="216452" y="2761"/>
                  </a:cubicBezTo>
                  <a:cubicBezTo>
                    <a:pt x="214710" y="67381"/>
                    <a:pt x="224371" y="97791"/>
                    <a:pt x="207899" y="103730"/>
                  </a:cubicBezTo>
                  <a:cubicBezTo>
                    <a:pt x="192694" y="97791"/>
                    <a:pt x="192694" y="81953"/>
                    <a:pt x="193486" y="21846"/>
                  </a:cubicBezTo>
                  <a:cubicBezTo>
                    <a:pt x="193645" y="9017"/>
                    <a:pt x="195228" y="-5079"/>
                    <a:pt x="174559" y="1811"/>
                  </a:cubicBezTo>
                  <a:cubicBezTo>
                    <a:pt x="173688" y="26439"/>
                    <a:pt x="173767" y="40614"/>
                    <a:pt x="176856" y="73954"/>
                  </a:cubicBezTo>
                  <a:cubicBezTo>
                    <a:pt x="176856" y="168984"/>
                    <a:pt x="192694" y="161065"/>
                    <a:pt x="99486" y="163045"/>
                  </a:cubicBezTo>
                  <a:cubicBezTo>
                    <a:pt x="-11541" y="165341"/>
                    <a:pt x="1367" y="150453"/>
                    <a:pt x="1050" y="258867"/>
                  </a:cubicBezTo>
                  <a:cubicBezTo>
                    <a:pt x="496" y="442908"/>
                    <a:pt x="2159" y="626950"/>
                    <a:pt x="21" y="810912"/>
                  </a:cubicBezTo>
                  <a:cubicBezTo>
                    <a:pt x="-533" y="855972"/>
                    <a:pt x="9761" y="874265"/>
                    <a:pt x="59177" y="873157"/>
                  </a:cubicBezTo>
                  <a:cubicBezTo>
                    <a:pt x="180657" y="870623"/>
                    <a:pt x="180419" y="872998"/>
                    <a:pt x="195228" y="990994"/>
                  </a:cubicBezTo>
                  <a:cubicBezTo>
                    <a:pt x="202435" y="1048566"/>
                    <a:pt x="208453" y="1106297"/>
                    <a:pt x="213838" y="1164028"/>
                  </a:cubicBezTo>
                  <a:cubicBezTo>
                    <a:pt x="216056" y="1192616"/>
                    <a:pt x="217956" y="1221204"/>
                    <a:pt x="219699" y="1249872"/>
                  </a:cubicBezTo>
                  <a:cubicBezTo>
                    <a:pt x="225084" y="1342526"/>
                    <a:pt x="230390" y="1435101"/>
                    <a:pt x="240368" y="1527280"/>
                  </a:cubicBezTo>
                  <a:cubicBezTo>
                    <a:pt x="253830" y="1651848"/>
                    <a:pt x="266263" y="1818705"/>
                    <a:pt x="240209" y="1942878"/>
                  </a:cubicBezTo>
                  <a:cubicBezTo>
                    <a:pt x="223579" y="2064358"/>
                    <a:pt x="113503" y="2275483"/>
                    <a:pt x="105583" y="2307160"/>
                  </a:cubicBezTo>
                  <a:cubicBezTo>
                    <a:pt x="113503" y="2315079"/>
                    <a:pt x="124431" y="2325612"/>
                    <a:pt x="137260" y="2322998"/>
                  </a:cubicBezTo>
                  <a:cubicBezTo>
                    <a:pt x="190873" y="2207537"/>
                    <a:pt x="256048" y="2069585"/>
                    <a:pt x="280755" y="1988097"/>
                  </a:cubicBezTo>
                  <a:cubicBezTo>
                    <a:pt x="331913" y="1819101"/>
                    <a:pt x="309977" y="1647731"/>
                    <a:pt x="298574" y="1477389"/>
                  </a:cubicBezTo>
                  <a:cubicBezTo>
                    <a:pt x="286774" y="1301505"/>
                    <a:pt x="264046" y="1126412"/>
                    <a:pt x="248920" y="950685"/>
                  </a:cubicBezTo>
                  <a:cubicBezTo>
                    <a:pt x="242110" y="872206"/>
                    <a:pt x="245198" y="871890"/>
                    <a:pt x="326291" y="871890"/>
                  </a:cubicBezTo>
                  <a:cubicBezTo>
                    <a:pt x="340624" y="871890"/>
                    <a:pt x="354958" y="871335"/>
                    <a:pt x="369292" y="871969"/>
                  </a:cubicBezTo>
                  <a:cubicBezTo>
                    <a:pt x="395267" y="873157"/>
                    <a:pt x="409363" y="863891"/>
                    <a:pt x="409284" y="835224"/>
                  </a:cubicBezTo>
                  <a:cubicBezTo>
                    <a:pt x="408808" y="624099"/>
                    <a:pt x="408888" y="412815"/>
                    <a:pt x="409284" y="201611"/>
                  </a:cubicBezTo>
                  <a:close/>
                </a:path>
              </a:pathLst>
            </a:custGeom>
            <a:solidFill>
              <a:srgbClr val="89E3FA"/>
            </a:solidFill>
            <a:ln w="7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40" name="자유형: 도형 2739">
              <a:extLst>
                <a:ext uri="{FF2B5EF4-FFF2-40B4-BE49-F238E27FC236}">
                  <a16:creationId xmlns:a16="http://schemas.microsoft.com/office/drawing/2014/main" id="{1FADE1F8-3FA8-467B-AC7F-322995D9683D}"/>
                </a:ext>
              </a:extLst>
            </p:cNvPr>
            <p:cNvSpPr/>
            <p:nvPr/>
          </p:nvSpPr>
          <p:spPr>
            <a:xfrm>
              <a:off x="2976481" y="1930549"/>
              <a:ext cx="893994" cy="642309"/>
            </a:xfrm>
            <a:custGeom>
              <a:avLst/>
              <a:gdLst>
                <a:gd name="connsiteX0" fmla="*/ 530109 w 893994"/>
                <a:gd name="connsiteY0" fmla="*/ 265040 h 642309"/>
                <a:gd name="connsiteX1" fmla="*/ 497403 w 893994"/>
                <a:gd name="connsiteY1" fmla="*/ 200737 h 642309"/>
                <a:gd name="connsiteX2" fmla="*/ 497403 w 893994"/>
                <a:gd name="connsiteY2" fmla="*/ 200103 h 642309"/>
                <a:gd name="connsiteX3" fmla="*/ 0 w 893994"/>
                <a:gd name="connsiteY3" fmla="*/ 59300 h 642309"/>
                <a:gd name="connsiteX4" fmla="*/ 94951 w 893994"/>
                <a:gd name="connsiteY4" fmla="*/ 50352 h 642309"/>
                <a:gd name="connsiteX5" fmla="*/ 151098 w 893994"/>
                <a:gd name="connsiteY5" fmla="*/ 109033 h 642309"/>
                <a:gd name="connsiteX6" fmla="*/ 180320 w 893994"/>
                <a:gd name="connsiteY6" fmla="*/ 149500 h 642309"/>
                <a:gd name="connsiteX7" fmla="*/ 305838 w 893994"/>
                <a:gd name="connsiteY7" fmla="*/ 221089 h 642309"/>
                <a:gd name="connsiteX8" fmla="*/ 455352 w 893994"/>
                <a:gd name="connsiteY8" fmla="*/ 298697 h 642309"/>
                <a:gd name="connsiteX9" fmla="*/ 456698 w 893994"/>
                <a:gd name="connsiteY9" fmla="*/ 300201 h 642309"/>
                <a:gd name="connsiteX10" fmla="*/ 456936 w 893994"/>
                <a:gd name="connsiteY10" fmla="*/ 299964 h 642309"/>
                <a:gd name="connsiteX11" fmla="*/ 483624 w 893994"/>
                <a:gd name="connsiteY11" fmla="*/ 327760 h 642309"/>
                <a:gd name="connsiteX12" fmla="*/ 483544 w 893994"/>
                <a:gd name="connsiteY12" fmla="*/ 329661 h 642309"/>
                <a:gd name="connsiteX13" fmla="*/ 459708 w 893994"/>
                <a:gd name="connsiteY13" fmla="*/ 476878 h 642309"/>
                <a:gd name="connsiteX14" fmla="*/ 506906 w 893994"/>
                <a:gd name="connsiteY14" fmla="*/ 354448 h 642309"/>
                <a:gd name="connsiteX15" fmla="*/ 695620 w 893994"/>
                <a:gd name="connsiteY15" fmla="*/ 550051 h 642309"/>
                <a:gd name="connsiteX16" fmla="*/ 797935 w 893994"/>
                <a:gd name="connsiteY16" fmla="*/ 641597 h 642309"/>
                <a:gd name="connsiteX17" fmla="*/ 893995 w 893994"/>
                <a:gd name="connsiteY17" fmla="*/ 642310 h 642309"/>
                <a:gd name="connsiteX18" fmla="*/ 530109 w 893994"/>
                <a:gd name="connsiteY18" fmla="*/ 265040 h 642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893994" h="642309">
                  <a:moveTo>
                    <a:pt x="530109" y="265040"/>
                  </a:moveTo>
                  <a:cubicBezTo>
                    <a:pt x="526783" y="267178"/>
                    <a:pt x="507539" y="220772"/>
                    <a:pt x="497403" y="200737"/>
                  </a:cubicBezTo>
                  <a:cubicBezTo>
                    <a:pt x="497403" y="200499"/>
                    <a:pt x="497403" y="200341"/>
                    <a:pt x="497403" y="200103"/>
                  </a:cubicBezTo>
                  <a:cubicBezTo>
                    <a:pt x="430565" y="13211"/>
                    <a:pt x="161868" y="-62813"/>
                    <a:pt x="0" y="59300"/>
                  </a:cubicBezTo>
                  <a:cubicBezTo>
                    <a:pt x="31677" y="56370"/>
                    <a:pt x="63353" y="53519"/>
                    <a:pt x="94951" y="50352"/>
                  </a:cubicBezTo>
                  <a:cubicBezTo>
                    <a:pt x="138902" y="45917"/>
                    <a:pt x="160442" y="65002"/>
                    <a:pt x="151098" y="109033"/>
                  </a:cubicBezTo>
                  <a:cubicBezTo>
                    <a:pt x="145317" y="136512"/>
                    <a:pt x="151414" y="146649"/>
                    <a:pt x="180320" y="149500"/>
                  </a:cubicBezTo>
                  <a:cubicBezTo>
                    <a:pt x="231477" y="154647"/>
                    <a:pt x="266480" y="194877"/>
                    <a:pt x="305838" y="221089"/>
                  </a:cubicBezTo>
                  <a:cubicBezTo>
                    <a:pt x="353670" y="253003"/>
                    <a:pt x="401660" y="280166"/>
                    <a:pt x="455352" y="298697"/>
                  </a:cubicBezTo>
                  <a:cubicBezTo>
                    <a:pt x="455827" y="299172"/>
                    <a:pt x="456223" y="299726"/>
                    <a:pt x="456698" y="300201"/>
                  </a:cubicBezTo>
                  <a:cubicBezTo>
                    <a:pt x="456778" y="300122"/>
                    <a:pt x="456857" y="300043"/>
                    <a:pt x="456936" y="299964"/>
                  </a:cubicBezTo>
                  <a:cubicBezTo>
                    <a:pt x="465330" y="308516"/>
                    <a:pt x="474913" y="318415"/>
                    <a:pt x="483624" y="327760"/>
                  </a:cubicBezTo>
                  <a:cubicBezTo>
                    <a:pt x="483624" y="328394"/>
                    <a:pt x="483544" y="328869"/>
                    <a:pt x="483544" y="329661"/>
                  </a:cubicBezTo>
                  <a:cubicBezTo>
                    <a:pt x="494314" y="378522"/>
                    <a:pt x="465330" y="430313"/>
                    <a:pt x="459708" y="476878"/>
                  </a:cubicBezTo>
                  <a:cubicBezTo>
                    <a:pt x="500254" y="448448"/>
                    <a:pt x="499779" y="395786"/>
                    <a:pt x="506906" y="354448"/>
                  </a:cubicBezTo>
                  <a:cubicBezTo>
                    <a:pt x="562261" y="426908"/>
                    <a:pt x="632662" y="484955"/>
                    <a:pt x="695620" y="550051"/>
                  </a:cubicBezTo>
                  <a:cubicBezTo>
                    <a:pt x="727376" y="582837"/>
                    <a:pt x="755410" y="620453"/>
                    <a:pt x="797935" y="641597"/>
                  </a:cubicBezTo>
                  <a:cubicBezTo>
                    <a:pt x="829929" y="641834"/>
                    <a:pt x="861922" y="642072"/>
                    <a:pt x="893995" y="642310"/>
                  </a:cubicBezTo>
                  <a:cubicBezTo>
                    <a:pt x="790729" y="499131"/>
                    <a:pt x="664022" y="378601"/>
                    <a:pt x="530109" y="265040"/>
                  </a:cubicBezTo>
                  <a:close/>
                </a:path>
              </a:pathLst>
            </a:custGeom>
            <a:solidFill>
              <a:srgbClr val="BFE1F4"/>
            </a:solidFill>
            <a:ln w="7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41" name="자유형: 도형 2740">
              <a:extLst>
                <a:ext uri="{FF2B5EF4-FFF2-40B4-BE49-F238E27FC236}">
                  <a16:creationId xmlns:a16="http://schemas.microsoft.com/office/drawing/2014/main" id="{DA63985B-407C-4E9F-B192-483FC5E3DEA0}"/>
                </a:ext>
              </a:extLst>
            </p:cNvPr>
            <p:cNvSpPr/>
            <p:nvPr/>
          </p:nvSpPr>
          <p:spPr>
            <a:xfrm>
              <a:off x="1677063" y="2736072"/>
              <a:ext cx="8792138" cy="2051064"/>
            </a:xfrm>
            <a:custGeom>
              <a:avLst/>
              <a:gdLst>
                <a:gd name="connsiteX0" fmla="*/ 8077672 w 8792138"/>
                <a:gd name="connsiteY0" fmla="*/ 1669678 h 2051064"/>
                <a:gd name="connsiteX1" fmla="*/ 6922344 w 8792138"/>
                <a:gd name="connsiteY1" fmla="*/ 1681398 h 2051064"/>
                <a:gd name="connsiteX2" fmla="*/ 5955097 w 8792138"/>
                <a:gd name="connsiteY2" fmla="*/ 1690663 h 2051064"/>
                <a:gd name="connsiteX3" fmla="*/ 4310761 w 8792138"/>
                <a:gd name="connsiteY3" fmla="*/ 1707294 h 2051064"/>
                <a:gd name="connsiteX4" fmla="*/ 4188568 w 8792138"/>
                <a:gd name="connsiteY4" fmla="*/ 1649880 h 2051064"/>
                <a:gd name="connsiteX5" fmla="*/ 3583069 w 8792138"/>
                <a:gd name="connsiteY5" fmla="*/ 938105 h 2051064"/>
                <a:gd name="connsiteX6" fmla="*/ 3495720 w 8792138"/>
                <a:gd name="connsiteY6" fmla="*/ 899776 h 2051064"/>
                <a:gd name="connsiteX7" fmla="*/ 3205562 w 8792138"/>
                <a:gd name="connsiteY7" fmla="*/ 901835 h 2051064"/>
                <a:gd name="connsiteX8" fmla="*/ 3180537 w 8792138"/>
                <a:gd name="connsiteY8" fmla="*/ 905478 h 2051064"/>
                <a:gd name="connsiteX9" fmla="*/ 3152741 w 8792138"/>
                <a:gd name="connsiteY9" fmla="*/ 908091 h 2051064"/>
                <a:gd name="connsiteX10" fmla="*/ 2110499 w 8792138"/>
                <a:gd name="connsiteY10" fmla="*/ 921633 h 2051064"/>
                <a:gd name="connsiteX11" fmla="*/ 2006758 w 8792138"/>
                <a:gd name="connsiteY11" fmla="*/ 900805 h 2051064"/>
                <a:gd name="connsiteX12" fmla="*/ 1508326 w 8792138"/>
                <a:gd name="connsiteY12" fmla="*/ 629020 h 2051064"/>
                <a:gd name="connsiteX13" fmla="*/ 1450674 w 8792138"/>
                <a:gd name="connsiteY13" fmla="*/ 240822 h 2051064"/>
                <a:gd name="connsiteX14" fmla="*/ 1467067 w 8792138"/>
                <a:gd name="connsiteY14" fmla="*/ 213342 h 2051064"/>
                <a:gd name="connsiteX15" fmla="*/ 1467067 w 8792138"/>
                <a:gd name="connsiteY15" fmla="*/ 213342 h 2051064"/>
                <a:gd name="connsiteX16" fmla="*/ 1467067 w 8792138"/>
                <a:gd name="connsiteY16" fmla="*/ 213342 h 2051064"/>
                <a:gd name="connsiteX17" fmla="*/ 1352714 w 8792138"/>
                <a:gd name="connsiteY17" fmla="*/ 150068 h 2051064"/>
                <a:gd name="connsiteX18" fmla="*/ 1352714 w 8792138"/>
                <a:gd name="connsiteY18" fmla="*/ 150068 h 2051064"/>
                <a:gd name="connsiteX19" fmla="*/ 1317949 w 8792138"/>
                <a:gd name="connsiteY19" fmla="*/ 157116 h 2051064"/>
                <a:gd name="connsiteX20" fmla="*/ 998727 w 8792138"/>
                <a:gd name="connsiteY20" fmla="*/ 125994 h 2051064"/>
                <a:gd name="connsiteX21" fmla="*/ 902905 w 8792138"/>
                <a:gd name="connsiteY21" fmla="*/ 115382 h 2051064"/>
                <a:gd name="connsiteX22" fmla="*/ 902905 w 8792138"/>
                <a:gd name="connsiteY22" fmla="*/ 115382 h 2051064"/>
                <a:gd name="connsiteX23" fmla="*/ 902905 w 8792138"/>
                <a:gd name="connsiteY23" fmla="*/ 115382 h 2051064"/>
                <a:gd name="connsiteX24" fmla="*/ 679189 w 8792138"/>
                <a:gd name="connsiteY24" fmla="*/ 98039 h 2051064"/>
                <a:gd name="connsiteX25" fmla="*/ 497127 w 8792138"/>
                <a:gd name="connsiteY25" fmla="*/ 0 h 2051064"/>
                <a:gd name="connsiteX26" fmla="*/ 497127 w 8792138"/>
                <a:gd name="connsiteY26" fmla="*/ 0 h 2051064"/>
                <a:gd name="connsiteX27" fmla="*/ 322747 w 8792138"/>
                <a:gd name="connsiteY27" fmla="*/ 201781 h 2051064"/>
                <a:gd name="connsiteX28" fmla="*/ 254246 w 8792138"/>
                <a:gd name="connsiteY28" fmla="*/ 217460 h 2051064"/>
                <a:gd name="connsiteX29" fmla="*/ 7960 w 8792138"/>
                <a:gd name="connsiteY29" fmla="*/ 712408 h 2051064"/>
                <a:gd name="connsiteX30" fmla="*/ 28787 w 8792138"/>
                <a:gd name="connsiteY30" fmla="*/ 769030 h 2051064"/>
                <a:gd name="connsiteX31" fmla="*/ 193110 w 8792138"/>
                <a:gd name="connsiteY31" fmla="*/ 848776 h 2051064"/>
                <a:gd name="connsiteX32" fmla="*/ 51119 w 8792138"/>
                <a:gd name="connsiteY32" fmla="*/ 1239429 h 2051064"/>
                <a:gd name="connsiteX33" fmla="*/ 81212 w 8792138"/>
                <a:gd name="connsiteY33" fmla="*/ 1311256 h 2051064"/>
                <a:gd name="connsiteX34" fmla="*/ 1742337 w 8792138"/>
                <a:gd name="connsiteY34" fmla="*/ 2049481 h 2051064"/>
                <a:gd name="connsiteX35" fmla="*/ 8596456 w 8792138"/>
                <a:gd name="connsiteY35" fmla="*/ 2039027 h 2051064"/>
                <a:gd name="connsiteX36" fmla="*/ 8657672 w 8792138"/>
                <a:gd name="connsiteY36" fmla="*/ 2051065 h 2051064"/>
                <a:gd name="connsiteX37" fmla="*/ 8792139 w 8792138"/>
                <a:gd name="connsiteY37" fmla="*/ 1664372 h 2051064"/>
                <a:gd name="connsiteX38" fmla="*/ 8077672 w 8792138"/>
                <a:gd name="connsiteY38" fmla="*/ 1669678 h 2051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8792138" h="2051064">
                  <a:moveTo>
                    <a:pt x="8077672" y="1669678"/>
                  </a:moveTo>
                  <a:cubicBezTo>
                    <a:pt x="7692642" y="1677676"/>
                    <a:pt x="7307454" y="1671816"/>
                    <a:pt x="6922344" y="1681398"/>
                  </a:cubicBezTo>
                  <a:cubicBezTo>
                    <a:pt x="6600034" y="1689396"/>
                    <a:pt x="6277566" y="1685278"/>
                    <a:pt x="5955097" y="1690663"/>
                  </a:cubicBezTo>
                  <a:cubicBezTo>
                    <a:pt x="5407012" y="1699771"/>
                    <a:pt x="4858847" y="1700562"/>
                    <a:pt x="4310761" y="1707294"/>
                  </a:cubicBezTo>
                  <a:cubicBezTo>
                    <a:pt x="4256673" y="1707927"/>
                    <a:pt x="4222621" y="1690347"/>
                    <a:pt x="4188568" y="1649880"/>
                  </a:cubicBezTo>
                  <a:cubicBezTo>
                    <a:pt x="3988055" y="1411513"/>
                    <a:pt x="3784294" y="1175838"/>
                    <a:pt x="3583069" y="938105"/>
                  </a:cubicBezTo>
                  <a:cubicBezTo>
                    <a:pt x="3558519" y="909120"/>
                    <a:pt x="3533099" y="898667"/>
                    <a:pt x="3495720" y="899776"/>
                  </a:cubicBezTo>
                  <a:cubicBezTo>
                    <a:pt x="3399106" y="902706"/>
                    <a:pt x="3302334" y="901439"/>
                    <a:pt x="3205562" y="901835"/>
                  </a:cubicBezTo>
                  <a:cubicBezTo>
                    <a:pt x="3197405" y="905082"/>
                    <a:pt x="3189011" y="905636"/>
                    <a:pt x="3180537" y="905478"/>
                  </a:cubicBezTo>
                  <a:cubicBezTo>
                    <a:pt x="3171272" y="906824"/>
                    <a:pt x="3162006" y="908012"/>
                    <a:pt x="3152741" y="908091"/>
                  </a:cubicBezTo>
                  <a:cubicBezTo>
                    <a:pt x="2805327" y="912763"/>
                    <a:pt x="2457913" y="916644"/>
                    <a:pt x="2110499" y="921633"/>
                  </a:cubicBezTo>
                  <a:cubicBezTo>
                    <a:pt x="2073833" y="922187"/>
                    <a:pt x="2040177" y="916089"/>
                    <a:pt x="2006758" y="900805"/>
                  </a:cubicBezTo>
                  <a:cubicBezTo>
                    <a:pt x="1834120" y="822089"/>
                    <a:pt x="1660057" y="745827"/>
                    <a:pt x="1508326" y="629020"/>
                  </a:cubicBezTo>
                  <a:cubicBezTo>
                    <a:pt x="1376867" y="527892"/>
                    <a:pt x="1326026" y="402215"/>
                    <a:pt x="1450674" y="240822"/>
                  </a:cubicBezTo>
                  <a:cubicBezTo>
                    <a:pt x="1457168" y="232428"/>
                    <a:pt x="1461682" y="222529"/>
                    <a:pt x="1467067" y="213342"/>
                  </a:cubicBezTo>
                  <a:cubicBezTo>
                    <a:pt x="1467067" y="213342"/>
                    <a:pt x="1467067" y="213342"/>
                    <a:pt x="1467067" y="213342"/>
                  </a:cubicBezTo>
                  <a:cubicBezTo>
                    <a:pt x="1467067" y="213342"/>
                    <a:pt x="1467067" y="213342"/>
                    <a:pt x="1467067" y="213342"/>
                  </a:cubicBezTo>
                  <a:cubicBezTo>
                    <a:pt x="1434598" y="182062"/>
                    <a:pt x="1381856" y="187447"/>
                    <a:pt x="1352714" y="150068"/>
                  </a:cubicBezTo>
                  <a:cubicBezTo>
                    <a:pt x="1352714" y="150068"/>
                    <a:pt x="1352714" y="150068"/>
                    <a:pt x="1352714" y="150068"/>
                  </a:cubicBezTo>
                  <a:cubicBezTo>
                    <a:pt x="1342736" y="160442"/>
                    <a:pt x="1330382" y="160759"/>
                    <a:pt x="1317949" y="157116"/>
                  </a:cubicBezTo>
                  <a:cubicBezTo>
                    <a:pt x="1213416" y="126944"/>
                    <a:pt x="1106269" y="125915"/>
                    <a:pt x="998727" y="125994"/>
                  </a:cubicBezTo>
                  <a:cubicBezTo>
                    <a:pt x="966813" y="125994"/>
                    <a:pt x="934819" y="119104"/>
                    <a:pt x="902905" y="115382"/>
                  </a:cubicBezTo>
                  <a:cubicBezTo>
                    <a:pt x="902905" y="115382"/>
                    <a:pt x="902905" y="115382"/>
                    <a:pt x="902905" y="115382"/>
                  </a:cubicBezTo>
                  <a:cubicBezTo>
                    <a:pt x="902905" y="115382"/>
                    <a:pt x="902905" y="115382"/>
                    <a:pt x="902905" y="115382"/>
                  </a:cubicBezTo>
                  <a:cubicBezTo>
                    <a:pt x="825693" y="144050"/>
                    <a:pt x="752362" y="120688"/>
                    <a:pt x="679189" y="98039"/>
                  </a:cubicBezTo>
                  <a:cubicBezTo>
                    <a:pt x="612192" y="77291"/>
                    <a:pt x="552878" y="41813"/>
                    <a:pt x="497127" y="0"/>
                  </a:cubicBezTo>
                  <a:cubicBezTo>
                    <a:pt x="497127" y="0"/>
                    <a:pt x="497127" y="0"/>
                    <a:pt x="497127" y="0"/>
                  </a:cubicBezTo>
                  <a:cubicBezTo>
                    <a:pt x="439000" y="67234"/>
                    <a:pt x="380873" y="134547"/>
                    <a:pt x="322747" y="201781"/>
                  </a:cubicBezTo>
                  <a:cubicBezTo>
                    <a:pt x="297643" y="195999"/>
                    <a:pt x="274677" y="174697"/>
                    <a:pt x="254246" y="217460"/>
                  </a:cubicBezTo>
                  <a:cubicBezTo>
                    <a:pt x="174896" y="383763"/>
                    <a:pt x="91665" y="548244"/>
                    <a:pt x="7960" y="712408"/>
                  </a:cubicBezTo>
                  <a:cubicBezTo>
                    <a:pt x="-7799" y="743372"/>
                    <a:pt x="199" y="756360"/>
                    <a:pt x="28787" y="769030"/>
                  </a:cubicBezTo>
                  <a:cubicBezTo>
                    <a:pt x="85884" y="799836"/>
                    <a:pt x="140606" y="826286"/>
                    <a:pt x="193110" y="848776"/>
                  </a:cubicBezTo>
                  <a:cubicBezTo>
                    <a:pt x="146149" y="979126"/>
                    <a:pt x="100772" y="1110109"/>
                    <a:pt x="51119" y="1239429"/>
                  </a:cubicBezTo>
                  <a:cubicBezTo>
                    <a:pt x="36152" y="1278550"/>
                    <a:pt x="42567" y="1295339"/>
                    <a:pt x="81212" y="1311256"/>
                  </a:cubicBezTo>
                  <a:cubicBezTo>
                    <a:pt x="178697" y="1351485"/>
                    <a:pt x="1285084" y="1845958"/>
                    <a:pt x="1742337" y="2049481"/>
                  </a:cubicBezTo>
                  <a:cubicBezTo>
                    <a:pt x="1758571" y="2033009"/>
                    <a:pt x="6330466" y="2038790"/>
                    <a:pt x="8596456" y="2039027"/>
                  </a:cubicBezTo>
                  <a:cubicBezTo>
                    <a:pt x="8617363" y="2039027"/>
                    <a:pt x="8639933" y="2033642"/>
                    <a:pt x="8657672" y="2051065"/>
                  </a:cubicBezTo>
                  <a:cubicBezTo>
                    <a:pt x="8702494" y="1922140"/>
                    <a:pt x="8747316" y="1793296"/>
                    <a:pt x="8792139" y="1664372"/>
                  </a:cubicBezTo>
                  <a:cubicBezTo>
                    <a:pt x="8553931" y="1662075"/>
                    <a:pt x="8315880" y="1664767"/>
                    <a:pt x="8077672" y="1669678"/>
                  </a:cubicBezTo>
                  <a:close/>
                </a:path>
              </a:pathLst>
            </a:custGeom>
            <a:solidFill>
              <a:srgbClr val="778085"/>
            </a:solidFill>
            <a:ln w="7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42" name="자유형: 도형 2741">
              <a:extLst>
                <a:ext uri="{FF2B5EF4-FFF2-40B4-BE49-F238E27FC236}">
                  <a16:creationId xmlns:a16="http://schemas.microsoft.com/office/drawing/2014/main" id="{87447819-239D-4847-9E60-46F7F2C8CE5A}"/>
                </a:ext>
              </a:extLst>
            </p:cNvPr>
            <p:cNvSpPr/>
            <p:nvPr/>
          </p:nvSpPr>
          <p:spPr>
            <a:xfrm>
              <a:off x="3419479" y="4751955"/>
              <a:ext cx="6915334" cy="2109690"/>
            </a:xfrm>
            <a:custGeom>
              <a:avLst/>
              <a:gdLst>
                <a:gd name="connsiteX0" fmla="*/ 543809 w 6915334"/>
                <a:gd name="connsiteY0" fmla="*/ 255809 h 2109690"/>
                <a:gd name="connsiteX1" fmla="*/ 892886 w 6915334"/>
                <a:gd name="connsiteY1" fmla="*/ 249158 h 2109690"/>
                <a:gd name="connsiteX2" fmla="*/ 935887 w 6915334"/>
                <a:gd name="connsiteY2" fmla="*/ 292000 h 2109690"/>
                <a:gd name="connsiteX3" fmla="*/ 944440 w 6915334"/>
                <a:gd name="connsiteY3" fmla="*/ 2014657 h 2109690"/>
                <a:gd name="connsiteX4" fmla="*/ 1072968 w 6915334"/>
                <a:gd name="connsiteY4" fmla="*/ 2109370 h 2109690"/>
                <a:gd name="connsiteX5" fmla="*/ 5824628 w 6915334"/>
                <a:gd name="connsiteY5" fmla="*/ 2109687 h 2109690"/>
                <a:gd name="connsiteX6" fmla="*/ 5931774 w 6915334"/>
                <a:gd name="connsiteY6" fmla="*/ 2084662 h 2109690"/>
                <a:gd name="connsiteX7" fmla="*/ 5990059 w 6915334"/>
                <a:gd name="connsiteY7" fmla="*/ 1947819 h 2109690"/>
                <a:gd name="connsiteX8" fmla="*/ 5988634 w 6915334"/>
                <a:gd name="connsiteY8" fmla="*/ 298415 h 2109690"/>
                <a:gd name="connsiteX9" fmla="*/ 6084535 w 6915334"/>
                <a:gd name="connsiteY9" fmla="*/ 207819 h 2109690"/>
                <a:gd name="connsiteX10" fmla="*/ 6084535 w 6915334"/>
                <a:gd name="connsiteY10" fmla="*/ 207819 h 2109690"/>
                <a:gd name="connsiteX11" fmla="*/ 6084535 w 6915334"/>
                <a:gd name="connsiteY11" fmla="*/ 207819 h 2109690"/>
                <a:gd name="connsiteX12" fmla="*/ 6694628 w 6915334"/>
                <a:gd name="connsiteY12" fmla="*/ 204573 h 2109690"/>
                <a:gd name="connsiteX13" fmla="*/ 6915335 w 6915334"/>
                <a:gd name="connsiteY13" fmla="*/ 35261 h 2109690"/>
                <a:gd name="connsiteX14" fmla="*/ 6867661 w 6915334"/>
                <a:gd name="connsiteY14" fmla="*/ 1763 h 2109690"/>
                <a:gd name="connsiteX15" fmla="*/ 47911 w 6915334"/>
                <a:gd name="connsiteY15" fmla="*/ 1684 h 2109690"/>
                <a:gd name="connsiteX16" fmla="*/ 0 w 6915334"/>
                <a:gd name="connsiteY16" fmla="*/ 33756 h 2109690"/>
                <a:gd name="connsiteX17" fmla="*/ 470636 w 6915334"/>
                <a:gd name="connsiteY17" fmla="*/ 243535 h 2109690"/>
                <a:gd name="connsiteX18" fmla="*/ 543809 w 6915334"/>
                <a:gd name="connsiteY18" fmla="*/ 255809 h 2109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915334" h="2109690">
                  <a:moveTo>
                    <a:pt x="543809" y="255809"/>
                  </a:moveTo>
                  <a:cubicBezTo>
                    <a:pt x="660142" y="253434"/>
                    <a:pt x="776554" y="252642"/>
                    <a:pt x="892886" y="249158"/>
                  </a:cubicBezTo>
                  <a:cubicBezTo>
                    <a:pt x="925988" y="248207"/>
                    <a:pt x="936442" y="259373"/>
                    <a:pt x="935887" y="292000"/>
                  </a:cubicBezTo>
                  <a:cubicBezTo>
                    <a:pt x="934224" y="388614"/>
                    <a:pt x="929394" y="1974428"/>
                    <a:pt x="944440" y="2014657"/>
                  </a:cubicBezTo>
                  <a:cubicBezTo>
                    <a:pt x="967247" y="2075793"/>
                    <a:pt x="1008031" y="2107232"/>
                    <a:pt x="1072968" y="2109370"/>
                  </a:cubicBezTo>
                  <a:cubicBezTo>
                    <a:pt x="1083738" y="2109687"/>
                    <a:pt x="4251485" y="2109687"/>
                    <a:pt x="5824628" y="2109687"/>
                  </a:cubicBezTo>
                  <a:cubicBezTo>
                    <a:pt x="5862323" y="2109687"/>
                    <a:pt x="5899306" y="2110558"/>
                    <a:pt x="5931774" y="2084662"/>
                  </a:cubicBezTo>
                  <a:cubicBezTo>
                    <a:pt x="5976518" y="2049026"/>
                    <a:pt x="5990218" y="2003808"/>
                    <a:pt x="5990059" y="1947819"/>
                  </a:cubicBezTo>
                  <a:cubicBezTo>
                    <a:pt x="5988634" y="1397991"/>
                    <a:pt x="5988872" y="848163"/>
                    <a:pt x="5988634" y="298415"/>
                  </a:cubicBezTo>
                  <a:cubicBezTo>
                    <a:pt x="5988554" y="201880"/>
                    <a:pt x="5988634" y="201880"/>
                    <a:pt x="6084535" y="207819"/>
                  </a:cubicBezTo>
                  <a:cubicBezTo>
                    <a:pt x="6084535" y="207819"/>
                    <a:pt x="6084535" y="207819"/>
                    <a:pt x="6084535" y="207819"/>
                  </a:cubicBezTo>
                  <a:cubicBezTo>
                    <a:pt x="6084535" y="207819"/>
                    <a:pt x="6084535" y="207819"/>
                    <a:pt x="6084535" y="207819"/>
                  </a:cubicBezTo>
                  <a:cubicBezTo>
                    <a:pt x="6287899" y="206790"/>
                    <a:pt x="6491263" y="205760"/>
                    <a:pt x="6694628" y="204573"/>
                  </a:cubicBezTo>
                  <a:cubicBezTo>
                    <a:pt x="6867503" y="203543"/>
                    <a:pt x="6867503" y="203464"/>
                    <a:pt x="6915335" y="35261"/>
                  </a:cubicBezTo>
                  <a:cubicBezTo>
                    <a:pt x="6911217" y="7385"/>
                    <a:pt x="6889598" y="3743"/>
                    <a:pt x="6867661" y="1763"/>
                  </a:cubicBezTo>
                  <a:cubicBezTo>
                    <a:pt x="6842637" y="-534"/>
                    <a:pt x="72856" y="-613"/>
                    <a:pt x="47911" y="1684"/>
                  </a:cubicBezTo>
                  <a:cubicBezTo>
                    <a:pt x="26529" y="3663"/>
                    <a:pt x="3722" y="4851"/>
                    <a:pt x="0" y="33756"/>
                  </a:cubicBezTo>
                  <a:cubicBezTo>
                    <a:pt x="156958" y="103603"/>
                    <a:pt x="313995" y="173133"/>
                    <a:pt x="470636" y="243535"/>
                  </a:cubicBezTo>
                  <a:cubicBezTo>
                    <a:pt x="494473" y="254305"/>
                    <a:pt x="518389" y="256364"/>
                    <a:pt x="543809" y="255809"/>
                  </a:cubicBezTo>
                  <a:close/>
                </a:path>
              </a:pathLst>
            </a:custGeom>
            <a:solidFill>
              <a:srgbClr val="626A6F"/>
            </a:solidFill>
            <a:ln w="7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43" name="자유형: 도형 2742">
              <a:extLst>
                <a:ext uri="{FF2B5EF4-FFF2-40B4-BE49-F238E27FC236}">
                  <a16:creationId xmlns:a16="http://schemas.microsoft.com/office/drawing/2014/main" id="{66A4E570-8168-4097-878D-3890D18914BD}"/>
                </a:ext>
              </a:extLst>
            </p:cNvPr>
            <p:cNvSpPr/>
            <p:nvPr/>
          </p:nvSpPr>
          <p:spPr>
            <a:xfrm>
              <a:off x="1677063" y="2927588"/>
              <a:ext cx="1378134" cy="754197"/>
            </a:xfrm>
            <a:custGeom>
              <a:avLst/>
              <a:gdLst>
                <a:gd name="connsiteX0" fmla="*/ 322747 w 1378134"/>
                <a:gd name="connsiteY0" fmla="*/ 10424 h 754197"/>
                <a:gd name="connsiteX1" fmla="*/ 335893 w 1378134"/>
                <a:gd name="connsiteY1" fmla="*/ 71401 h 754197"/>
                <a:gd name="connsiteX2" fmla="*/ 1330778 w 1378134"/>
                <a:gd name="connsiteY2" fmla="*/ 696065 h 754197"/>
                <a:gd name="connsiteX3" fmla="*/ 1378134 w 1378134"/>
                <a:gd name="connsiteY3" fmla="*/ 728375 h 754197"/>
                <a:gd name="connsiteX4" fmla="*/ 1355327 w 1378134"/>
                <a:gd name="connsiteY4" fmla="*/ 740650 h 754197"/>
                <a:gd name="connsiteX5" fmla="*/ 598730 w 1378134"/>
                <a:gd name="connsiteY5" fmla="*/ 754192 h 754197"/>
                <a:gd name="connsiteX6" fmla="*/ 28787 w 1378134"/>
                <a:gd name="connsiteY6" fmla="*/ 577674 h 754197"/>
                <a:gd name="connsiteX7" fmla="*/ 7960 w 1378134"/>
                <a:gd name="connsiteY7" fmla="*/ 521052 h 754197"/>
                <a:gd name="connsiteX8" fmla="*/ 254246 w 1378134"/>
                <a:gd name="connsiteY8" fmla="*/ 26104 h 754197"/>
                <a:gd name="connsiteX9" fmla="*/ 322747 w 1378134"/>
                <a:gd name="connsiteY9" fmla="*/ 10424 h 754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78134" h="754197">
                  <a:moveTo>
                    <a:pt x="322747" y="10424"/>
                  </a:moveTo>
                  <a:cubicBezTo>
                    <a:pt x="298989" y="36874"/>
                    <a:pt x="305008" y="52078"/>
                    <a:pt x="335893" y="71401"/>
                  </a:cubicBezTo>
                  <a:cubicBezTo>
                    <a:pt x="668181" y="278566"/>
                    <a:pt x="999361" y="487474"/>
                    <a:pt x="1330778" y="696065"/>
                  </a:cubicBezTo>
                  <a:cubicBezTo>
                    <a:pt x="1347170" y="706360"/>
                    <a:pt x="1362771" y="717843"/>
                    <a:pt x="1378134" y="728375"/>
                  </a:cubicBezTo>
                  <a:cubicBezTo>
                    <a:pt x="1373620" y="742947"/>
                    <a:pt x="1363484" y="740888"/>
                    <a:pt x="1355327" y="740650"/>
                  </a:cubicBezTo>
                  <a:cubicBezTo>
                    <a:pt x="1102943" y="733681"/>
                    <a:pt x="850876" y="749836"/>
                    <a:pt x="598730" y="754192"/>
                  </a:cubicBezTo>
                  <a:cubicBezTo>
                    <a:pt x="444544" y="754825"/>
                    <a:pt x="254483" y="699391"/>
                    <a:pt x="28787" y="577674"/>
                  </a:cubicBezTo>
                  <a:cubicBezTo>
                    <a:pt x="199" y="565003"/>
                    <a:pt x="-7799" y="552016"/>
                    <a:pt x="7960" y="521052"/>
                  </a:cubicBezTo>
                  <a:cubicBezTo>
                    <a:pt x="91665" y="356887"/>
                    <a:pt x="174896" y="192406"/>
                    <a:pt x="254246" y="26104"/>
                  </a:cubicBezTo>
                  <a:cubicBezTo>
                    <a:pt x="274677" y="-16660"/>
                    <a:pt x="297564" y="4642"/>
                    <a:pt x="322747" y="10424"/>
                  </a:cubicBezTo>
                  <a:close/>
                </a:path>
              </a:pathLst>
            </a:custGeom>
            <a:solidFill>
              <a:srgbClr val="A2ADB4"/>
            </a:solidFill>
            <a:ln w="7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44" name="자유형: 도형 2743">
              <a:extLst>
                <a:ext uri="{FF2B5EF4-FFF2-40B4-BE49-F238E27FC236}">
                  <a16:creationId xmlns:a16="http://schemas.microsoft.com/office/drawing/2014/main" id="{D92D31FA-4165-43E5-9514-E68C86A93729}"/>
                </a:ext>
              </a:extLst>
            </p:cNvPr>
            <p:cNvSpPr/>
            <p:nvPr/>
          </p:nvSpPr>
          <p:spPr>
            <a:xfrm>
              <a:off x="2030863" y="1873994"/>
              <a:ext cx="646600" cy="990897"/>
            </a:xfrm>
            <a:custGeom>
              <a:avLst/>
              <a:gdLst>
                <a:gd name="connsiteX0" fmla="*/ 549105 w 646600"/>
                <a:gd name="connsiteY0" fmla="*/ 977619 h 990897"/>
                <a:gd name="connsiteX1" fmla="*/ 325388 w 646600"/>
                <a:gd name="connsiteY1" fmla="*/ 960276 h 990897"/>
                <a:gd name="connsiteX2" fmla="*/ 143247 w 646600"/>
                <a:gd name="connsiteY2" fmla="*/ 862237 h 990897"/>
                <a:gd name="connsiteX3" fmla="*/ 21134 w 646600"/>
                <a:gd name="connsiteY3" fmla="*/ 347332 h 990897"/>
                <a:gd name="connsiteX4" fmla="*/ 144990 w 646600"/>
                <a:gd name="connsiteY4" fmla="*/ 108094 h 990897"/>
                <a:gd name="connsiteX5" fmla="*/ 546808 w 646600"/>
                <a:gd name="connsiteY5" fmla="*/ 22963 h 990897"/>
                <a:gd name="connsiteX6" fmla="*/ 606123 w 646600"/>
                <a:gd name="connsiteY6" fmla="*/ 67865 h 990897"/>
                <a:gd name="connsiteX7" fmla="*/ 646035 w 646600"/>
                <a:gd name="connsiteY7" fmla="*/ 145552 h 990897"/>
                <a:gd name="connsiteX8" fmla="*/ 624258 w 646600"/>
                <a:gd name="connsiteY8" fmla="*/ 443788 h 990897"/>
                <a:gd name="connsiteX9" fmla="*/ 597412 w 646600"/>
                <a:gd name="connsiteY9" fmla="*/ 755803 h 990897"/>
                <a:gd name="connsiteX10" fmla="*/ 593611 w 646600"/>
                <a:gd name="connsiteY10" fmla="*/ 899536 h 990897"/>
                <a:gd name="connsiteX11" fmla="*/ 549105 w 646600"/>
                <a:gd name="connsiteY11" fmla="*/ 977619 h 99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46600" h="990897">
                  <a:moveTo>
                    <a:pt x="549105" y="977619"/>
                  </a:moveTo>
                  <a:cubicBezTo>
                    <a:pt x="471893" y="1006286"/>
                    <a:pt x="398561" y="982925"/>
                    <a:pt x="325388" y="960276"/>
                  </a:cubicBezTo>
                  <a:cubicBezTo>
                    <a:pt x="258392" y="939528"/>
                    <a:pt x="199078" y="904050"/>
                    <a:pt x="143247" y="862237"/>
                  </a:cubicBezTo>
                  <a:cubicBezTo>
                    <a:pt x="-9434" y="717158"/>
                    <a:pt x="-21075" y="537788"/>
                    <a:pt x="21134" y="347332"/>
                  </a:cubicBezTo>
                  <a:cubicBezTo>
                    <a:pt x="41011" y="257529"/>
                    <a:pt x="77122" y="174694"/>
                    <a:pt x="144990" y="108094"/>
                  </a:cubicBezTo>
                  <a:cubicBezTo>
                    <a:pt x="261322" y="-6021"/>
                    <a:pt x="397453" y="-21305"/>
                    <a:pt x="546808" y="22963"/>
                  </a:cubicBezTo>
                  <a:cubicBezTo>
                    <a:pt x="572229" y="30486"/>
                    <a:pt x="584266" y="55669"/>
                    <a:pt x="606123" y="67865"/>
                  </a:cubicBezTo>
                  <a:cubicBezTo>
                    <a:pt x="635107" y="85683"/>
                    <a:pt x="645085" y="114271"/>
                    <a:pt x="646035" y="145552"/>
                  </a:cubicBezTo>
                  <a:cubicBezTo>
                    <a:pt x="648966" y="245650"/>
                    <a:pt x="640334" y="345036"/>
                    <a:pt x="624258" y="443788"/>
                  </a:cubicBezTo>
                  <a:cubicBezTo>
                    <a:pt x="623545" y="548479"/>
                    <a:pt x="610162" y="652141"/>
                    <a:pt x="597412" y="755803"/>
                  </a:cubicBezTo>
                  <a:cubicBezTo>
                    <a:pt x="591552" y="803635"/>
                    <a:pt x="594798" y="851625"/>
                    <a:pt x="593611" y="899536"/>
                  </a:cubicBezTo>
                  <a:cubicBezTo>
                    <a:pt x="592739" y="934222"/>
                    <a:pt x="582840" y="962335"/>
                    <a:pt x="549105" y="977619"/>
                  </a:cubicBezTo>
                  <a:close/>
                </a:path>
              </a:pathLst>
            </a:custGeom>
            <a:solidFill>
              <a:srgbClr val="A5F7E4"/>
            </a:solidFill>
            <a:ln w="7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45" name="자유형: 도형 2744">
              <a:extLst>
                <a:ext uri="{FF2B5EF4-FFF2-40B4-BE49-F238E27FC236}">
                  <a16:creationId xmlns:a16="http://schemas.microsoft.com/office/drawing/2014/main" id="{73CF63E3-540B-47DE-BEEC-F73D764A23D8}"/>
                </a:ext>
              </a:extLst>
            </p:cNvPr>
            <p:cNvSpPr/>
            <p:nvPr/>
          </p:nvSpPr>
          <p:spPr>
            <a:xfrm>
              <a:off x="2637065" y="1941859"/>
              <a:ext cx="866436" cy="1007555"/>
            </a:xfrm>
            <a:custGeom>
              <a:avLst/>
              <a:gdLst>
                <a:gd name="connsiteX0" fmla="*/ 1109 w 866436"/>
                <a:gd name="connsiteY0" fmla="*/ 373230 h 1007555"/>
                <a:gd name="connsiteX1" fmla="*/ 16551 w 866436"/>
                <a:gd name="connsiteY1" fmla="*/ 183170 h 1007555"/>
                <a:gd name="connsiteX2" fmla="*/ 0 w 866436"/>
                <a:gd name="connsiteY2" fmla="*/ 0 h 1007555"/>
                <a:gd name="connsiteX3" fmla="*/ 227043 w 866436"/>
                <a:gd name="connsiteY3" fmla="*/ 63987 h 1007555"/>
                <a:gd name="connsiteX4" fmla="*/ 317796 w 866436"/>
                <a:gd name="connsiteY4" fmla="*/ 58364 h 1007555"/>
                <a:gd name="connsiteX5" fmla="*/ 800470 w 866436"/>
                <a:gd name="connsiteY5" fmla="*/ 463588 h 1007555"/>
                <a:gd name="connsiteX6" fmla="*/ 835472 w 866436"/>
                <a:gd name="connsiteY6" fmla="*/ 626406 h 1007555"/>
                <a:gd name="connsiteX7" fmla="*/ 866436 w 866436"/>
                <a:gd name="connsiteY7" fmla="*/ 666794 h 1007555"/>
                <a:gd name="connsiteX8" fmla="*/ 642086 w 866436"/>
                <a:gd name="connsiteY8" fmla="*/ 863823 h 1007555"/>
                <a:gd name="connsiteX9" fmla="*/ 507064 w 866436"/>
                <a:gd name="connsiteY9" fmla="*/ 1007556 h 1007555"/>
                <a:gd name="connsiteX10" fmla="*/ 392712 w 866436"/>
                <a:gd name="connsiteY10" fmla="*/ 944282 h 1007555"/>
                <a:gd name="connsiteX11" fmla="*/ 374577 w 866436"/>
                <a:gd name="connsiteY11" fmla="*/ 890431 h 1007555"/>
                <a:gd name="connsiteX12" fmla="*/ 294672 w 866436"/>
                <a:gd name="connsiteY12" fmla="*/ 760953 h 1007555"/>
                <a:gd name="connsiteX13" fmla="*/ 175330 w 866436"/>
                <a:gd name="connsiteY13" fmla="*/ 716131 h 1007555"/>
                <a:gd name="connsiteX14" fmla="*/ 76024 w 866436"/>
                <a:gd name="connsiteY14" fmla="*/ 678514 h 1007555"/>
                <a:gd name="connsiteX15" fmla="*/ 24470 w 866436"/>
                <a:gd name="connsiteY15" fmla="*/ 563766 h 1007555"/>
                <a:gd name="connsiteX16" fmla="*/ 115066 w 866436"/>
                <a:gd name="connsiteY16" fmla="*/ 493998 h 1007555"/>
                <a:gd name="connsiteX17" fmla="*/ 159096 w 866436"/>
                <a:gd name="connsiteY17" fmla="*/ 484574 h 1007555"/>
                <a:gd name="connsiteX18" fmla="*/ 70085 w 866436"/>
                <a:gd name="connsiteY18" fmla="*/ 436346 h 1007555"/>
                <a:gd name="connsiteX19" fmla="*/ 1109 w 866436"/>
                <a:gd name="connsiteY19" fmla="*/ 373230 h 1007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6436" h="1007555">
                  <a:moveTo>
                    <a:pt x="1109" y="373230"/>
                  </a:moveTo>
                  <a:cubicBezTo>
                    <a:pt x="6256" y="309877"/>
                    <a:pt x="11008" y="246524"/>
                    <a:pt x="16551" y="183170"/>
                  </a:cubicBezTo>
                  <a:cubicBezTo>
                    <a:pt x="22015" y="121005"/>
                    <a:pt x="21461" y="59552"/>
                    <a:pt x="0" y="0"/>
                  </a:cubicBezTo>
                  <a:cubicBezTo>
                    <a:pt x="79033" y="8473"/>
                    <a:pt x="162818" y="-5623"/>
                    <a:pt x="227043" y="63987"/>
                  </a:cubicBezTo>
                  <a:cubicBezTo>
                    <a:pt x="251196" y="90120"/>
                    <a:pt x="286753" y="55355"/>
                    <a:pt x="317796" y="58364"/>
                  </a:cubicBezTo>
                  <a:cubicBezTo>
                    <a:pt x="506114" y="212154"/>
                    <a:pt x="719932" y="394295"/>
                    <a:pt x="800470" y="463588"/>
                  </a:cubicBezTo>
                  <a:cubicBezTo>
                    <a:pt x="766180" y="547135"/>
                    <a:pt x="768555" y="565428"/>
                    <a:pt x="835472" y="626406"/>
                  </a:cubicBezTo>
                  <a:cubicBezTo>
                    <a:pt x="848222" y="637968"/>
                    <a:pt x="865169" y="646442"/>
                    <a:pt x="866436" y="666794"/>
                  </a:cubicBezTo>
                  <a:cubicBezTo>
                    <a:pt x="791600" y="732365"/>
                    <a:pt x="716210" y="797460"/>
                    <a:pt x="642086" y="863823"/>
                  </a:cubicBezTo>
                  <a:cubicBezTo>
                    <a:pt x="592987" y="907774"/>
                    <a:pt x="548402" y="956160"/>
                    <a:pt x="507064" y="1007556"/>
                  </a:cubicBezTo>
                  <a:cubicBezTo>
                    <a:pt x="474596" y="976275"/>
                    <a:pt x="421854" y="981660"/>
                    <a:pt x="392712" y="944282"/>
                  </a:cubicBezTo>
                  <a:cubicBezTo>
                    <a:pt x="375765" y="930027"/>
                    <a:pt x="374418" y="909912"/>
                    <a:pt x="374577" y="890431"/>
                  </a:cubicBezTo>
                  <a:cubicBezTo>
                    <a:pt x="374973" y="830246"/>
                    <a:pt x="343771" y="790650"/>
                    <a:pt x="294672" y="760953"/>
                  </a:cubicBezTo>
                  <a:cubicBezTo>
                    <a:pt x="257531" y="738462"/>
                    <a:pt x="217698" y="724287"/>
                    <a:pt x="175330" y="716131"/>
                  </a:cubicBezTo>
                  <a:cubicBezTo>
                    <a:pt x="140090" y="709320"/>
                    <a:pt x="105721" y="699500"/>
                    <a:pt x="76024" y="678514"/>
                  </a:cubicBezTo>
                  <a:cubicBezTo>
                    <a:pt x="36587" y="650560"/>
                    <a:pt x="15046" y="612864"/>
                    <a:pt x="24470" y="563766"/>
                  </a:cubicBezTo>
                  <a:cubicBezTo>
                    <a:pt x="33815" y="515221"/>
                    <a:pt x="72698" y="501679"/>
                    <a:pt x="115066" y="493998"/>
                  </a:cubicBezTo>
                  <a:cubicBezTo>
                    <a:pt x="127261" y="491780"/>
                    <a:pt x="140011" y="492889"/>
                    <a:pt x="159096" y="484574"/>
                  </a:cubicBezTo>
                  <a:cubicBezTo>
                    <a:pt x="128370" y="464380"/>
                    <a:pt x="97564" y="453056"/>
                    <a:pt x="70085" y="436346"/>
                  </a:cubicBezTo>
                  <a:cubicBezTo>
                    <a:pt x="43001" y="419874"/>
                    <a:pt x="11562" y="407916"/>
                    <a:pt x="1109" y="373230"/>
                  </a:cubicBezTo>
                  <a:close/>
                </a:path>
              </a:pathLst>
            </a:custGeom>
            <a:solidFill>
              <a:srgbClr val="FDB99A"/>
            </a:solidFill>
            <a:ln w="7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46" name="자유형: 도형 2745">
              <a:extLst>
                <a:ext uri="{FF2B5EF4-FFF2-40B4-BE49-F238E27FC236}">
                  <a16:creationId xmlns:a16="http://schemas.microsoft.com/office/drawing/2014/main" id="{D7E62F12-B7E3-49AD-BEDE-2BF4374C5DA3}"/>
                </a:ext>
              </a:extLst>
            </p:cNvPr>
            <p:cNvSpPr/>
            <p:nvPr/>
          </p:nvSpPr>
          <p:spPr>
            <a:xfrm>
              <a:off x="2504181" y="3844000"/>
              <a:ext cx="2199206" cy="573098"/>
            </a:xfrm>
            <a:custGeom>
              <a:avLst/>
              <a:gdLst>
                <a:gd name="connsiteX0" fmla="*/ 2092561 w 2199206"/>
                <a:gd name="connsiteY0" fmla="*/ 532607 h 573098"/>
                <a:gd name="connsiteX1" fmla="*/ 1243785 w 2199206"/>
                <a:gd name="connsiteY1" fmla="*/ 535300 h 573098"/>
                <a:gd name="connsiteX2" fmla="*/ 1078907 w 2199206"/>
                <a:gd name="connsiteY2" fmla="*/ 497368 h 573098"/>
                <a:gd name="connsiteX3" fmla="*/ 0 w 2199206"/>
                <a:gd name="connsiteY3" fmla="*/ 10814 h 573098"/>
                <a:gd name="connsiteX4" fmla="*/ 890827 w 2199206"/>
                <a:gd name="connsiteY4" fmla="*/ 19841 h 573098"/>
                <a:gd name="connsiteX5" fmla="*/ 1344041 w 2199206"/>
                <a:gd name="connsiteY5" fmla="*/ 306436 h 573098"/>
                <a:gd name="connsiteX6" fmla="*/ 1547406 w 2199206"/>
                <a:gd name="connsiteY6" fmla="*/ 347378 h 573098"/>
                <a:gd name="connsiteX7" fmla="*/ 2161537 w 2199206"/>
                <a:gd name="connsiteY7" fmla="*/ 320295 h 573098"/>
                <a:gd name="connsiteX8" fmla="*/ 2194956 w 2199206"/>
                <a:gd name="connsiteY8" fmla="*/ 334074 h 573098"/>
                <a:gd name="connsiteX9" fmla="*/ 2190838 w 2199206"/>
                <a:gd name="connsiteY9" fmla="*/ 570857 h 573098"/>
                <a:gd name="connsiteX10" fmla="*/ 2092561 w 2199206"/>
                <a:gd name="connsiteY10" fmla="*/ 532607 h 5730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99206" h="573098">
                  <a:moveTo>
                    <a:pt x="2092561" y="532607"/>
                  </a:moveTo>
                  <a:cubicBezTo>
                    <a:pt x="1809609" y="535300"/>
                    <a:pt x="1526657" y="532925"/>
                    <a:pt x="1243785" y="535300"/>
                  </a:cubicBezTo>
                  <a:cubicBezTo>
                    <a:pt x="1184312" y="535775"/>
                    <a:pt x="1131728" y="521125"/>
                    <a:pt x="1078907" y="497368"/>
                  </a:cubicBezTo>
                  <a:cubicBezTo>
                    <a:pt x="741313" y="345636"/>
                    <a:pt x="30726" y="26256"/>
                    <a:pt x="0" y="10814"/>
                  </a:cubicBezTo>
                  <a:cubicBezTo>
                    <a:pt x="65729" y="5349"/>
                    <a:pt x="837927" y="-14845"/>
                    <a:pt x="890827" y="19841"/>
                  </a:cubicBezTo>
                  <a:cubicBezTo>
                    <a:pt x="1040341" y="117802"/>
                    <a:pt x="1196507" y="205784"/>
                    <a:pt x="1344041" y="306436"/>
                  </a:cubicBezTo>
                  <a:cubicBezTo>
                    <a:pt x="1410087" y="351496"/>
                    <a:pt x="1476133" y="355693"/>
                    <a:pt x="1547406" y="347378"/>
                  </a:cubicBezTo>
                  <a:cubicBezTo>
                    <a:pt x="1579478" y="343577"/>
                    <a:pt x="2151321" y="329560"/>
                    <a:pt x="2161537" y="320295"/>
                  </a:cubicBezTo>
                  <a:cubicBezTo>
                    <a:pt x="2177534" y="313168"/>
                    <a:pt x="2186799" y="322196"/>
                    <a:pt x="2194956" y="334074"/>
                  </a:cubicBezTo>
                  <a:cubicBezTo>
                    <a:pt x="2205489" y="413187"/>
                    <a:pt x="2193451" y="491983"/>
                    <a:pt x="2190838" y="570857"/>
                  </a:cubicBezTo>
                  <a:cubicBezTo>
                    <a:pt x="2190442" y="584399"/>
                    <a:pt x="2144353" y="532132"/>
                    <a:pt x="2092561" y="532607"/>
                  </a:cubicBezTo>
                  <a:close/>
                </a:path>
              </a:pathLst>
            </a:custGeom>
            <a:solidFill>
              <a:srgbClr val="A2ADB4"/>
            </a:solidFill>
            <a:ln w="7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47" name="자유형: 도형 2746">
              <a:extLst>
                <a:ext uri="{FF2B5EF4-FFF2-40B4-BE49-F238E27FC236}">
                  <a16:creationId xmlns:a16="http://schemas.microsoft.com/office/drawing/2014/main" id="{A0C9021E-62DC-4D06-87D3-1331FD9EFB97}"/>
                </a:ext>
              </a:extLst>
            </p:cNvPr>
            <p:cNvSpPr/>
            <p:nvPr/>
          </p:nvSpPr>
          <p:spPr>
            <a:xfrm>
              <a:off x="4668094" y="3805700"/>
              <a:ext cx="1024819" cy="649585"/>
            </a:xfrm>
            <a:custGeom>
              <a:avLst/>
              <a:gdLst>
                <a:gd name="connsiteX0" fmla="*/ 0 w 1024819"/>
                <a:gd name="connsiteY0" fmla="*/ 637349 h 649585"/>
                <a:gd name="connsiteX1" fmla="*/ 41576 w 1024819"/>
                <a:gd name="connsiteY1" fmla="*/ 5875 h 649585"/>
                <a:gd name="connsiteX2" fmla="*/ 401423 w 1024819"/>
                <a:gd name="connsiteY2" fmla="*/ 15 h 649585"/>
                <a:gd name="connsiteX3" fmla="*/ 449255 w 1024819"/>
                <a:gd name="connsiteY3" fmla="*/ 18783 h 649585"/>
                <a:gd name="connsiteX4" fmla="*/ 1024820 w 1024819"/>
                <a:gd name="connsiteY4" fmla="*/ 626579 h 649585"/>
                <a:gd name="connsiteX5" fmla="*/ 1023157 w 1024819"/>
                <a:gd name="connsiteY5" fmla="*/ 643606 h 649585"/>
                <a:gd name="connsiteX6" fmla="*/ 844975 w 1024819"/>
                <a:gd name="connsiteY6" fmla="*/ 643684 h 649585"/>
                <a:gd name="connsiteX7" fmla="*/ 49732 w 1024819"/>
                <a:gd name="connsiteY7" fmla="*/ 648040 h 649585"/>
                <a:gd name="connsiteX8" fmla="*/ 0 w 1024819"/>
                <a:gd name="connsiteY8" fmla="*/ 637349 h 649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24819" h="649585">
                  <a:moveTo>
                    <a:pt x="0" y="637349"/>
                  </a:moveTo>
                  <a:cubicBezTo>
                    <a:pt x="17581" y="548575"/>
                    <a:pt x="12987" y="25356"/>
                    <a:pt x="41576" y="5875"/>
                  </a:cubicBezTo>
                  <a:cubicBezTo>
                    <a:pt x="161551" y="3974"/>
                    <a:pt x="281447" y="2311"/>
                    <a:pt x="401423" y="15"/>
                  </a:cubicBezTo>
                  <a:cubicBezTo>
                    <a:pt x="420429" y="-302"/>
                    <a:pt x="435792" y="4528"/>
                    <a:pt x="449255" y="18783"/>
                  </a:cubicBezTo>
                  <a:cubicBezTo>
                    <a:pt x="640898" y="221514"/>
                    <a:pt x="832938" y="424007"/>
                    <a:pt x="1024820" y="626579"/>
                  </a:cubicBezTo>
                  <a:cubicBezTo>
                    <a:pt x="1024265" y="632281"/>
                    <a:pt x="1023711" y="637983"/>
                    <a:pt x="1023157" y="643606"/>
                  </a:cubicBezTo>
                  <a:cubicBezTo>
                    <a:pt x="963763" y="643606"/>
                    <a:pt x="904369" y="643288"/>
                    <a:pt x="844975" y="643684"/>
                  </a:cubicBezTo>
                  <a:cubicBezTo>
                    <a:pt x="579921" y="645110"/>
                    <a:pt x="314787" y="646931"/>
                    <a:pt x="49732" y="648040"/>
                  </a:cubicBezTo>
                  <a:cubicBezTo>
                    <a:pt x="32865" y="648119"/>
                    <a:pt x="13383" y="655484"/>
                    <a:pt x="0" y="637349"/>
                  </a:cubicBezTo>
                  <a:close/>
                </a:path>
              </a:pathLst>
            </a:custGeom>
            <a:solidFill>
              <a:srgbClr val="C4E6FE"/>
            </a:solidFill>
            <a:ln w="7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48" name="자유형: 도형 2747">
              <a:extLst>
                <a:ext uri="{FF2B5EF4-FFF2-40B4-BE49-F238E27FC236}">
                  <a16:creationId xmlns:a16="http://schemas.microsoft.com/office/drawing/2014/main" id="{BF6A3C1C-C1FA-4ACA-B4BB-B96D71A7B870}"/>
                </a:ext>
              </a:extLst>
            </p:cNvPr>
            <p:cNvSpPr/>
            <p:nvPr/>
          </p:nvSpPr>
          <p:spPr>
            <a:xfrm>
              <a:off x="4072810" y="3811495"/>
              <a:ext cx="636859" cy="362856"/>
            </a:xfrm>
            <a:custGeom>
              <a:avLst/>
              <a:gdLst>
                <a:gd name="connsiteX0" fmla="*/ 636860 w 636859"/>
                <a:gd name="connsiteY0" fmla="*/ 79 h 362856"/>
                <a:gd name="connsiteX1" fmla="*/ 613815 w 636859"/>
                <a:gd name="connsiteY1" fmla="*/ 362856 h 362856"/>
                <a:gd name="connsiteX2" fmla="*/ 592908 w 636859"/>
                <a:gd name="connsiteY2" fmla="*/ 352799 h 362856"/>
                <a:gd name="connsiteX3" fmla="*/ 0 w 636859"/>
                <a:gd name="connsiteY3" fmla="*/ 19006 h 362856"/>
                <a:gd name="connsiteX4" fmla="*/ 2772 w 636859"/>
                <a:gd name="connsiteY4" fmla="*/ 0 h 362856"/>
                <a:gd name="connsiteX5" fmla="*/ 636860 w 636859"/>
                <a:gd name="connsiteY5" fmla="*/ 79 h 362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6859" h="362856">
                  <a:moveTo>
                    <a:pt x="636860" y="79"/>
                  </a:moveTo>
                  <a:cubicBezTo>
                    <a:pt x="623318" y="120609"/>
                    <a:pt x="617141" y="241693"/>
                    <a:pt x="613815" y="362856"/>
                  </a:cubicBezTo>
                  <a:cubicBezTo>
                    <a:pt x="606846" y="359530"/>
                    <a:pt x="599877" y="356125"/>
                    <a:pt x="592908" y="352799"/>
                  </a:cubicBezTo>
                  <a:cubicBezTo>
                    <a:pt x="382337" y="264025"/>
                    <a:pt x="189427" y="144604"/>
                    <a:pt x="0" y="19006"/>
                  </a:cubicBezTo>
                  <a:cubicBezTo>
                    <a:pt x="951" y="12671"/>
                    <a:pt x="1821" y="6335"/>
                    <a:pt x="2772" y="0"/>
                  </a:cubicBezTo>
                  <a:cubicBezTo>
                    <a:pt x="214134" y="79"/>
                    <a:pt x="425497" y="79"/>
                    <a:pt x="636860" y="79"/>
                  </a:cubicBezTo>
                  <a:close/>
                </a:path>
              </a:pathLst>
            </a:custGeom>
            <a:solidFill>
              <a:srgbClr val="A5F7E4"/>
            </a:solidFill>
            <a:ln w="7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49" name="자유형: 도형 2748">
              <a:extLst>
                <a:ext uri="{FF2B5EF4-FFF2-40B4-BE49-F238E27FC236}">
                  <a16:creationId xmlns:a16="http://schemas.microsoft.com/office/drawing/2014/main" id="{1FB67D97-CCC4-4A1B-A058-2567D177253F}"/>
                </a:ext>
              </a:extLst>
            </p:cNvPr>
            <p:cNvSpPr/>
            <p:nvPr/>
          </p:nvSpPr>
          <p:spPr>
            <a:xfrm>
              <a:off x="2579968" y="2315089"/>
              <a:ext cx="456023" cy="580329"/>
            </a:xfrm>
            <a:custGeom>
              <a:avLst/>
              <a:gdLst>
                <a:gd name="connsiteX0" fmla="*/ 58206 w 456023"/>
                <a:gd name="connsiteY0" fmla="*/ 0 h 580329"/>
                <a:gd name="connsiteX1" fmla="*/ 276933 w 456023"/>
                <a:gd name="connsiteY1" fmla="*/ 120292 h 580329"/>
                <a:gd name="connsiteX2" fmla="*/ 179844 w 456023"/>
                <a:gd name="connsiteY2" fmla="*/ 139853 h 580329"/>
                <a:gd name="connsiteX3" fmla="*/ 96931 w 456023"/>
                <a:gd name="connsiteY3" fmla="*/ 186734 h 580329"/>
                <a:gd name="connsiteX4" fmla="*/ 140328 w 456023"/>
                <a:gd name="connsiteY4" fmla="*/ 289050 h 580329"/>
                <a:gd name="connsiteX5" fmla="*/ 229893 w 456023"/>
                <a:gd name="connsiteY5" fmla="*/ 321756 h 580329"/>
                <a:gd name="connsiteX6" fmla="*/ 360877 w 456023"/>
                <a:gd name="connsiteY6" fmla="*/ 366578 h 580329"/>
                <a:gd name="connsiteX7" fmla="*/ 449809 w 456023"/>
                <a:gd name="connsiteY7" fmla="*/ 571130 h 580329"/>
                <a:gd name="connsiteX8" fmla="*/ 415044 w 456023"/>
                <a:gd name="connsiteY8" fmla="*/ 578258 h 580329"/>
                <a:gd name="connsiteX9" fmla="*/ 95822 w 456023"/>
                <a:gd name="connsiteY9" fmla="*/ 547135 h 580329"/>
                <a:gd name="connsiteX10" fmla="*/ 0 w 456023"/>
                <a:gd name="connsiteY10" fmla="*/ 536524 h 580329"/>
                <a:gd name="connsiteX11" fmla="*/ 21778 w 456023"/>
                <a:gd name="connsiteY11" fmla="*/ 478239 h 580329"/>
                <a:gd name="connsiteX12" fmla="*/ 58206 w 456023"/>
                <a:gd name="connsiteY12" fmla="*/ 0 h 580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56023" h="580329">
                  <a:moveTo>
                    <a:pt x="58206" y="0"/>
                  </a:moveTo>
                  <a:cubicBezTo>
                    <a:pt x="129162" y="39041"/>
                    <a:pt x="200117" y="78004"/>
                    <a:pt x="276933" y="120292"/>
                  </a:cubicBezTo>
                  <a:cubicBezTo>
                    <a:pt x="239792" y="137398"/>
                    <a:pt x="209304" y="135497"/>
                    <a:pt x="179844" y="139853"/>
                  </a:cubicBezTo>
                  <a:cubicBezTo>
                    <a:pt x="146425" y="144762"/>
                    <a:pt x="108493" y="147059"/>
                    <a:pt x="96931" y="186734"/>
                  </a:cubicBezTo>
                  <a:cubicBezTo>
                    <a:pt x="84181" y="230448"/>
                    <a:pt x="109760" y="262441"/>
                    <a:pt x="140328" y="289050"/>
                  </a:cubicBezTo>
                  <a:cubicBezTo>
                    <a:pt x="165431" y="310986"/>
                    <a:pt x="198375" y="315262"/>
                    <a:pt x="229893" y="321756"/>
                  </a:cubicBezTo>
                  <a:cubicBezTo>
                    <a:pt x="275429" y="331100"/>
                    <a:pt x="320093" y="341950"/>
                    <a:pt x="360877" y="366578"/>
                  </a:cubicBezTo>
                  <a:cubicBezTo>
                    <a:pt x="439593" y="414093"/>
                    <a:pt x="470399" y="481090"/>
                    <a:pt x="449809" y="571130"/>
                  </a:cubicBezTo>
                  <a:cubicBezTo>
                    <a:pt x="439831" y="581584"/>
                    <a:pt x="427477" y="581821"/>
                    <a:pt x="415044" y="578258"/>
                  </a:cubicBezTo>
                  <a:cubicBezTo>
                    <a:pt x="310511" y="548086"/>
                    <a:pt x="203364" y="547056"/>
                    <a:pt x="95822" y="547135"/>
                  </a:cubicBezTo>
                  <a:cubicBezTo>
                    <a:pt x="63908" y="547135"/>
                    <a:pt x="31914" y="540246"/>
                    <a:pt x="0" y="536524"/>
                  </a:cubicBezTo>
                  <a:cubicBezTo>
                    <a:pt x="10612" y="518389"/>
                    <a:pt x="23045" y="501838"/>
                    <a:pt x="21778" y="478239"/>
                  </a:cubicBezTo>
                  <a:cubicBezTo>
                    <a:pt x="12908" y="317321"/>
                    <a:pt x="49653" y="159730"/>
                    <a:pt x="58206" y="0"/>
                  </a:cubicBezTo>
                  <a:close/>
                </a:path>
              </a:pathLst>
            </a:custGeom>
            <a:solidFill>
              <a:srgbClr val="000101"/>
            </a:solidFill>
            <a:ln w="7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50" name="자유형: 도형 2749">
              <a:extLst>
                <a:ext uri="{FF2B5EF4-FFF2-40B4-BE49-F238E27FC236}">
                  <a16:creationId xmlns:a16="http://schemas.microsoft.com/office/drawing/2014/main" id="{C40F699A-C212-49DD-A6B3-64CB5A695728}"/>
                </a:ext>
              </a:extLst>
            </p:cNvPr>
            <p:cNvSpPr/>
            <p:nvPr/>
          </p:nvSpPr>
          <p:spPr>
            <a:xfrm>
              <a:off x="3050937" y="2575991"/>
              <a:ext cx="1734282" cy="1081827"/>
            </a:xfrm>
            <a:custGeom>
              <a:avLst/>
              <a:gdLst>
                <a:gd name="connsiteX0" fmla="*/ 1668395 w 1734282"/>
                <a:gd name="connsiteY0" fmla="*/ 1067856 h 1081827"/>
                <a:gd name="connsiteX1" fmla="*/ 1701338 w 1734282"/>
                <a:gd name="connsiteY1" fmla="*/ 372394 h 1081827"/>
                <a:gd name="connsiteX2" fmla="*/ 1734282 w 1734282"/>
                <a:gd name="connsiteY2" fmla="*/ 328443 h 1081827"/>
                <a:gd name="connsiteX3" fmla="*/ 1614148 w 1734282"/>
                <a:gd name="connsiteY3" fmla="*/ 307932 h 1081827"/>
                <a:gd name="connsiteX4" fmla="*/ 1146838 w 1734282"/>
                <a:gd name="connsiteY4" fmla="*/ 118426 h 1081827"/>
                <a:gd name="connsiteX5" fmla="*/ 452644 w 1734282"/>
                <a:gd name="connsiteY5" fmla="*/ 32741 h 1081827"/>
                <a:gd name="connsiteX6" fmla="*/ 68564 w 1734282"/>
                <a:gd name="connsiteY6" fmla="*/ 377858 h 1081827"/>
                <a:gd name="connsiteX7" fmla="*/ 134531 w 1734282"/>
                <a:gd name="connsiteY7" fmla="*/ 789180 h 1081827"/>
                <a:gd name="connsiteX8" fmla="*/ 632963 w 1734282"/>
                <a:gd name="connsiteY8" fmla="*/ 1060966 h 1081827"/>
                <a:gd name="connsiteX9" fmla="*/ 736705 w 1734282"/>
                <a:gd name="connsiteY9" fmla="*/ 1081793 h 1081827"/>
                <a:gd name="connsiteX10" fmla="*/ 1668395 w 1734282"/>
                <a:gd name="connsiteY10" fmla="*/ 1067856 h 1081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34282" h="1081827">
                  <a:moveTo>
                    <a:pt x="1668395" y="1067856"/>
                  </a:moveTo>
                  <a:cubicBezTo>
                    <a:pt x="1668949" y="1015985"/>
                    <a:pt x="1694607" y="534262"/>
                    <a:pt x="1701338" y="372394"/>
                  </a:cubicBezTo>
                  <a:cubicBezTo>
                    <a:pt x="1702289" y="348874"/>
                    <a:pt x="1704189" y="328839"/>
                    <a:pt x="1734282" y="328443"/>
                  </a:cubicBezTo>
                  <a:cubicBezTo>
                    <a:pt x="1695478" y="314109"/>
                    <a:pt x="1654378" y="313476"/>
                    <a:pt x="1614148" y="307932"/>
                  </a:cubicBezTo>
                  <a:cubicBezTo>
                    <a:pt x="1518485" y="294628"/>
                    <a:pt x="1202827" y="149390"/>
                    <a:pt x="1146838" y="118426"/>
                  </a:cubicBezTo>
                  <a:cubicBezTo>
                    <a:pt x="1087919" y="85879"/>
                    <a:pt x="923835" y="-65615"/>
                    <a:pt x="452644" y="32741"/>
                  </a:cubicBezTo>
                  <a:cubicBezTo>
                    <a:pt x="447021" y="30603"/>
                    <a:pt x="75058" y="369464"/>
                    <a:pt x="68564" y="377858"/>
                  </a:cubicBezTo>
                  <a:cubicBezTo>
                    <a:pt x="-56004" y="539251"/>
                    <a:pt x="3073" y="687973"/>
                    <a:pt x="134531" y="789180"/>
                  </a:cubicBezTo>
                  <a:cubicBezTo>
                    <a:pt x="286341" y="905988"/>
                    <a:pt x="460325" y="982249"/>
                    <a:pt x="632963" y="1060966"/>
                  </a:cubicBezTo>
                  <a:cubicBezTo>
                    <a:pt x="666462" y="1076250"/>
                    <a:pt x="700039" y="1082348"/>
                    <a:pt x="736705" y="1081793"/>
                  </a:cubicBezTo>
                  <a:cubicBezTo>
                    <a:pt x="1084118" y="1076804"/>
                    <a:pt x="1390986" y="1074745"/>
                    <a:pt x="1668395" y="1067856"/>
                  </a:cubicBezTo>
                  <a:close/>
                </a:path>
              </a:pathLst>
            </a:custGeom>
            <a:solidFill>
              <a:srgbClr val="A5F7E4"/>
            </a:solidFill>
            <a:ln w="7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51" name="자유형: 도형 2750">
              <a:extLst>
                <a:ext uri="{FF2B5EF4-FFF2-40B4-BE49-F238E27FC236}">
                  <a16:creationId xmlns:a16="http://schemas.microsoft.com/office/drawing/2014/main" id="{ADCB13F2-7B6F-4FDC-BF0B-DBA36BF1D4AD}"/>
                </a:ext>
              </a:extLst>
            </p:cNvPr>
            <p:cNvSpPr/>
            <p:nvPr/>
          </p:nvSpPr>
          <p:spPr>
            <a:xfrm>
              <a:off x="6719834" y="1220106"/>
              <a:ext cx="731578" cy="711616"/>
            </a:xfrm>
            <a:custGeom>
              <a:avLst/>
              <a:gdLst>
                <a:gd name="connsiteX0" fmla="*/ 679978 w 731578"/>
                <a:gd name="connsiteY0" fmla="*/ 302354 h 711616"/>
                <a:gd name="connsiteX1" fmla="*/ 537829 w 731578"/>
                <a:gd name="connsiteY1" fmla="*/ 326428 h 711616"/>
                <a:gd name="connsiteX2" fmla="*/ 474317 w 731578"/>
                <a:gd name="connsiteY2" fmla="*/ 371330 h 711616"/>
                <a:gd name="connsiteX3" fmla="*/ 408588 w 731578"/>
                <a:gd name="connsiteY3" fmla="*/ 544443 h 711616"/>
                <a:gd name="connsiteX4" fmla="*/ 203244 w 731578"/>
                <a:gd name="connsiteY4" fmla="*/ 0 h 711616"/>
                <a:gd name="connsiteX5" fmla="*/ 100532 w 731578"/>
                <a:gd name="connsiteY5" fmla="*/ 274162 h 711616"/>
                <a:gd name="connsiteX6" fmla="*/ 30131 w 731578"/>
                <a:gd name="connsiteY6" fmla="*/ 326270 h 711616"/>
                <a:gd name="connsiteX7" fmla="*/ 2968 w 731578"/>
                <a:gd name="connsiteY7" fmla="*/ 342187 h 711616"/>
                <a:gd name="connsiteX8" fmla="*/ 9303 w 731578"/>
                <a:gd name="connsiteY8" fmla="*/ 382496 h 711616"/>
                <a:gd name="connsiteX9" fmla="*/ 134743 w 731578"/>
                <a:gd name="connsiteY9" fmla="*/ 346464 h 711616"/>
                <a:gd name="connsiteX10" fmla="*/ 203560 w 731578"/>
                <a:gd name="connsiteY10" fmla="*/ 166936 h 711616"/>
                <a:gd name="connsiteX11" fmla="*/ 409063 w 731578"/>
                <a:gd name="connsiteY11" fmla="*/ 711616 h 711616"/>
                <a:gd name="connsiteX12" fmla="*/ 503459 w 731578"/>
                <a:gd name="connsiteY12" fmla="*/ 463034 h 711616"/>
                <a:gd name="connsiteX13" fmla="*/ 620663 w 731578"/>
                <a:gd name="connsiteY13" fmla="*/ 387406 h 711616"/>
                <a:gd name="connsiteX14" fmla="*/ 624544 w 731578"/>
                <a:gd name="connsiteY14" fmla="*/ 389940 h 711616"/>
                <a:gd name="connsiteX15" fmla="*/ 699855 w 731578"/>
                <a:gd name="connsiteY15" fmla="*/ 411163 h 711616"/>
                <a:gd name="connsiteX16" fmla="*/ 731532 w 731578"/>
                <a:gd name="connsiteY16" fmla="*/ 355729 h 711616"/>
                <a:gd name="connsiteX17" fmla="*/ 679978 w 731578"/>
                <a:gd name="connsiteY17" fmla="*/ 302354 h 711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31578" h="711616">
                  <a:moveTo>
                    <a:pt x="679978" y="302354"/>
                  </a:moveTo>
                  <a:cubicBezTo>
                    <a:pt x="620584" y="300374"/>
                    <a:pt x="683937" y="339970"/>
                    <a:pt x="537829" y="326428"/>
                  </a:cubicBezTo>
                  <a:cubicBezTo>
                    <a:pt x="485166" y="321597"/>
                    <a:pt x="485245" y="337277"/>
                    <a:pt x="474317" y="371330"/>
                  </a:cubicBezTo>
                  <a:cubicBezTo>
                    <a:pt x="456341" y="427397"/>
                    <a:pt x="432741" y="481723"/>
                    <a:pt x="408588" y="544443"/>
                  </a:cubicBezTo>
                  <a:cubicBezTo>
                    <a:pt x="338583" y="358897"/>
                    <a:pt x="272695" y="184121"/>
                    <a:pt x="203244" y="0"/>
                  </a:cubicBezTo>
                  <a:cubicBezTo>
                    <a:pt x="166182" y="98039"/>
                    <a:pt x="131100" y="185309"/>
                    <a:pt x="100532" y="274162"/>
                  </a:cubicBezTo>
                  <a:cubicBezTo>
                    <a:pt x="87941" y="310827"/>
                    <a:pt x="73132" y="334268"/>
                    <a:pt x="30131" y="326270"/>
                  </a:cubicBezTo>
                  <a:cubicBezTo>
                    <a:pt x="18489" y="324132"/>
                    <a:pt x="2730" y="323498"/>
                    <a:pt x="2968" y="342187"/>
                  </a:cubicBezTo>
                  <a:cubicBezTo>
                    <a:pt x="3126" y="355729"/>
                    <a:pt x="-7010" y="377427"/>
                    <a:pt x="9303" y="382496"/>
                  </a:cubicBezTo>
                  <a:cubicBezTo>
                    <a:pt x="50483" y="395246"/>
                    <a:pt x="105917" y="403165"/>
                    <a:pt x="134743" y="346464"/>
                  </a:cubicBezTo>
                  <a:cubicBezTo>
                    <a:pt x="162143" y="292534"/>
                    <a:pt x="178061" y="233378"/>
                    <a:pt x="203560" y="166936"/>
                  </a:cubicBezTo>
                  <a:cubicBezTo>
                    <a:pt x="273328" y="351769"/>
                    <a:pt x="338978" y="525991"/>
                    <a:pt x="409063" y="711616"/>
                  </a:cubicBezTo>
                  <a:cubicBezTo>
                    <a:pt x="443274" y="621655"/>
                    <a:pt x="470912" y="541354"/>
                    <a:pt x="503459" y="463034"/>
                  </a:cubicBezTo>
                  <a:cubicBezTo>
                    <a:pt x="541472" y="371567"/>
                    <a:pt x="513833" y="376952"/>
                    <a:pt x="620663" y="387406"/>
                  </a:cubicBezTo>
                  <a:lnTo>
                    <a:pt x="624544" y="389940"/>
                  </a:lnTo>
                  <a:cubicBezTo>
                    <a:pt x="642283" y="417498"/>
                    <a:pt x="673801" y="421775"/>
                    <a:pt x="699855" y="411163"/>
                  </a:cubicBezTo>
                  <a:cubicBezTo>
                    <a:pt x="721078" y="402531"/>
                    <a:pt x="732403" y="379091"/>
                    <a:pt x="731532" y="355729"/>
                  </a:cubicBezTo>
                  <a:cubicBezTo>
                    <a:pt x="730264" y="326586"/>
                    <a:pt x="712842" y="305601"/>
                    <a:pt x="679978" y="302354"/>
                  </a:cubicBezTo>
                  <a:close/>
                </a:path>
              </a:pathLst>
            </a:custGeom>
            <a:solidFill>
              <a:srgbClr val="FB365B"/>
            </a:solidFill>
            <a:ln w="7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52" name="자유형: 도형 2751">
              <a:extLst>
                <a:ext uri="{FF2B5EF4-FFF2-40B4-BE49-F238E27FC236}">
                  <a16:creationId xmlns:a16="http://schemas.microsoft.com/office/drawing/2014/main" id="{84D22BFE-225B-4C90-8A05-B9B4ACE3EBA2}"/>
                </a:ext>
              </a:extLst>
            </p:cNvPr>
            <p:cNvSpPr/>
            <p:nvPr/>
          </p:nvSpPr>
          <p:spPr>
            <a:xfrm>
              <a:off x="4697576" y="2901808"/>
              <a:ext cx="5816530" cy="1541499"/>
            </a:xfrm>
            <a:custGeom>
              <a:avLst/>
              <a:gdLst>
                <a:gd name="connsiteX0" fmla="*/ 5816370 w 5816530"/>
                <a:gd name="connsiteY0" fmla="*/ 836752 h 1541499"/>
                <a:gd name="connsiteX1" fmla="*/ 5654739 w 5816530"/>
                <a:gd name="connsiteY1" fmla="*/ 602266 h 1541499"/>
                <a:gd name="connsiteX2" fmla="*/ 5469985 w 5816530"/>
                <a:gd name="connsiteY2" fmla="*/ 578033 h 1541499"/>
                <a:gd name="connsiteX3" fmla="*/ 4895053 w 5816530"/>
                <a:gd name="connsiteY3" fmla="*/ 634417 h 1541499"/>
                <a:gd name="connsiteX4" fmla="*/ 4361856 w 5816530"/>
                <a:gd name="connsiteY4" fmla="*/ 679794 h 1541499"/>
                <a:gd name="connsiteX5" fmla="*/ 3949109 w 5816530"/>
                <a:gd name="connsiteY5" fmla="*/ 672192 h 1541499"/>
                <a:gd name="connsiteX6" fmla="*/ 2435835 w 5816530"/>
                <a:gd name="connsiteY6" fmla="*/ 379024 h 1541499"/>
                <a:gd name="connsiteX7" fmla="*/ 1980245 w 5816530"/>
                <a:gd name="connsiteY7" fmla="*/ 258653 h 1541499"/>
                <a:gd name="connsiteX8" fmla="*/ 1657143 w 5816530"/>
                <a:gd name="connsiteY8" fmla="*/ 213355 h 1541499"/>
                <a:gd name="connsiteX9" fmla="*/ 87564 w 5816530"/>
                <a:gd name="connsiteY9" fmla="*/ 2547 h 1541499"/>
                <a:gd name="connsiteX10" fmla="*/ 32842 w 5816530"/>
                <a:gd name="connsiteY10" fmla="*/ 63128 h 1541499"/>
                <a:gd name="connsiteX11" fmla="*/ 57 w 5816530"/>
                <a:gd name="connsiteY11" fmla="*/ 665144 h 1541499"/>
                <a:gd name="connsiteX12" fmla="*/ 29595 w 5816530"/>
                <a:gd name="connsiteY12" fmla="*/ 743623 h 1541499"/>
                <a:gd name="connsiteX13" fmla="*/ 475128 w 5816530"/>
                <a:gd name="connsiteY13" fmla="*/ 733961 h 1541499"/>
                <a:gd name="connsiteX14" fmla="*/ 562476 w 5816530"/>
                <a:gd name="connsiteY14" fmla="*/ 772290 h 1541499"/>
                <a:gd name="connsiteX15" fmla="*/ 1167976 w 5816530"/>
                <a:gd name="connsiteY15" fmla="*/ 1484065 h 1541499"/>
                <a:gd name="connsiteX16" fmla="*/ 1290169 w 5816530"/>
                <a:gd name="connsiteY16" fmla="*/ 1541479 h 1541499"/>
                <a:gd name="connsiteX17" fmla="*/ 5771547 w 5816530"/>
                <a:gd name="connsiteY17" fmla="*/ 1498636 h 1541499"/>
                <a:gd name="connsiteX18" fmla="*/ 5795542 w 5816530"/>
                <a:gd name="connsiteY18" fmla="*/ 1457773 h 1541499"/>
                <a:gd name="connsiteX19" fmla="*/ 5816370 w 5816530"/>
                <a:gd name="connsiteY19" fmla="*/ 836752 h 1541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5816530" h="1541499">
                  <a:moveTo>
                    <a:pt x="5816370" y="836752"/>
                  </a:moveTo>
                  <a:cubicBezTo>
                    <a:pt x="5820091" y="724696"/>
                    <a:pt x="5759193" y="643920"/>
                    <a:pt x="5654739" y="602266"/>
                  </a:cubicBezTo>
                  <a:cubicBezTo>
                    <a:pt x="5594474" y="578191"/>
                    <a:pt x="5530567" y="576132"/>
                    <a:pt x="5469985" y="578033"/>
                  </a:cubicBezTo>
                  <a:cubicBezTo>
                    <a:pt x="5277391" y="584051"/>
                    <a:pt x="5086301" y="610897"/>
                    <a:pt x="4895053" y="634417"/>
                  </a:cubicBezTo>
                  <a:cubicBezTo>
                    <a:pt x="4717902" y="656195"/>
                    <a:pt x="4540354" y="676626"/>
                    <a:pt x="4361856" y="679794"/>
                  </a:cubicBezTo>
                  <a:cubicBezTo>
                    <a:pt x="4224379" y="682249"/>
                    <a:pt x="4086902" y="682170"/>
                    <a:pt x="3949109" y="672192"/>
                  </a:cubicBezTo>
                  <a:cubicBezTo>
                    <a:pt x="3708207" y="654769"/>
                    <a:pt x="2650286" y="433904"/>
                    <a:pt x="2435835" y="379024"/>
                  </a:cubicBezTo>
                  <a:cubicBezTo>
                    <a:pt x="2283629" y="340062"/>
                    <a:pt x="2133402" y="292705"/>
                    <a:pt x="1980245" y="258653"/>
                  </a:cubicBezTo>
                  <a:cubicBezTo>
                    <a:pt x="1874445" y="235133"/>
                    <a:pt x="1765002" y="228006"/>
                    <a:pt x="1657143" y="213355"/>
                  </a:cubicBezTo>
                  <a:cubicBezTo>
                    <a:pt x="1487514" y="190231"/>
                    <a:pt x="237474" y="11337"/>
                    <a:pt x="87564" y="2547"/>
                  </a:cubicBezTo>
                  <a:cubicBezTo>
                    <a:pt x="32446" y="-10599"/>
                    <a:pt x="34505" y="29789"/>
                    <a:pt x="32842" y="63128"/>
                  </a:cubicBezTo>
                  <a:cubicBezTo>
                    <a:pt x="27299" y="175026"/>
                    <a:pt x="-1448" y="576053"/>
                    <a:pt x="57" y="665144"/>
                  </a:cubicBezTo>
                  <a:cubicBezTo>
                    <a:pt x="849" y="712896"/>
                    <a:pt x="6155" y="734357"/>
                    <a:pt x="29595" y="743623"/>
                  </a:cubicBezTo>
                  <a:cubicBezTo>
                    <a:pt x="63806" y="743147"/>
                    <a:pt x="378514" y="736891"/>
                    <a:pt x="475128" y="733961"/>
                  </a:cubicBezTo>
                  <a:cubicBezTo>
                    <a:pt x="512506" y="732853"/>
                    <a:pt x="537927" y="743306"/>
                    <a:pt x="562476" y="772290"/>
                  </a:cubicBezTo>
                  <a:cubicBezTo>
                    <a:pt x="763781" y="1010024"/>
                    <a:pt x="967462" y="1245698"/>
                    <a:pt x="1167976" y="1484065"/>
                  </a:cubicBezTo>
                  <a:cubicBezTo>
                    <a:pt x="1202028" y="1524611"/>
                    <a:pt x="1236081" y="1542192"/>
                    <a:pt x="1290169" y="1541479"/>
                  </a:cubicBezTo>
                  <a:cubicBezTo>
                    <a:pt x="1838254" y="1534748"/>
                    <a:pt x="5533339" y="1496260"/>
                    <a:pt x="5771547" y="1498636"/>
                  </a:cubicBezTo>
                  <a:cubicBezTo>
                    <a:pt x="5795859" y="1494597"/>
                    <a:pt x="5795621" y="1476225"/>
                    <a:pt x="5795542" y="1457773"/>
                  </a:cubicBezTo>
                  <a:cubicBezTo>
                    <a:pt x="5794433" y="1250608"/>
                    <a:pt x="5809480" y="1043838"/>
                    <a:pt x="5816370" y="836752"/>
                  </a:cubicBezTo>
                  <a:close/>
                </a:path>
              </a:pathLst>
            </a:custGeom>
            <a:solidFill>
              <a:srgbClr val="C4E6FE"/>
            </a:solidFill>
            <a:ln w="7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grpSp>
          <p:nvGrpSpPr>
            <p:cNvPr id="2753" name="그래픽 76">
              <a:extLst>
                <a:ext uri="{FF2B5EF4-FFF2-40B4-BE49-F238E27FC236}">
                  <a16:creationId xmlns:a16="http://schemas.microsoft.com/office/drawing/2014/main" id="{F907F59E-FBAB-4B64-80AE-5B2585647B7F}"/>
                </a:ext>
              </a:extLst>
            </p:cNvPr>
            <p:cNvGrpSpPr/>
            <p:nvPr/>
          </p:nvGrpSpPr>
          <p:grpSpPr>
            <a:xfrm>
              <a:off x="2954941" y="1980372"/>
              <a:ext cx="508727" cy="426659"/>
              <a:chOff x="2954941" y="1980372"/>
              <a:chExt cx="508727" cy="426659"/>
            </a:xfrm>
            <a:solidFill>
              <a:srgbClr val="FEDFD1"/>
            </a:solidFill>
          </p:grpSpPr>
          <p:sp>
            <p:nvSpPr>
              <p:cNvPr id="2756" name="자유형: 도형 2755">
                <a:extLst>
                  <a:ext uri="{FF2B5EF4-FFF2-40B4-BE49-F238E27FC236}">
                    <a16:creationId xmlns:a16="http://schemas.microsoft.com/office/drawing/2014/main" id="{A402D67F-E196-4EB2-9B7A-AC9CF9EBB8BA}"/>
                  </a:ext>
                </a:extLst>
              </p:cNvPr>
              <p:cNvSpPr/>
              <p:nvPr/>
            </p:nvSpPr>
            <p:spPr>
              <a:xfrm>
                <a:off x="3460104" y="2260368"/>
                <a:ext cx="3563" cy="3326"/>
              </a:xfrm>
              <a:custGeom>
                <a:avLst/>
                <a:gdLst>
                  <a:gd name="connsiteX0" fmla="*/ 0 w 3563"/>
                  <a:gd name="connsiteY0" fmla="*/ 0 h 3326"/>
                  <a:gd name="connsiteX1" fmla="*/ 3564 w 3563"/>
                  <a:gd name="connsiteY1" fmla="*/ 3326 h 3326"/>
                  <a:gd name="connsiteX2" fmla="*/ 0 w 3563"/>
                  <a:gd name="connsiteY2" fmla="*/ 0 h 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563" h="3326">
                    <a:moveTo>
                      <a:pt x="0" y="0"/>
                    </a:moveTo>
                    <a:cubicBezTo>
                      <a:pt x="1188" y="1109"/>
                      <a:pt x="2376" y="2217"/>
                      <a:pt x="3564" y="3326"/>
                    </a:cubicBezTo>
                    <a:cubicBezTo>
                      <a:pt x="2693" y="1980"/>
                      <a:pt x="1584" y="871"/>
                      <a:pt x="0" y="0"/>
                    </a:cubicBezTo>
                    <a:close/>
                  </a:path>
                </a:pathLst>
              </a:custGeom>
              <a:solidFill>
                <a:srgbClr val="FEDFD1"/>
              </a:solidFill>
              <a:ln w="79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757" name="자유형: 도형 2756">
                <a:extLst>
                  <a:ext uri="{FF2B5EF4-FFF2-40B4-BE49-F238E27FC236}">
                    <a16:creationId xmlns:a16="http://schemas.microsoft.com/office/drawing/2014/main" id="{066467A3-BD6E-4BDD-957A-07611FB5F925}"/>
                  </a:ext>
                </a:extLst>
              </p:cNvPr>
              <p:cNvSpPr/>
              <p:nvPr/>
            </p:nvSpPr>
            <p:spPr>
              <a:xfrm>
                <a:off x="2954941" y="1980372"/>
                <a:ext cx="507438" cy="425075"/>
              </a:xfrm>
              <a:custGeom>
                <a:avLst/>
                <a:gdLst>
                  <a:gd name="connsiteX0" fmla="*/ 505085 w 507438"/>
                  <a:gd name="connsiteY0" fmla="*/ 279917 h 425075"/>
                  <a:gd name="connsiteX1" fmla="*/ 505085 w 507438"/>
                  <a:gd name="connsiteY1" fmla="*/ 279917 h 425075"/>
                  <a:gd name="connsiteX2" fmla="*/ 476892 w 507438"/>
                  <a:gd name="connsiteY2" fmla="*/ 248953 h 425075"/>
                  <a:gd name="connsiteX3" fmla="*/ 327378 w 507438"/>
                  <a:gd name="connsiteY3" fmla="*/ 171345 h 425075"/>
                  <a:gd name="connsiteX4" fmla="*/ 201860 w 507438"/>
                  <a:gd name="connsiteY4" fmla="*/ 99756 h 425075"/>
                  <a:gd name="connsiteX5" fmla="*/ 172638 w 507438"/>
                  <a:gd name="connsiteY5" fmla="*/ 59289 h 425075"/>
                  <a:gd name="connsiteX6" fmla="*/ 116491 w 507438"/>
                  <a:gd name="connsiteY6" fmla="*/ 608 h 425075"/>
                  <a:gd name="connsiteX7" fmla="*/ 21540 w 507438"/>
                  <a:gd name="connsiteY7" fmla="*/ 9556 h 425075"/>
                  <a:gd name="connsiteX8" fmla="*/ 0 w 507438"/>
                  <a:gd name="connsiteY8" fmla="*/ 19851 h 425075"/>
                  <a:gd name="connsiteX9" fmla="*/ 206849 w 507438"/>
                  <a:gd name="connsiteY9" fmla="*/ 194390 h 425075"/>
                  <a:gd name="connsiteX10" fmla="*/ 481644 w 507438"/>
                  <a:gd name="connsiteY10" fmla="*/ 425075 h 425075"/>
                  <a:gd name="connsiteX11" fmla="*/ 505085 w 507438"/>
                  <a:gd name="connsiteY11" fmla="*/ 279917 h 425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07438" h="425075">
                    <a:moveTo>
                      <a:pt x="505085" y="279917"/>
                    </a:moveTo>
                    <a:cubicBezTo>
                      <a:pt x="505085" y="279917"/>
                      <a:pt x="505085" y="279838"/>
                      <a:pt x="505085" y="279917"/>
                    </a:cubicBezTo>
                    <a:cubicBezTo>
                      <a:pt x="495661" y="269543"/>
                      <a:pt x="486237" y="259248"/>
                      <a:pt x="476892" y="248953"/>
                    </a:cubicBezTo>
                    <a:cubicBezTo>
                      <a:pt x="423200" y="230422"/>
                      <a:pt x="375131" y="203180"/>
                      <a:pt x="327378" y="171345"/>
                    </a:cubicBezTo>
                    <a:cubicBezTo>
                      <a:pt x="288099" y="145133"/>
                      <a:pt x="253017" y="104903"/>
                      <a:pt x="201860" y="99756"/>
                    </a:cubicBezTo>
                    <a:cubicBezTo>
                      <a:pt x="172955" y="96826"/>
                      <a:pt x="166857" y="86768"/>
                      <a:pt x="172638" y="59289"/>
                    </a:cubicBezTo>
                    <a:cubicBezTo>
                      <a:pt x="181903" y="15258"/>
                      <a:pt x="160442" y="-3748"/>
                      <a:pt x="116491" y="608"/>
                    </a:cubicBezTo>
                    <a:cubicBezTo>
                      <a:pt x="84893" y="3775"/>
                      <a:pt x="53217" y="6547"/>
                      <a:pt x="21540" y="9556"/>
                    </a:cubicBezTo>
                    <a:cubicBezTo>
                      <a:pt x="14334" y="12962"/>
                      <a:pt x="7206" y="16446"/>
                      <a:pt x="0" y="19851"/>
                    </a:cubicBezTo>
                    <a:cubicBezTo>
                      <a:pt x="68976" y="78057"/>
                      <a:pt x="137714" y="136421"/>
                      <a:pt x="206849" y="194390"/>
                    </a:cubicBezTo>
                    <a:cubicBezTo>
                      <a:pt x="295623" y="268830"/>
                      <a:pt x="392553" y="350714"/>
                      <a:pt x="481644" y="425075"/>
                    </a:cubicBezTo>
                    <a:cubicBezTo>
                      <a:pt x="487742" y="378907"/>
                      <a:pt x="515617" y="327986"/>
                      <a:pt x="505085" y="279917"/>
                    </a:cubicBezTo>
                    <a:close/>
                  </a:path>
                </a:pathLst>
              </a:custGeom>
              <a:solidFill>
                <a:srgbClr val="FEDFD1"/>
              </a:solidFill>
              <a:ln w="79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758" name="자유형: 도형 2757">
                <a:extLst>
                  <a:ext uri="{FF2B5EF4-FFF2-40B4-BE49-F238E27FC236}">
                    <a16:creationId xmlns:a16="http://schemas.microsoft.com/office/drawing/2014/main" id="{1B562A87-C186-4A14-9303-B15B31D33CA8}"/>
                  </a:ext>
                </a:extLst>
              </p:cNvPr>
              <p:cNvSpPr/>
              <p:nvPr/>
            </p:nvSpPr>
            <p:spPr>
              <a:xfrm>
                <a:off x="3437693" y="2404814"/>
                <a:ext cx="1742" cy="2217"/>
              </a:xfrm>
              <a:custGeom>
                <a:avLst/>
                <a:gdLst>
                  <a:gd name="connsiteX0" fmla="*/ 0 w 1742"/>
                  <a:gd name="connsiteY0" fmla="*/ 1425 h 2217"/>
                  <a:gd name="connsiteX1" fmla="*/ 950 w 1742"/>
                  <a:gd name="connsiteY1" fmla="*/ 2217 h 2217"/>
                  <a:gd name="connsiteX2" fmla="*/ 1742 w 1742"/>
                  <a:gd name="connsiteY2" fmla="*/ 0 h 2217"/>
                  <a:gd name="connsiteX3" fmla="*/ 0 w 1742"/>
                  <a:gd name="connsiteY3" fmla="*/ 1425 h 22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42" h="2217">
                    <a:moveTo>
                      <a:pt x="0" y="1425"/>
                    </a:moveTo>
                    <a:cubicBezTo>
                      <a:pt x="317" y="1663"/>
                      <a:pt x="633" y="1980"/>
                      <a:pt x="950" y="2217"/>
                    </a:cubicBezTo>
                    <a:cubicBezTo>
                      <a:pt x="1267" y="1425"/>
                      <a:pt x="1505" y="713"/>
                      <a:pt x="1742" y="0"/>
                    </a:cubicBezTo>
                    <a:cubicBezTo>
                      <a:pt x="1188" y="554"/>
                      <a:pt x="554" y="1029"/>
                      <a:pt x="0" y="1425"/>
                    </a:cubicBezTo>
                    <a:close/>
                  </a:path>
                </a:pathLst>
              </a:custGeom>
              <a:solidFill>
                <a:srgbClr val="FEDFD1"/>
              </a:solidFill>
              <a:ln w="79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sp>
          <p:nvSpPr>
            <p:cNvPr id="2754" name="자유형: 도형 2753">
              <a:extLst>
                <a:ext uri="{FF2B5EF4-FFF2-40B4-BE49-F238E27FC236}">
                  <a16:creationId xmlns:a16="http://schemas.microsoft.com/office/drawing/2014/main" id="{1273B0C3-3F88-416D-B4FF-1ADB3FF08C36}"/>
                </a:ext>
              </a:extLst>
            </p:cNvPr>
            <p:cNvSpPr/>
            <p:nvPr/>
          </p:nvSpPr>
          <p:spPr>
            <a:xfrm>
              <a:off x="3433179" y="2130652"/>
              <a:ext cx="73410" cy="151503"/>
            </a:xfrm>
            <a:custGeom>
              <a:avLst/>
              <a:gdLst>
                <a:gd name="connsiteX0" fmla="*/ 40705 w 73410"/>
                <a:gd name="connsiteY0" fmla="*/ 0 h 151503"/>
                <a:gd name="connsiteX1" fmla="*/ 0 w 73410"/>
                <a:gd name="connsiteY1" fmla="*/ 100098 h 151503"/>
                <a:gd name="connsiteX2" fmla="*/ 50683 w 73410"/>
                <a:gd name="connsiteY2" fmla="*/ 151494 h 151503"/>
                <a:gd name="connsiteX3" fmla="*/ 73411 w 73410"/>
                <a:gd name="connsiteY3" fmla="*/ 64858 h 151503"/>
                <a:gd name="connsiteX4" fmla="*/ 40705 w 73410"/>
                <a:gd name="connsiteY4" fmla="*/ 0 h 151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410" h="151503">
                  <a:moveTo>
                    <a:pt x="40705" y="0"/>
                  </a:moveTo>
                  <a:cubicBezTo>
                    <a:pt x="40309" y="38962"/>
                    <a:pt x="28667" y="73094"/>
                    <a:pt x="0" y="100098"/>
                  </a:cubicBezTo>
                  <a:cubicBezTo>
                    <a:pt x="11324" y="112452"/>
                    <a:pt x="48782" y="152206"/>
                    <a:pt x="50683" y="151494"/>
                  </a:cubicBezTo>
                  <a:cubicBezTo>
                    <a:pt x="64304" y="124173"/>
                    <a:pt x="71669" y="95268"/>
                    <a:pt x="73411" y="64858"/>
                  </a:cubicBezTo>
                  <a:cubicBezTo>
                    <a:pt x="62482" y="43318"/>
                    <a:pt x="51554" y="21699"/>
                    <a:pt x="40705" y="0"/>
                  </a:cubicBezTo>
                  <a:close/>
                </a:path>
              </a:pathLst>
            </a:custGeom>
            <a:solidFill>
              <a:srgbClr val="8EBBFF"/>
            </a:solidFill>
            <a:ln w="7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55" name="자유형: 도형 2754">
              <a:extLst>
                <a:ext uri="{FF2B5EF4-FFF2-40B4-BE49-F238E27FC236}">
                  <a16:creationId xmlns:a16="http://schemas.microsoft.com/office/drawing/2014/main" id="{03A2D612-C2CF-442A-A39B-9F456680090B}"/>
                </a:ext>
              </a:extLst>
            </p:cNvPr>
            <p:cNvSpPr/>
            <p:nvPr/>
          </p:nvSpPr>
          <p:spPr>
            <a:xfrm>
              <a:off x="4298664" y="709000"/>
              <a:ext cx="336265" cy="2078467"/>
            </a:xfrm>
            <a:custGeom>
              <a:avLst/>
              <a:gdLst>
                <a:gd name="connsiteX0" fmla="*/ 336249 w 336265"/>
                <a:gd name="connsiteY0" fmla="*/ 44270 h 2078467"/>
                <a:gd name="connsiteX1" fmla="*/ 291743 w 336265"/>
                <a:gd name="connsiteY1" fmla="*/ 81 h 2078467"/>
                <a:gd name="connsiteX2" fmla="*/ 33895 w 336265"/>
                <a:gd name="connsiteY2" fmla="*/ 1586 h 2078467"/>
                <a:gd name="connsiteX3" fmla="*/ 1 w 336265"/>
                <a:gd name="connsiteY3" fmla="*/ 28274 h 2078467"/>
                <a:gd name="connsiteX4" fmla="*/ 714 w 336265"/>
                <a:gd name="connsiteY4" fmla="*/ 581348 h 2078467"/>
                <a:gd name="connsiteX5" fmla="*/ 12830 w 336265"/>
                <a:gd name="connsiteY5" fmla="*/ 595682 h 2078467"/>
                <a:gd name="connsiteX6" fmla="*/ 12830 w 336265"/>
                <a:gd name="connsiteY6" fmla="*/ 595682 h 2078467"/>
                <a:gd name="connsiteX7" fmla="*/ 12830 w 336265"/>
                <a:gd name="connsiteY7" fmla="*/ 595682 h 2078467"/>
                <a:gd name="connsiteX8" fmla="*/ 98832 w 336265"/>
                <a:gd name="connsiteY8" fmla="*/ 595682 h 2078467"/>
                <a:gd name="connsiteX9" fmla="*/ 166541 w 336265"/>
                <a:gd name="connsiteY9" fmla="*/ 659986 h 2078467"/>
                <a:gd name="connsiteX10" fmla="*/ 199089 w 336265"/>
                <a:gd name="connsiteY10" fmla="*/ 1102588 h 2078467"/>
                <a:gd name="connsiteX11" fmla="*/ 229023 w 336265"/>
                <a:gd name="connsiteY11" fmla="*/ 1539568 h 2078467"/>
                <a:gd name="connsiteX12" fmla="*/ 206612 w 336265"/>
                <a:gd name="connsiteY12" fmla="*/ 1737943 h 2078467"/>
                <a:gd name="connsiteX13" fmla="*/ 71986 w 336265"/>
                <a:gd name="connsiteY13" fmla="*/ 2070548 h 2078467"/>
                <a:gd name="connsiteX14" fmla="*/ 87825 w 336265"/>
                <a:gd name="connsiteY14" fmla="*/ 2078467 h 2078467"/>
                <a:gd name="connsiteX15" fmla="*/ 226093 w 336265"/>
                <a:gd name="connsiteY15" fmla="*/ 1743011 h 2078467"/>
                <a:gd name="connsiteX16" fmla="*/ 226093 w 336265"/>
                <a:gd name="connsiteY16" fmla="*/ 1743011 h 2078467"/>
                <a:gd name="connsiteX17" fmla="*/ 251831 w 336265"/>
                <a:gd name="connsiteY17" fmla="*/ 1391638 h 2078467"/>
                <a:gd name="connsiteX18" fmla="*/ 186260 w 336265"/>
                <a:gd name="connsiteY18" fmla="*/ 658244 h 2078467"/>
                <a:gd name="connsiteX19" fmla="*/ 238764 w 336265"/>
                <a:gd name="connsiteY19" fmla="*/ 596632 h 2078467"/>
                <a:gd name="connsiteX20" fmla="*/ 335378 w 336265"/>
                <a:gd name="connsiteY20" fmla="*/ 500652 h 2078467"/>
                <a:gd name="connsiteX21" fmla="*/ 336249 w 336265"/>
                <a:gd name="connsiteY21" fmla="*/ 44270 h 2078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36265" h="2078467">
                  <a:moveTo>
                    <a:pt x="336249" y="44270"/>
                  </a:moveTo>
                  <a:cubicBezTo>
                    <a:pt x="336724" y="8951"/>
                    <a:pt x="326905" y="-1027"/>
                    <a:pt x="291743" y="81"/>
                  </a:cubicBezTo>
                  <a:cubicBezTo>
                    <a:pt x="205900" y="2853"/>
                    <a:pt x="119897" y="1665"/>
                    <a:pt x="33895" y="1586"/>
                  </a:cubicBezTo>
                  <a:cubicBezTo>
                    <a:pt x="14731" y="1586"/>
                    <a:pt x="-157" y="715"/>
                    <a:pt x="1" y="28274"/>
                  </a:cubicBezTo>
                  <a:cubicBezTo>
                    <a:pt x="1031" y="212632"/>
                    <a:pt x="635" y="396990"/>
                    <a:pt x="714" y="581348"/>
                  </a:cubicBezTo>
                  <a:cubicBezTo>
                    <a:pt x="714" y="589268"/>
                    <a:pt x="4357" y="594653"/>
                    <a:pt x="12830" y="595682"/>
                  </a:cubicBezTo>
                  <a:cubicBezTo>
                    <a:pt x="12830" y="595682"/>
                    <a:pt x="12830" y="595682"/>
                    <a:pt x="12830" y="595682"/>
                  </a:cubicBezTo>
                  <a:cubicBezTo>
                    <a:pt x="12830" y="595682"/>
                    <a:pt x="12830" y="595682"/>
                    <a:pt x="12830" y="595682"/>
                  </a:cubicBezTo>
                  <a:cubicBezTo>
                    <a:pt x="41498" y="600196"/>
                    <a:pt x="70165" y="600275"/>
                    <a:pt x="98832" y="595682"/>
                  </a:cubicBezTo>
                  <a:cubicBezTo>
                    <a:pt x="145239" y="592119"/>
                    <a:pt x="164403" y="606848"/>
                    <a:pt x="166541" y="659986"/>
                  </a:cubicBezTo>
                  <a:cubicBezTo>
                    <a:pt x="172322" y="807678"/>
                    <a:pt x="191328" y="954579"/>
                    <a:pt x="199089" y="1102588"/>
                  </a:cubicBezTo>
                  <a:cubicBezTo>
                    <a:pt x="206692" y="1248222"/>
                    <a:pt x="236151" y="1392746"/>
                    <a:pt x="229023" y="1539568"/>
                  </a:cubicBezTo>
                  <a:cubicBezTo>
                    <a:pt x="226885" y="1583203"/>
                    <a:pt x="214532" y="1698347"/>
                    <a:pt x="206612" y="1737943"/>
                  </a:cubicBezTo>
                  <a:cubicBezTo>
                    <a:pt x="167016" y="1888407"/>
                    <a:pt x="87825" y="2023033"/>
                    <a:pt x="71986" y="2070548"/>
                  </a:cubicBezTo>
                  <a:cubicBezTo>
                    <a:pt x="75312" y="2073874"/>
                    <a:pt x="79906" y="2070548"/>
                    <a:pt x="87825" y="2078467"/>
                  </a:cubicBezTo>
                  <a:cubicBezTo>
                    <a:pt x="141437" y="1963006"/>
                    <a:pt x="186973" y="1864096"/>
                    <a:pt x="226093" y="1743011"/>
                  </a:cubicBezTo>
                  <a:cubicBezTo>
                    <a:pt x="226093" y="1743011"/>
                    <a:pt x="226093" y="1743011"/>
                    <a:pt x="226093" y="1743011"/>
                  </a:cubicBezTo>
                  <a:cubicBezTo>
                    <a:pt x="254127" y="1650832"/>
                    <a:pt x="256899" y="1451665"/>
                    <a:pt x="251831" y="1391638"/>
                  </a:cubicBezTo>
                  <a:cubicBezTo>
                    <a:pt x="230132" y="1147173"/>
                    <a:pt x="209147" y="902629"/>
                    <a:pt x="186260" y="658244"/>
                  </a:cubicBezTo>
                  <a:cubicBezTo>
                    <a:pt x="182300" y="616034"/>
                    <a:pt x="184280" y="593544"/>
                    <a:pt x="238764" y="596632"/>
                  </a:cubicBezTo>
                  <a:cubicBezTo>
                    <a:pt x="335220" y="602018"/>
                    <a:pt x="335378" y="597979"/>
                    <a:pt x="335378" y="500652"/>
                  </a:cubicBezTo>
                  <a:cubicBezTo>
                    <a:pt x="335378" y="348525"/>
                    <a:pt x="334269" y="196398"/>
                    <a:pt x="336249" y="44270"/>
                  </a:cubicBezTo>
                  <a:close/>
                </a:path>
              </a:pathLst>
            </a:custGeom>
            <a:solidFill>
              <a:srgbClr val="FE0000"/>
            </a:solidFill>
            <a:ln w="7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2759" name="Rectangle 27">
            <a:extLst>
              <a:ext uri="{FF2B5EF4-FFF2-40B4-BE49-F238E27FC236}">
                <a16:creationId xmlns:a16="http://schemas.microsoft.com/office/drawing/2014/main" id="{E3A5F891-3133-4D65-A56C-E76BB39FAC00}"/>
              </a:ext>
            </a:extLst>
          </p:cNvPr>
          <p:cNvSpPr/>
          <p:nvPr/>
        </p:nvSpPr>
        <p:spPr>
          <a:xfrm>
            <a:off x="7943603" y="1713382"/>
            <a:ext cx="66021" cy="36576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60" name="TextBox 2759">
            <a:extLst>
              <a:ext uri="{FF2B5EF4-FFF2-40B4-BE49-F238E27FC236}">
                <a16:creationId xmlns:a16="http://schemas.microsoft.com/office/drawing/2014/main" id="{B6E669A1-7272-42A5-8AE7-1B77C050688D}"/>
              </a:ext>
            </a:extLst>
          </p:cNvPr>
          <p:cNvSpPr txBox="1"/>
          <p:nvPr/>
        </p:nvSpPr>
        <p:spPr>
          <a:xfrm>
            <a:off x="8270724" y="1804854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Simple Portfolio Presentation</a:t>
            </a:r>
          </a:p>
        </p:txBody>
      </p:sp>
      <p:sp>
        <p:nvSpPr>
          <p:cNvPr id="2761" name="TextBox 2760">
            <a:extLst>
              <a:ext uri="{FF2B5EF4-FFF2-40B4-BE49-F238E27FC236}">
                <a16:creationId xmlns:a16="http://schemas.microsoft.com/office/drawing/2014/main" id="{77A47067-C32F-4E55-903F-5D5B3401F6FD}"/>
              </a:ext>
            </a:extLst>
          </p:cNvPr>
          <p:cNvSpPr txBox="1"/>
          <p:nvPr/>
        </p:nvSpPr>
        <p:spPr>
          <a:xfrm>
            <a:off x="8270724" y="2126971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Presentation</a:t>
            </a:r>
          </a:p>
        </p:txBody>
      </p:sp>
      <p:sp>
        <p:nvSpPr>
          <p:cNvPr id="2762" name="TextBox 2761">
            <a:extLst>
              <a:ext uri="{FF2B5EF4-FFF2-40B4-BE49-F238E27FC236}">
                <a16:creationId xmlns:a16="http://schemas.microsoft.com/office/drawing/2014/main" id="{C7EE3721-AFE2-4419-BE85-3089B9394E65}"/>
              </a:ext>
            </a:extLst>
          </p:cNvPr>
          <p:cNvSpPr txBox="1"/>
          <p:nvPr/>
        </p:nvSpPr>
        <p:spPr>
          <a:xfrm>
            <a:off x="8270724" y="3093322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Portfolio Presentation</a:t>
            </a:r>
          </a:p>
        </p:txBody>
      </p:sp>
      <p:sp>
        <p:nvSpPr>
          <p:cNvPr id="2763" name="TextBox 2762">
            <a:extLst>
              <a:ext uri="{FF2B5EF4-FFF2-40B4-BE49-F238E27FC236}">
                <a16:creationId xmlns:a16="http://schemas.microsoft.com/office/drawing/2014/main" id="{B099A9C0-35AC-469C-8530-726558245960}"/>
              </a:ext>
            </a:extLst>
          </p:cNvPr>
          <p:cNvSpPr txBox="1"/>
          <p:nvPr/>
        </p:nvSpPr>
        <p:spPr>
          <a:xfrm>
            <a:off x="8270724" y="2771205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Simple Portfolio</a:t>
            </a:r>
          </a:p>
        </p:txBody>
      </p:sp>
      <p:sp>
        <p:nvSpPr>
          <p:cNvPr id="2764" name="TextBox 2763">
            <a:extLst>
              <a:ext uri="{FF2B5EF4-FFF2-40B4-BE49-F238E27FC236}">
                <a16:creationId xmlns:a16="http://schemas.microsoft.com/office/drawing/2014/main" id="{13739DC3-36C2-49FA-81A6-BA4BA272950C}"/>
              </a:ext>
            </a:extLst>
          </p:cNvPr>
          <p:cNvSpPr txBox="1"/>
          <p:nvPr/>
        </p:nvSpPr>
        <p:spPr>
          <a:xfrm>
            <a:off x="8270724" y="2449088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Portfolio</a:t>
            </a:r>
          </a:p>
        </p:txBody>
      </p:sp>
      <p:sp>
        <p:nvSpPr>
          <p:cNvPr id="2765" name="TextBox 2764">
            <a:extLst>
              <a:ext uri="{FF2B5EF4-FFF2-40B4-BE49-F238E27FC236}">
                <a16:creationId xmlns:a16="http://schemas.microsoft.com/office/drawing/2014/main" id="{3D46FB5E-0F71-4406-B9D3-7742C1AF3DFB}"/>
              </a:ext>
            </a:extLst>
          </p:cNvPr>
          <p:cNvSpPr txBox="1"/>
          <p:nvPr/>
        </p:nvSpPr>
        <p:spPr>
          <a:xfrm>
            <a:off x="8270724" y="3415439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Presentation</a:t>
            </a:r>
          </a:p>
        </p:txBody>
      </p:sp>
      <p:sp>
        <p:nvSpPr>
          <p:cNvPr id="2766" name="TextBox 2765">
            <a:extLst>
              <a:ext uri="{FF2B5EF4-FFF2-40B4-BE49-F238E27FC236}">
                <a16:creationId xmlns:a16="http://schemas.microsoft.com/office/drawing/2014/main" id="{D5E8CC0A-899E-4F09-A5A6-2401625E7F2D}"/>
              </a:ext>
            </a:extLst>
          </p:cNvPr>
          <p:cNvSpPr txBox="1"/>
          <p:nvPr/>
        </p:nvSpPr>
        <p:spPr>
          <a:xfrm>
            <a:off x="8270724" y="4059673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Simple Portfolio</a:t>
            </a:r>
          </a:p>
        </p:txBody>
      </p:sp>
      <p:sp>
        <p:nvSpPr>
          <p:cNvPr id="2767" name="TextBox 2766">
            <a:extLst>
              <a:ext uri="{FF2B5EF4-FFF2-40B4-BE49-F238E27FC236}">
                <a16:creationId xmlns:a16="http://schemas.microsoft.com/office/drawing/2014/main" id="{3CB6C541-4047-4C51-B454-D46003FDB5AF}"/>
              </a:ext>
            </a:extLst>
          </p:cNvPr>
          <p:cNvSpPr txBox="1"/>
          <p:nvPr/>
        </p:nvSpPr>
        <p:spPr>
          <a:xfrm>
            <a:off x="8270724" y="3737556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Portfolio Presentation</a:t>
            </a:r>
          </a:p>
        </p:txBody>
      </p:sp>
      <p:sp>
        <p:nvSpPr>
          <p:cNvPr id="2768" name="Text Placeholder 17">
            <a:extLst>
              <a:ext uri="{FF2B5EF4-FFF2-40B4-BE49-F238E27FC236}">
                <a16:creationId xmlns:a16="http://schemas.microsoft.com/office/drawing/2014/main" id="{E24682C9-8F2E-425F-830E-7C23508FB7D4}"/>
              </a:ext>
            </a:extLst>
          </p:cNvPr>
          <p:cNvSpPr txBox="1">
            <a:spLocks/>
          </p:cNvSpPr>
          <p:nvPr/>
        </p:nvSpPr>
        <p:spPr>
          <a:xfrm>
            <a:off x="7670480" y="5795539"/>
            <a:ext cx="3722076" cy="411758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2000" dirty="0"/>
              <a:t>Donate Blood </a:t>
            </a:r>
            <a:r>
              <a:rPr lang="en-US" sz="2000"/>
              <a:t>Save Lives</a:t>
            </a:r>
            <a:endParaRPr lang="en-US" sz="2000" dirty="0"/>
          </a:p>
        </p:txBody>
      </p:sp>
      <p:sp>
        <p:nvSpPr>
          <p:cNvPr id="2769" name="TextBox 2768">
            <a:extLst>
              <a:ext uri="{FF2B5EF4-FFF2-40B4-BE49-F238E27FC236}">
                <a16:creationId xmlns:a16="http://schemas.microsoft.com/office/drawing/2014/main" id="{766EF2B9-C21A-474C-A550-F61216E43A55}"/>
              </a:ext>
            </a:extLst>
          </p:cNvPr>
          <p:cNvSpPr txBox="1"/>
          <p:nvPr/>
        </p:nvSpPr>
        <p:spPr>
          <a:xfrm>
            <a:off x="8270724" y="4381790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Presentation</a:t>
            </a:r>
          </a:p>
        </p:txBody>
      </p:sp>
      <p:sp>
        <p:nvSpPr>
          <p:cNvPr id="2770" name="TextBox 2769">
            <a:extLst>
              <a:ext uri="{FF2B5EF4-FFF2-40B4-BE49-F238E27FC236}">
                <a16:creationId xmlns:a16="http://schemas.microsoft.com/office/drawing/2014/main" id="{5B790185-CC50-4E65-B5DB-D41E33055678}"/>
              </a:ext>
            </a:extLst>
          </p:cNvPr>
          <p:cNvSpPr txBox="1"/>
          <p:nvPr/>
        </p:nvSpPr>
        <p:spPr>
          <a:xfrm>
            <a:off x="8270724" y="5026020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Simple Portfolio</a:t>
            </a:r>
          </a:p>
        </p:txBody>
      </p:sp>
      <p:sp>
        <p:nvSpPr>
          <p:cNvPr id="2771" name="TextBox 2770">
            <a:extLst>
              <a:ext uri="{FF2B5EF4-FFF2-40B4-BE49-F238E27FC236}">
                <a16:creationId xmlns:a16="http://schemas.microsoft.com/office/drawing/2014/main" id="{AEB27BFF-E852-4232-BDDB-DC383EBF62AC}"/>
              </a:ext>
            </a:extLst>
          </p:cNvPr>
          <p:cNvSpPr txBox="1"/>
          <p:nvPr/>
        </p:nvSpPr>
        <p:spPr>
          <a:xfrm>
            <a:off x="8270724" y="4703907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Portfolio Presentation</a:t>
            </a:r>
          </a:p>
        </p:txBody>
      </p:sp>
      <p:grpSp>
        <p:nvGrpSpPr>
          <p:cNvPr id="2772" name="Group 21">
            <a:extLst>
              <a:ext uri="{FF2B5EF4-FFF2-40B4-BE49-F238E27FC236}">
                <a16:creationId xmlns:a16="http://schemas.microsoft.com/office/drawing/2014/main" id="{A4E2618F-4663-40A5-A589-76FD35CFA70F}"/>
              </a:ext>
            </a:extLst>
          </p:cNvPr>
          <p:cNvGrpSpPr/>
          <p:nvPr/>
        </p:nvGrpSpPr>
        <p:grpSpPr>
          <a:xfrm>
            <a:off x="4627993" y="1878355"/>
            <a:ext cx="3248026" cy="646331"/>
            <a:chOff x="4981575" y="3429000"/>
            <a:chExt cx="3248026" cy="646331"/>
          </a:xfrm>
        </p:grpSpPr>
        <p:sp>
          <p:nvSpPr>
            <p:cNvPr id="2773" name="TextBox 2772">
              <a:extLst>
                <a:ext uri="{FF2B5EF4-FFF2-40B4-BE49-F238E27FC236}">
                  <a16:creationId xmlns:a16="http://schemas.microsoft.com/office/drawing/2014/main" id="{6B84FD28-966B-470C-A94C-2B1D6356DCD9}"/>
                </a:ext>
              </a:extLst>
            </p:cNvPr>
            <p:cNvSpPr txBox="1"/>
            <p:nvPr/>
          </p:nvSpPr>
          <p:spPr>
            <a:xfrm>
              <a:off x="4981575" y="3429000"/>
              <a:ext cx="13620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>
                  <a:solidFill>
                    <a:schemeClr val="accent3"/>
                  </a:solidFill>
                  <a:cs typeface="Arial" pitchFamily="34" charset="0"/>
                </a:rPr>
                <a:t>Your</a:t>
              </a:r>
            </a:p>
            <a:p>
              <a:r>
                <a:rPr lang="en-US" altLang="ko-KR" dirty="0">
                  <a:solidFill>
                    <a:schemeClr val="accent3"/>
                  </a:solidFill>
                  <a:cs typeface="Arial" pitchFamily="34" charset="0"/>
                </a:rPr>
                <a:t>Text Here</a:t>
              </a:r>
              <a:endParaRPr lang="ko-KR" altLang="en-US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2774" name="TextBox 2773">
              <a:extLst>
                <a:ext uri="{FF2B5EF4-FFF2-40B4-BE49-F238E27FC236}">
                  <a16:creationId xmlns:a16="http://schemas.microsoft.com/office/drawing/2014/main" id="{9CAB54C9-9CC0-4684-AE1A-64840BB9D7EE}"/>
                </a:ext>
              </a:extLst>
            </p:cNvPr>
            <p:cNvSpPr txBox="1"/>
            <p:nvPr/>
          </p:nvSpPr>
          <p:spPr>
            <a:xfrm>
              <a:off x="6248401" y="3429000"/>
              <a:ext cx="1981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  <a:r>
                <a:rPr lang="ko-KR" altLang="en-US" sz="1200" dirty="0">
                  <a:cs typeface="Arial" pitchFamily="34" charset="0"/>
                </a:rPr>
                <a:t>   </a:t>
              </a:r>
            </a:p>
          </p:txBody>
        </p:sp>
      </p:grpSp>
      <p:grpSp>
        <p:nvGrpSpPr>
          <p:cNvPr id="2775" name="Group 24">
            <a:extLst>
              <a:ext uri="{FF2B5EF4-FFF2-40B4-BE49-F238E27FC236}">
                <a16:creationId xmlns:a16="http://schemas.microsoft.com/office/drawing/2014/main" id="{FC1CAB19-BC8E-45F9-8EEE-FDF753BF3503}"/>
              </a:ext>
            </a:extLst>
          </p:cNvPr>
          <p:cNvGrpSpPr/>
          <p:nvPr/>
        </p:nvGrpSpPr>
        <p:grpSpPr>
          <a:xfrm>
            <a:off x="4627993" y="2820021"/>
            <a:ext cx="3248026" cy="646331"/>
            <a:chOff x="4981575" y="3429000"/>
            <a:chExt cx="3248026" cy="646331"/>
          </a:xfrm>
        </p:grpSpPr>
        <p:sp>
          <p:nvSpPr>
            <p:cNvPr id="2776" name="TextBox 2775">
              <a:extLst>
                <a:ext uri="{FF2B5EF4-FFF2-40B4-BE49-F238E27FC236}">
                  <a16:creationId xmlns:a16="http://schemas.microsoft.com/office/drawing/2014/main" id="{BF918F2A-8249-488D-8505-E4EF88CDC00C}"/>
                </a:ext>
              </a:extLst>
            </p:cNvPr>
            <p:cNvSpPr txBox="1"/>
            <p:nvPr/>
          </p:nvSpPr>
          <p:spPr>
            <a:xfrm>
              <a:off x="4981575" y="3429000"/>
              <a:ext cx="13620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>
                  <a:solidFill>
                    <a:schemeClr val="accent2"/>
                  </a:solidFill>
                  <a:cs typeface="Arial" pitchFamily="34" charset="0"/>
                </a:rPr>
                <a:t>Your</a:t>
              </a:r>
            </a:p>
            <a:p>
              <a:r>
                <a:rPr lang="en-US" altLang="ko-KR" dirty="0">
                  <a:solidFill>
                    <a:schemeClr val="accent2"/>
                  </a:solidFill>
                  <a:cs typeface="Arial" pitchFamily="34" charset="0"/>
                </a:rPr>
                <a:t>Text Here</a:t>
              </a:r>
              <a:endParaRPr lang="ko-KR" altLang="en-US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777" name="TextBox 2776">
              <a:extLst>
                <a:ext uri="{FF2B5EF4-FFF2-40B4-BE49-F238E27FC236}">
                  <a16:creationId xmlns:a16="http://schemas.microsoft.com/office/drawing/2014/main" id="{8B7208D0-F8BE-47D3-A2ED-ACAD0B40C5B3}"/>
                </a:ext>
              </a:extLst>
            </p:cNvPr>
            <p:cNvSpPr txBox="1"/>
            <p:nvPr/>
          </p:nvSpPr>
          <p:spPr>
            <a:xfrm>
              <a:off x="6248401" y="3429000"/>
              <a:ext cx="1981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  <a:r>
                <a:rPr lang="ko-KR" altLang="en-US" sz="1200" dirty="0">
                  <a:cs typeface="Arial" pitchFamily="34" charset="0"/>
                </a:rPr>
                <a:t>   </a:t>
              </a:r>
            </a:p>
          </p:txBody>
        </p:sp>
      </p:grpSp>
      <p:sp>
        <p:nvSpPr>
          <p:cNvPr id="2778" name="TextBox 2777">
            <a:extLst>
              <a:ext uri="{FF2B5EF4-FFF2-40B4-BE49-F238E27FC236}">
                <a16:creationId xmlns:a16="http://schemas.microsoft.com/office/drawing/2014/main" id="{98B813F4-E88F-4BEF-9B98-2FF4E59D1C1E}"/>
              </a:ext>
            </a:extLst>
          </p:cNvPr>
          <p:cNvSpPr txBox="1"/>
          <p:nvPr/>
        </p:nvSpPr>
        <p:spPr>
          <a:xfrm>
            <a:off x="989175" y="1744433"/>
            <a:ext cx="317385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400" dirty="0">
                <a:solidFill>
                  <a:schemeClr val="accent1"/>
                </a:solidFill>
                <a:cs typeface="Arial" pitchFamily="34" charset="0"/>
              </a:rPr>
              <a:t>ALLPPT</a:t>
            </a:r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Layout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C5D62"/>
      </a:accent1>
      <a:accent2>
        <a:srgbClr val="EDBE44"/>
      </a:accent2>
      <a:accent3>
        <a:srgbClr val="82B135"/>
      </a:accent3>
      <a:accent4>
        <a:srgbClr val="2781AB"/>
      </a:accent4>
      <a:accent5>
        <a:srgbClr val="634E85"/>
      </a:accent5>
      <a:accent6>
        <a:srgbClr val="4C5053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11281</TotalTime>
  <Words>71</Words>
  <Application>Microsoft Office PowerPoint</Application>
  <PresentationFormat>와이드스크린</PresentationFormat>
  <Paragraphs>22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63</cp:revision>
  <dcterms:created xsi:type="dcterms:W3CDTF">2018-02-18T19:39:47Z</dcterms:created>
  <dcterms:modified xsi:type="dcterms:W3CDTF">2024-02-21T18:13:58Z</dcterms:modified>
</cp:coreProperties>
</file>