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290487608145588E-2"/>
          <c:y val="5.7022637795275589E-2"/>
          <c:w val="0.83759195610226722"/>
          <c:h val="0.984375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E1CA-4E90-B5EB-96356E830585}"/>
              </c:ext>
            </c:extLst>
          </c:dPt>
          <c:dPt>
            <c:idx val="1"/>
            <c:bubble3D val="0"/>
            <c:spPr>
              <a:solidFill>
                <a:schemeClr val="accent4">
                  <a:lumMod val="75000"/>
                  <a:lumOff val="2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E1CA-4E90-B5EB-96356E83058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5-E1CA-4E90-B5EB-96356E830585}"/>
              </c:ext>
            </c:extLst>
          </c:dPt>
          <c:dPt>
            <c:idx val="3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7-E1CA-4E90-B5EB-96356E830585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35</c:v>
                </c:pt>
                <c:pt idx="1">
                  <c:v>25</c:v>
                </c:pt>
                <c:pt idx="2">
                  <c:v>20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1CA-4E90-B5EB-96356E8305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7"/>
        <c:holeSize val="5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242" name="막힌 원호 4241">
            <a:extLst>
              <a:ext uri="{FF2B5EF4-FFF2-40B4-BE49-F238E27FC236}">
                <a16:creationId xmlns:a16="http://schemas.microsoft.com/office/drawing/2014/main" id="{EE2AB0A1-2E04-4D34-91BA-184B8A027834}"/>
              </a:ext>
            </a:extLst>
          </p:cNvPr>
          <p:cNvSpPr/>
          <p:nvPr/>
        </p:nvSpPr>
        <p:spPr>
          <a:xfrm>
            <a:off x="700840" y="1641058"/>
            <a:ext cx="4690310" cy="4690310"/>
          </a:xfrm>
          <a:prstGeom prst="blockArc">
            <a:avLst>
              <a:gd name="adj1" fmla="val 1637593"/>
              <a:gd name="adj2" fmla="val 4193411"/>
              <a:gd name="adj3" fmla="val 2513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243" name="막힌 원호 4242">
            <a:extLst>
              <a:ext uri="{FF2B5EF4-FFF2-40B4-BE49-F238E27FC236}">
                <a16:creationId xmlns:a16="http://schemas.microsoft.com/office/drawing/2014/main" id="{4EC4530A-5868-4BBE-88EE-0C17CEE4F028}"/>
              </a:ext>
            </a:extLst>
          </p:cNvPr>
          <p:cNvSpPr/>
          <p:nvPr/>
        </p:nvSpPr>
        <p:spPr>
          <a:xfrm>
            <a:off x="700840" y="1641058"/>
            <a:ext cx="4690310" cy="4690310"/>
          </a:xfrm>
          <a:prstGeom prst="blockArc">
            <a:avLst>
              <a:gd name="adj1" fmla="val 20529321"/>
              <a:gd name="adj2" fmla="val 1496574"/>
              <a:gd name="adj3" fmla="val 23996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244" name="막힌 원호 4243">
            <a:extLst>
              <a:ext uri="{FF2B5EF4-FFF2-40B4-BE49-F238E27FC236}">
                <a16:creationId xmlns:a16="http://schemas.microsoft.com/office/drawing/2014/main" id="{5EC610DE-209B-4F93-9B90-6177455D2FD3}"/>
              </a:ext>
            </a:extLst>
          </p:cNvPr>
          <p:cNvSpPr/>
          <p:nvPr/>
        </p:nvSpPr>
        <p:spPr>
          <a:xfrm>
            <a:off x="700840" y="1641058"/>
            <a:ext cx="4690310" cy="4690310"/>
          </a:xfrm>
          <a:prstGeom prst="blockArc">
            <a:avLst>
              <a:gd name="adj1" fmla="val 17843698"/>
              <a:gd name="adj2" fmla="val 20421704"/>
              <a:gd name="adj3" fmla="val 22809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aphicFrame>
        <p:nvGraphicFramePr>
          <p:cNvPr id="4245" name="Chart 4">
            <a:extLst>
              <a:ext uri="{FF2B5EF4-FFF2-40B4-BE49-F238E27FC236}">
                <a16:creationId xmlns:a16="http://schemas.microsoft.com/office/drawing/2014/main" id="{BFE0858A-7698-4A37-9089-B0A28023CC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7509823"/>
              </p:ext>
            </p:extLst>
          </p:nvPr>
        </p:nvGraphicFramePr>
        <p:xfrm>
          <a:off x="1180334" y="2203840"/>
          <a:ext cx="3788303" cy="3544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246" name="TextBox 4245">
            <a:extLst>
              <a:ext uri="{FF2B5EF4-FFF2-40B4-BE49-F238E27FC236}">
                <a16:creationId xmlns:a16="http://schemas.microsoft.com/office/drawing/2014/main" id="{A4312A08-A463-4BE3-82FA-2CBB2A4385BD}"/>
              </a:ext>
            </a:extLst>
          </p:cNvPr>
          <p:cNvSpPr txBox="1"/>
          <p:nvPr/>
        </p:nvSpPr>
        <p:spPr>
          <a:xfrm>
            <a:off x="2179357" y="4909909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30%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247" name="TextBox 4246">
            <a:extLst>
              <a:ext uri="{FF2B5EF4-FFF2-40B4-BE49-F238E27FC236}">
                <a16:creationId xmlns:a16="http://schemas.microsoft.com/office/drawing/2014/main" id="{260BE73D-9BF7-4E95-9E6C-50479916E7BF}"/>
              </a:ext>
            </a:extLst>
          </p:cNvPr>
          <p:cNvSpPr txBox="1"/>
          <p:nvPr/>
        </p:nvSpPr>
        <p:spPr>
          <a:xfrm>
            <a:off x="1457400" y="3287809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248" name="TextBox 4247">
            <a:extLst>
              <a:ext uri="{FF2B5EF4-FFF2-40B4-BE49-F238E27FC236}">
                <a16:creationId xmlns:a16="http://schemas.microsoft.com/office/drawing/2014/main" id="{76FEFA17-1649-41C3-9BB9-CDA3AAC4DDF0}"/>
              </a:ext>
            </a:extLst>
          </p:cNvPr>
          <p:cNvSpPr txBox="1"/>
          <p:nvPr/>
        </p:nvSpPr>
        <p:spPr>
          <a:xfrm>
            <a:off x="2488466" y="2563646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10%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249" name="TextBox 4248">
            <a:extLst>
              <a:ext uri="{FF2B5EF4-FFF2-40B4-BE49-F238E27FC236}">
                <a16:creationId xmlns:a16="http://schemas.microsoft.com/office/drawing/2014/main" id="{C2AD8EFE-77CB-4BEE-93B4-3F73FE492E2B}"/>
              </a:ext>
            </a:extLst>
          </p:cNvPr>
          <p:cNvSpPr txBox="1"/>
          <p:nvPr/>
        </p:nvSpPr>
        <p:spPr>
          <a:xfrm>
            <a:off x="3845081" y="3755380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250" name="Rounded Rectangle 5">
            <a:extLst>
              <a:ext uri="{FF2B5EF4-FFF2-40B4-BE49-F238E27FC236}">
                <a16:creationId xmlns:a16="http://schemas.microsoft.com/office/drawing/2014/main" id="{42F2B111-6777-4982-A32E-936B2014F363}"/>
              </a:ext>
            </a:extLst>
          </p:cNvPr>
          <p:cNvSpPr/>
          <p:nvPr/>
        </p:nvSpPr>
        <p:spPr>
          <a:xfrm flipH="1">
            <a:off x="4278400" y="2597780"/>
            <a:ext cx="458186" cy="377976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251" name="Teardrop 1">
            <a:extLst>
              <a:ext uri="{FF2B5EF4-FFF2-40B4-BE49-F238E27FC236}">
                <a16:creationId xmlns:a16="http://schemas.microsoft.com/office/drawing/2014/main" id="{A8FFB82C-FCBE-4B9E-9FD0-F4A20D3EB224}"/>
              </a:ext>
            </a:extLst>
          </p:cNvPr>
          <p:cNvSpPr/>
          <p:nvPr/>
        </p:nvSpPr>
        <p:spPr>
          <a:xfrm rot="18805991">
            <a:off x="4156397" y="5185728"/>
            <a:ext cx="468495" cy="463608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252" name="Rectangle 130">
            <a:extLst>
              <a:ext uri="{FF2B5EF4-FFF2-40B4-BE49-F238E27FC236}">
                <a16:creationId xmlns:a16="http://schemas.microsoft.com/office/drawing/2014/main" id="{5EDB0031-A535-41BB-925D-6A79594BE7F5}"/>
              </a:ext>
            </a:extLst>
          </p:cNvPr>
          <p:cNvSpPr/>
          <p:nvPr/>
        </p:nvSpPr>
        <p:spPr>
          <a:xfrm>
            <a:off x="4784037" y="3820816"/>
            <a:ext cx="395856" cy="397650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4253" name="그룹 4252">
            <a:extLst>
              <a:ext uri="{FF2B5EF4-FFF2-40B4-BE49-F238E27FC236}">
                <a16:creationId xmlns:a16="http://schemas.microsoft.com/office/drawing/2014/main" id="{44F1F141-38C1-4C8C-BD81-1A6A5E1740D9}"/>
              </a:ext>
            </a:extLst>
          </p:cNvPr>
          <p:cNvGrpSpPr/>
          <p:nvPr/>
        </p:nvGrpSpPr>
        <p:grpSpPr>
          <a:xfrm>
            <a:off x="5271422" y="2176313"/>
            <a:ext cx="5629912" cy="830997"/>
            <a:chOff x="5861972" y="2176313"/>
            <a:chExt cx="5629912" cy="830997"/>
          </a:xfrm>
        </p:grpSpPr>
        <p:cxnSp>
          <p:nvCxnSpPr>
            <p:cNvPr id="4254" name="Straight Arrow Connector 28">
              <a:extLst>
                <a:ext uri="{FF2B5EF4-FFF2-40B4-BE49-F238E27FC236}">
                  <a16:creationId xmlns:a16="http://schemas.microsoft.com/office/drawing/2014/main" id="{06DD42FB-5790-4106-BDB2-151092D13E3B}"/>
                </a:ext>
              </a:extLst>
            </p:cNvPr>
            <p:cNvCxnSpPr>
              <a:cxnSpLocks/>
            </p:cNvCxnSpPr>
            <p:nvPr/>
          </p:nvCxnSpPr>
          <p:spPr>
            <a:xfrm>
              <a:off x="5861972" y="2591811"/>
              <a:ext cx="900000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55" name="TextBox 4254">
              <a:extLst>
                <a:ext uri="{FF2B5EF4-FFF2-40B4-BE49-F238E27FC236}">
                  <a16:creationId xmlns:a16="http://schemas.microsoft.com/office/drawing/2014/main" id="{B4930E41-A208-4353-993C-1D2DB38E99D8}"/>
                </a:ext>
              </a:extLst>
            </p:cNvPr>
            <p:cNvSpPr txBox="1"/>
            <p:nvPr/>
          </p:nvSpPr>
          <p:spPr>
            <a:xfrm>
              <a:off x="6864369" y="2330201"/>
              <a:ext cx="87895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1"/>
                  </a:solidFill>
                  <a:cs typeface="Arial" pitchFamily="34" charset="0"/>
                </a:rPr>
                <a:t>85</a:t>
              </a:r>
              <a:r>
                <a:rPr lang="en-US" altLang="ko-KR" b="1" dirty="0">
                  <a:solidFill>
                    <a:schemeClr val="accent1"/>
                  </a:solidFill>
                  <a:cs typeface="Arial" pitchFamily="34" charset="0"/>
                </a:rPr>
                <a:t>%</a:t>
              </a:r>
              <a:endParaRPr lang="ko-KR" altLang="en-US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4256" name="Text Placeholder 12">
              <a:extLst>
                <a:ext uri="{FF2B5EF4-FFF2-40B4-BE49-F238E27FC236}">
                  <a16:creationId xmlns:a16="http://schemas.microsoft.com/office/drawing/2014/main" id="{62B430A2-5DE5-42DB-A426-D0007F060C2C}"/>
                </a:ext>
              </a:extLst>
            </p:cNvPr>
            <p:cNvSpPr txBox="1">
              <a:spLocks/>
            </p:cNvSpPr>
            <p:nvPr/>
          </p:nvSpPr>
          <p:spPr>
            <a:xfrm>
              <a:off x="7826594" y="2358545"/>
              <a:ext cx="1500345" cy="466533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57" name="TextBox 4256">
              <a:extLst>
                <a:ext uri="{FF2B5EF4-FFF2-40B4-BE49-F238E27FC236}">
                  <a16:creationId xmlns:a16="http://schemas.microsoft.com/office/drawing/2014/main" id="{3EAC16D1-12AC-4FC7-B1C3-2141486E8BC0}"/>
                </a:ext>
              </a:extLst>
            </p:cNvPr>
            <p:cNvSpPr txBox="1"/>
            <p:nvPr/>
          </p:nvSpPr>
          <p:spPr>
            <a:xfrm>
              <a:off x="9460289" y="2176313"/>
              <a:ext cx="203159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4258" name="그룹 4257">
            <a:extLst>
              <a:ext uri="{FF2B5EF4-FFF2-40B4-BE49-F238E27FC236}">
                <a16:creationId xmlns:a16="http://schemas.microsoft.com/office/drawing/2014/main" id="{A7852812-9025-49B3-AC04-226579B402AB}"/>
              </a:ext>
            </a:extLst>
          </p:cNvPr>
          <p:cNvGrpSpPr/>
          <p:nvPr/>
        </p:nvGrpSpPr>
        <p:grpSpPr>
          <a:xfrm>
            <a:off x="6081047" y="3604142"/>
            <a:ext cx="5629912" cy="830997"/>
            <a:chOff x="5861972" y="3604142"/>
            <a:chExt cx="5629912" cy="830997"/>
          </a:xfrm>
        </p:grpSpPr>
        <p:cxnSp>
          <p:nvCxnSpPr>
            <p:cNvPr id="4259" name="Straight Arrow Connector 24">
              <a:extLst>
                <a:ext uri="{FF2B5EF4-FFF2-40B4-BE49-F238E27FC236}">
                  <a16:creationId xmlns:a16="http://schemas.microsoft.com/office/drawing/2014/main" id="{DC0A7F08-436D-44B3-A7D4-FACE9FD84966}"/>
                </a:ext>
              </a:extLst>
            </p:cNvPr>
            <p:cNvCxnSpPr>
              <a:cxnSpLocks/>
            </p:cNvCxnSpPr>
            <p:nvPr/>
          </p:nvCxnSpPr>
          <p:spPr>
            <a:xfrm>
              <a:off x="5861972" y="4017535"/>
              <a:ext cx="900000" cy="4210"/>
            </a:xfrm>
            <a:prstGeom prst="straightConnector1">
              <a:avLst/>
            </a:prstGeom>
            <a:ln w="38100">
              <a:solidFill>
                <a:schemeClr val="accent2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60" name="TextBox 4259">
              <a:extLst>
                <a:ext uri="{FF2B5EF4-FFF2-40B4-BE49-F238E27FC236}">
                  <a16:creationId xmlns:a16="http://schemas.microsoft.com/office/drawing/2014/main" id="{BDD4B630-5A7D-49B0-BDD5-779B96C6540B}"/>
                </a:ext>
              </a:extLst>
            </p:cNvPr>
            <p:cNvSpPr txBox="1"/>
            <p:nvPr/>
          </p:nvSpPr>
          <p:spPr>
            <a:xfrm>
              <a:off x="6864369" y="3758030"/>
              <a:ext cx="87895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2"/>
                  </a:solidFill>
                  <a:cs typeface="Arial" pitchFamily="34" charset="0"/>
                </a:rPr>
                <a:t>70</a:t>
              </a:r>
              <a:r>
                <a:rPr lang="en-US" altLang="ko-KR" b="1" dirty="0">
                  <a:solidFill>
                    <a:schemeClr val="accent2"/>
                  </a:solidFill>
                  <a:cs typeface="Arial" pitchFamily="34" charset="0"/>
                </a:rPr>
                <a:t>%</a:t>
              </a:r>
              <a:endParaRPr lang="ko-KR" altLang="en-US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4261" name="Text Placeholder 12">
              <a:extLst>
                <a:ext uri="{FF2B5EF4-FFF2-40B4-BE49-F238E27FC236}">
                  <a16:creationId xmlns:a16="http://schemas.microsoft.com/office/drawing/2014/main" id="{E25D7E03-CA1C-4206-85BF-EDAC77686DF4}"/>
                </a:ext>
              </a:extLst>
            </p:cNvPr>
            <p:cNvSpPr txBox="1">
              <a:spLocks/>
            </p:cNvSpPr>
            <p:nvPr/>
          </p:nvSpPr>
          <p:spPr>
            <a:xfrm>
              <a:off x="7826594" y="3786374"/>
              <a:ext cx="1500345" cy="466533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62" name="TextBox 4261">
              <a:extLst>
                <a:ext uri="{FF2B5EF4-FFF2-40B4-BE49-F238E27FC236}">
                  <a16:creationId xmlns:a16="http://schemas.microsoft.com/office/drawing/2014/main" id="{EE77E4D9-4C70-473A-9A4E-70027C86F384}"/>
                </a:ext>
              </a:extLst>
            </p:cNvPr>
            <p:cNvSpPr txBox="1"/>
            <p:nvPr/>
          </p:nvSpPr>
          <p:spPr>
            <a:xfrm>
              <a:off x="9460289" y="3604142"/>
              <a:ext cx="203159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4263" name="그룹 4262">
            <a:extLst>
              <a:ext uri="{FF2B5EF4-FFF2-40B4-BE49-F238E27FC236}">
                <a16:creationId xmlns:a16="http://schemas.microsoft.com/office/drawing/2014/main" id="{9F5B5371-0A86-4F43-961E-E54C5D33463A}"/>
              </a:ext>
            </a:extLst>
          </p:cNvPr>
          <p:cNvGrpSpPr/>
          <p:nvPr/>
        </p:nvGrpSpPr>
        <p:grpSpPr>
          <a:xfrm>
            <a:off x="5271422" y="5160603"/>
            <a:ext cx="5629912" cy="830997"/>
            <a:chOff x="5861972" y="5160603"/>
            <a:chExt cx="5629912" cy="830997"/>
          </a:xfrm>
        </p:grpSpPr>
        <p:cxnSp>
          <p:nvCxnSpPr>
            <p:cNvPr id="4264" name="Straight Arrow Connector 25">
              <a:extLst>
                <a:ext uri="{FF2B5EF4-FFF2-40B4-BE49-F238E27FC236}">
                  <a16:creationId xmlns:a16="http://schemas.microsoft.com/office/drawing/2014/main" id="{D0707DD1-E0FC-410C-9D63-57EE5FCE3661}"/>
                </a:ext>
              </a:extLst>
            </p:cNvPr>
            <p:cNvCxnSpPr>
              <a:cxnSpLocks/>
            </p:cNvCxnSpPr>
            <p:nvPr/>
          </p:nvCxnSpPr>
          <p:spPr>
            <a:xfrm>
              <a:off x="5861972" y="5576101"/>
              <a:ext cx="900000" cy="0"/>
            </a:xfrm>
            <a:prstGeom prst="straightConnector1">
              <a:avLst/>
            </a:prstGeom>
            <a:ln w="38100">
              <a:solidFill>
                <a:schemeClr val="accent3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65" name="TextBox 4264">
              <a:extLst>
                <a:ext uri="{FF2B5EF4-FFF2-40B4-BE49-F238E27FC236}">
                  <a16:creationId xmlns:a16="http://schemas.microsoft.com/office/drawing/2014/main" id="{998DB197-9F14-429C-A856-72A69980E1CE}"/>
                </a:ext>
              </a:extLst>
            </p:cNvPr>
            <p:cNvSpPr txBox="1"/>
            <p:nvPr/>
          </p:nvSpPr>
          <p:spPr>
            <a:xfrm>
              <a:off x="6864369" y="5314491"/>
              <a:ext cx="87895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3"/>
                  </a:solidFill>
                  <a:cs typeface="Arial" pitchFamily="34" charset="0"/>
                </a:rPr>
                <a:t>65</a:t>
              </a:r>
              <a:r>
                <a:rPr lang="en-US" altLang="ko-KR" b="1" dirty="0">
                  <a:solidFill>
                    <a:schemeClr val="accent3"/>
                  </a:solidFill>
                  <a:cs typeface="Arial" pitchFamily="34" charset="0"/>
                </a:rPr>
                <a:t>%</a:t>
              </a:r>
              <a:endParaRPr lang="ko-KR" altLang="en-US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4266" name="Text Placeholder 12">
              <a:extLst>
                <a:ext uri="{FF2B5EF4-FFF2-40B4-BE49-F238E27FC236}">
                  <a16:creationId xmlns:a16="http://schemas.microsoft.com/office/drawing/2014/main" id="{F8B069CE-C4CA-4434-BFC2-32D373CF0D60}"/>
                </a:ext>
              </a:extLst>
            </p:cNvPr>
            <p:cNvSpPr txBox="1">
              <a:spLocks/>
            </p:cNvSpPr>
            <p:nvPr/>
          </p:nvSpPr>
          <p:spPr>
            <a:xfrm>
              <a:off x="7826594" y="5342835"/>
              <a:ext cx="1500345" cy="466533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67" name="TextBox 4266">
              <a:extLst>
                <a:ext uri="{FF2B5EF4-FFF2-40B4-BE49-F238E27FC236}">
                  <a16:creationId xmlns:a16="http://schemas.microsoft.com/office/drawing/2014/main" id="{D70F25E5-0DC9-419C-99B0-51CFD57D6BE7}"/>
                </a:ext>
              </a:extLst>
            </p:cNvPr>
            <p:cNvSpPr txBox="1"/>
            <p:nvPr/>
          </p:nvSpPr>
          <p:spPr>
            <a:xfrm>
              <a:off x="9460289" y="5160603"/>
              <a:ext cx="203159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9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E62601"/>
      </a:accent1>
      <a:accent2>
        <a:srgbClr val="FBA200"/>
      </a:accent2>
      <a:accent3>
        <a:srgbClr val="07A398"/>
      </a:accent3>
      <a:accent4>
        <a:srgbClr val="0680C3"/>
      </a:accent4>
      <a:accent5>
        <a:srgbClr val="2C2F45"/>
      </a:accent5>
      <a:accent6>
        <a:srgbClr val="2C2F45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11333</TotalTime>
  <Words>94</Words>
  <Application>Microsoft Office PowerPoint</Application>
  <PresentationFormat>와이드스크린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91</cp:revision>
  <dcterms:created xsi:type="dcterms:W3CDTF">2018-02-18T19:39:47Z</dcterms:created>
  <dcterms:modified xsi:type="dcterms:W3CDTF">2024-02-21T19:06:33Z</dcterms:modified>
</cp:coreProperties>
</file>