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89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DCE81B6-5095-44FF-8036-73394A1442D9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455" name="그룹 1454">
            <a:extLst>
              <a:ext uri="{FF2B5EF4-FFF2-40B4-BE49-F238E27FC236}">
                <a16:creationId xmlns:a16="http://schemas.microsoft.com/office/drawing/2014/main" id="{795314DD-5EF1-4DB0-8F5B-C91B3E0A6203}"/>
              </a:ext>
            </a:extLst>
          </p:cNvPr>
          <p:cNvGrpSpPr/>
          <p:nvPr/>
        </p:nvGrpSpPr>
        <p:grpSpPr>
          <a:xfrm>
            <a:off x="4276563" y="2945213"/>
            <a:ext cx="2257172" cy="1798295"/>
            <a:chOff x="4763469" y="2983313"/>
            <a:chExt cx="2257172" cy="1798295"/>
          </a:xfrm>
        </p:grpSpPr>
        <p:sp>
          <p:nvSpPr>
            <p:cNvPr id="1456" name="Freeform: Shape 298">
              <a:extLst>
                <a:ext uri="{FF2B5EF4-FFF2-40B4-BE49-F238E27FC236}">
                  <a16:creationId xmlns:a16="http://schemas.microsoft.com/office/drawing/2014/main" id="{0C546391-C36F-422B-9866-AF5BA47A7BE4}"/>
                </a:ext>
              </a:extLst>
            </p:cNvPr>
            <p:cNvSpPr/>
            <p:nvPr/>
          </p:nvSpPr>
          <p:spPr>
            <a:xfrm>
              <a:off x="4816191" y="2983313"/>
              <a:ext cx="2130037" cy="1551632"/>
            </a:xfrm>
            <a:custGeom>
              <a:avLst/>
              <a:gdLst>
                <a:gd name="connsiteX0" fmla="*/ 2486558 w 2528232"/>
                <a:gd name="connsiteY0" fmla="*/ 193002 h 1841700"/>
                <a:gd name="connsiteX1" fmla="*/ 974368 w 2528232"/>
                <a:gd name="connsiteY1" fmla="*/ 193002 h 1841700"/>
                <a:gd name="connsiteX2" fmla="*/ 702888 w 2528232"/>
                <a:gd name="connsiteY2" fmla="*/ 0 h 1841700"/>
                <a:gd name="connsiteX3" fmla="*/ 126956 w 2528232"/>
                <a:gd name="connsiteY3" fmla="*/ 0 h 1841700"/>
                <a:gd name="connsiteX4" fmla="*/ 0 w 2528232"/>
                <a:gd name="connsiteY4" fmla="*/ 126956 h 1841700"/>
                <a:gd name="connsiteX5" fmla="*/ 0 w 2528232"/>
                <a:gd name="connsiteY5" fmla="*/ 250249 h 1841700"/>
                <a:gd name="connsiteX6" fmla="*/ 752 w 2528232"/>
                <a:gd name="connsiteY6" fmla="*/ 250249 h 1841700"/>
                <a:gd name="connsiteX7" fmla="*/ 80276 w 2528232"/>
                <a:gd name="connsiteY7" fmla="*/ 1798880 h 1841700"/>
                <a:gd name="connsiteX8" fmla="*/ 121951 w 2528232"/>
                <a:gd name="connsiteY8" fmla="*/ 1841701 h 1841700"/>
                <a:gd name="connsiteX9" fmla="*/ 2409422 w 2528232"/>
                <a:gd name="connsiteY9" fmla="*/ 1841701 h 1841700"/>
                <a:gd name="connsiteX10" fmla="*/ 2451097 w 2528232"/>
                <a:gd name="connsiteY10" fmla="*/ 1798880 h 1841700"/>
                <a:gd name="connsiteX11" fmla="*/ 2528233 w 2528232"/>
                <a:gd name="connsiteY11" fmla="*/ 235823 h 1841700"/>
                <a:gd name="connsiteX12" fmla="*/ 2486558 w 2528232"/>
                <a:gd name="connsiteY12" fmla="*/ 193002 h 1841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528232" h="1841700">
                  <a:moveTo>
                    <a:pt x="2486558" y="193002"/>
                  </a:moveTo>
                  <a:lnTo>
                    <a:pt x="974368" y="193002"/>
                  </a:lnTo>
                  <a:cubicBezTo>
                    <a:pt x="942310" y="82369"/>
                    <a:pt x="821405" y="0"/>
                    <a:pt x="702888" y="0"/>
                  </a:cubicBezTo>
                  <a:lnTo>
                    <a:pt x="126956" y="0"/>
                  </a:lnTo>
                  <a:cubicBezTo>
                    <a:pt x="56821" y="0"/>
                    <a:pt x="0" y="56854"/>
                    <a:pt x="0" y="126956"/>
                  </a:cubicBezTo>
                  <a:lnTo>
                    <a:pt x="0" y="250249"/>
                  </a:lnTo>
                  <a:lnTo>
                    <a:pt x="752" y="250249"/>
                  </a:lnTo>
                  <a:lnTo>
                    <a:pt x="80276" y="1798880"/>
                  </a:lnTo>
                  <a:cubicBezTo>
                    <a:pt x="80276" y="1822531"/>
                    <a:pt x="98922" y="1841701"/>
                    <a:pt x="121951" y="1841701"/>
                  </a:cubicBezTo>
                  <a:lnTo>
                    <a:pt x="2409422" y="1841701"/>
                  </a:lnTo>
                  <a:cubicBezTo>
                    <a:pt x="2432451" y="1841701"/>
                    <a:pt x="2451097" y="1822531"/>
                    <a:pt x="2451097" y="1798880"/>
                  </a:cubicBezTo>
                  <a:lnTo>
                    <a:pt x="2528233" y="235823"/>
                  </a:lnTo>
                  <a:cubicBezTo>
                    <a:pt x="2528233" y="212172"/>
                    <a:pt x="2509587" y="193002"/>
                    <a:pt x="2486558" y="193002"/>
                  </a:cubicBezTo>
                  <a:close/>
                </a:path>
              </a:pathLst>
            </a:custGeom>
            <a:solidFill>
              <a:schemeClr val="accent1"/>
            </a:solidFill>
            <a:ln w="32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57" name="Freeform: Shape 299">
              <a:extLst>
                <a:ext uri="{FF2B5EF4-FFF2-40B4-BE49-F238E27FC236}">
                  <a16:creationId xmlns:a16="http://schemas.microsoft.com/office/drawing/2014/main" id="{8C50B630-BD0D-4675-B762-4AB1F010D3F0}"/>
                </a:ext>
              </a:extLst>
            </p:cNvPr>
            <p:cNvSpPr/>
            <p:nvPr/>
          </p:nvSpPr>
          <p:spPr>
            <a:xfrm>
              <a:off x="4858027" y="3201726"/>
              <a:ext cx="2046337" cy="1277409"/>
            </a:xfrm>
            <a:custGeom>
              <a:avLst/>
              <a:gdLst>
                <a:gd name="connsiteX0" fmla="*/ 0 w 2428885"/>
                <a:gd name="connsiteY0" fmla="*/ 0 h 1516213"/>
                <a:gd name="connsiteX1" fmla="*/ 2428886 w 2428885"/>
                <a:gd name="connsiteY1" fmla="*/ 0 h 1516213"/>
                <a:gd name="connsiteX2" fmla="*/ 2428886 w 2428885"/>
                <a:gd name="connsiteY2" fmla="*/ 1516214 h 1516213"/>
                <a:gd name="connsiteX3" fmla="*/ 0 w 2428885"/>
                <a:gd name="connsiteY3" fmla="*/ 1516214 h 15162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28885" h="1516213">
                  <a:moveTo>
                    <a:pt x="0" y="0"/>
                  </a:moveTo>
                  <a:lnTo>
                    <a:pt x="2428886" y="0"/>
                  </a:lnTo>
                  <a:lnTo>
                    <a:pt x="2428886" y="1516214"/>
                  </a:lnTo>
                  <a:lnTo>
                    <a:pt x="0" y="1516214"/>
                  </a:lnTo>
                  <a:close/>
                </a:path>
              </a:pathLst>
            </a:custGeom>
            <a:solidFill>
              <a:srgbClr val="FFFFFF"/>
            </a:solidFill>
            <a:ln w="32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58" name="Freeform: Shape 300">
              <a:extLst>
                <a:ext uri="{FF2B5EF4-FFF2-40B4-BE49-F238E27FC236}">
                  <a16:creationId xmlns:a16="http://schemas.microsoft.com/office/drawing/2014/main" id="{6EAEE757-E61A-4A08-BF89-5DA6B5FFE05C}"/>
                </a:ext>
              </a:extLst>
            </p:cNvPr>
            <p:cNvSpPr/>
            <p:nvPr/>
          </p:nvSpPr>
          <p:spPr>
            <a:xfrm>
              <a:off x="4763469" y="3349173"/>
              <a:ext cx="2257172" cy="1432435"/>
            </a:xfrm>
            <a:custGeom>
              <a:avLst/>
              <a:gdLst>
                <a:gd name="connsiteX0" fmla="*/ 2553192 w 2679134"/>
                <a:gd name="connsiteY0" fmla="*/ 1700220 h 1700220"/>
                <a:gd name="connsiteX1" fmla="*/ 129213 w 2679134"/>
                <a:gd name="connsiteY1" fmla="*/ 1700220 h 1700220"/>
                <a:gd name="connsiteX2" fmla="*/ 85052 w 2679134"/>
                <a:gd name="connsiteY2" fmla="*/ 1656059 h 1700220"/>
                <a:gd name="connsiteX3" fmla="*/ 0 w 2679134"/>
                <a:gd name="connsiteY3" fmla="*/ 44162 h 1700220"/>
                <a:gd name="connsiteX4" fmla="*/ 44162 w 2679134"/>
                <a:gd name="connsiteY4" fmla="*/ 0 h 1700220"/>
                <a:gd name="connsiteX5" fmla="*/ 2634973 w 2679134"/>
                <a:gd name="connsiteY5" fmla="*/ 0 h 1700220"/>
                <a:gd name="connsiteX6" fmla="*/ 2679135 w 2679134"/>
                <a:gd name="connsiteY6" fmla="*/ 44162 h 1700220"/>
                <a:gd name="connsiteX7" fmla="*/ 2597354 w 2679134"/>
                <a:gd name="connsiteY7" fmla="*/ 1656059 h 1700220"/>
                <a:gd name="connsiteX8" fmla="*/ 2553192 w 2679134"/>
                <a:gd name="connsiteY8" fmla="*/ 1700220 h 1700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679134" h="1700220">
                  <a:moveTo>
                    <a:pt x="2553192" y="1700220"/>
                  </a:moveTo>
                  <a:lnTo>
                    <a:pt x="129213" y="1700220"/>
                  </a:lnTo>
                  <a:cubicBezTo>
                    <a:pt x="104810" y="1700220"/>
                    <a:pt x="85052" y="1680462"/>
                    <a:pt x="85052" y="1656059"/>
                  </a:cubicBezTo>
                  <a:lnTo>
                    <a:pt x="0" y="44162"/>
                  </a:lnTo>
                  <a:cubicBezTo>
                    <a:pt x="0" y="19758"/>
                    <a:pt x="19758" y="0"/>
                    <a:pt x="44162" y="0"/>
                  </a:cubicBezTo>
                  <a:lnTo>
                    <a:pt x="2634973" y="0"/>
                  </a:lnTo>
                  <a:cubicBezTo>
                    <a:pt x="2659376" y="0"/>
                    <a:pt x="2679135" y="19758"/>
                    <a:pt x="2679135" y="44162"/>
                  </a:cubicBezTo>
                  <a:lnTo>
                    <a:pt x="2597354" y="1656059"/>
                  </a:lnTo>
                  <a:cubicBezTo>
                    <a:pt x="2597354" y="1680462"/>
                    <a:pt x="2577596" y="1700220"/>
                    <a:pt x="2553192" y="1700220"/>
                  </a:cubicBezTo>
                  <a:close/>
                </a:path>
              </a:pathLst>
            </a:custGeom>
            <a:solidFill>
              <a:schemeClr val="accent1"/>
            </a:solidFill>
            <a:ln w="32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459" name="그룹 1458">
            <a:extLst>
              <a:ext uri="{FF2B5EF4-FFF2-40B4-BE49-F238E27FC236}">
                <a16:creationId xmlns:a16="http://schemas.microsoft.com/office/drawing/2014/main" id="{3D65B456-8B82-44A8-9FE9-4F7F77BE5778}"/>
              </a:ext>
            </a:extLst>
          </p:cNvPr>
          <p:cNvGrpSpPr/>
          <p:nvPr/>
        </p:nvGrpSpPr>
        <p:grpSpPr>
          <a:xfrm>
            <a:off x="7203689" y="1843499"/>
            <a:ext cx="1544536" cy="1230536"/>
            <a:chOff x="7944092" y="2582883"/>
            <a:chExt cx="2257172" cy="1798295"/>
          </a:xfrm>
        </p:grpSpPr>
        <p:sp>
          <p:nvSpPr>
            <p:cNvPr id="1460" name="Freeform: Shape 298">
              <a:extLst>
                <a:ext uri="{FF2B5EF4-FFF2-40B4-BE49-F238E27FC236}">
                  <a16:creationId xmlns:a16="http://schemas.microsoft.com/office/drawing/2014/main" id="{EA2150E8-C742-49DB-9A00-A11738AFB7DE}"/>
                </a:ext>
              </a:extLst>
            </p:cNvPr>
            <p:cNvSpPr/>
            <p:nvPr/>
          </p:nvSpPr>
          <p:spPr>
            <a:xfrm>
              <a:off x="7996814" y="2582883"/>
              <a:ext cx="2130037" cy="1551632"/>
            </a:xfrm>
            <a:custGeom>
              <a:avLst/>
              <a:gdLst>
                <a:gd name="connsiteX0" fmla="*/ 2486558 w 2528232"/>
                <a:gd name="connsiteY0" fmla="*/ 193002 h 1841700"/>
                <a:gd name="connsiteX1" fmla="*/ 974368 w 2528232"/>
                <a:gd name="connsiteY1" fmla="*/ 193002 h 1841700"/>
                <a:gd name="connsiteX2" fmla="*/ 702888 w 2528232"/>
                <a:gd name="connsiteY2" fmla="*/ 0 h 1841700"/>
                <a:gd name="connsiteX3" fmla="*/ 126956 w 2528232"/>
                <a:gd name="connsiteY3" fmla="*/ 0 h 1841700"/>
                <a:gd name="connsiteX4" fmla="*/ 0 w 2528232"/>
                <a:gd name="connsiteY4" fmla="*/ 126956 h 1841700"/>
                <a:gd name="connsiteX5" fmla="*/ 0 w 2528232"/>
                <a:gd name="connsiteY5" fmla="*/ 250249 h 1841700"/>
                <a:gd name="connsiteX6" fmla="*/ 752 w 2528232"/>
                <a:gd name="connsiteY6" fmla="*/ 250249 h 1841700"/>
                <a:gd name="connsiteX7" fmla="*/ 80276 w 2528232"/>
                <a:gd name="connsiteY7" fmla="*/ 1798880 h 1841700"/>
                <a:gd name="connsiteX8" fmla="*/ 121951 w 2528232"/>
                <a:gd name="connsiteY8" fmla="*/ 1841701 h 1841700"/>
                <a:gd name="connsiteX9" fmla="*/ 2409422 w 2528232"/>
                <a:gd name="connsiteY9" fmla="*/ 1841701 h 1841700"/>
                <a:gd name="connsiteX10" fmla="*/ 2451097 w 2528232"/>
                <a:gd name="connsiteY10" fmla="*/ 1798880 h 1841700"/>
                <a:gd name="connsiteX11" fmla="*/ 2528233 w 2528232"/>
                <a:gd name="connsiteY11" fmla="*/ 235823 h 1841700"/>
                <a:gd name="connsiteX12" fmla="*/ 2486558 w 2528232"/>
                <a:gd name="connsiteY12" fmla="*/ 193002 h 1841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528232" h="1841700">
                  <a:moveTo>
                    <a:pt x="2486558" y="193002"/>
                  </a:moveTo>
                  <a:lnTo>
                    <a:pt x="974368" y="193002"/>
                  </a:lnTo>
                  <a:cubicBezTo>
                    <a:pt x="942310" y="82369"/>
                    <a:pt x="821405" y="0"/>
                    <a:pt x="702888" y="0"/>
                  </a:cubicBezTo>
                  <a:lnTo>
                    <a:pt x="126956" y="0"/>
                  </a:lnTo>
                  <a:cubicBezTo>
                    <a:pt x="56821" y="0"/>
                    <a:pt x="0" y="56854"/>
                    <a:pt x="0" y="126956"/>
                  </a:cubicBezTo>
                  <a:lnTo>
                    <a:pt x="0" y="250249"/>
                  </a:lnTo>
                  <a:lnTo>
                    <a:pt x="752" y="250249"/>
                  </a:lnTo>
                  <a:lnTo>
                    <a:pt x="80276" y="1798880"/>
                  </a:lnTo>
                  <a:cubicBezTo>
                    <a:pt x="80276" y="1822531"/>
                    <a:pt x="98922" y="1841701"/>
                    <a:pt x="121951" y="1841701"/>
                  </a:cubicBezTo>
                  <a:lnTo>
                    <a:pt x="2409422" y="1841701"/>
                  </a:lnTo>
                  <a:cubicBezTo>
                    <a:pt x="2432451" y="1841701"/>
                    <a:pt x="2451097" y="1822531"/>
                    <a:pt x="2451097" y="1798880"/>
                  </a:cubicBezTo>
                  <a:lnTo>
                    <a:pt x="2528233" y="235823"/>
                  </a:lnTo>
                  <a:cubicBezTo>
                    <a:pt x="2528233" y="212172"/>
                    <a:pt x="2509587" y="193002"/>
                    <a:pt x="2486558" y="193002"/>
                  </a:cubicBezTo>
                  <a:close/>
                </a:path>
              </a:pathLst>
            </a:custGeom>
            <a:solidFill>
              <a:schemeClr val="accent3"/>
            </a:solidFill>
            <a:ln w="32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61" name="Freeform: Shape 299">
              <a:extLst>
                <a:ext uri="{FF2B5EF4-FFF2-40B4-BE49-F238E27FC236}">
                  <a16:creationId xmlns:a16="http://schemas.microsoft.com/office/drawing/2014/main" id="{50970099-1C6D-4C9D-AB02-9A56132E30FA}"/>
                </a:ext>
              </a:extLst>
            </p:cNvPr>
            <p:cNvSpPr/>
            <p:nvPr/>
          </p:nvSpPr>
          <p:spPr>
            <a:xfrm>
              <a:off x="8038650" y="2801296"/>
              <a:ext cx="2046337" cy="1277409"/>
            </a:xfrm>
            <a:custGeom>
              <a:avLst/>
              <a:gdLst>
                <a:gd name="connsiteX0" fmla="*/ 0 w 2428885"/>
                <a:gd name="connsiteY0" fmla="*/ 0 h 1516213"/>
                <a:gd name="connsiteX1" fmla="*/ 2428886 w 2428885"/>
                <a:gd name="connsiteY1" fmla="*/ 0 h 1516213"/>
                <a:gd name="connsiteX2" fmla="*/ 2428886 w 2428885"/>
                <a:gd name="connsiteY2" fmla="*/ 1516214 h 1516213"/>
                <a:gd name="connsiteX3" fmla="*/ 0 w 2428885"/>
                <a:gd name="connsiteY3" fmla="*/ 1516214 h 15162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28885" h="1516213">
                  <a:moveTo>
                    <a:pt x="0" y="0"/>
                  </a:moveTo>
                  <a:lnTo>
                    <a:pt x="2428886" y="0"/>
                  </a:lnTo>
                  <a:lnTo>
                    <a:pt x="2428886" y="1516214"/>
                  </a:lnTo>
                  <a:lnTo>
                    <a:pt x="0" y="1516214"/>
                  </a:lnTo>
                  <a:close/>
                </a:path>
              </a:pathLst>
            </a:custGeom>
            <a:solidFill>
              <a:srgbClr val="FFFFFF"/>
            </a:solidFill>
            <a:ln w="32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62" name="Freeform: Shape 300">
              <a:extLst>
                <a:ext uri="{FF2B5EF4-FFF2-40B4-BE49-F238E27FC236}">
                  <a16:creationId xmlns:a16="http://schemas.microsoft.com/office/drawing/2014/main" id="{66AEFB74-3D42-4659-800C-64A6AE971C39}"/>
                </a:ext>
              </a:extLst>
            </p:cNvPr>
            <p:cNvSpPr/>
            <p:nvPr/>
          </p:nvSpPr>
          <p:spPr>
            <a:xfrm>
              <a:off x="7944092" y="2948743"/>
              <a:ext cx="2257172" cy="1432435"/>
            </a:xfrm>
            <a:custGeom>
              <a:avLst/>
              <a:gdLst>
                <a:gd name="connsiteX0" fmla="*/ 2553192 w 2679134"/>
                <a:gd name="connsiteY0" fmla="*/ 1700220 h 1700220"/>
                <a:gd name="connsiteX1" fmla="*/ 129213 w 2679134"/>
                <a:gd name="connsiteY1" fmla="*/ 1700220 h 1700220"/>
                <a:gd name="connsiteX2" fmla="*/ 85052 w 2679134"/>
                <a:gd name="connsiteY2" fmla="*/ 1656059 h 1700220"/>
                <a:gd name="connsiteX3" fmla="*/ 0 w 2679134"/>
                <a:gd name="connsiteY3" fmla="*/ 44162 h 1700220"/>
                <a:gd name="connsiteX4" fmla="*/ 44162 w 2679134"/>
                <a:gd name="connsiteY4" fmla="*/ 0 h 1700220"/>
                <a:gd name="connsiteX5" fmla="*/ 2634973 w 2679134"/>
                <a:gd name="connsiteY5" fmla="*/ 0 h 1700220"/>
                <a:gd name="connsiteX6" fmla="*/ 2679135 w 2679134"/>
                <a:gd name="connsiteY6" fmla="*/ 44162 h 1700220"/>
                <a:gd name="connsiteX7" fmla="*/ 2597354 w 2679134"/>
                <a:gd name="connsiteY7" fmla="*/ 1656059 h 1700220"/>
                <a:gd name="connsiteX8" fmla="*/ 2553192 w 2679134"/>
                <a:gd name="connsiteY8" fmla="*/ 1700220 h 1700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679134" h="1700220">
                  <a:moveTo>
                    <a:pt x="2553192" y="1700220"/>
                  </a:moveTo>
                  <a:lnTo>
                    <a:pt x="129213" y="1700220"/>
                  </a:lnTo>
                  <a:cubicBezTo>
                    <a:pt x="104810" y="1700220"/>
                    <a:pt x="85052" y="1680462"/>
                    <a:pt x="85052" y="1656059"/>
                  </a:cubicBezTo>
                  <a:lnTo>
                    <a:pt x="0" y="44162"/>
                  </a:lnTo>
                  <a:cubicBezTo>
                    <a:pt x="0" y="19758"/>
                    <a:pt x="19758" y="0"/>
                    <a:pt x="44162" y="0"/>
                  </a:cubicBezTo>
                  <a:lnTo>
                    <a:pt x="2634973" y="0"/>
                  </a:lnTo>
                  <a:cubicBezTo>
                    <a:pt x="2659376" y="0"/>
                    <a:pt x="2679135" y="19758"/>
                    <a:pt x="2679135" y="44162"/>
                  </a:cubicBezTo>
                  <a:lnTo>
                    <a:pt x="2597354" y="1656059"/>
                  </a:lnTo>
                  <a:cubicBezTo>
                    <a:pt x="2597354" y="1680462"/>
                    <a:pt x="2577596" y="1700220"/>
                    <a:pt x="2553192" y="1700220"/>
                  </a:cubicBezTo>
                  <a:close/>
                </a:path>
              </a:pathLst>
            </a:custGeom>
            <a:solidFill>
              <a:schemeClr val="accent3"/>
            </a:solidFill>
            <a:ln w="32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463" name="그룹 1462">
            <a:extLst>
              <a:ext uri="{FF2B5EF4-FFF2-40B4-BE49-F238E27FC236}">
                <a16:creationId xmlns:a16="http://schemas.microsoft.com/office/drawing/2014/main" id="{560BA9FD-90E5-4806-AF9B-D8369101C1B2}"/>
              </a:ext>
            </a:extLst>
          </p:cNvPr>
          <p:cNvGrpSpPr/>
          <p:nvPr/>
        </p:nvGrpSpPr>
        <p:grpSpPr>
          <a:xfrm>
            <a:off x="8318170" y="3385831"/>
            <a:ext cx="1544536" cy="1230536"/>
            <a:chOff x="7944092" y="2582883"/>
            <a:chExt cx="2257172" cy="1798295"/>
          </a:xfrm>
        </p:grpSpPr>
        <p:sp>
          <p:nvSpPr>
            <p:cNvPr id="1464" name="Freeform: Shape 298">
              <a:extLst>
                <a:ext uri="{FF2B5EF4-FFF2-40B4-BE49-F238E27FC236}">
                  <a16:creationId xmlns:a16="http://schemas.microsoft.com/office/drawing/2014/main" id="{62DB65D9-96BA-4068-8148-6F23A442E9AB}"/>
                </a:ext>
              </a:extLst>
            </p:cNvPr>
            <p:cNvSpPr/>
            <p:nvPr/>
          </p:nvSpPr>
          <p:spPr>
            <a:xfrm>
              <a:off x="7996814" y="2582883"/>
              <a:ext cx="2130037" cy="1551632"/>
            </a:xfrm>
            <a:custGeom>
              <a:avLst/>
              <a:gdLst>
                <a:gd name="connsiteX0" fmla="*/ 2486558 w 2528232"/>
                <a:gd name="connsiteY0" fmla="*/ 193002 h 1841700"/>
                <a:gd name="connsiteX1" fmla="*/ 974368 w 2528232"/>
                <a:gd name="connsiteY1" fmla="*/ 193002 h 1841700"/>
                <a:gd name="connsiteX2" fmla="*/ 702888 w 2528232"/>
                <a:gd name="connsiteY2" fmla="*/ 0 h 1841700"/>
                <a:gd name="connsiteX3" fmla="*/ 126956 w 2528232"/>
                <a:gd name="connsiteY3" fmla="*/ 0 h 1841700"/>
                <a:gd name="connsiteX4" fmla="*/ 0 w 2528232"/>
                <a:gd name="connsiteY4" fmla="*/ 126956 h 1841700"/>
                <a:gd name="connsiteX5" fmla="*/ 0 w 2528232"/>
                <a:gd name="connsiteY5" fmla="*/ 250249 h 1841700"/>
                <a:gd name="connsiteX6" fmla="*/ 752 w 2528232"/>
                <a:gd name="connsiteY6" fmla="*/ 250249 h 1841700"/>
                <a:gd name="connsiteX7" fmla="*/ 80276 w 2528232"/>
                <a:gd name="connsiteY7" fmla="*/ 1798880 h 1841700"/>
                <a:gd name="connsiteX8" fmla="*/ 121951 w 2528232"/>
                <a:gd name="connsiteY8" fmla="*/ 1841701 h 1841700"/>
                <a:gd name="connsiteX9" fmla="*/ 2409422 w 2528232"/>
                <a:gd name="connsiteY9" fmla="*/ 1841701 h 1841700"/>
                <a:gd name="connsiteX10" fmla="*/ 2451097 w 2528232"/>
                <a:gd name="connsiteY10" fmla="*/ 1798880 h 1841700"/>
                <a:gd name="connsiteX11" fmla="*/ 2528233 w 2528232"/>
                <a:gd name="connsiteY11" fmla="*/ 235823 h 1841700"/>
                <a:gd name="connsiteX12" fmla="*/ 2486558 w 2528232"/>
                <a:gd name="connsiteY12" fmla="*/ 193002 h 1841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528232" h="1841700">
                  <a:moveTo>
                    <a:pt x="2486558" y="193002"/>
                  </a:moveTo>
                  <a:lnTo>
                    <a:pt x="974368" y="193002"/>
                  </a:lnTo>
                  <a:cubicBezTo>
                    <a:pt x="942310" y="82369"/>
                    <a:pt x="821405" y="0"/>
                    <a:pt x="702888" y="0"/>
                  </a:cubicBezTo>
                  <a:lnTo>
                    <a:pt x="126956" y="0"/>
                  </a:lnTo>
                  <a:cubicBezTo>
                    <a:pt x="56821" y="0"/>
                    <a:pt x="0" y="56854"/>
                    <a:pt x="0" y="126956"/>
                  </a:cubicBezTo>
                  <a:lnTo>
                    <a:pt x="0" y="250249"/>
                  </a:lnTo>
                  <a:lnTo>
                    <a:pt x="752" y="250249"/>
                  </a:lnTo>
                  <a:lnTo>
                    <a:pt x="80276" y="1798880"/>
                  </a:lnTo>
                  <a:cubicBezTo>
                    <a:pt x="80276" y="1822531"/>
                    <a:pt x="98922" y="1841701"/>
                    <a:pt x="121951" y="1841701"/>
                  </a:cubicBezTo>
                  <a:lnTo>
                    <a:pt x="2409422" y="1841701"/>
                  </a:lnTo>
                  <a:cubicBezTo>
                    <a:pt x="2432451" y="1841701"/>
                    <a:pt x="2451097" y="1822531"/>
                    <a:pt x="2451097" y="1798880"/>
                  </a:cubicBezTo>
                  <a:lnTo>
                    <a:pt x="2528233" y="235823"/>
                  </a:lnTo>
                  <a:cubicBezTo>
                    <a:pt x="2528233" y="212172"/>
                    <a:pt x="2509587" y="193002"/>
                    <a:pt x="2486558" y="193002"/>
                  </a:cubicBezTo>
                  <a:close/>
                </a:path>
              </a:pathLst>
            </a:custGeom>
            <a:solidFill>
              <a:schemeClr val="accent4"/>
            </a:solidFill>
            <a:ln w="32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65" name="Freeform: Shape 299">
              <a:extLst>
                <a:ext uri="{FF2B5EF4-FFF2-40B4-BE49-F238E27FC236}">
                  <a16:creationId xmlns:a16="http://schemas.microsoft.com/office/drawing/2014/main" id="{23EADE4D-9626-424F-8146-F0ACDAA02FE8}"/>
                </a:ext>
              </a:extLst>
            </p:cNvPr>
            <p:cNvSpPr/>
            <p:nvPr/>
          </p:nvSpPr>
          <p:spPr>
            <a:xfrm>
              <a:off x="8038650" y="2801296"/>
              <a:ext cx="2046337" cy="1277409"/>
            </a:xfrm>
            <a:custGeom>
              <a:avLst/>
              <a:gdLst>
                <a:gd name="connsiteX0" fmla="*/ 0 w 2428885"/>
                <a:gd name="connsiteY0" fmla="*/ 0 h 1516213"/>
                <a:gd name="connsiteX1" fmla="*/ 2428886 w 2428885"/>
                <a:gd name="connsiteY1" fmla="*/ 0 h 1516213"/>
                <a:gd name="connsiteX2" fmla="*/ 2428886 w 2428885"/>
                <a:gd name="connsiteY2" fmla="*/ 1516214 h 1516213"/>
                <a:gd name="connsiteX3" fmla="*/ 0 w 2428885"/>
                <a:gd name="connsiteY3" fmla="*/ 1516214 h 15162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28885" h="1516213">
                  <a:moveTo>
                    <a:pt x="0" y="0"/>
                  </a:moveTo>
                  <a:lnTo>
                    <a:pt x="2428886" y="0"/>
                  </a:lnTo>
                  <a:lnTo>
                    <a:pt x="2428886" y="1516214"/>
                  </a:lnTo>
                  <a:lnTo>
                    <a:pt x="0" y="1516214"/>
                  </a:lnTo>
                  <a:close/>
                </a:path>
              </a:pathLst>
            </a:custGeom>
            <a:solidFill>
              <a:srgbClr val="FFFFFF"/>
            </a:solidFill>
            <a:ln w="32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66" name="Freeform: Shape 300">
              <a:extLst>
                <a:ext uri="{FF2B5EF4-FFF2-40B4-BE49-F238E27FC236}">
                  <a16:creationId xmlns:a16="http://schemas.microsoft.com/office/drawing/2014/main" id="{BA776131-95F0-425D-8420-7BB36F1E866A}"/>
                </a:ext>
              </a:extLst>
            </p:cNvPr>
            <p:cNvSpPr/>
            <p:nvPr/>
          </p:nvSpPr>
          <p:spPr>
            <a:xfrm>
              <a:off x="7944092" y="2948743"/>
              <a:ext cx="2257172" cy="1432435"/>
            </a:xfrm>
            <a:custGeom>
              <a:avLst/>
              <a:gdLst>
                <a:gd name="connsiteX0" fmla="*/ 2553192 w 2679134"/>
                <a:gd name="connsiteY0" fmla="*/ 1700220 h 1700220"/>
                <a:gd name="connsiteX1" fmla="*/ 129213 w 2679134"/>
                <a:gd name="connsiteY1" fmla="*/ 1700220 h 1700220"/>
                <a:gd name="connsiteX2" fmla="*/ 85052 w 2679134"/>
                <a:gd name="connsiteY2" fmla="*/ 1656059 h 1700220"/>
                <a:gd name="connsiteX3" fmla="*/ 0 w 2679134"/>
                <a:gd name="connsiteY3" fmla="*/ 44162 h 1700220"/>
                <a:gd name="connsiteX4" fmla="*/ 44162 w 2679134"/>
                <a:gd name="connsiteY4" fmla="*/ 0 h 1700220"/>
                <a:gd name="connsiteX5" fmla="*/ 2634973 w 2679134"/>
                <a:gd name="connsiteY5" fmla="*/ 0 h 1700220"/>
                <a:gd name="connsiteX6" fmla="*/ 2679135 w 2679134"/>
                <a:gd name="connsiteY6" fmla="*/ 44162 h 1700220"/>
                <a:gd name="connsiteX7" fmla="*/ 2597354 w 2679134"/>
                <a:gd name="connsiteY7" fmla="*/ 1656059 h 1700220"/>
                <a:gd name="connsiteX8" fmla="*/ 2553192 w 2679134"/>
                <a:gd name="connsiteY8" fmla="*/ 1700220 h 1700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679134" h="1700220">
                  <a:moveTo>
                    <a:pt x="2553192" y="1700220"/>
                  </a:moveTo>
                  <a:lnTo>
                    <a:pt x="129213" y="1700220"/>
                  </a:lnTo>
                  <a:cubicBezTo>
                    <a:pt x="104810" y="1700220"/>
                    <a:pt x="85052" y="1680462"/>
                    <a:pt x="85052" y="1656059"/>
                  </a:cubicBezTo>
                  <a:lnTo>
                    <a:pt x="0" y="44162"/>
                  </a:lnTo>
                  <a:cubicBezTo>
                    <a:pt x="0" y="19758"/>
                    <a:pt x="19758" y="0"/>
                    <a:pt x="44162" y="0"/>
                  </a:cubicBezTo>
                  <a:lnTo>
                    <a:pt x="2634973" y="0"/>
                  </a:lnTo>
                  <a:cubicBezTo>
                    <a:pt x="2659376" y="0"/>
                    <a:pt x="2679135" y="19758"/>
                    <a:pt x="2679135" y="44162"/>
                  </a:cubicBezTo>
                  <a:lnTo>
                    <a:pt x="2597354" y="1656059"/>
                  </a:lnTo>
                  <a:cubicBezTo>
                    <a:pt x="2597354" y="1680462"/>
                    <a:pt x="2577596" y="1700220"/>
                    <a:pt x="2553192" y="1700220"/>
                  </a:cubicBezTo>
                  <a:close/>
                </a:path>
              </a:pathLst>
            </a:custGeom>
            <a:solidFill>
              <a:schemeClr val="accent4"/>
            </a:solidFill>
            <a:ln w="32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467" name="그룹 1466">
            <a:extLst>
              <a:ext uri="{FF2B5EF4-FFF2-40B4-BE49-F238E27FC236}">
                <a16:creationId xmlns:a16="http://schemas.microsoft.com/office/drawing/2014/main" id="{B07C488E-2E1E-4539-A92E-83F4FF751E68}"/>
              </a:ext>
            </a:extLst>
          </p:cNvPr>
          <p:cNvGrpSpPr/>
          <p:nvPr/>
        </p:nvGrpSpPr>
        <p:grpSpPr>
          <a:xfrm>
            <a:off x="7428114" y="4928163"/>
            <a:ext cx="1544536" cy="1230536"/>
            <a:chOff x="7944092" y="2582883"/>
            <a:chExt cx="2257172" cy="1798295"/>
          </a:xfrm>
        </p:grpSpPr>
        <p:sp>
          <p:nvSpPr>
            <p:cNvPr id="1468" name="Freeform: Shape 298">
              <a:extLst>
                <a:ext uri="{FF2B5EF4-FFF2-40B4-BE49-F238E27FC236}">
                  <a16:creationId xmlns:a16="http://schemas.microsoft.com/office/drawing/2014/main" id="{5D497BEC-A4EA-46C1-9C54-45A95252BA84}"/>
                </a:ext>
              </a:extLst>
            </p:cNvPr>
            <p:cNvSpPr/>
            <p:nvPr/>
          </p:nvSpPr>
          <p:spPr>
            <a:xfrm>
              <a:off x="7996814" y="2582883"/>
              <a:ext cx="2130037" cy="1551632"/>
            </a:xfrm>
            <a:custGeom>
              <a:avLst/>
              <a:gdLst>
                <a:gd name="connsiteX0" fmla="*/ 2486558 w 2528232"/>
                <a:gd name="connsiteY0" fmla="*/ 193002 h 1841700"/>
                <a:gd name="connsiteX1" fmla="*/ 974368 w 2528232"/>
                <a:gd name="connsiteY1" fmla="*/ 193002 h 1841700"/>
                <a:gd name="connsiteX2" fmla="*/ 702888 w 2528232"/>
                <a:gd name="connsiteY2" fmla="*/ 0 h 1841700"/>
                <a:gd name="connsiteX3" fmla="*/ 126956 w 2528232"/>
                <a:gd name="connsiteY3" fmla="*/ 0 h 1841700"/>
                <a:gd name="connsiteX4" fmla="*/ 0 w 2528232"/>
                <a:gd name="connsiteY4" fmla="*/ 126956 h 1841700"/>
                <a:gd name="connsiteX5" fmla="*/ 0 w 2528232"/>
                <a:gd name="connsiteY5" fmla="*/ 250249 h 1841700"/>
                <a:gd name="connsiteX6" fmla="*/ 752 w 2528232"/>
                <a:gd name="connsiteY6" fmla="*/ 250249 h 1841700"/>
                <a:gd name="connsiteX7" fmla="*/ 80276 w 2528232"/>
                <a:gd name="connsiteY7" fmla="*/ 1798880 h 1841700"/>
                <a:gd name="connsiteX8" fmla="*/ 121951 w 2528232"/>
                <a:gd name="connsiteY8" fmla="*/ 1841701 h 1841700"/>
                <a:gd name="connsiteX9" fmla="*/ 2409422 w 2528232"/>
                <a:gd name="connsiteY9" fmla="*/ 1841701 h 1841700"/>
                <a:gd name="connsiteX10" fmla="*/ 2451097 w 2528232"/>
                <a:gd name="connsiteY10" fmla="*/ 1798880 h 1841700"/>
                <a:gd name="connsiteX11" fmla="*/ 2528233 w 2528232"/>
                <a:gd name="connsiteY11" fmla="*/ 235823 h 1841700"/>
                <a:gd name="connsiteX12" fmla="*/ 2486558 w 2528232"/>
                <a:gd name="connsiteY12" fmla="*/ 193002 h 1841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528232" h="1841700">
                  <a:moveTo>
                    <a:pt x="2486558" y="193002"/>
                  </a:moveTo>
                  <a:lnTo>
                    <a:pt x="974368" y="193002"/>
                  </a:lnTo>
                  <a:cubicBezTo>
                    <a:pt x="942310" y="82369"/>
                    <a:pt x="821405" y="0"/>
                    <a:pt x="702888" y="0"/>
                  </a:cubicBezTo>
                  <a:lnTo>
                    <a:pt x="126956" y="0"/>
                  </a:lnTo>
                  <a:cubicBezTo>
                    <a:pt x="56821" y="0"/>
                    <a:pt x="0" y="56854"/>
                    <a:pt x="0" y="126956"/>
                  </a:cubicBezTo>
                  <a:lnTo>
                    <a:pt x="0" y="250249"/>
                  </a:lnTo>
                  <a:lnTo>
                    <a:pt x="752" y="250249"/>
                  </a:lnTo>
                  <a:lnTo>
                    <a:pt x="80276" y="1798880"/>
                  </a:lnTo>
                  <a:cubicBezTo>
                    <a:pt x="80276" y="1822531"/>
                    <a:pt x="98922" y="1841701"/>
                    <a:pt x="121951" y="1841701"/>
                  </a:cubicBezTo>
                  <a:lnTo>
                    <a:pt x="2409422" y="1841701"/>
                  </a:lnTo>
                  <a:cubicBezTo>
                    <a:pt x="2432451" y="1841701"/>
                    <a:pt x="2451097" y="1822531"/>
                    <a:pt x="2451097" y="1798880"/>
                  </a:cubicBezTo>
                  <a:lnTo>
                    <a:pt x="2528233" y="235823"/>
                  </a:lnTo>
                  <a:cubicBezTo>
                    <a:pt x="2528233" y="212172"/>
                    <a:pt x="2509587" y="193002"/>
                    <a:pt x="2486558" y="193002"/>
                  </a:cubicBezTo>
                  <a:close/>
                </a:path>
              </a:pathLst>
            </a:custGeom>
            <a:solidFill>
              <a:schemeClr val="accent2"/>
            </a:solidFill>
            <a:ln w="32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69" name="Freeform: Shape 299">
              <a:extLst>
                <a:ext uri="{FF2B5EF4-FFF2-40B4-BE49-F238E27FC236}">
                  <a16:creationId xmlns:a16="http://schemas.microsoft.com/office/drawing/2014/main" id="{45D26451-1D0E-4147-A622-E45D6AF50BC9}"/>
                </a:ext>
              </a:extLst>
            </p:cNvPr>
            <p:cNvSpPr/>
            <p:nvPr/>
          </p:nvSpPr>
          <p:spPr>
            <a:xfrm>
              <a:off x="8038650" y="2801296"/>
              <a:ext cx="2046337" cy="1277409"/>
            </a:xfrm>
            <a:custGeom>
              <a:avLst/>
              <a:gdLst>
                <a:gd name="connsiteX0" fmla="*/ 0 w 2428885"/>
                <a:gd name="connsiteY0" fmla="*/ 0 h 1516213"/>
                <a:gd name="connsiteX1" fmla="*/ 2428886 w 2428885"/>
                <a:gd name="connsiteY1" fmla="*/ 0 h 1516213"/>
                <a:gd name="connsiteX2" fmla="*/ 2428886 w 2428885"/>
                <a:gd name="connsiteY2" fmla="*/ 1516214 h 1516213"/>
                <a:gd name="connsiteX3" fmla="*/ 0 w 2428885"/>
                <a:gd name="connsiteY3" fmla="*/ 1516214 h 15162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28885" h="1516213">
                  <a:moveTo>
                    <a:pt x="0" y="0"/>
                  </a:moveTo>
                  <a:lnTo>
                    <a:pt x="2428886" y="0"/>
                  </a:lnTo>
                  <a:lnTo>
                    <a:pt x="2428886" y="1516214"/>
                  </a:lnTo>
                  <a:lnTo>
                    <a:pt x="0" y="1516214"/>
                  </a:lnTo>
                  <a:close/>
                </a:path>
              </a:pathLst>
            </a:custGeom>
            <a:solidFill>
              <a:srgbClr val="FFFFFF"/>
            </a:solidFill>
            <a:ln w="32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70" name="Freeform: Shape 300">
              <a:extLst>
                <a:ext uri="{FF2B5EF4-FFF2-40B4-BE49-F238E27FC236}">
                  <a16:creationId xmlns:a16="http://schemas.microsoft.com/office/drawing/2014/main" id="{0DF7F8FA-08C3-4444-BBB3-5E9B2062415B}"/>
                </a:ext>
              </a:extLst>
            </p:cNvPr>
            <p:cNvSpPr/>
            <p:nvPr/>
          </p:nvSpPr>
          <p:spPr>
            <a:xfrm>
              <a:off x="7944092" y="2948743"/>
              <a:ext cx="2257172" cy="1432435"/>
            </a:xfrm>
            <a:custGeom>
              <a:avLst/>
              <a:gdLst>
                <a:gd name="connsiteX0" fmla="*/ 2553192 w 2679134"/>
                <a:gd name="connsiteY0" fmla="*/ 1700220 h 1700220"/>
                <a:gd name="connsiteX1" fmla="*/ 129213 w 2679134"/>
                <a:gd name="connsiteY1" fmla="*/ 1700220 h 1700220"/>
                <a:gd name="connsiteX2" fmla="*/ 85052 w 2679134"/>
                <a:gd name="connsiteY2" fmla="*/ 1656059 h 1700220"/>
                <a:gd name="connsiteX3" fmla="*/ 0 w 2679134"/>
                <a:gd name="connsiteY3" fmla="*/ 44162 h 1700220"/>
                <a:gd name="connsiteX4" fmla="*/ 44162 w 2679134"/>
                <a:gd name="connsiteY4" fmla="*/ 0 h 1700220"/>
                <a:gd name="connsiteX5" fmla="*/ 2634973 w 2679134"/>
                <a:gd name="connsiteY5" fmla="*/ 0 h 1700220"/>
                <a:gd name="connsiteX6" fmla="*/ 2679135 w 2679134"/>
                <a:gd name="connsiteY6" fmla="*/ 44162 h 1700220"/>
                <a:gd name="connsiteX7" fmla="*/ 2597354 w 2679134"/>
                <a:gd name="connsiteY7" fmla="*/ 1656059 h 1700220"/>
                <a:gd name="connsiteX8" fmla="*/ 2553192 w 2679134"/>
                <a:gd name="connsiteY8" fmla="*/ 1700220 h 1700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679134" h="1700220">
                  <a:moveTo>
                    <a:pt x="2553192" y="1700220"/>
                  </a:moveTo>
                  <a:lnTo>
                    <a:pt x="129213" y="1700220"/>
                  </a:lnTo>
                  <a:cubicBezTo>
                    <a:pt x="104810" y="1700220"/>
                    <a:pt x="85052" y="1680462"/>
                    <a:pt x="85052" y="1656059"/>
                  </a:cubicBezTo>
                  <a:lnTo>
                    <a:pt x="0" y="44162"/>
                  </a:lnTo>
                  <a:cubicBezTo>
                    <a:pt x="0" y="19758"/>
                    <a:pt x="19758" y="0"/>
                    <a:pt x="44162" y="0"/>
                  </a:cubicBezTo>
                  <a:lnTo>
                    <a:pt x="2634973" y="0"/>
                  </a:lnTo>
                  <a:cubicBezTo>
                    <a:pt x="2659376" y="0"/>
                    <a:pt x="2679135" y="19758"/>
                    <a:pt x="2679135" y="44162"/>
                  </a:cubicBezTo>
                  <a:lnTo>
                    <a:pt x="2597354" y="1656059"/>
                  </a:lnTo>
                  <a:cubicBezTo>
                    <a:pt x="2597354" y="1680462"/>
                    <a:pt x="2577596" y="1700220"/>
                    <a:pt x="2553192" y="1700220"/>
                  </a:cubicBezTo>
                  <a:close/>
                </a:path>
              </a:pathLst>
            </a:custGeom>
            <a:solidFill>
              <a:schemeClr val="accent2"/>
            </a:solidFill>
            <a:ln w="32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471" name="TextBox 1470">
            <a:extLst>
              <a:ext uri="{FF2B5EF4-FFF2-40B4-BE49-F238E27FC236}">
                <a16:creationId xmlns:a16="http://schemas.microsoft.com/office/drawing/2014/main" id="{A4C9336E-F231-4813-8A70-72634DB22EE3}"/>
              </a:ext>
            </a:extLst>
          </p:cNvPr>
          <p:cNvSpPr txBox="1"/>
          <p:nvPr/>
        </p:nvSpPr>
        <p:spPr>
          <a:xfrm>
            <a:off x="7299823" y="2424489"/>
            <a:ext cx="1352267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</a:rPr>
              <a:t>Content here</a:t>
            </a:r>
            <a:endParaRPr lang="ko-KR" altLang="en-US" sz="1400" b="1" dirty="0">
              <a:solidFill>
                <a:schemeClr val="bg1"/>
              </a:solidFill>
            </a:endParaRPr>
          </a:p>
        </p:txBody>
      </p:sp>
      <p:sp>
        <p:nvSpPr>
          <p:cNvPr id="1472" name="TextBox 1471">
            <a:extLst>
              <a:ext uri="{FF2B5EF4-FFF2-40B4-BE49-F238E27FC236}">
                <a16:creationId xmlns:a16="http://schemas.microsoft.com/office/drawing/2014/main" id="{56709318-32F3-49D9-A2D1-1089DEEAD85B}"/>
              </a:ext>
            </a:extLst>
          </p:cNvPr>
          <p:cNvSpPr txBox="1"/>
          <p:nvPr/>
        </p:nvSpPr>
        <p:spPr>
          <a:xfrm>
            <a:off x="8414304" y="3977580"/>
            <a:ext cx="1352267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</a:rPr>
              <a:t>Content here</a:t>
            </a:r>
            <a:endParaRPr lang="ko-KR" altLang="en-US" sz="1400" b="1" dirty="0">
              <a:solidFill>
                <a:schemeClr val="bg1"/>
              </a:solidFill>
            </a:endParaRPr>
          </a:p>
        </p:txBody>
      </p:sp>
      <p:sp>
        <p:nvSpPr>
          <p:cNvPr id="1473" name="TextBox 1472">
            <a:extLst>
              <a:ext uri="{FF2B5EF4-FFF2-40B4-BE49-F238E27FC236}">
                <a16:creationId xmlns:a16="http://schemas.microsoft.com/office/drawing/2014/main" id="{9C0F4B9F-6A83-4008-A406-C47CF6B56224}"/>
              </a:ext>
            </a:extLst>
          </p:cNvPr>
          <p:cNvSpPr txBox="1"/>
          <p:nvPr/>
        </p:nvSpPr>
        <p:spPr>
          <a:xfrm>
            <a:off x="7524249" y="5530671"/>
            <a:ext cx="1352267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</a:rPr>
              <a:t>Content here</a:t>
            </a:r>
            <a:endParaRPr lang="ko-KR" altLang="en-US" sz="1400" b="1" dirty="0">
              <a:solidFill>
                <a:schemeClr val="bg1"/>
              </a:solidFill>
            </a:endParaRPr>
          </a:p>
        </p:txBody>
      </p:sp>
      <p:sp>
        <p:nvSpPr>
          <p:cNvPr id="1474" name="TextBox 1473">
            <a:extLst>
              <a:ext uri="{FF2B5EF4-FFF2-40B4-BE49-F238E27FC236}">
                <a16:creationId xmlns:a16="http://schemas.microsoft.com/office/drawing/2014/main" id="{74308DEA-139A-451B-A42F-AB79B5EDC31D}"/>
              </a:ext>
            </a:extLst>
          </p:cNvPr>
          <p:cNvSpPr txBox="1"/>
          <p:nvPr/>
        </p:nvSpPr>
        <p:spPr>
          <a:xfrm>
            <a:off x="8990233" y="2319928"/>
            <a:ext cx="1838587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GB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L</a:t>
            </a: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OREM IPSUM DOLOR SIT AMET, </a:t>
            </a:r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475" name="TextBox 1474">
            <a:extLst>
              <a:ext uri="{FF2B5EF4-FFF2-40B4-BE49-F238E27FC236}">
                <a16:creationId xmlns:a16="http://schemas.microsoft.com/office/drawing/2014/main" id="{685E1FCC-4E9B-4F81-BDD9-1E55EC5D9A43}"/>
              </a:ext>
            </a:extLst>
          </p:cNvPr>
          <p:cNvSpPr txBox="1"/>
          <p:nvPr/>
        </p:nvSpPr>
        <p:spPr>
          <a:xfrm>
            <a:off x="10058139" y="3870531"/>
            <a:ext cx="1838587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GB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L</a:t>
            </a: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OREM IPSUM DOLOR SIT AMET, </a:t>
            </a:r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476" name="TextBox 1475">
            <a:extLst>
              <a:ext uri="{FF2B5EF4-FFF2-40B4-BE49-F238E27FC236}">
                <a16:creationId xmlns:a16="http://schemas.microsoft.com/office/drawing/2014/main" id="{E8BC471F-A6E3-4125-91AE-A3342E0CBBFC}"/>
              </a:ext>
            </a:extLst>
          </p:cNvPr>
          <p:cNvSpPr txBox="1"/>
          <p:nvPr/>
        </p:nvSpPr>
        <p:spPr>
          <a:xfrm>
            <a:off x="9190518" y="5421134"/>
            <a:ext cx="1838587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GB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L</a:t>
            </a: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OREM IPSUM DOLOR SIT AMET, </a:t>
            </a:r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1477" name="그룹 1476">
            <a:extLst>
              <a:ext uri="{FF2B5EF4-FFF2-40B4-BE49-F238E27FC236}">
                <a16:creationId xmlns:a16="http://schemas.microsoft.com/office/drawing/2014/main" id="{F3A94D0D-E28A-41D1-8F46-F4C035CE14BA}"/>
              </a:ext>
            </a:extLst>
          </p:cNvPr>
          <p:cNvGrpSpPr/>
          <p:nvPr/>
        </p:nvGrpSpPr>
        <p:grpSpPr>
          <a:xfrm>
            <a:off x="5893459" y="3562228"/>
            <a:ext cx="1048000" cy="1327017"/>
            <a:chOff x="6380365" y="3600328"/>
            <a:chExt cx="1048000" cy="1327017"/>
          </a:xfrm>
        </p:grpSpPr>
        <p:sp>
          <p:nvSpPr>
            <p:cNvPr id="1478" name="Freeform: Shape 301">
              <a:extLst>
                <a:ext uri="{FF2B5EF4-FFF2-40B4-BE49-F238E27FC236}">
                  <a16:creationId xmlns:a16="http://schemas.microsoft.com/office/drawing/2014/main" id="{DB6561F1-12E8-4CE4-9311-C591222D167E}"/>
                </a:ext>
              </a:extLst>
            </p:cNvPr>
            <p:cNvSpPr/>
            <p:nvPr/>
          </p:nvSpPr>
          <p:spPr>
            <a:xfrm>
              <a:off x="6380365" y="4108783"/>
              <a:ext cx="1048000" cy="818562"/>
            </a:xfrm>
            <a:custGeom>
              <a:avLst/>
              <a:gdLst>
                <a:gd name="connsiteX0" fmla="*/ 1137177 w 1243916"/>
                <a:gd name="connsiteY0" fmla="*/ 971587 h 971587"/>
                <a:gd name="connsiteX1" fmla="*/ 106740 w 1243916"/>
                <a:gd name="connsiteY1" fmla="*/ 971587 h 971587"/>
                <a:gd name="connsiteX2" fmla="*/ 0 w 1243916"/>
                <a:gd name="connsiteY2" fmla="*/ 864847 h 971587"/>
                <a:gd name="connsiteX3" fmla="*/ 0 w 1243916"/>
                <a:gd name="connsiteY3" fmla="*/ 106740 h 971587"/>
                <a:gd name="connsiteX4" fmla="*/ 106740 w 1243916"/>
                <a:gd name="connsiteY4" fmla="*/ 0 h 971587"/>
                <a:gd name="connsiteX5" fmla="*/ 1137177 w 1243916"/>
                <a:gd name="connsiteY5" fmla="*/ 0 h 971587"/>
                <a:gd name="connsiteX6" fmla="*/ 1243917 w 1243916"/>
                <a:gd name="connsiteY6" fmla="*/ 106740 h 971587"/>
                <a:gd name="connsiteX7" fmla="*/ 1243917 w 1243916"/>
                <a:gd name="connsiteY7" fmla="*/ 864847 h 971587"/>
                <a:gd name="connsiteX8" fmla="*/ 1137177 w 1243916"/>
                <a:gd name="connsiteY8" fmla="*/ 971587 h 9715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43916" h="971587">
                  <a:moveTo>
                    <a:pt x="1137177" y="971587"/>
                  </a:moveTo>
                  <a:lnTo>
                    <a:pt x="106740" y="971587"/>
                  </a:lnTo>
                  <a:cubicBezTo>
                    <a:pt x="47793" y="971587"/>
                    <a:pt x="0" y="923795"/>
                    <a:pt x="0" y="864847"/>
                  </a:cubicBezTo>
                  <a:lnTo>
                    <a:pt x="0" y="106740"/>
                  </a:lnTo>
                  <a:cubicBezTo>
                    <a:pt x="0" y="47793"/>
                    <a:pt x="47793" y="0"/>
                    <a:pt x="106740" y="0"/>
                  </a:cubicBezTo>
                  <a:lnTo>
                    <a:pt x="1137177" y="0"/>
                  </a:lnTo>
                  <a:cubicBezTo>
                    <a:pt x="1196124" y="0"/>
                    <a:pt x="1243917" y="47793"/>
                    <a:pt x="1243917" y="106740"/>
                  </a:cubicBezTo>
                  <a:lnTo>
                    <a:pt x="1243917" y="864847"/>
                  </a:lnTo>
                  <a:cubicBezTo>
                    <a:pt x="1243917" y="923795"/>
                    <a:pt x="1196124" y="971587"/>
                    <a:pt x="1137177" y="971587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32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79" name="Freeform: Shape 302">
              <a:extLst>
                <a:ext uri="{FF2B5EF4-FFF2-40B4-BE49-F238E27FC236}">
                  <a16:creationId xmlns:a16="http://schemas.microsoft.com/office/drawing/2014/main" id="{77AE3456-B1F7-4066-8474-633F911B6658}"/>
                </a:ext>
              </a:extLst>
            </p:cNvPr>
            <p:cNvSpPr/>
            <p:nvPr/>
          </p:nvSpPr>
          <p:spPr>
            <a:xfrm>
              <a:off x="6591214" y="3600328"/>
              <a:ext cx="626303" cy="508483"/>
            </a:xfrm>
            <a:custGeom>
              <a:avLst/>
              <a:gdLst>
                <a:gd name="connsiteX0" fmla="*/ 155711 w 743386"/>
                <a:gd name="connsiteY0" fmla="*/ 603541 h 603541"/>
                <a:gd name="connsiteX1" fmla="*/ 155711 w 743386"/>
                <a:gd name="connsiteY1" fmla="*/ 359933 h 603541"/>
                <a:gd name="connsiteX2" fmla="*/ 371709 w 743386"/>
                <a:gd name="connsiteY2" fmla="*/ 143934 h 603541"/>
                <a:gd name="connsiteX3" fmla="*/ 371709 w 743386"/>
                <a:gd name="connsiteY3" fmla="*/ 143934 h 603541"/>
                <a:gd name="connsiteX4" fmla="*/ 587709 w 743386"/>
                <a:gd name="connsiteY4" fmla="*/ 359933 h 603541"/>
                <a:gd name="connsiteX5" fmla="*/ 587709 w 743386"/>
                <a:gd name="connsiteY5" fmla="*/ 603541 h 603541"/>
                <a:gd name="connsiteX6" fmla="*/ 743386 w 743386"/>
                <a:gd name="connsiteY6" fmla="*/ 603541 h 603541"/>
                <a:gd name="connsiteX7" fmla="*/ 743386 w 743386"/>
                <a:gd name="connsiteY7" fmla="*/ 371677 h 603541"/>
                <a:gd name="connsiteX8" fmla="*/ 371677 w 743386"/>
                <a:gd name="connsiteY8" fmla="*/ 0 h 603541"/>
                <a:gd name="connsiteX9" fmla="*/ 371677 w 743386"/>
                <a:gd name="connsiteY9" fmla="*/ 0 h 603541"/>
                <a:gd name="connsiteX10" fmla="*/ 0 w 743386"/>
                <a:gd name="connsiteY10" fmla="*/ 371677 h 603541"/>
                <a:gd name="connsiteX11" fmla="*/ 0 w 743386"/>
                <a:gd name="connsiteY11" fmla="*/ 603541 h 603541"/>
                <a:gd name="connsiteX12" fmla="*/ 155711 w 743386"/>
                <a:gd name="connsiteY12" fmla="*/ 603541 h 6035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743386" h="603541">
                  <a:moveTo>
                    <a:pt x="155711" y="603541"/>
                  </a:moveTo>
                  <a:lnTo>
                    <a:pt x="155711" y="359933"/>
                  </a:lnTo>
                  <a:cubicBezTo>
                    <a:pt x="155711" y="241122"/>
                    <a:pt x="252899" y="143934"/>
                    <a:pt x="371709" y="143934"/>
                  </a:cubicBezTo>
                  <a:lnTo>
                    <a:pt x="371709" y="143934"/>
                  </a:lnTo>
                  <a:cubicBezTo>
                    <a:pt x="490520" y="143934"/>
                    <a:pt x="587709" y="241122"/>
                    <a:pt x="587709" y="359933"/>
                  </a:cubicBezTo>
                  <a:lnTo>
                    <a:pt x="587709" y="603541"/>
                  </a:lnTo>
                  <a:lnTo>
                    <a:pt x="743386" y="603541"/>
                  </a:lnTo>
                  <a:lnTo>
                    <a:pt x="743386" y="371677"/>
                  </a:lnTo>
                  <a:cubicBezTo>
                    <a:pt x="743386" y="167258"/>
                    <a:pt x="576128" y="0"/>
                    <a:pt x="371677" y="0"/>
                  </a:cubicBezTo>
                  <a:lnTo>
                    <a:pt x="371677" y="0"/>
                  </a:lnTo>
                  <a:cubicBezTo>
                    <a:pt x="167258" y="0"/>
                    <a:pt x="0" y="167258"/>
                    <a:pt x="0" y="371677"/>
                  </a:cubicBezTo>
                  <a:lnTo>
                    <a:pt x="0" y="603541"/>
                  </a:lnTo>
                  <a:lnTo>
                    <a:pt x="155711" y="603541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 w="32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80" name="자유형: 도형 1479">
              <a:extLst>
                <a:ext uri="{FF2B5EF4-FFF2-40B4-BE49-F238E27FC236}">
                  <a16:creationId xmlns:a16="http://schemas.microsoft.com/office/drawing/2014/main" id="{46C2A939-9C27-476E-8135-87E506EF9564}"/>
                </a:ext>
              </a:extLst>
            </p:cNvPr>
            <p:cNvSpPr/>
            <p:nvPr/>
          </p:nvSpPr>
          <p:spPr>
            <a:xfrm>
              <a:off x="6824911" y="4401629"/>
              <a:ext cx="158908" cy="259763"/>
            </a:xfrm>
            <a:custGeom>
              <a:avLst/>
              <a:gdLst>
                <a:gd name="connsiteX0" fmla="*/ 121323 w 242647"/>
                <a:gd name="connsiteY0" fmla="*/ 0 h 396650"/>
                <a:gd name="connsiteX1" fmla="*/ 227067 w 242647"/>
                <a:gd name="connsiteY1" fmla="*/ 105744 h 396650"/>
                <a:gd name="connsiteX2" fmla="*/ 196096 w 242647"/>
                <a:gd name="connsiteY2" fmla="*/ 180517 h 396650"/>
                <a:gd name="connsiteX3" fmla="*/ 173779 w 242647"/>
                <a:gd name="connsiteY3" fmla="*/ 195563 h 396650"/>
                <a:gd name="connsiteX4" fmla="*/ 242647 w 242647"/>
                <a:gd name="connsiteY4" fmla="*/ 396650 h 396650"/>
                <a:gd name="connsiteX5" fmla="*/ 0 w 242647"/>
                <a:gd name="connsiteY5" fmla="*/ 396650 h 396650"/>
                <a:gd name="connsiteX6" fmla="*/ 68868 w 242647"/>
                <a:gd name="connsiteY6" fmla="*/ 195563 h 396650"/>
                <a:gd name="connsiteX7" fmla="*/ 46551 w 242647"/>
                <a:gd name="connsiteY7" fmla="*/ 180517 h 396650"/>
                <a:gd name="connsiteX8" fmla="*/ 15579 w 242647"/>
                <a:gd name="connsiteY8" fmla="*/ 105744 h 396650"/>
                <a:gd name="connsiteX9" fmla="*/ 121323 w 242647"/>
                <a:gd name="connsiteY9" fmla="*/ 0 h 396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42647" h="396650">
                  <a:moveTo>
                    <a:pt x="121323" y="0"/>
                  </a:moveTo>
                  <a:cubicBezTo>
                    <a:pt x="179724" y="0"/>
                    <a:pt x="227067" y="47343"/>
                    <a:pt x="227067" y="105744"/>
                  </a:cubicBezTo>
                  <a:cubicBezTo>
                    <a:pt x="227067" y="134945"/>
                    <a:pt x="215231" y="161381"/>
                    <a:pt x="196096" y="180517"/>
                  </a:cubicBezTo>
                  <a:lnTo>
                    <a:pt x="173779" y="195563"/>
                  </a:lnTo>
                  <a:lnTo>
                    <a:pt x="242647" y="396650"/>
                  </a:lnTo>
                  <a:lnTo>
                    <a:pt x="0" y="396650"/>
                  </a:lnTo>
                  <a:lnTo>
                    <a:pt x="68868" y="195563"/>
                  </a:lnTo>
                  <a:lnTo>
                    <a:pt x="46551" y="180517"/>
                  </a:lnTo>
                  <a:cubicBezTo>
                    <a:pt x="27415" y="161381"/>
                    <a:pt x="15579" y="134945"/>
                    <a:pt x="15579" y="105744"/>
                  </a:cubicBezTo>
                  <a:cubicBezTo>
                    <a:pt x="15579" y="47343"/>
                    <a:pt x="62922" y="0"/>
                    <a:pt x="12132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</p:grpSp>
      <p:cxnSp>
        <p:nvCxnSpPr>
          <p:cNvPr id="1481" name="직선 화살표 연결선 1480">
            <a:extLst>
              <a:ext uri="{FF2B5EF4-FFF2-40B4-BE49-F238E27FC236}">
                <a16:creationId xmlns:a16="http://schemas.microsoft.com/office/drawing/2014/main" id="{DF1012D6-25BC-40CB-930F-FCCAC9EB46D9}"/>
              </a:ext>
            </a:extLst>
          </p:cNvPr>
          <p:cNvCxnSpPr>
            <a:cxnSpLocks/>
          </p:cNvCxnSpPr>
          <p:nvPr/>
        </p:nvCxnSpPr>
        <p:spPr>
          <a:xfrm flipV="1">
            <a:off x="6096000" y="2375160"/>
            <a:ext cx="990600" cy="439176"/>
          </a:xfrm>
          <a:prstGeom prst="straightConnector1">
            <a:avLst/>
          </a:prstGeom>
          <a:ln w="38100">
            <a:solidFill>
              <a:schemeClr val="accent3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2" name="직선 화살표 연결선 1481">
            <a:extLst>
              <a:ext uri="{FF2B5EF4-FFF2-40B4-BE49-F238E27FC236}">
                <a16:creationId xmlns:a16="http://schemas.microsoft.com/office/drawing/2014/main" id="{FEF55F44-BFFA-436C-8EFA-9D37527B712F}"/>
              </a:ext>
            </a:extLst>
          </p:cNvPr>
          <p:cNvCxnSpPr>
            <a:cxnSpLocks/>
          </p:cNvCxnSpPr>
          <p:nvPr/>
        </p:nvCxnSpPr>
        <p:spPr>
          <a:xfrm>
            <a:off x="6986713" y="3953158"/>
            <a:ext cx="1018304" cy="6089"/>
          </a:xfrm>
          <a:prstGeom prst="straightConnector1">
            <a:avLst/>
          </a:prstGeom>
          <a:ln w="38100">
            <a:solidFill>
              <a:schemeClr val="accent4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3" name="직선 화살표 연결선 1482">
            <a:extLst>
              <a:ext uri="{FF2B5EF4-FFF2-40B4-BE49-F238E27FC236}">
                <a16:creationId xmlns:a16="http://schemas.microsoft.com/office/drawing/2014/main" id="{0623621F-74D7-4C9D-8FE6-FEBA01D2F1A9}"/>
              </a:ext>
            </a:extLst>
          </p:cNvPr>
          <p:cNvCxnSpPr>
            <a:cxnSpLocks/>
          </p:cNvCxnSpPr>
          <p:nvPr/>
        </p:nvCxnSpPr>
        <p:spPr>
          <a:xfrm>
            <a:off x="6096000" y="5098068"/>
            <a:ext cx="990600" cy="439176"/>
          </a:xfrm>
          <a:prstGeom prst="straightConnector1">
            <a:avLst/>
          </a:prstGeom>
          <a:ln w="38100">
            <a:solidFill>
              <a:schemeClr val="accent2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84" name="그룹 1483">
            <a:extLst>
              <a:ext uri="{FF2B5EF4-FFF2-40B4-BE49-F238E27FC236}">
                <a16:creationId xmlns:a16="http://schemas.microsoft.com/office/drawing/2014/main" id="{2C93DCAF-2BC7-45CA-80CB-B3CDAF1DB5A2}"/>
              </a:ext>
            </a:extLst>
          </p:cNvPr>
          <p:cNvGrpSpPr/>
          <p:nvPr/>
        </p:nvGrpSpPr>
        <p:grpSpPr>
          <a:xfrm>
            <a:off x="653330" y="4199793"/>
            <a:ext cx="2753414" cy="1930375"/>
            <a:chOff x="1271802" y="2960374"/>
            <a:chExt cx="2753414" cy="1930375"/>
          </a:xfrm>
        </p:grpSpPr>
        <p:sp>
          <p:nvSpPr>
            <p:cNvPr id="1485" name="TextBox 1484">
              <a:extLst>
                <a:ext uri="{FF2B5EF4-FFF2-40B4-BE49-F238E27FC236}">
                  <a16:creationId xmlns:a16="http://schemas.microsoft.com/office/drawing/2014/main" id="{15366D5C-7104-41CF-B51C-4489079EB4BB}"/>
                </a:ext>
              </a:extLst>
            </p:cNvPr>
            <p:cNvSpPr txBox="1"/>
            <p:nvPr/>
          </p:nvSpPr>
          <p:spPr>
            <a:xfrm>
              <a:off x="1271803" y="2960374"/>
              <a:ext cx="2753413" cy="83099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GB" altLang="ko-KR" sz="1600" dirty="0">
                  <a:solidFill>
                    <a:schemeClr val="accent4"/>
                  </a:solidFill>
                  <a:cs typeface="Arial" pitchFamily="34" charset="0"/>
                </a:rPr>
                <a:t>L</a:t>
              </a:r>
              <a:r>
                <a:rPr lang="en-US" altLang="ko-KR" sz="1600" dirty="0">
                  <a:solidFill>
                    <a:schemeClr val="accent4"/>
                  </a:solidFill>
                  <a:cs typeface="Arial" pitchFamily="34" charset="0"/>
                </a:rPr>
                <a:t>OREM IPSUM DOLOR SIT AMET, CU USU AGAM INTEGRE IMPEDIT.</a:t>
              </a:r>
              <a:endParaRPr lang="ko-KR" altLang="en-US" sz="1600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  <p:sp>
          <p:nvSpPr>
            <p:cNvPr id="1486" name="TextBox 1485">
              <a:extLst>
                <a:ext uri="{FF2B5EF4-FFF2-40B4-BE49-F238E27FC236}">
                  <a16:creationId xmlns:a16="http://schemas.microsoft.com/office/drawing/2014/main" id="{09FDF8F2-3C42-4ED1-816D-D72CEAB9322A}"/>
                </a:ext>
              </a:extLst>
            </p:cNvPr>
            <p:cNvSpPr txBox="1"/>
            <p:nvPr/>
          </p:nvSpPr>
          <p:spPr>
            <a:xfrm>
              <a:off x="1271802" y="3875086"/>
              <a:ext cx="275341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Get a modern PowerPoint  Presentation that is beautifully designed.</a:t>
              </a:r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487" name="TextBox 1486">
            <a:extLst>
              <a:ext uri="{FF2B5EF4-FFF2-40B4-BE49-F238E27FC236}">
                <a16:creationId xmlns:a16="http://schemas.microsoft.com/office/drawing/2014/main" id="{A27D15F4-0D60-4F2C-B4C8-9D2069BB4C13}"/>
              </a:ext>
            </a:extLst>
          </p:cNvPr>
          <p:cNvSpPr txBox="1"/>
          <p:nvPr/>
        </p:nvSpPr>
        <p:spPr>
          <a:xfrm>
            <a:off x="681957" y="1652643"/>
            <a:ext cx="2672539" cy="156966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GB" altLang="ko-KR" sz="2400" dirty="0">
                <a:solidFill>
                  <a:schemeClr val="accent1"/>
                </a:solidFill>
                <a:cs typeface="Arial" pitchFamily="34" charset="0"/>
              </a:rPr>
              <a:t>ALLPPT </a:t>
            </a:r>
            <a:r>
              <a:rPr lang="en-GB" altLang="ko-KR" sz="2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Layout</a:t>
            </a:r>
          </a:p>
          <a:p>
            <a:r>
              <a:rPr lang="en-GB" altLang="ko-KR" sz="2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Clean </a:t>
            </a:r>
            <a:r>
              <a:rPr lang="en-GB" altLang="ko-KR" sz="2400" dirty="0">
                <a:solidFill>
                  <a:schemeClr val="accent1"/>
                </a:solidFill>
                <a:cs typeface="Arial" pitchFamily="34" charset="0"/>
              </a:rPr>
              <a:t>Text Slide </a:t>
            </a:r>
            <a:r>
              <a:rPr lang="en-GB" altLang="ko-KR" sz="2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for your Presentation</a:t>
            </a:r>
            <a:endParaRPr lang="ko-KR" altLang="en-US" sz="24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10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84CCC6"/>
      </a:accent1>
      <a:accent2>
        <a:srgbClr val="F8D45E"/>
      </a:accent2>
      <a:accent3>
        <a:srgbClr val="F27161"/>
      </a:accent3>
      <a:accent4>
        <a:srgbClr val="7CC8EC"/>
      </a:accent4>
      <a:accent5>
        <a:srgbClr val="525168"/>
      </a:accent5>
      <a:accent6>
        <a:srgbClr val="1A6BA5"/>
      </a:accent6>
      <a:hlink>
        <a:srgbClr val="FFFFFF"/>
      </a:hlink>
      <a:folHlink>
        <a:srgbClr val="00000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12484</TotalTime>
  <Words>95</Words>
  <Application>Microsoft Office PowerPoint</Application>
  <PresentationFormat>와이드스크린</PresentationFormat>
  <Paragraphs>13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97</cp:revision>
  <dcterms:created xsi:type="dcterms:W3CDTF">2018-02-18T19:39:47Z</dcterms:created>
  <dcterms:modified xsi:type="dcterms:W3CDTF">2022-10-25T03:43:02Z</dcterms:modified>
</cp:coreProperties>
</file>