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03" name="그룹 1902">
            <a:extLst>
              <a:ext uri="{FF2B5EF4-FFF2-40B4-BE49-F238E27FC236}">
                <a16:creationId xmlns:a16="http://schemas.microsoft.com/office/drawing/2014/main" id="{C7089E08-E992-46A8-A014-1F118485A0BC}"/>
              </a:ext>
            </a:extLst>
          </p:cNvPr>
          <p:cNvGrpSpPr/>
          <p:nvPr/>
        </p:nvGrpSpPr>
        <p:grpSpPr>
          <a:xfrm>
            <a:off x="-9524" y="2171700"/>
            <a:ext cx="12201525" cy="1435100"/>
            <a:chOff x="-9524" y="2533650"/>
            <a:chExt cx="12201525" cy="1435100"/>
          </a:xfrm>
        </p:grpSpPr>
        <p:sp>
          <p:nvSpPr>
            <p:cNvPr id="1904" name="자유형: 도형 1903">
              <a:extLst>
                <a:ext uri="{FF2B5EF4-FFF2-40B4-BE49-F238E27FC236}">
                  <a16:creationId xmlns:a16="http://schemas.microsoft.com/office/drawing/2014/main" id="{78C69655-E2C0-45F6-AA64-25FDCE9E9FA2}"/>
                </a:ext>
              </a:extLst>
            </p:cNvPr>
            <p:cNvSpPr/>
            <p:nvPr/>
          </p:nvSpPr>
          <p:spPr>
            <a:xfrm rot="16200000">
              <a:off x="171571" y="2647607"/>
              <a:ext cx="844997" cy="1207187"/>
            </a:xfrm>
            <a:custGeom>
              <a:avLst/>
              <a:gdLst>
                <a:gd name="connsiteX0" fmla="*/ 844997 w 844997"/>
                <a:gd name="connsiteY0" fmla="*/ 1057131 h 1207187"/>
                <a:gd name="connsiteX1" fmla="*/ 422499 w 844997"/>
                <a:gd name="connsiteY1" fmla="*/ 1207187 h 1207187"/>
                <a:gd name="connsiteX2" fmla="*/ 0 w 844997"/>
                <a:gd name="connsiteY2" fmla="*/ 1057131 h 1207187"/>
                <a:gd name="connsiteX3" fmla="*/ 260881 w 844997"/>
                <a:gd name="connsiteY3" fmla="*/ 523806 h 1207187"/>
                <a:gd name="connsiteX4" fmla="*/ 108125 w 844997"/>
                <a:gd name="connsiteY4" fmla="*/ 95103 h 1207187"/>
                <a:gd name="connsiteX5" fmla="*/ 9838 w 844997"/>
                <a:gd name="connsiteY5" fmla="*/ 0 h 1207187"/>
                <a:gd name="connsiteX6" fmla="*/ 835160 w 844997"/>
                <a:gd name="connsiteY6" fmla="*/ 0 h 1207187"/>
                <a:gd name="connsiteX7" fmla="*/ 736872 w 844997"/>
                <a:gd name="connsiteY7" fmla="*/ 95103 h 1207187"/>
                <a:gd name="connsiteX8" fmla="*/ 584115 w 844997"/>
                <a:gd name="connsiteY8" fmla="*/ 523806 h 1207187"/>
                <a:gd name="connsiteX9" fmla="*/ 844997 w 844997"/>
                <a:gd name="connsiteY9" fmla="*/ 1057131 h 1207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44997" h="1207187">
                  <a:moveTo>
                    <a:pt x="844997" y="1057131"/>
                  </a:moveTo>
                  <a:cubicBezTo>
                    <a:pt x="730300" y="1151960"/>
                    <a:pt x="582848" y="1207187"/>
                    <a:pt x="422499" y="1207187"/>
                  </a:cubicBezTo>
                  <a:cubicBezTo>
                    <a:pt x="262149" y="1207187"/>
                    <a:pt x="114698" y="1151960"/>
                    <a:pt x="0" y="1057131"/>
                  </a:cubicBezTo>
                  <a:cubicBezTo>
                    <a:pt x="159673" y="934309"/>
                    <a:pt x="260881" y="740877"/>
                    <a:pt x="260881" y="523806"/>
                  </a:cubicBezTo>
                  <a:cubicBezTo>
                    <a:pt x="260881" y="361003"/>
                    <a:pt x="203952" y="211496"/>
                    <a:pt x="108125" y="95103"/>
                  </a:cubicBezTo>
                  <a:lnTo>
                    <a:pt x="9838" y="0"/>
                  </a:lnTo>
                  <a:lnTo>
                    <a:pt x="835160" y="0"/>
                  </a:lnTo>
                  <a:lnTo>
                    <a:pt x="736872" y="95103"/>
                  </a:lnTo>
                  <a:cubicBezTo>
                    <a:pt x="641045" y="211496"/>
                    <a:pt x="584115" y="361003"/>
                    <a:pt x="584115" y="523806"/>
                  </a:cubicBezTo>
                  <a:cubicBezTo>
                    <a:pt x="584115" y="740877"/>
                    <a:pt x="685324" y="934309"/>
                    <a:pt x="844997" y="105713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/>
                </a:gs>
                <a:gs pos="100000">
                  <a:schemeClr val="accent5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700"/>
            </a:p>
          </p:txBody>
        </p:sp>
        <p:sp>
          <p:nvSpPr>
            <p:cNvPr id="1905" name="자유형: 도형 1904">
              <a:extLst>
                <a:ext uri="{FF2B5EF4-FFF2-40B4-BE49-F238E27FC236}">
                  <a16:creationId xmlns:a16="http://schemas.microsoft.com/office/drawing/2014/main" id="{7C80378C-9274-4FF8-92AA-09754A4DD61A}"/>
                </a:ext>
              </a:extLst>
            </p:cNvPr>
            <p:cNvSpPr/>
            <p:nvPr/>
          </p:nvSpPr>
          <p:spPr>
            <a:xfrm rot="16200000">
              <a:off x="11157246" y="2638944"/>
              <a:ext cx="844997" cy="1224512"/>
            </a:xfrm>
            <a:custGeom>
              <a:avLst/>
              <a:gdLst>
                <a:gd name="connsiteX0" fmla="*/ 844997 w 844997"/>
                <a:gd name="connsiteY0" fmla="*/ 150055 h 1224512"/>
                <a:gd name="connsiteX1" fmla="*/ 584115 w 844997"/>
                <a:gd name="connsiteY1" fmla="*/ 683380 h 1224512"/>
                <a:gd name="connsiteX2" fmla="*/ 844997 w 844997"/>
                <a:gd name="connsiteY2" fmla="*/ 1216706 h 1224512"/>
                <a:gd name="connsiteX3" fmla="*/ 833697 w 844997"/>
                <a:gd name="connsiteY3" fmla="*/ 1224512 h 1224512"/>
                <a:gd name="connsiteX4" fmla="*/ 11300 w 844997"/>
                <a:gd name="connsiteY4" fmla="*/ 1224512 h 1224512"/>
                <a:gd name="connsiteX5" fmla="*/ 0 w 844997"/>
                <a:gd name="connsiteY5" fmla="*/ 1216706 h 1224512"/>
                <a:gd name="connsiteX6" fmla="*/ 260881 w 844997"/>
                <a:gd name="connsiteY6" fmla="*/ 683380 h 1224512"/>
                <a:gd name="connsiteX7" fmla="*/ 0 w 844997"/>
                <a:gd name="connsiteY7" fmla="*/ 150055 h 1224512"/>
                <a:gd name="connsiteX8" fmla="*/ 422499 w 844997"/>
                <a:gd name="connsiteY8" fmla="*/ 0 h 1224512"/>
                <a:gd name="connsiteX9" fmla="*/ 844997 w 844997"/>
                <a:gd name="connsiteY9" fmla="*/ 150055 h 1224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44997" h="1224512">
                  <a:moveTo>
                    <a:pt x="844997" y="150055"/>
                  </a:moveTo>
                  <a:cubicBezTo>
                    <a:pt x="685324" y="272877"/>
                    <a:pt x="584115" y="466310"/>
                    <a:pt x="584115" y="683380"/>
                  </a:cubicBezTo>
                  <a:cubicBezTo>
                    <a:pt x="584115" y="900451"/>
                    <a:pt x="685324" y="1093884"/>
                    <a:pt x="844997" y="1216706"/>
                  </a:cubicBezTo>
                  <a:lnTo>
                    <a:pt x="833697" y="1224512"/>
                  </a:lnTo>
                  <a:lnTo>
                    <a:pt x="11300" y="1224512"/>
                  </a:lnTo>
                  <a:lnTo>
                    <a:pt x="0" y="1216706"/>
                  </a:lnTo>
                  <a:cubicBezTo>
                    <a:pt x="159673" y="1093884"/>
                    <a:pt x="260881" y="900451"/>
                    <a:pt x="260881" y="683380"/>
                  </a:cubicBezTo>
                  <a:cubicBezTo>
                    <a:pt x="260881" y="466310"/>
                    <a:pt x="159673" y="272877"/>
                    <a:pt x="0" y="150055"/>
                  </a:cubicBezTo>
                  <a:cubicBezTo>
                    <a:pt x="114698" y="55227"/>
                    <a:pt x="262149" y="0"/>
                    <a:pt x="422499" y="0"/>
                  </a:cubicBezTo>
                  <a:cubicBezTo>
                    <a:pt x="582848" y="0"/>
                    <a:pt x="730300" y="55227"/>
                    <a:pt x="844997" y="15005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700"/>
            </a:p>
          </p:txBody>
        </p:sp>
        <p:sp>
          <p:nvSpPr>
            <p:cNvPr id="1906" name="Oval 6">
              <a:extLst>
                <a:ext uri="{FF2B5EF4-FFF2-40B4-BE49-F238E27FC236}">
                  <a16:creationId xmlns:a16="http://schemas.microsoft.com/office/drawing/2014/main" id="{1ECDD600-2A59-42E1-A23A-9267E05B08BB}"/>
                </a:ext>
              </a:extLst>
            </p:cNvPr>
            <p:cNvSpPr/>
            <p:nvPr/>
          </p:nvSpPr>
          <p:spPr>
            <a:xfrm rot="16200000">
              <a:off x="2319103" y="2567819"/>
              <a:ext cx="844997" cy="1366762"/>
            </a:xfrm>
            <a:custGeom>
              <a:avLst/>
              <a:gdLst/>
              <a:ahLst/>
              <a:cxnLst/>
              <a:rect l="l" t="t" r="r" b="b"/>
              <a:pathLst>
                <a:path w="890376" h="1440160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07" name="Oval 6">
              <a:extLst>
                <a:ext uri="{FF2B5EF4-FFF2-40B4-BE49-F238E27FC236}">
                  <a16:creationId xmlns:a16="http://schemas.microsoft.com/office/drawing/2014/main" id="{59BE6FFB-534A-4139-9481-37B75C192BBE}"/>
                </a:ext>
              </a:extLst>
            </p:cNvPr>
            <p:cNvSpPr/>
            <p:nvPr/>
          </p:nvSpPr>
          <p:spPr>
            <a:xfrm rot="16200000">
              <a:off x="9001054" y="2567819"/>
              <a:ext cx="844997" cy="1366762"/>
            </a:xfrm>
            <a:custGeom>
              <a:avLst/>
              <a:gdLst/>
              <a:ahLst/>
              <a:cxnLst/>
              <a:rect l="l" t="t" r="r" b="b"/>
              <a:pathLst>
                <a:path w="890376" h="1440160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08" name="Oval 15">
              <a:extLst>
                <a:ext uri="{FF2B5EF4-FFF2-40B4-BE49-F238E27FC236}">
                  <a16:creationId xmlns:a16="http://schemas.microsoft.com/office/drawing/2014/main" id="{D166F729-FBD1-4565-A726-F515F18DD194}"/>
                </a:ext>
              </a:extLst>
            </p:cNvPr>
            <p:cNvSpPr/>
            <p:nvPr/>
          </p:nvSpPr>
          <p:spPr>
            <a:xfrm>
              <a:off x="9818262" y="2533650"/>
              <a:ext cx="1435100" cy="14351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09" name="Oval 6">
              <a:extLst>
                <a:ext uri="{FF2B5EF4-FFF2-40B4-BE49-F238E27FC236}">
                  <a16:creationId xmlns:a16="http://schemas.microsoft.com/office/drawing/2014/main" id="{00C470FC-309D-4367-87CB-93B94A98384F}"/>
                </a:ext>
              </a:extLst>
            </p:cNvPr>
            <p:cNvSpPr/>
            <p:nvPr/>
          </p:nvSpPr>
          <p:spPr>
            <a:xfrm rot="16200000">
              <a:off x="4546421" y="2567819"/>
              <a:ext cx="844997" cy="1366762"/>
            </a:xfrm>
            <a:custGeom>
              <a:avLst/>
              <a:gdLst/>
              <a:ahLst/>
              <a:cxnLst/>
              <a:rect l="l" t="t" r="r" b="b"/>
              <a:pathLst>
                <a:path w="890376" h="1440160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0" name="Oval 6">
              <a:extLst>
                <a:ext uri="{FF2B5EF4-FFF2-40B4-BE49-F238E27FC236}">
                  <a16:creationId xmlns:a16="http://schemas.microsoft.com/office/drawing/2014/main" id="{61B9BAEB-5EDE-4A10-9540-920AFC97C030}"/>
                </a:ext>
              </a:extLst>
            </p:cNvPr>
            <p:cNvSpPr/>
            <p:nvPr/>
          </p:nvSpPr>
          <p:spPr>
            <a:xfrm rot="16200000">
              <a:off x="6773737" y="2567819"/>
              <a:ext cx="844997" cy="1366762"/>
            </a:xfrm>
            <a:custGeom>
              <a:avLst/>
              <a:gdLst/>
              <a:ahLst/>
              <a:cxnLst/>
              <a:rect l="l" t="t" r="r" b="b"/>
              <a:pathLst>
                <a:path w="890376" h="1440160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1" name="Oval 5">
              <a:extLst>
                <a:ext uri="{FF2B5EF4-FFF2-40B4-BE49-F238E27FC236}">
                  <a16:creationId xmlns:a16="http://schemas.microsoft.com/office/drawing/2014/main" id="{5F363088-9724-48C9-AB54-D112DC97E134}"/>
                </a:ext>
              </a:extLst>
            </p:cNvPr>
            <p:cNvSpPr/>
            <p:nvPr/>
          </p:nvSpPr>
          <p:spPr>
            <a:xfrm>
              <a:off x="5366429" y="2533650"/>
              <a:ext cx="1435100" cy="14351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2" name="Oval 15">
              <a:extLst>
                <a:ext uri="{FF2B5EF4-FFF2-40B4-BE49-F238E27FC236}">
                  <a16:creationId xmlns:a16="http://schemas.microsoft.com/office/drawing/2014/main" id="{B6A854C4-E7A2-46F6-B465-ED3B02979F4D}"/>
                </a:ext>
              </a:extLst>
            </p:cNvPr>
            <p:cNvSpPr/>
            <p:nvPr/>
          </p:nvSpPr>
          <p:spPr>
            <a:xfrm>
              <a:off x="7590945" y="2533650"/>
              <a:ext cx="1435100" cy="14351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3" name="Oval 5">
              <a:extLst>
                <a:ext uri="{FF2B5EF4-FFF2-40B4-BE49-F238E27FC236}">
                  <a16:creationId xmlns:a16="http://schemas.microsoft.com/office/drawing/2014/main" id="{97D543F7-1C1C-4DB8-9499-A66AADD340DE}"/>
                </a:ext>
              </a:extLst>
            </p:cNvPr>
            <p:cNvSpPr/>
            <p:nvPr/>
          </p:nvSpPr>
          <p:spPr>
            <a:xfrm>
              <a:off x="911794" y="2533650"/>
              <a:ext cx="1435100" cy="143510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4" name="Oval 15">
              <a:extLst>
                <a:ext uri="{FF2B5EF4-FFF2-40B4-BE49-F238E27FC236}">
                  <a16:creationId xmlns:a16="http://schemas.microsoft.com/office/drawing/2014/main" id="{A77A24AD-40E3-4DC3-ADAC-C0A7A81E11C1}"/>
                </a:ext>
              </a:extLst>
            </p:cNvPr>
            <p:cNvSpPr/>
            <p:nvPr/>
          </p:nvSpPr>
          <p:spPr>
            <a:xfrm>
              <a:off x="3136308" y="2533650"/>
              <a:ext cx="1435101" cy="14351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114300" sx="102000" sy="102000" algn="ctr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5" name="Oval 5">
              <a:extLst>
                <a:ext uri="{FF2B5EF4-FFF2-40B4-BE49-F238E27FC236}">
                  <a16:creationId xmlns:a16="http://schemas.microsoft.com/office/drawing/2014/main" id="{3B395369-01FA-4A35-A244-12C25AE1E5C7}"/>
                </a:ext>
              </a:extLst>
            </p:cNvPr>
            <p:cNvSpPr/>
            <p:nvPr/>
          </p:nvSpPr>
          <p:spPr>
            <a:xfrm>
              <a:off x="1031013" y="2652869"/>
              <a:ext cx="1196662" cy="119666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innerShdw blurRad="76200">
                <a:schemeClr val="bg1">
                  <a:lumMod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6" name="Oval 5">
              <a:extLst>
                <a:ext uri="{FF2B5EF4-FFF2-40B4-BE49-F238E27FC236}">
                  <a16:creationId xmlns:a16="http://schemas.microsoft.com/office/drawing/2014/main" id="{CF61EDF0-C008-48C2-ADB9-EA08F9C896E2}"/>
                </a:ext>
              </a:extLst>
            </p:cNvPr>
            <p:cNvSpPr/>
            <p:nvPr/>
          </p:nvSpPr>
          <p:spPr>
            <a:xfrm>
              <a:off x="3257630" y="2652869"/>
              <a:ext cx="1196662" cy="119666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innerShdw blurRad="76200">
                <a:schemeClr val="bg1">
                  <a:lumMod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7" name="Oval 5">
              <a:extLst>
                <a:ext uri="{FF2B5EF4-FFF2-40B4-BE49-F238E27FC236}">
                  <a16:creationId xmlns:a16="http://schemas.microsoft.com/office/drawing/2014/main" id="{E9E0E14B-25E1-487F-91EF-6244601304A8}"/>
                </a:ext>
              </a:extLst>
            </p:cNvPr>
            <p:cNvSpPr/>
            <p:nvPr/>
          </p:nvSpPr>
          <p:spPr>
            <a:xfrm>
              <a:off x="5484248" y="2652869"/>
              <a:ext cx="1196662" cy="119666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innerShdw blurRad="76200">
                <a:schemeClr val="bg1">
                  <a:lumMod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8" name="Oval 5">
              <a:extLst>
                <a:ext uri="{FF2B5EF4-FFF2-40B4-BE49-F238E27FC236}">
                  <a16:creationId xmlns:a16="http://schemas.microsoft.com/office/drawing/2014/main" id="{8858DB76-FA43-47F1-A41D-1361B361CD4D}"/>
                </a:ext>
              </a:extLst>
            </p:cNvPr>
            <p:cNvSpPr/>
            <p:nvPr/>
          </p:nvSpPr>
          <p:spPr>
            <a:xfrm>
              <a:off x="7710865" y="2652869"/>
              <a:ext cx="1196662" cy="119666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innerShdw blurRad="76200">
                <a:schemeClr val="bg1">
                  <a:lumMod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19" name="Oval 5">
              <a:extLst>
                <a:ext uri="{FF2B5EF4-FFF2-40B4-BE49-F238E27FC236}">
                  <a16:creationId xmlns:a16="http://schemas.microsoft.com/office/drawing/2014/main" id="{7D7F3FE3-479D-4185-B1EE-E933B5690B62}"/>
                </a:ext>
              </a:extLst>
            </p:cNvPr>
            <p:cNvSpPr/>
            <p:nvPr/>
          </p:nvSpPr>
          <p:spPr>
            <a:xfrm>
              <a:off x="9937481" y="2652869"/>
              <a:ext cx="1196662" cy="119666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innerShdw blurRad="76200">
                <a:schemeClr val="bg1">
                  <a:lumMod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1920" name="TextBox 1919">
            <a:extLst>
              <a:ext uri="{FF2B5EF4-FFF2-40B4-BE49-F238E27FC236}">
                <a16:creationId xmlns:a16="http://schemas.microsoft.com/office/drawing/2014/main" id="{77BCC66E-3B2D-461A-82C9-700DE2A28102}"/>
              </a:ext>
            </a:extLst>
          </p:cNvPr>
          <p:cNvSpPr txBox="1"/>
          <p:nvPr/>
        </p:nvSpPr>
        <p:spPr>
          <a:xfrm>
            <a:off x="996132" y="2658418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2021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921" name="TextBox 1920">
            <a:extLst>
              <a:ext uri="{FF2B5EF4-FFF2-40B4-BE49-F238E27FC236}">
                <a16:creationId xmlns:a16="http://schemas.microsoft.com/office/drawing/2014/main" id="{8BECBADC-2961-4754-8B5F-9484F5FBBED5}"/>
              </a:ext>
            </a:extLst>
          </p:cNvPr>
          <p:cNvSpPr txBox="1"/>
          <p:nvPr/>
        </p:nvSpPr>
        <p:spPr>
          <a:xfrm>
            <a:off x="5452160" y="2658418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2023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922" name="TextBox 1921">
            <a:extLst>
              <a:ext uri="{FF2B5EF4-FFF2-40B4-BE49-F238E27FC236}">
                <a16:creationId xmlns:a16="http://schemas.microsoft.com/office/drawing/2014/main" id="{677C855C-F622-44B8-9E24-A5A3C037DACE}"/>
              </a:ext>
            </a:extLst>
          </p:cNvPr>
          <p:cNvSpPr txBox="1"/>
          <p:nvPr/>
        </p:nvSpPr>
        <p:spPr>
          <a:xfrm>
            <a:off x="3224146" y="2658418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923" name="TextBox 1922">
            <a:extLst>
              <a:ext uri="{FF2B5EF4-FFF2-40B4-BE49-F238E27FC236}">
                <a16:creationId xmlns:a16="http://schemas.microsoft.com/office/drawing/2014/main" id="{5E0CA637-B362-4595-BAF0-3A14F6E56987}"/>
              </a:ext>
            </a:extLst>
          </p:cNvPr>
          <p:cNvSpPr txBox="1"/>
          <p:nvPr/>
        </p:nvSpPr>
        <p:spPr>
          <a:xfrm>
            <a:off x="7680174" y="2658418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2024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924" name="TextBox 1923">
            <a:extLst>
              <a:ext uri="{FF2B5EF4-FFF2-40B4-BE49-F238E27FC236}">
                <a16:creationId xmlns:a16="http://schemas.microsoft.com/office/drawing/2014/main" id="{5B141CA5-E6AE-4499-A7D8-1AA01ABEE558}"/>
              </a:ext>
            </a:extLst>
          </p:cNvPr>
          <p:cNvSpPr txBox="1"/>
          <p:nvPr/>
        </p:nvSpPr>
        <p:spPr>
          <a:xfrm>
            <a:off x="9908187" y="2658418"/>
            <a:ext cx="12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2025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grpSp>
        <p:nvGrpSpPr>
          <p:cNvPr id="1925" name="그룹 1924">
            <a:extLst>
              <a:ext uri="{FF2B5EF4-FFF2-40B4-BE49-F238E27FC236}">
                <a16:creationId xmlns:a16="http://schemas.microsoft.com/office/drawing/2014/main" id="{66892323-95CD-4F82-8BE4-92D6D49067BE}"/>
              </a:ext>
            </a:extLst>
          </p:cNvPr>
          <p:cNvGrpSpPr/>
          <p:nvPr/>
        </p:nvGrpSpPr>
        <p:grpSpPr>
          <a:xfrm>
            <a:off x="774654" y="5312122"/>
            <a:ext cx="1663954" cy="561226"/>
            <a:chOff x="913336" y="5576666"/>
            <a:chExt cx="1663954" cy="561226"/>
          </a:xfrm>
        </p:grpSpPr>
        <p:sp>
          <p:nvSpPr>
            <p:cNvPr id="1926" name="TextBox 1925">
              <a:extLst>
                <a:ext uri="{FF2B5EF4-FFF2-40B4-BE49-F238E27FC236}">
                  <a16:creationId xmlns:a16="http://schemas.microsoft.com/office/drawing/2014/main" id="{97F05777-A062-48C7-92A1-6F368D8A61ED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927" name="TextBox 1926">
              <a:extLst>
                <a:ext uri="{FF2B5EF4-FFF2-40B4-BE49-F238E27FC236}">
                  <a16:creationId xmlns:a16="http://schemas.microsoft.com/office/drawing/2014/main" id="{97436417-4E84-4F40-834A-A029F43FB531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928" name="Group 66">
            <a:extLst>
              <a:ext uri="{FF2B5EF4-FFF2-40B4-BE49-F238E27FC236}">
                <a16:creationId xmlns:a16="http://schemas.microsoft.com/office/drawing/2014/main" id="{899D883F-28DF-427C-9B61-65975E294B30}"/>
              </a:ext>
            </a:extLst>
          </p:cNvPr>
          <p:cNvGrpSpPr/>
          <p:nvPr/>
        </p:nvGrpSpPr>
        <p:grpSpPr>
          <a:xfrm>
            <a:off x="9670273" y="3846146"/>
            <a:ext cx="1765268" cy="1292662"/>
            <a:chOff x="3017861" y="4283314"/>
            <a:chExt cx="1917633" cy="1292662"/>
          </a:xfrm>
        </p:grpSpPr>
        <p:sp>
          <p:nvSpPr>
            <p:cNvPr id="1929" name="TextBox 1928">
              <a:extLst>
                <a:ext uri="{FF2B5EF4-FFF2-40B4-BE49-F238E27FC236}">
                  <a16:creationId xmlns:a16="http://schemas.microsoft.com/office/drawing/2014/main" id="{D016BC7C-2CFD-4F71-ABB0-2D0A936F63AF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0" name="TextBox 1929">
              <a:extLst>
                <a:ext uri="{FF2B5EF4-FFF2-40B4-BE49-F238E27FC236}">
                  <a16:creationId xmlns:a16="http://schemas.microsoft.com/office/drawing/2014/main" id="{DA29A43E-217A-42D3-8EE3-1D6ED4DB9F3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931" name="Group 66">
            <a:extLst>
              <a:ext uri="{FF2B5EF4-FFF2-40B4-BE49-F238E27FC236}">
                <a16:creationId xmlns:a16="http://schemas.microsoft.com/office/drawing/2014/main" id="{9EDA5181-1F95-4389-9CEE-4F5947361085}"/>
              </a:ext>
            </a:extLst>
          </p:cNvPr>
          <p:cNvGrpSpPr/>
          <p:nvPr/>
        </p:nvGrpSpPr>
        <p:grpSpPr>
          <a:xfrm>
            <a:off x="7433704" y="3846146"/>
            <a:ext cx="1765268" cy="1292662"/>
            <a:chOff x="3017861" y="4283314"/>
            <a:chExt cx="1917633" cy="1292662"/>
          </a:xfrm>
        </p:grpSpPr>
        <p:sp>
          <p:nvSpPr>
            <p:cNvPr id="1932" name="TextBox 1931">
              <a:extLst>
                <a:ext uri="{FF2B5EF4-FFF2-40B4-BE49-F238E27FC236}">
                  <a16:creationId xmlns:a16="http://schemas.microsoft.com/office/drawing/2014/main" id="{D45862D7-61B3-4301-AD97-80D7EE5605FD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3" name="TextBox 1932">
              <a:extLst>
                <a:ext uri="{FF2B5EF4-FFF2-40B4-BE49-F238E27FC236}">
                  <a16:creationId xmlns:a16="http://schemas.microsoft.com/office/drawing/2014/main" id="{42FE0914-7120-4C73-86AC-8F672A501A7D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934" name="Group 66">
            <a:extLst>
              <a:ext uri="{FF2B5EF4-FFF2-40B4-BE49-F238E27FC236}">
                <a16:creationId xmlns:a16="http://schemas.microsoft.com/office/drawing/2014/main" id="{F2824B3A-00EB-4C0C-9560-D74F0F6BBB4A}"/>
              </a:ext>
            </a:extLst>
          </p:cNvPr>
          <p:cNvGrpSpPr/>
          <p:nvPr/>
        </p:nvGrpSpPr>
        <p:grpSpPr>
          <a:xfrm>
            <a:off x="5197135" y="3846146"/>
            <a:ext cx="1765268" cy="1292662"/>
            <a:chOff x="3017861" y="4283314"/>
            <a:chExt cx="1917633" cy="1292662"/>
          </a:xfrm>
        </p:grpSpPr>
        <p:sp>
          <p:nvSpPr>
            <p:cNvPr id="1935" name="TextBox 1934">
              <a:extLst>
                <a:ext uri="{FF2B5EF4-FFF2-40B4-BE49-F238E27FC236}">
                  <a16:creationId xmlns:a16="http://schemas.microsoft.com/office/drawing/2014/main" id="{8E9E2F7A-65C2-45E3-8522-D28445B4C4F8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6" name="TextBox 1935">
              <a:extLst>
                <a:ext uri="{FF2B5EF4-FFF2-40B4-BE49-F238E27FC236}">
                  <a16:creationId xmlns:a16="http://schemas.microsoft.com/office/drawing/2014/main" id="{F0D09502-410E-4DE9-889D-E41D9A9C99E0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937" name="Group 66">
            <a:extLst>
              <a:ext uri="{FF2B5EF4-FFF2-40B4-BE49-F238E27FC236}">
                <a16:creationId xmlns:a16="http://schemas.microsoft.com/office/drawing/2014/main" id="{4148DB90-E64D-44D7-93D3-C1865982AF59}"/>
              </a:ext>
            </a:extLst>
          </p:cNvPr>
          <p:cNvGrpSpPr/>
          <p:nvPr/>
        </p:nvGrpSpPr>
        <p:grpSpPr>
          <a:xfrm>
            <a:off x="2960566" y="3846146"/>
            <a:ext cx="1765268" cy="1292662"/>
            <a:chOff x="3017861" y="4283314"/>
            <a:chExt cx="1917633" cy="1292662"/>
          </a:xfrm>
        </p:grpSpPr>
        <p:sp>
          <p:nvSpPr>
            <p:cNvPr id="1938" name="TextBox 1937">
              <a:extLst>
                <a:ext uri="{FF2B5EF4-FFF2-40B4-BE49-F238E27FC236}">
                  <a16:creationId xmlns:a16="http://schemas.microsoft.com/office/drawing/2014/main" id="{9509D734-60E4-4803-803D-878E6E655EF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9" name="TextBox 1938">
              <a:extLst>
                <a:ext uri="{FF2B5EF4-FFF2-40B4-BE49-F238E27FC236}">
                  <a16:creationId xmlns:a16="http://schemas.microsoft.com/office/drawing/2014/main" id="{3A04F99C-5043-4412-9B25-022B96EFADC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940" name="Group 66">
            <a:extLst>
              <a:ext uri="{FF2B5EF4-FFF2-40B4-BE49-F238E27FC236}">
                <a16:creationId xmlns:a16="http://schemas.microsoft.com/office/drawing/2014/main" id="{3497236E-2D90-4103-ACF1-D5720A2DF2B1}"/>
              </a:ext>
            </a:extLst>
          </p:cNvPr>
          <p:cNvGrpSpPr/>
          <p:nvPr/>
        </p:nvGrpSpPr>
        <p:grpSpPr>
          <a:xfrm>
            <a:off x="723997" y="3846146"/>
            <a:ext cx="1765268" cy="1292662"/>
            <a:chOff x="3017861" y="4283314"/>
            <a:chExt cx="1917633" cy="1292662"/>
          </a:xfrm>
        </p:grpSpPr>
        <p:sp>
          <p:nvSpPr>
            <p:cNvPr id="1941" name="TextBox 1940">
              <a:extLst>
                <a:ext uri="{FF2B5EF4-FFF2-40B4-BE49-F238E27FC236}">
                  <a16:creationId xmlns:a16="http://schemas.microsoft.com/office/drawing/2014/main" id="{46B01CF6-4ECC-409C-8046-A6747529BB50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42" name="TextBox 1941">
              <a:extLst>
                <a:ext uri="{FF2B5EF4-FFF2-40B4-BE49-F238E27FC236}">
                  <a16:creationId xmlns:a16="http://schemas.microsoft.com/office/drawing/2014/main" id="{78345AA2-1409-4A8B-858F-13E977E724C2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943" name="그룹 1942">
            <a:extLst>
              <a:ext uri="{FF2B5EF4-FFF2-40B4-BE49-F238E27FC236}">
                <a16:creationId xmlns:a16="http://schemas.microsoft.com/office/drawing/2014/main" id="{B62CF5F8-34C0-4FB2-B8B3-93E22A7D00C4}"/>
              </a:ext>
            </a:extLst>
          </p:cNvPr>
          <p:cNvGrpSpPr/>
          <p:nvPr/>
        </p:nvGrpSpPr>
        <p:grpSpPr>
          <a:xfrm>
            <a:off x="3011223" y="5312122"/>
            <a:ext cx="1663954" cy="561226"/>
            <a:chOff x="913336" y="5576666"/>
            <a:chExt cx="1663954" cy="561226"/>
          </a:xfrm>
        </p:grpSpPr>
        <p:sp>
          <p:nvSpPr>
            <p:cNvPr id="1944" name="TextBox 1943">
              <a:extLst>
                <a:ext uri="{FF2B5EF4-FFF2-40B4-BE49-F238E27FC236}">
                  <a16:creationId xmlns:a16="http://schemas.microsoft.com/office/drawing/2014/main" id="{C6AB0D78-71DE-4849-B7DC-4B8AC606CC59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945" name="TextBox 1944">
              <a:extLst>
                <a:ext uri="{FF2B5EF4-FFF2-40B4-BE49-F238E27FC236}">
                  <a16:creationId xmlns:a16="http://schemas.microsoft.com/office/drawing/2014/main" id="{5574BDFB-B1C4-45F1-9867-D538A5DB1EC9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946" name="그룹 1945">
            <a:extLst>
              <a:ext uri="{FF2B5EF4-FFF2-40B4-BE49-F238E27FC236}">
                <a16:creationId xmlns:a16="http://schemas.microsoft.com/office/drawing/2014/main" id="{80970FD7-FA1F-4DB9-8EF3-A9AA20482737}"/>
              </a:ext>
            </a:extLst>
          </p:cNvPr>
          <p:cNvGrpSpPr/>
          <p:nvPr/>
        </p:nvGrpSpPr>
        <p:grpSpPr>
          <a:xfrm>
            <a:off x="5247792" y="5312122"/>
            <a:ext cx="1663954" cy="561226"/>
            <a:chOff x="913336" y="5576666"/>
            <a:chExt cx="1663954" cy="561226"/>
          </a:xfrm>
        </p:grpSpPr>
        <p:sp>
          <p:nvSpPr>
            <p:cNvPr id="1947" name="TextBox 1946">
              <a:extLst>
                <a:ext uri="{FF2B5EF4-FFF2-40B4-BE49-F238E27FC236}">
                  <a16:creationId xmlns:a16="http://schemas.microsoft.com/office/drawing/2014/main" id="{26084C18-D3E5-4FB3-BC71-07A635593418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948" name="TextBox 1947">
              <a:extLst>
                <a:ext uri="{FF2B5EF4-FFF2-40B4-BE49-F238E27FC236}">
                  <a16:creationId xmlns:a16="http://schemas.microsoft.com/office/drawing/2014/main" id="{1073F41D-D776-4F83-9CF5-A41EE08552EC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949" name="그룹 1948">
            <a:extLst>
              <a:ext uri="{FF2B5EF4-FFF2-40B4-BE49-F238E27FC236}">
                <a16:creationId xmlns:a16="http://schemas.microsoft.com/office/drawing/2014/main" id="{20C5115B-2D6C-474A-90B6-4CEB6D50B719}"/>
              </a:ext>
            </a:extLst>
          </p:cNvPr>
          <p:cNvGrpSpPr/>
          <p:nvPr/>
        </p:nvGrpSpPr>
        <p:grpSpPr>
          <a:xfrm>
            <a:off x="7484361" y="5312122"/>
            <a:ext cx="1663954" cy="561226"/>
            <a:chOff x="913336" y="5576666"/>
            <a:chExt cx="1663954" cy="561226"/>
          </a:xfrm>
        </p:grpSpPr>
        <p:sp>
          <p:nvSpPr>
            <p:cNvPr id="1950" name="TextBox 1949">
              <a:extLst>
                <a:ext uri="{FF2B5EF4-FFF2-40B4-BE49-F238E27FC236}">
                  <a16:creationId xmlns:a16="http://schemas.microsoft.com/office/drawing/2014/main" id="{0EBB4176-8E20-4BF2-A056-BDC2931129BF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951" name="TextBox 1950">
              <a:extLst>
                <a:ext uri="{FF2B5EF4-FFF2-40B4-BE49-F238E27FC236}">
                  <a16:creationId xmlns:a16="http://schemas.microsoft.com/office/drawing/2014/main" id="{00F0AF4B-2984-414A-BB42-897FB7B554A5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952" name="그룹 1951">
            <a:extLst>
              <a:ext uri="{FF2B5EF4-FFF2-40B4-BE49-F238E27FC236}">
                <a16:creationId xmlns:a16="http://schemas.microsoft.com/office/drawing/2014/main" id="{1395A809-E86D-4EA2-B0A6-DB1765156A97}"/>
              </a:ext>
            </a:extLst>
          </p:cNvPr>
          <p:cNvGrpSpPr/>
          <p:nvPr/>
        </p:nvGrpSpPr>
        <p:grpSpPr>
          <a:xfrm>
            <a:off x="9720930" y="5312122"/>
            <a:ext cx="1663954" cy="561226"/>
            <a:chOff x="913336" y="5576666"/>
            <a:chExt cx="1663954" cy="561226"/>
          </a:xfrm>
        </p:grpSpPr>
        <p:sp>
          <p:nvSpPr>
            <p:cNvPr id="1953" name="TextBox 1952">
              <a:extLst>
                <a:ext uri="{FF2B5EF4-FFF2-40B4-BE49-F238E27FC236}">
                  <a16:creationId xmlns:a16="http://schemas.microsoft.com/office/drawing/2014/main" id="{8F36B0F1-CDC1-4B0F-9B53-1C106020F0F0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954" name="TextBox 1953">
              <a:extLst>
                <a:ext uri="{FF2B5EF4-FFF2-40B4-BE49-F238E27FC236}">
                  <a16:creationId xmlns:a16="http://schemas.microsoft.com/office/drawing/2014/main" id="{2524E7CA-2794-4F10-8225-2123E927FE07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11250</TotalTime>
  <Words>140</Words>
  <Application>Microsoft Office PowerPoint</Application>
  <PresentationFormat>와이드스크린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47</cp:revision>
  <dcterms:created xsi:type="dcterms:W3CDTF">2018-02-18T19:39:47Z</dcterms:created>
  <dcterms:modified xsi:type="dcterms:W3CDTF">2024-02-21T17:43:09Z</dcterms:modified>
</cp:coreProperties>
</file>