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38" name="그룹 1337">
            <a:extLst>
              <a:ext uri="{FF2B5EF4-FFF2-40B4-BE49-F238E27FC236}">
                <a16:creationId xmlns:a16="http://schemas.microsoft.com/office/drawing/2014/main" id="{7F04A60F-05BE-4C25-A5BA-A16B687FA45A}"/>
              </a:ext>
            </a:extLst>
          </p:cNvPr>
          <p:cNvGrpSpPr/>
          <p:nvPr/>
        </p:nvGrpSpPr>
        <p:grpSpPr>
          <a:xfrm>
            <a:off x="1428206" y="4402213"/>
            <a:ext cx="2325189" cy="1815705"/>
            <a:chOff x="1402081" y="4498008"/>
            <a:chExt cx="2325189" cy="1815705"/>
          </a:xfrm>
        </p:grpSpPr>
        <p:sp>
          <p:nvSpPr>
            <p:cNvPr id="1339" name="화살표: 위쪽 1338">
              <a:extLst>
                <a:ext uri="{FF2B5EF4-FFF2-40B4-BE49-F238E27FC236}">
                  <a16:creationId xmlns:a16="http://schemas.microsoft.com/office/drawing/2014/main" id="{00267BDB-39F5-40CF-987D-4D54168C46F4}"/>
                </a:ext>
              </a:extLst>
            </p:cNvPr>
            <p:cNvSpPr/>
            <p:nvPr/>
          </p:nvSpPr>
          <p:spPr>
            <a:xfrm>
              <a:off x="1402081" y="4498008"/>
              <a:ext cx="1558833" cy="1815705"/>
            </a:xfrm>
            <a:prstGeom prst="upArrow">
              <a:avLst>
                <a:gd name="adj1" fmla="val 59184"/>
                <a:gd name="adj2" fmla="val 50000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40" name="Freeform: Shape 250">
              <a:extLst>
                <a:ext uri="{FF2B5EF4-FFF2-40B4-BE49-F238E27FC236}">
                  <a16:creationId xmlns:a16="http://schemas.microsoft.com/office/drawing/2014/main" id="{7C141870-C595-47A1-9BCC-03D8F190E10F}"/>
                </a:ext>
              </a:extLst>
            </p:cNvPr>
            <p:cNvSpPr/>
            <p:nvPr/>
          </p:nvSpPr>
          <p:spPr>
            <a:xfrm>
              <a:off x="1545818" y="6010205"/>
              <a:ext cx="177242" cy="147936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1" name="Freeform: Shape 253">
              <a:extLst>
                <a:ext uri="{FF2B5EF4-FFF2-40B4-BE49-F238E27FC236}">
                  <a16:creationId xmlns:a16="http://schemas.microsoft.com/office/drawing/2014/main" id="{72DED1A1-1D59-47AF-9356-B2F374D05087}"/>
                </a:ext>
              </a:extLst>
            </p:cNvPr>
            <p:cNvSpPr/>
            <p:nvPr/>
          </p:nvSpPr>
          <p:spPr>
            <a:xfrm>
              <a:off x="1540422" y="5503817"/>
              <a:ext cx="2186848" cy="508390"/>
            </a:xfrm>
            <a:prstGeom prst="homePlate">
              <a:avLst/>
            </a:prstGeom>
            <a:solidFill>
              <a:schemeClr val="accent3"/>
            </a:solidFill>
            <a:ln w="6725" cap="flat">
              <a:noFill/>
              <a:prstDash val="solid"/>
              <a:miter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2" name="TextBox 1341">
              <a:extLst>
                <a:ext uri="{FF2B5EF4-FFF2-40B4-BE49-F238E27FC236}">
                  <a16:creationId xmlns:a16="http://schemas.microsoft.com/office/drawing/2014/main" id="{ABB5585E-845F-4A0C-BAAB-08BE12179185}"/>
                </a:ext>
              </a:extLst>
            </p:cNvPr>
            <p:cNvSpPr txBox="1"/>
            <p:nvPr/>
          </p:nvSpPr>
          <p:spPr>
            <a:xfrm>
              <a:off x="1723060" y="5603123"/>
              <a:ext cx="155136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43" name="그룹 1342">
            <a:extLst>
              <a:ext uri="{FF2B5EF4-FFF2-40B4-BE49-F238E27FC236}">
                <a16:creationId xmlns:a16="http://schemas.microsoft.com/office/drawing/2014/main" id="{5B98C441-096A-4DD1-92D9-7EB6A4549CB5}"/>
              </a:ext>
            </a:extLst>
          </p:cNvPr>
          <p:cNvGrpSpPr/>
          <p:nvPr/>
        </p:nvGrpSpPr>
        <p:grpSpPr>
          <a:xfrm>
            <a:off x="4259552" y="3086781"/>
            <a:ext cx="2325189" cy="1815705"/>
            <a:chOff x="1402081" y="4498008"/>
            <a:chExt cx="2325189" cy="1815705"/>
          </a:xfrm>
        </p:grpSpPr>
        <p:sp>
          <p:nvSpPr>
            <p:cNvPr id="1344" name="화살표: 위쪽 1343">
              <a:extLst>
                <a:ext uri="{FF2B5EF4-FFF2-40B4-BE49-F238E27FC236}">
                  <a16:creationId xmlns:a16="http://schemas.microsoft.com/office/drawing/2014/main" id="{1E165427-FD28-48E2-84B7-DB4523C75864}"/>
                </a:ext>
              </a:extLst>
            </p:cNvPr>
            <p:cNvSpPr/>
            <p:nvPr/>
          </p:nvSpPr>
          <p:spPr>
            <a:xfrm>
              <a:off x="1402081" y="4498008"/>
              <a:ext cx="1558833" cy="1815705"/>
            </a:xfrm>
            <a:prstGeom prst="upArrow">
              <a:avLst>
                <a:gd name="adj1" fmla="val 59184"/>
                <a:gd name="adj2" fmla="val 50000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45" name="Freeform: Shape 250">
              <a:extLst>
                <a:ext uri="{FF2B5EF4-FFF2-40B4-BE49-F238E27FC236}">
                  <a16:creationId xmlns:a16="http://schemas.microsoft.com/office/drawing/2014/main" id="{EABAEB8F-0057-440D-A043-50CF10FC8E8A}"/>
                </a:ext>
              </a:extLst>
            </p:cNvPr>
            <p:cNvSpPr/>
            <p:nvPr/>
          </p:nvSpPr>
          <p:spPr>
            <a:xfrm>
              <a:off x="1545818" y="6010205"/>
              <a:ext cx="177242" cy="147936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6" name="Freeform: Shape 253">
              <a:extLst>
                <a:ext uri="{FF2B5EF4-FFF2-40B4-BE49-F238E27FC236}">
                  <a16:creationId xmlns:a16="http://schemas.microsoft.com/office/drawing/2014/main" id="{B8570876-B464-4E74-B9EF-C62AD5156691}"/>
                </a:ext>
              </a:extLst>
            </p:cNvPr>
            <p:cNvSpPr/>
            <p:nvPr/>
          </p:nvSpPr>
          <p:spPr>
            <a:xfrm>
              <a:off x="1540422" y="5503817"/>
              <a:ext cx="2186848" cy="508390"/>
            </a:xfrm>
            <a:prstGeom prst="homePlate">
              <a:avLst/>
            </a:prstGeom>
            <a:solidFill>
              <a:schemeClr val="accent2"/>
            </a:solidFill>
            <a:ln w="6725" cap="flat">
              <a:noFill/>
              <a:prstDash val="solid"/>
              <a:miter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7" name="TextBox 1346">
              <a:extLst>
                <a:ext uri="{FF2B5EF4-FFF2-40B4-BE49-F238E27FC236}">
                  <a16:creationId xmlns:a16="http://schemas.microsoft.com/office/drawing/2014/main" id="{CE425C1C-7BD4-4DD1-97B5-56C3CC3784C0}"/>
                </a:ext>
              </a:extLst>
            </p:cNvPr>
            <p:cNvSpPr txBox="1"/>
            <p:nvPr/>
          </p:nvSpPr>
          <p:spPr>
            <a:xfrm>
              <a:off x="1723060" y="5603123"/>
              <a:ext cx="155136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48" name="그룹 1347">
            <a:extLst>
              <a:ext uri="{FF2B5EF4-FFF2-40B4-BE49-F238E27FC236}">
                <a16:creationId xmlns:a16="http://schemas.microsoft.com/office/drawing/2014/main" id="{C3B33B51-1A7F-4BB3-805E-07C6F241A158}"/>
              </a:ext>
            </a:extLst>
          </p:cNvPr>
          <p:cNvGrpSpPr/>
          <p:nvPr/>
        </p:nvGrpSpPr>
        <p:grpSpPr>
          <a:xfrm>
            <a:off x="7090899" y="1752866"/>
            <a:ext cx="2325189" cy="1815705"/>
            <a:chOff x="1402081" y="4498008"/>
            <a:chExt cx="2325189" cy="1815705"/>
          </a:xfrm>
        </p:grpSpPr>
        <p:sp>
          <p:nvSpPr>
            <p:cNvPr id="1349" name="화살표: 위쪽 1348">
              <a:extLst>
                <a:ext uri="{FF2B5EF4-FFF2-40B4-BE49-F238E27FC236}">
                  <a16:creationId xmlns:a16="http://schemas.microsoft.com/office/drawing/2014/main" id="{BD2AF530-FB0F-4BE4-83A5-1C93A3306623}"/>
                </a:ext>
              </a:extLst>
            </p:cNvPr>
            <p:cNvSpPr/>
            <p:nvPr/>
          </p:nvSpPr>
          <p:spPr>
            <a:xfrm>
              <a:off x="1402081" y="4498008"/>
              <a:ext cx="1558833" cy="1815705"/>
            </a:xfrm>
            <a:prstGeom prst="upArrow">
              <a:avLst>
                <a:gd name="adj1" fmla="val 59184"/>
                <a:gd name="adj2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50" name="Freeform: Shape 250">
              <a:extLst>
                <a:ext uri="{FF2B5EF4-FFF2-40B4-BE49-F238E27FC236}">
                  <a16:creationId xmlns:a16="http://schemas.microsoft.com/office/drawing/2014/main" id="{4D94CA40-9B68-447A-BFC2-013B77E559F5}"/>
                </a:ext>
              </a:extLst>
            </p:cNvPr>
            <p:cNvSpPr/>
            <p:nvPr/>
          </p:nvSpPr>
          <p:spPr>
            <a:xfrm>
              <a:off x="1545818" y="6010205"/>
              <a:ext cx="177242" cy="147936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1" name="Freeform: Shape 253">
              <a:extLst>
                <a:ext uri="{FF2B5EF4-FFF2-40B4-BE49-F238E27FC236}">
                  <a16:creationId xmlns:a16="http://schemas.microsoft.com/office/drawing/2014/main" id="{1BA7A574-9366-481B-81B6-0243369625F2}"/>
                </a:ext>
              </a:extLst>
            </p:cNvPr>
            <p:cNvSpPr/>
            <p:nvPr/>
          </p:nvSpPr>
          <p:spPr>
            <a:xfrm>
              <a:off x="1540422" y="5503817"/>
              <a:ext cx="2186848" cy="508390"/>
            </a:xfrm>
            <a:prstGeom prst="homePlate">
              <a:avLst/>
            </a:prstGeom>
            <a:solidFill>
              <a:schemeClr val="accent1"/>
            </a:solidFill>
            <a:ln w="6725" cap="flat">
              <a:noFill/>
              <a:prstDash val="solid"/>
              <a:miter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2" name="TextBox 1351">
              <a:extLst>
                <a:ext uri="{FF2B5EF4-FFF2-40B4-BE49-F238E27FC236}">
                  <a16:creationId xmlns:a16="http://schemas.microsoft.com/office/drawing/2014/main" id="{45622F71-91E7-4C08-B2BD-677083B6DE12}"/>
                </a:ext>
              </a:extLst>
            </p:cNvPr>
            <p:cNvSpPr txBox="1"/>
            <p:nvPr/>
          </p:nvSpPr>
          <p:spPr>
            <a:xfrm>
              <a:off x="1723060" y="5603123"/>
              <a:ext cx="155136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53" name="Group 57">
            <a:extLst>
              <a:ext uri="{FF2B5EF4-FFF2-40B4-BE49-F238E27FC236}">
                <a16:creationId xmlns:a16="http://schemas.microsoft.com/office/drawing/2014/main" id="{8416AB1C-4653-4CEA-82AA-08C932544A64}"/>
              </a:ext>
            </a:extLst>
          </p:cNvPr>
          <p:cNvGrpSpPr/>
          <p:nvPr/>
        </p:nvGrpSpPr>
        <p:grpSpPr>
          <a:xfrm>
            <a:off x="9598726" y="2460575"/>
            <a:ext cx="2010549" cy="1107996"/>
            <a:chOff x="2551704" y="4283314"/>
            <a:chExt cx="935719" cy="1107996"/>
          </a:xfrm>
        </p:grpSpPr>
        <p:sp>
          <p:nvSpPr>
            <p:cNvPr id="1354" name="TextBox 1353">
              <a:extLst>
                <a:ext uri="{FF2B5EF4-FFF2-40B4-BE49-F238E27FC236}">
                  <a16:creationId xmlns:a16="http://schemas.microsoft.com/office/drawing/2014/main" id="{01357E3F-AFBE-4E3D-B003-F0A8A383CB94}"/>
                </a:ext>
              </a:extLst>
            </p:cNvPr>
            <p:cNvSpPr txBox="1"/>
            <p:nvPr/>
          </p:nvSpPr>
          <p:spPr>
            <a:xfrm>
              <a:off x="2551704" y="4560313"/>
              <a:ext cx="935719" cy="830997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355" name="TextBox 1354">
              <a:extLst>
                <a:ext uri="{FF2B5EF4-FFF2-40B4-BE49-F238E27FC236}">
                  <a16:creationId xmlns:a16="http://schemas.microsoft.com/office/drawing/2014/main" id="{DB512B36-2AF1-4475-A32C-0C27B28897C2}"/>
                </a:ext>
              </a:extLst>
            </p:cNvPr>
            <p:cNvSpPr txBox="1"/>
            <p:nvPr/>
          </p:nvSpPr>
          <p:spPr>
            <a:xfrm>
              <a:off x="2551704" y="4283314"/>
              <a:ext cx="935719" cy="276999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56" name="Group 57">
            <a:extLst>
              <a:ext uri="{FF2B5EF4-FFF2-40B4-BE49-F238E27FC236}">
                <a16:creationId xmlns:a16="http://schemas.microsoft.com/office/drawing/2014/main" id="{6DA5C105-D7D7-4930-B22F-D74E5F19E144}"/>
              </a:ext>
            </a:extLst>
          </p:cNvPr>
          <p:cNvGrpSpPr/>
          <p:nvPr/>
        </p:nvGrpSpPr>
        <p:grpSpPr>
          <a:xfrm>
            <a:off x="6723082" y="3794490"/>
            <a:ext cx="2010549" cy="1107996"/>
            <a:chOff x="2551704" y="4283314"/>
            <a:chExt cx="935719" cy="1107996"/>
          </a:xfrm>
        </p:grpSpPr>
        <p:sp>
          <p:nvSpPr>
            <p:cNvPr id="1357" name="TextBox 1356">
              <a:extLst>
                <a:ext uri="{FF2B5EF4-FFF2-40B4-BE49-F238E27FC236}">
                  <a16:creationId xmlns:a16="http://schemas.microsoft.com/office/drawing/2014/main" id="{A949FB2A-4520-4434-8016-20B5069C01A0}"/>
                </a:ext>
              </a:extLst>
            </p:cNvPr>
            <p:cNvSpPr txBox="1"/>
            <p:nvPr/>
          </p:nvSpPr>
          <p:spPr>
            <a:xfrm>
              <a:off x="2551704" y="4560313"/>
              <a:ext cx="935719" cy="830997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358" name="TextBox 1357">
              <a:extLst>
                <a:ext uri="{FF2B5EF4-FFF2-40B4-BE49-F238E27FC236}">
                  <a16:creationId xmlns:a16="http://schemas.microsoft.com/office/drawing/2014/main" id="{2D730912-42FA-4E19-9D56-5C0D94628233}"/>
                </a:ext>
              </a:extLst>
            </p:cNvPr>
            <p:cNvSpPr txBox="1"/>
            <p:nvPr/>
          </p:nvSpPr>
          <p:spPr>
            <a:xfrm>
              <a:off x="2551704" y="4283314"/>
              <a:ext cx="935719" cy="276999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59" name="Group 57">
            <a:extLst>
              <a:ext uri="{FF2B5EF4-FFF2-40B4-BE49-F238E27FC236}">
                <a16:creationId xmlns:a16="http://schemas.microsoft.com/office/drawing/2014/main" id="{77CF76C4-A429-46DA-81E0-E62BA5DE80F8}"/>
              </a:ext>
            </a:extLst>
          </p:cNvPr>
          <p:cNvGrpSpPr/>
          <p:nvPr/>
        </p:nvGrpSpPr>
        <p:grpSpPr>
          <a:xfrm>
            <a:off x="3936033" y="5109922"/>
            <a:ext cx="2010549" cy="1107996"/>
            <a:chOff x="2551704" y="4283314"/>
            <a:chExt cx="935719" cy="1107996"/>
          </a:xfrm>
        </p:grpSpPr>
        <p:sp>
          <p:nvSpPr>
            <p:cNvPr id="1360" name="TextBox 1359">
              <a:extLst>
                <a:ext uri="{FF2B5EF4-FFF2-40B4-BE49-F238E27FC236}">
                  <a16:creationId xmlns:a16="http://schemas.microsoft.com/office/drawing/2014/main" id="{DEE19DE2-A785-48A4-9980-B962F03D0D66}"/>
                </a:ext>
              </a:extLst>
            </p:cNvPr>
            <p:cNvSpPr txBox="1"/>
            <p:nvPr/>
          </p:nvSpPr>
          <p:spPr>
            <a:xfrm>
              <a:off x="2551704" y="4560313"/>
              <a:ext cx="935719" cy="830997"/>
            </a:xfrm>
            <a:prstGeom prst="rect">
              <a:avLst/>
            </a:prstGeom>
            <a:noFill/>
            <a:ln w="1905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361" name="TextBox 1360">
              <a:extLst>
                <a:ext uri="{FF2B5EF4-FFF2-40B4-BE49-F238E27FC236}">
                  <a16:creationId xmlns:a16="http://schemas.microsoft.com/office/drawing/2014/main" id="{9B37E5D6-6F73-4083-B767-A64AB90D14D9}"/>
                </a:ext>
              </a:extLst>
            </p:cNvPr>
            <p:cNvSpPr txBox="1"/>
            <p:nvPr/>
          </p:nvSpPr>
          <p:spPr>
            <a:xfrm>
              <a:off x="2551704" y="4283314"/>
              <a:ext cx="935719" cy="276999"/>
            </a:xfrm>
            <a:prstGeom prst="rect">
              <a:avLst/>
            </a:prstGeom>
            <a:solidFill>
              <a:schemeClr val="accent3"/>
            </a:solidFill>
            <a:ln w="1905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362" name="TextBox 1361">
            <a:extLst>
              <a:ext uri="{FF2B5EF4-FFF2-40B4-BE49-F238E27FC236}">
                <a16:creationId xmlns:a16="http://schemas.microsoft.com/office/drawing/2014/main" id="{167C13A4-1899-4471-924F-771B1DC627AA}"/>
              </a:ext>
            </a:extLst>
          </p:cNvPr>
          <p:cNvSpPr txBox="1"/>
          <p:nvPr/>
        </p:nvSpPr>
        <p:spPr>
          <a:xfrm>
            <a:off x="1792109" y="4729496"/>
            <a:ext cx="827314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36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63" name="TextBox 1362">
            <a:extLst>
              <a:ext uri="{FF2B5EF4-FFF2-40B4-BE49-F238E27FC236}">
                <a16:creationId xmlns:a16="http://schemas.microsoft.com/office/drawing/2014/main" id="{4499369C-D42A-4B5F-BAAB-A02F69F54E6D}"/>
              </a:ext>
            </a:extLst>
          </p:cNvPr>
          <p:cNvSpPr txBox="1"/>
          <p:nvPr/>
        </p:nvSpPr>
        <p:spPr>
          <a:xfrm>
            <a:off x="4624384" y="3401323"/>
            <a:ext cx="827314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36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64" name="TextBox 1363">
            <a:extLst>
              <a:ext uri="{FF2B5EF4-FFF2-40B4-BE49-F238E27FC236}">
                <a16:creationId xmlns:a16="http://schemas.microsoft.com/office/drawing/2014/main" id="{F79741BC-0790-4CA1-ADD1-DAFAC4856161}"/>
              </a:ext>
            </a:extLst>
          </p:cNvPr>
          <p:cNvSpPr txBox="1"/>
          <p:nvPr/>
        </p:nvSpPr>
        <p:spPr>
          <a:xfrm>
            <a:off x="7456658" y="2073150"/>
            <a:ext cx="827314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36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65" name="TextBox 1364">
            <a:extLst>
              <a:ext uri="{FF2B5EF4-FFF2-40B4-BE49-F238E27FC236}">
                <a16:creationId xmlns:a16="http://schemas.microsoft.com/office/drawing/2014/main" id="{3F65FFC8-FA66-4C7E-BACF-EB63BED155AF}"/>
              </a:ext>
            </a:extLst>
          </p:cNvPr>
          <p:cNvSpPr txBox="1"/>
          <p:nvPr/>
        </p:nvSpPr>
        <p:spPr>
          <a:xfrm>
            <a:off x="844732" y="2028503"/>
            <a:ext cx="209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66" name="TextBox 1365">
            <a:extLst>
              <a:ext uri="{FF2B5EF4-FFF2-40B4-BE49-F238E27FC236}">
                <a16:creationId xmlns:a16="http://schemas.microsoft.com/office/drawing/2014/main" id="{02936E8F-B5C0-4DD8-A3C5-485AA19A646F}"/>
              </a:ext>
            </a:extLst>
          </p:cNvPr>
          <p:cNvSpPr txBox="1"/>
          <p:nvPr/>
        </p:nvSpPr>
        <p:spPr>
          <a:xfrm>
            <a:off x="9267932" y="5417151"/>
            <a:ext cx="209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cxnSp>
        <p:nvCxnSpPr>
          <p:cNvPr id="1367" name="직선 화살표 연결선 1366">
            <a:extLst>
              <a:ext uri="{FF2B5EF4-FFF2-40B4-BE49-F238E27FC236}">
                <a16:creationId xmlns:a16="http://schemas.microsoft.com/office/drawing/2014/main" id="{39CCD7F1-0192-4A1F-B32A-6269C34F9B2E}"/>
              </a:ext>
            </a:extLst>
          </p:cNvPr>
          <p:cNvCxnSpPr>
            <a:cxnSpLocks/>
            <a:stCxn id="1365" idx="3"/>
          </p:cNvCxnSpPr>
          <p:nvPr/>
        </p:nvCxnSpPr>
        <p:spPr>
          <a:xfrm>
            <a:off x="2937132" y="2351669"/>
            <a:ext cx="2399780" cy="8375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8" name="직선 화살표 연결선 1367">
            <a:extLst>
              <a:ext uri="{FF2B5EF4-FFF2-40B4-BE49-F238E27FC236}">
                <a16:creationId xmlns:a16="http://schemas.microsoft.com/office/drawing/2014/main" id="{A1C725F7-80FE-4FCF-AC84-AB4E0F05F44D}"/>
              </a:ext>
            </a:extLst>
          </p:cNvPr>
          <p:cNvCxnSpPr>
            <a:cxnSpLocks/>
          </p:cNvCxnSpPr>
          <p:nvPr/>
        </p:nvCxnSpPr>
        <p:spPr>
          <a:xfrm>
            <a:off x="6922020" y="5736129"/>
            <a:ext cx="2399780" cy="8375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9" name="TextBox 1368">
            <a:extLst>
              <a:ext uri="{FF2B5EF4-FFF2-40B4-BE49-F238E27FC236}">
                <a16:creationId xmlns:a16="http://schemas.microsoft.com/office/drawing/2014/main" id="{55944106-9A09-45C1-91F2-6CFF3B249C26}"/>
              </a:ext>
            </a:extLst>
          </p:cNvPr>
          <p:cNvSpPr txBox="1"/>
          <p:nvPr/>
        </p:nvSpPr>
        <p:spPr>
          <a:xfrm>
            <a:off x="844732" y="3158052"/>
            <a:ext cx="209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cxnSp>
        <p:nvCxnSpPr>
          <p:cNvPr id="1370" name="직선 화살표 연결선 1369">
            <a:extLst>
              <a:ext uri="{FF2B5EF4-FFF2-40B4-BE49-F238E27FC236}">
                <a16:creationId xmlns:a16="http://schemas.microsoft.com/office/drawing/2014/main" id="{4FA074DA-89BB-463D-8827-D56C20A8FAF7}"/>
              </a:ext>
            </a:extLst>
          </p:cNvPr>
          <p:cNvCxnSpPr>
            <a:cxnSpLocks/>
          </p:cNvCxnSpPr>
          <p:nvPr/>
        </p:nvCxnSpPr>
        <p:spPr>
          <a:xfrm>
            <a:off x="2812869" y="3526629"/>
            <a:ext cx="956207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11402</TotalTime>
  <Words>119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50</cp:revision>
  <dcterms:created xsi:type="dcterms:W3CDTF">2018-02-18T19:39:47Z</dcterms:created>
  <dcterms:modified xsi:type="dcterms:W3CDTF">2022-10-31T06:04:01Z</dcterms:modified>
</cp:coreProperties>
</file>