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22" name="평행 사변형 1221">
            <a:extLst>
              <a:ext uri="{FF2B5EF4-FFF2-40B4-BE49-F238E27FC236}">
                <a16:creationId xmlns:a16="http://schemas.microsoft.com/office/drawing/2014/main" id="{19857738-865E-4D23-B80C-55FB1FB71E6B}"/>
              </a:ext>
            </a:extLst>
          </p:cNvPr>
          <p:cNvSpPr/>
          <p:nvPr/>
        </p:nvSpPr>
        <p:spPr>
          <a:xfrm rot="16200000">
            <a:off x="6671774" y="793617"/>
            <a:ext cx="1977735" cy="4274456"/>
          </a:xfrm>
          <a:prstGeom prst="parallelogram">
            <a:avLst>
              <a:gd name="adj" fmla="val 5758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3" name="평행 사변형 1222">
            <a:extLst>
              <a:ext uri="{FF2B5EF4-FFF2-40B4-BE49-F238E27FC236}">
                <a16:creationId xmlns:a16="http://schemas.microsoft.com/office/drawing/2014/main" id="{29BD2D38-3BAA-4EE7-951E-49C78FB6BA65}"/>
              </a:ext>
            </a:extLst>
          </p:cNvPr>
          <p:cNvSpPr/>
          <p:nvPr/>
        </p:nvSpPr>
        <p:spPr>
          <a:xfrm rot="16200000">
            <a:off x="5107133" y="1918980"/>
            <a:ext cx="1977735" cy="4274456"/>
          </a:xfrm>
          <a:prstGeom prst="parallelogram">
            <a:avLst>
              <a:gd name="adj" fmla="val 5758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4" name="평행 사변형 1223">
            <a:extLst>
              <a:ext uri="{FF2B5EF4-FFF2-40B4-BE49-F238E27FC236}">
                <a16:creationId xmlns:a16="http://schemas.microsoft.com/office/drawing/2014/main" id="{E42357FF-5ED8-4DFE-ACE5-CAE10B837176}"/>
              </a:ext>
            </a:extLst>
          </p:cNvPr>
          <p:cNvSpPr/>
          <p:nvPr/>
        </p:nvSpPr>
        <p:spPr>
          <a:xfrm rot="16200000">
            <a:off x="3553378" y="3036586"/>
            <a:ext cx="1977735" cy="4274456"/>
          </a:xfrm>
          <a:prstGeom prst="parallelogram">
            <a:avLst>
              <a:gd name="adj" fmla="val 5758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5" name="직사각형 1224">
            <a:extLst>
              <a:ext uri="{FF2B5EF4-FFF2-40B4-BE49-F238E27FC236}">
                <a16:creationId xmlns:a16="http://schemas.microsoft.com/office/drawing/2014/main" id="{C3D18512-5473-4D23-8C6C-CA729B3839B4}"/>
              </a:ext>
            </a:extLst>
          </p:cNvPr>
          <p:cNvSpPr/>
          <p:nvPr/>
        </p:nvSpPr>
        <p:spPr>
          <a:xfrm>
            <a:off x="844732" y="5317951"/>
            <a:ext cx="5834742" cy="8447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6" name="직사각형 1225">
            <a:extLst>
              <a:ext uri="{FF2B5EF4-FFF2-40B4-BE49-F238E27FC236}">
                <a16:creationId xmlns:a16="http://schemas.microsoft.com/office/drawing/2014/main" id="{146CBA82-D6E0-4E3D-A133-3F0B68FFC2CE}"/>
              </a:ext>
            </a:extLst>
          </p:cNvPr>
          <p:cNvSpPr/>
          <p:nvPr/>
        </p:nvSpPr>
        <p:spPr>
          <a:xfrm>
            <a:off x="2405018" y="4184946"/>
            <a:ext cx="5834742" cy="8447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7" name="직사각형 1226">
            <a:extLst>
              <a:ext uri="{FF2B5EF4-FFF2-40B4-BE49-F238E27FC236}">
                <a16:creationId xmlns:a16="http://schemas.microsoft.com/office/drawing/2014/main" id="{ABD0AFCE-78A8-41CC-A18C-FFB14D887C1D}"/>
              </a:ext>
            </a:extLst>
          </p:cNvPr>
          <p:cNvSpPr/>
          <p:nvPr/>
        </p:nvSpPr>
        <p:spPr>
          <a:xfrm>
            <a:off x="3965304" y="3058852"/>
            <a:ext cx="5834742" cy="8447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8" name="직사각형 1227">
            <a:extLst>
              <a:ext uri="{FF2B5EF4-FFF2-40B4-BE49-F238E27FC236}">
                <a16:creationId xmlns:a16="http://schemas.microsoft.com/office/drawing/2014/main" id="{2B3B06CE-B5B8-496D-84B4-C99973F789E4}"/>
              </a:ext>
            </a:extLst>
          </p:cNvPr>
          <p:cNvSpPr/>
          <p:nvPr/>
        </p:nvSpPr>
        <p:spPr>
          <a:xfrm>
            <a:off x="5525590" y="1929303"/>
            <a:ext cx="5834742" cy="8447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9" name="TextBox 1228">
            <a:extLst>
              <a:ext uri="{FF2B5EF4-FFF2-40B4-BE49-F238E27FC236}">
                <a16:creationId xmlns:a16="http://schemas.microsoft.com/office/drawing/2014/main" id="{7D92281E-208B-4510-A4DB-130C53429B3C}"/>
              </a:ext>
            </a:extLst>
          </p:cNvPr>
          <p:cNvSpPr txBox="1"/>
          <p:nvPr/>
        </p:nvSpPr>
        <p:spPr>
          <a:xfrm>
            <a:off x="923110" y="5417150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0" name="TextBox 1229">
            <a:extLst>
              <a:ext uri="{FF2B5EF4-FFF2-40B4-BE49-F238E27FC236}">
                <a16:creationId xmlns:a16="http://schemas.microsoft.com/office/drawing/2014/main" id="{32228CFC-5D3F-4073-88B2-33E5ABC35B5C}"/>
              </a:ext>
            </a:extLst>
          </p:cNvPr>
          <p:cNvSpPr txBox="1"/>
          <p:nvPr/>
        </p:nvSpPr>
        <p:spPr>
          <a:xfrm>
            <a:off x="2489201" y="4287600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1" name="TextBox 1230">
            <a:extLst>
              <a:ext uri="{FF2B5EF4-FFF2-40B4-BE49-F238E27FC236}">
                <a16:creationId xmlns:a16="http://schemas.microsoft.com/office/drawing/2014/main" id="{CB5A9414-9558-4FE2-9EA7-ECF84ACA9B13}"/>
              </a:ext>
            </a:extLst>
          </p:cNvPr>
          <p:cNvSpPr txBox="1"/>
          <p:nvPr/>
        </p:nvSpPr>
        <p:spPr>
          <a:xfrm>
            <a:off x="4055292" y="3158051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2" name="TextBox 1231">
            <a:extLst>
              <a:ext uri="{FF2B5EF4-FFF2-40B4-BE49-F238E27FC236}">
                <a16:creationId xmlns:a16="http://schemas.microsoft.com/office/drawing/2014/main" id="{5970FDC6-35C4-43DC-AE72-A999B17D75C2}"/>
              </a:ext>
            </a:extLst>
          </p:cNvPr>
          <p:cNvSpPr txBox="1"/>
          <p:nvPr/>
        </p:nvSpPr>
        <p:spPr>
          <a:xfrm>
            <a:off x="5621383" y="2028502"/>
            <a:ext cx="827314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33" name="Group 71">
            <a:extLst>
              <a:ext uri="{FF2B5EF4-FFF2-40B4-BE49-F238E27FC236}">
                <a16:creationId xmlns:a16="http://schemas.microsoft.com/office/drawing/2014/main" id="{A3336D2C-99AA-4107-9094-CE4E5527DACC}"/>
              </a:ext>
            </a:extLst>
          </p:cNvPr>
          <p:cNvGrpSpPr/>
          <p:nvPr/>
        </p:nvGrpSpPr>
        <p:grpSpPr>
          <a:xfrm>
            <a:off x="1828800" y="5398302"/>
            <a:ext cx="4627164" cy="684028"/>
            <a:chOff x="910640" y="2975794"/>
            <a:chExt cx="1527408" cy="1710868"/>
          </a:xfrm>
        </p:grpSpPr>
        <p:sp>
          <p:nvSpPr>
            <p:cNvPr id="1234" name="TextBox 1233">
              <a:extLst>
                <a:ext uri="{FF2B5EF4-FFF2-40B4-BE49-F238E27FC236}">
                  <a16:creationId xmlns:a16="http://schemas.microsoft.com/office/drawing/2014/main" id="{8CBBF009-EF4B-4CD5-8258-D0F8CE611BCE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35" name="TextBox 1234">
              <a:extLst>
                <a:ext uri="{FF2B5EF4-FFF2-40B4-BE49-F238E27FC236}">
                  <a16:creationId xmlns:a16="http://schemas.microsoft.com/office/drawing/2014/main" id="{D364806B-D553-4CA5-AFD6-7940072815B2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236" name="Group 71">
            <a:extLst>
              <a:ext uri="{FF2B5EF4-FFF2-40B4-BE49-F238E27FC236}">
                <a16:creationId xmlns:a16="http://schemas.microsoft.com/office/drawing/2014/main" id="{639B34E4-683B-475F-91DC-6CF90A01E5E1}"/>
              </a:ext>
            </a:extLst>
          </p:cNvPr>
          <p:cNvGrpSpPr/>
          <p:nvPr/>
        </p:nvGrpSpPr>
        <p:grpSpPr>
          <a:xfrm>
            <a:off x="3400697" y="4268752"/>
            <a:ext cx="4627164" cy="684028"/>
            <a:chOff x="910640" y="2975794"/>
            <a:chExt cx="1527408" cy="1710868"/>
          </a:xfrm>
        </p:grpSpPr>
        <p:sp>
          <p:nvSpPr>
            <p:cNvPr id="1237" name="TextBox 1236">
              <a:extLst>
                <a:ext uri="{FF2B5EF4-FFF2-40B4-BE49-F238E27FC236}">
                  <a16:creationId xmlns:a16="http://schemas.microsoft.com/office/drawing/2014/main" id="{5D5DB248-3B63-4D1D-94B2-46DF3A46B756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64D314F4-7941-45CD-9D2C-1F42CC594BDD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239" name="Group 71">
            <a:extLst>
              <a:ext uri="{FF2B5EF4-FFF2-40B4-BE49-F238E27FC236}">
                <a16:creationId xmlns:a16="http://schemas.microsoft.com/office/drawing/2014/main" id="{CB70FDB2-A5A5-4460-A627-D8991200FB3D}"/>
              </a:ext>
            </a:extLst>
          </p:cNvPr>
          <p:cNvGrpSpPr/>
          <p:nvPr/>
        </p:nvGrpSpPr>
        <p:grpSpPr>
          <a:xfrm>
            <a:off x="4972594" y="3139203"/>
            <a:ext cx="4627164" cy="684028"/>
            <a:chOff x="910640" y="2975794"/>
            <a:chExt cx="1527408" cy="1710868"/>
          </a:xfrm>
        </p:grpSpPr>
        <p:sp>
          <p:nvSpPr>
            <p:cNvPr id="1240" name="TextBox 1239">
              <a:extLst>
                <a:ext uri="{FF2B5EF4-FFF2-40B4-BE49-F238E27FC236}">
                  <a16:creationId xmlns:a16="http://schemas.microsoft.com/office/drawing/2014/main" id="{66351DBC-9940-46B0-9FF7-44B005E4C1C6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41" name="TextBox 1240">
              <a:extLst>
                <a:ext uri="{FF2B5EF4-FFF2-40B4-BE49-F238E27FC236}">
                  <a16:creationId xmlns:a16="http://schemas.microsoft.com/office/drawing/2014/main" id="{B213DDE1-081E-443E-A371-A589DDEE45C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242" name="Group 71">
            <a:extLst>
              <a:ext uri="{FF2B5EF4-FFF2-40B4-BE49-F238E27FC236}">
                <a16:creationId xmlns:a16="http://schemas.microsoft.com/office/drawing/2014/main" id="{045101A3-E129-42EF-86CB-9A41ECE31E05}"/>
              </a:ext>
            </a:extLst>
          </p:cNvPr>
          <p:cNvGrpSpPr/>
          <p:nvPr/>
        </p:nvGrpSpPr>
        <p:grpSpPr>
          <a:xfrm>
            <a:off x="6544490" y="2009654"/>
            <a:ext cx="4627164" cy="684028"/>
            <a:chOff x="910640" y="2975794"/>
            <a:chExt cx="1527408" cy="1710868"/>
          </a:xfrm>
        </p:grpSpPr>
        <p:sp>
          <p:nvSpPr>
            <p:cNvPr id="1243" name="TextBox 1242">
              <a:extLst>
                <a:ext uri="{FF2B5EF4-FFF2-40B4-BE49-F238E27FC236}">
                  <a16:creationId xmlns:a16="http://schemas.microsoft.com/office/drawing/2014/main" id="{5AFB8529-1F43-4A5E-BE5B-81B2B5E31E2E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44" name="TextBox 1243">
              <a:extLst>
                <a:ext uri="{FF2B5EF4-FFF2-40B4-BE49-F238E27FC236}">
                  <a16:creationId xmlns:a16="http://schemas.microsoft.com/office/drawing/2014/main" id="{B462569C-D90A-43AA-A6AE-A6FDAD04820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245" name="TextBox 1244">
            <a:extLst>
              <a:ext uri="{FF2B5EF4-FFF2-40B4-BE49-F238E27FC236}">
                <a16:creationId xmlns:a16="http://schemas.microsoft.com/office/drawing/2014/main" id="{ECFF48E0-5078-4358-9C51-5214E347C24B}"/>
              </a:ext>
            </a:extLst>
          </p:cNvPr>
          <p:cNvSpPr txBox="1"/>
          <p:nvPr/>
        </p:nvSpPr>
        <p:spPr>
          <a:xfrm>
            <a:off x="844732" y="2028503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46" name="TextBox 1245">
            <a:extLst>
              <a:ext uri="{FF2B5EF4-FFF2-40B4-BE49-F238E27FC236}">
                <a16:creationId xmlns:a16="http://schemas.microsoft.com/office/drawing/2014/main" id="{961AD8E4-0F23-415F-9E75-0B7D177E73EE}"/>
              </a:ext>
            </a:extLst>
          </p:cNvPr>
          <p:cNvSpPr txBox="1"/>
          <p:nvPr/>
        </p:nvSpPr>
        <p:spPr>
          <a:xfrm>
            <a:off x="844732" y="3158052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47" name="TextBox 1246">
            <a:extLst>
              <a:ext uri="{FF2B5EF4-FFF2-40B4-BE49-F238E27FC236}">
                <a16:creationId xmlns:a16="http://schemas.microsoft.com/office/drawing/2014/main" id="{6D7A5D85-B505-4D82-AB46-63E0A914F586}"/>
              </a:ext>
            </a:extLst>
          </p:cNvPr>
          <p:cNvSpPr txBox="1"/>
          <p:nvPr/>
        </p:nvSpPr>
        <p:spPr>
          <a:xfrm>
            <a:off x="9267932" y="4287601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48" name="TextBox 1247">
            <a:extLst>
              <a:ext uri="{FF2B5EF4-FFF2-40B4-BE49-F238E27FC236}">
                <a16:creationId xmlns:a16="http://schemas.microsoft.com/office/drawing/2014/main" id="{909ACD91-C9E6-4AD1-8914-8A02F1D7BBAF}"/>
              </a:ext>
            </a:extLst>
          </p:cNvPr>
          <p:cNvSpPr txBox="1"/>
          <p:nvPr/>
        </p:nvSpPr>
        <p:spPr>
          <a:xfrm>
            <a:off x="9267932" y="5417151"/>
            <a:ext cx="20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249" name="직선 화살표 연결선 1248">
            <a:extLst>
              <a:ext uri="{FF2B5EF4-FFF2-40B4-BE49-F238E27FC236}">
                <a16:creationId xmlns:a16="http://schemas.microsoft.com/office/drawing/2014/main" id="{9F88DDF2-CFE3-4D52-824B-89B16578609E}"/>
              </a:ext>
            </a:extLst>
          </p:cNvPr>
          <p:cNvCxnSpPr>
            <a:cxnSpLocks/>
            <a:stCxn id="1245" idx="3"/>
          </p:cNvCxnSpPr>
          <p:nvPr/>
        </p:nvCxnSpPr>
        <p:spPr>
          <a:xfrm>
            <a:off x="2937132" y="2351669"/>
            <a:ext cx="2399780" cy="837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0" name="직선 화살표 연결선 1249">
            <a:extLst>
              <a:ext uri="{FF2B5EF4-FFF2-40B4-BE49-F238E27FC236}">
                <a16:creationId xmlns:a16="http://schemas.microsoft.com/office/drawing/2014/main" id="{9BBEC504-2A20-4278-961E-078228AA4E1D}"/>
              </a:ext>
            </a:extLst>
          </p:cNvPr>
          <p:cNvCxnSpPr>
            <a:cxnSpLocks/>
          </p:cNvCxnSpPr>
          <p:nvPr/>
        </p:nvCxnSpPr>
        <p:spPr>
          <a:xfrm>
            <a:off x="2812869" y="3526629"/>
            <a:ext cx="956207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1" name="직선 화살표 연결선 1250">
            <a:extLst>
              <a:ext uri="{FF2B5EF4-FFF2-40B4-BE49-F238E27FC236}">
                <a16:creationId xmlns:a16="http://schemas.microsoft.com/office/drawing/2014/main" id="{BC5FCAE7-5D58-453A-8C19-3D46CF76FD84}"/>
              </a:ext>
            </a:extLst>
          </p:cNvPr>
          <p:cNvCxnSpPr>
            <a:cxnSpLocks/>
          </p:cNvCxnSpPr>
          <p:nvPr/>
        </p:nvCxnSpPr>
        <p:spPr>
          <a:xfrm>
            <a:off x="6922020" y="5736129"/>
            <a:ext cx="2399780" cy="8375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2" name="직선 화살표 연결선 1251">
            <a:extLst>
              <a:ext uri="{FF2B5EF4-FFF2-40B4-BE49-F238E27FC236}">
                <a16:creationId xmlns:a16="http://schemas.microsoft.com/office/drawing/2014/main" id="{8116544C-47BD-4B1E-9CE1-83FFA16F0BE4}"/>
              </a:ext>
            </a:extLst>
          </p:cNvPr>
          <p:cNvCxnSpPr>
            <a:cxnSpLocks/>
          </p:cNvCxnSpPr>
          <p:nvPr/>
        </p:nvCxnSpPr>
        <p:spPr>
          <a:xfrm>
            <a:off x="8365593" y="4610766"/>
            <a:ext cx="956207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11396</TotalTime>
  <Words>140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2022-10-31T05:57:57Z</dcterms:modified>
</cp:coreProperties>
</file>