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26" name="그룹 1125">
            <a:extLst>
              <a:ext uri="{FF2B5EF4-FFF2-40B4-BE49-F238E27FC236}">
                <a16:creationId xmlns:a16="http://schemas.microsoft.com/office/drawing/2014/main" id="{6686CD6F-E018-426D-8C61-82A921300287}"/>
              </a:ext>
            </a:extLst>
          </p:cNvPr>
          <p:cNvGrpSpPr/>
          <p:nvPr/>
        </p:nvGrpSpPr>
        <p:grpSpPr>
          <a:xfrm>
            <a:off x="841216" y="2289735"/>
            <a:ext cx="2345281" cy="1956577"/>
            <a:chOff x="942974" y="2451099"/>
            <a:chExt cx="2345281" cy="1956577"/>
          </a:xfrm>
        </p:grpSpPr>
        <p:sp>
          <p:nvSpPr>
            <p:cNvPr id="1127" name="자유형: 도형 1126">
              <a:extLst>
                <a:ext uri="{FF2B5EF4-FFF2-40B4-BE49-F238E27FC236}">
                  <a16:creationId xmlns:a16="http://schemas.microsoft.com/office/drawing/2014/main" id="{BC257CB0-63C7-4195-B7B4-674AD6CCDCA2}"/>
                </a:ext>
              </a:extLst>
            </p:cNvPr>
            <p:cNvSpPr/>
            <p:nvPr/>
          </p:nvSpPr>
          <p:spPr>
            <a:xfrm>
              <a:off x="1189761" y="3363806"/>
              <a:ext cx="525600" cy="901782"/>
            </a:xfrm>
            <a:custGeom>
              <a:avLst/>
              <a:gdLst>
                <a:gd name="connsiteX0" fmla="*/ 0 w 525600"/>
                <a:gd name="connsiteY0" fmla="*/ 0 h 901782"/>
                <a:gd name="connsiteX1" fmla="*/ 525600 w 525600"/>
                <a:gd name="connsiteY1" fmla="*/ 0 h 901782"/>
                <a:gd name="connsiteX2" fmla="*/ 525600 w 525600"/>
                <a:gd name="connsiteY2" fmla="*/ 901782 h 901782"/>
                <a:gd name="connsiteX3" fmla="*/ 0 w 525600"/>
                <a:gd name="connsiteY3" fmla="*/ 387899 h 901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5600" h="901782">
                  <a:moveTo>
                    <a:pt x="0" y="0"/>
                  </a:moveTo>
                  <a:lnTo>
                    <a:pt x="525600" y="0"/>
                  </a:lnTo>
                  <a:lnTo>
                    <a:pt x="525600" y="901782"/>
                  </a:lnTo>
                  <a:lnTo>
                    <a:pt x="0" y="387899"/>
                  </a:lnTo>
                  <a:close/>
                </a:path>
              </a:pathLst>
            </a:custGeom>
            <a:gradFill flip="none" rotWithShape="1">
              <a:gsLst>
                <a:gs pos="16000">
                  <a:schemeClr val="accent6"/>
                </a:gs>
                <a:gs pos="37000">
                  <a:schemeClr val="accent6">
                    <a:lumMod val="75000"/>
                  </a:schemeClr>
                </a:gs>
                <a:gs pos="48000">
                  <a:schemeClr val="accent6">
                    <a:lumMod val="5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28" name="타원 1127">
              <a:extLst>
                <a:ext uri="{FF2B5EF4-FFF2-40B4-BE49-F238E27FC236}">
                  <a16:creationId xmlns:a16="http://schemas.microsoft.com/office/drawing/2014/main" id="{EC81DB07-4A52-4B4C-BE65-4C3A150DD36E}"/>
                </a:ext>
              </a:extLst>
            </p:cNvPr>
            <p:cNvSpPr/>
            <p:nvPr/>
          </p:nvSpPr>
          <p:spPr>
            <a:xfrm>
              <a:off x="942974" y="2451099"/>
              <a:ext cx="1019175" cy="101917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9" name="자유형: 도형 1128">
              <a:extLst>
                <a:ext uri="{FF2B5EF4-FFF2-40B4-BE49-F238E27FC236}">
                  <a16:creationId xmlns:a16="http://schemas.microsoft.com/office/drawing/2014/main" id="{36279D48-1A61-4ACB-ADFE-37EE022FB6EB}"/>
                </a:ext>
              </a:extLst>
            </p:cNvPr>
            <p:cNvSpPr/>
            <p:nvPr/>
          </p:nvSpPr>
          <p:spPr>
            <a:xfrm>
              <a:off x="1189760" y="3534932"/>
              <a:ext cx="2098495" cy="872744"/>
            </a:xfrm>
            <a:custGeom>
              <a:avLst/>
              <a:gdLst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38840 h 872744"/>
                <a:gd name="connsiteX6" fmla="*/ 0 w 2159968"/>
                <a:gd name="connsiteY6" fmla="*/ 211831 h 872744"/>
                <a:gd name="connsiteX7" fmla="*/ 1632674 w 2159968"/>
                <a:gd name="connsiteY7" fmla="*/ 211831 h 872744"/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11831 h 872744"/>
                <a:gd name="connsiteX6" fmla="*/ 1632674 w 2159968"/>
                <a:gd name="connsiteY6" fmla="*/ 211831 h 872744"/>
                <a:gd name="connsiteX7" fmla="*/ 1632674 w 2159968"/>
                <a:gd name="connsiteY7" fmla="*/ 0 h 872744"/>
                <a:gd name="connsiteX0" fmla="*/ 1632674 w 2067759"/>
                <a:gd name="connsiteY0" fmla="*/ 0 h 872744"/>
                <a:gd name="connsiteX1" fmla="*/ 2067759 w 2067759"/>
                <a:gd name="connsiteY1" fmla="*/ 436372 h 872744"/>
                <a:gd name="connsiteX2" fmla="*/ 1632674 w 2067759"/>
                <a:gd name="connsiteY2" fmla="*/ 872744 h 872744"/>
                <a:gd name="connsiteX3" fmla="*/ 1632674 w 2067759"/>
                <a:gd name="connsiteY3" fmla="*/ 729105 h 872744"/>
                <a:gd name="connsiteX4" fmla="*/ 520185 w 2067759"/>
                <a:gd name="connsiteY4" fmla="*/ 729105 h 872744"/>
                <a:gd name="connsiteX5" fmla="*/ 0 w 2067759"/>
                <a:gd name="connsiteY5" fmla="*/ 211831 h 872744"/>
                <a:gd name="connsiteX6" fmla="*/ 1632674 w 2067759"/>
                <a:gd name="connsiteY6" fmla="*/ 211831 h 872744"/>
                <a:gd name="connsiteX7" fmla="*/ 1632674 w 2067759"/>
                <a:gd name="connsiteY7" fmla="*/ 0 h 872744"/>
                <a:gd name="connsiteX0" fmla="*/ 1632674 w 2090811"/>
                <a:gd name="connsiteY0" fmla="*/ 0 h 872744"/>
                <a:gd name="connsiteX1" fmla="*/ 2090811 w 2090811"/>
                <a:gd name="connsiteY1" fmla="*/ 436372 h 872744"/>
                <a:gd name="connsiteX2" fmla="*/ 1632674 w 2090811"/>
                <a:gd name="connsiteY2" fmla="*/ 872744 h 872744"/>
                <a:gd name="connsiteX3" fmla="*/ 1632674 w 2090811"/>
                <a:gd name="connsiteY3" fmla="*/ 729105 h 872744"/>
                <a:gd name="connsiteX4" fmla="*/ 520185 w 2090811"/>
                <a:gd name="connsiteY4" fmla="*/ 729105 h 872744"/>
                <a:gd name="connsiteX5" fmla="*/ 0 w 2090811"/>
                <a:gd name="connsiteY5" fmla="*/ 211831 h 872744"/>
                <a:gd name="connsiteX6" fmla="*/ 1632674 w 2090811"/>
                <a:gd name="connsiteY6" fmla="*/ 211831 h 872744"/>
                <a:gd name="connsiteX7" fmla="*/ 1632674 w 2090811"/>
                <a:gd name="connsiteY7" fmla="*/ 0 h 872744"/>
                <a:gd name="connsiteX0" fmla="*/ 1632674 w 2075443"/>
                <a:gd name="connsiteY0" fmla="*/ 0 h 872744"/>
                <a:gd name="connsiteX1" fmla="*/ 2075443 w 2075443"/>
                <a:gd name="connsiteY1" fmla="*/ 421004 h 872744"/>
                <a:gd name="connsiteX2" fmla="*/ 1632674 w 2075443"/>
                <a:gd name="connsiteY2" fmla="*/ 872744 h 872744"/>
                <a:gd name="connsiteX3" fmla="*/ 1632674 w 2075443"/>
                <a:gd name="connsiteY3" fmla="*/ 729105 h 872744"/>
                <a:gd name="connsiteX4" fmla="*/ 520185 w 2075443"/>
                <a:gd name="connsiteY4" fmla="*/ 729105 h 872744"/>
                <a:gd name="connsiteX5" fmla="*/ 0 w 2075443"/>
                <a:gd name="connsiteY5" fmla="*/ 211831 h 872744"/>
                <a:gd name="connsiteX6" fmla="*/ 1632674 w 2075443"/>
                <a:gd name="connsiteY6" fmla="*/ 211831 h 872744"/>
                <a:gd name="connsiteX7" fmla="*/ 1632674 w 2075443"/>
                <a:gd name="connsiteY7" fmla="*/ 0 h 872744"/>
                <a:gd name="connsiteX0" fmla="*/ 1632674 w 2098495"/>
                <a:gd name="connsiteY0" fmla="*/ 0 h 872744"/>
                <a:gd name="connsiteX1" fmla="*/ 2098495 w 2098495"/>
                <a:gd name="connsiteY1" fmla="*/ 421004 h 872744"/>
                <a:gd name="connsiteX2" fmla="*/ 1632674 w 2098495"/>
                <a:gd name="connsiteY2" fmla="*/ 872744 h 872744"/>
                <a:gd name="connsiteX3" fmla="*/ 1632674 w 2098495"/>
                <a:gd name="connsiteY3" fmla="*/ 729105 h 872744"/>
                <a:gd name="connsiteX4" fmla="*/ 520185 w 2098495"/>
                <a:gd name="connsiteY4" fmla="*/ 729105 h 872744"/>
                <a:gd name="connsiteX5" fmla="*/ 0 w 2098495"/>
                <a:gd name="connsiteY5" fmla="*/ 211831 h 872744"/>
                <a:gd name="connsiteX6" fmla="*/ 1632674 w 2098495"/>
                <a:gd name="connsiteY6" fmla="*/ 211831 h 872744"/>
                <a:gd name="connsiteX7" fmla="*/ 1632674 w 2098495"/>
                <a:gd name="connsiteY7" fmla="*/ 0 h 87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98495" h="872744">
                  <a:moveTo>
                    <a:pt x="1632674" y="0"/>
                  </a:moveTo>
                  <a:lnTo>
                    <a:pt x="2098495" y="421004"/>
                  </a:lnTo>
                  <a:lnTo>
                    <a:pt x="1632674" y="872744"/>
                  </a:lnTo>
                  <a:lnTo>
                    <a:pt x="1632674" y="729105"/>
                  </a:lnTo>
                  <a:lnTo>
                    <a:pt x="520185" y="729105"/>
                  </a:lnTo>
                  <a:lnTo>
                    <a:pt x="0" y="211831"/>
                  </a:lnTo>
                  <a:lnTo>
                    <a:pt x="1632674" y="211831"/>
                  </a:lnTo>
                  <a:lnTo>
                    <a:pt x="163267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30" name="타원 1129">
              <a:extLst>
                <a:ext uri="{FF2B5EF4-FFF2-40B4-BE49-F238E27FC236}">
                  <a16:creationId xmlns:a16="http://schemas.microsoft.com/office/drawing/2014/main" id="{FA1CCD90-E661-410F-AC99-F8F5597DDA1A}"/>
                </a:ext>
              </a:extLst>
            </p:cNvPr>
            <p:cNvSpPr/>
            <p:nvPr/>
          </p:nvSpPr>
          <p:spPr>
            <a:xfrm>
              <a:off x="1057889" y="2566014"/>
              <a:ext cx="789345" cy="789345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31" name="그룹 1130">
            <a:extLst>
              <a:ext uri="{FF2B5EF4-FFF2-40B4-BE49-F238E27FC236}">
                <a16:creationId xmlns:a16="http://schemas.microsoft.com/office/drawing/2014/main" id="{B8EF49ED-4F13-4E82-B037-427DDC0428E2}"/>
              </a:ext>
            </a:extLst>
          </p:cNvPr>
          <p:cNvGrpSpPr/>
          <p:nvPr/>
        </p:nvGrpSpPr>
        <p:grpSpPr>
          <a:xfrm flipV="1">
            <a:off x="2476635" y="3653333"/>
            <a:ext cx="2345281" cy="1956577"/>
            <a:chOff x="942974" y="2451099"/>
            <a:chExt cx="2345281" cy="1956577"/>
          </a:xfrm>
        </p:grpSpPr>
        <p:sp>
          <p:nvSpPr>
            <p:cNvPr id="1132" name="자유형: 도형 1131">
              <a:extLst>
                <a:ext uri="{FF2B5EF4-FFF2-40B4-BE49-F238E27FC236}">
                  <a16:creationId xmlns:a16="http://schemas.microsoft.com/office/drawing/2014/main" id="{144F04B9-3FFB-46D7-8C71-C210A7762872}"/>
                </a:ext>
              </a:extLst>
            </p:cNvPr>
            <p:cNvSpPr/>
            <p:nvPr/>
          </p:nvSpPr>
          <p:spPr>
            <a:xfrm>
              <a:off x="1189761" y="3363806"/>
              <a:ext cx="525600" cy="901782"/>
            </a:xfrm>
            <a:custGeom>
              <a:avLst/>
              <a:gdLst>
                <a:gd name="connsiteX0" fmla="*/ 0 w 525600"/>
                <a:gd name="connsiteY0" fmla="*/ 0 h 901782"/>
                <a:gd name="connsiteX1" fmla="*/ 525600 w 525600"/>
                <a:gd name="connsiteY1" fmla="*/ 0 h 901782"/>
                <a:gd name="connsiteX2" fmla="*/ 525600 w 525600"/>
                <a:gd name="connsiteY2" fmla="*/ 901782 h 901782"/>
                <a:gd name="connsiteX3" fmla="*/ 0 w 525600"/>
                <a:gd name="connsiteY3" fmla="*/ 387899 h 901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5600" h="901782">
                  <a:moveTo>
                    <a:pt x="0" y="0"/>
                  </a:moveTo>
                  <a:lnTo>
                    <a:pt x="525600" y="0"/>
                  </a:lnTo>
                  <a:lnTo>
                    <a:pt x="525600" y="901782"/>
                  </a:lnTo>
                  <a:lnTo>
                    <a:pt x="0" y="387899"/>
                  </a:lnTo>
                  <a:close/>
                </a:path>
              </a:pathLst>
            </a:custGeom>
            <a:gradFill flip="none" rotWithShape="1">
              <a:gsLst>
                <a:gs pos="16000">
                  <a:schemeClr val="accent5"/>
                </a:gs>
                <a:gs pos="37000">
                  <a:schemeClr val="accent5">
                    <a:lumMod val="75000"/>
                  </a:schemeClr>
                </a:gs>
                <a:gs pos="48000">
                  <a:schemeClr val="accent5">
                    <a:lumMod val="5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33" name="타원 1132">
              <a:extLst>
                <a:ext uri="{FF2B5EF4-FFF2-40B4-BE49-F238E27FC236}">
                  <a16:creationId xmlns:a16="http://schemas.microsoft.com/office/drawing/2014/main" id="{E0B00410-80C9-4C4C-B973-F84E9C91757A}"/>
                </a:ext>
              </a:extLst>
            </p:cNvPr>
            <p:cNvSpPr/>
            <p:nvPr/>
          </p:nvSpPr>
          <p:spPr>
            <a:xfrm>
              <a:off x="942974" y="2451099"/>
              <a:ext cx="1019175" cy="101917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4" name="자유형: 도형 1133">
              <a:extLst>
                <a:ext uri="{FF2B5EF4-FFF2-40B4-BE49-F238E27FC236}">
                  <a16:creationId xmlns:a16="http://schemas.microsoft.com/office/drawing/2014/main" id="{E3457685-5020-4BC9-8E49-892AC3A97BEE}"/>
                </a:ext>
              </a:extLst>
            </p:cNvPr>
            <p:cNvSpPr/>
            <p:nvPr/>
          </p:nvSpPr>
          <p:spPr>
            <a:xfrm>
              <a:off x="1189760" y="3534932"/>
              <a:ext cx="2098495" cy="872744"/>
            </a:xfrm>
            <a:custGeom>
              <a:avLst/>
              <a:gdLst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38840 h 872744"/>
                <a:gd name="connsiteX6" fmla="*/ 0 w 2159968"/>
                <a:gd name="connsiteY6" fmla="*/ 211831 h 872744"/>
                <a:gd name="connsiteX7" fmla="*/ 1632674 w 2159968"/>
                <a:gd name="connsiteY7" fmla="*/ 211831 h 872744"/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11831 h 872744"/>
                <a:gd name="connsiteX6" fmla="*/ 1632674 w 2159968"/>
                <a:gd name="connsiteY6" fmla="*/ 211831 h 872744"/>
                <a:gd name="connsiteX7" fmla="*/ 1632674 w 2159968"/>
                <a:gd name="connsiteY7" fmla="*/ 0 h 872744"/>
                <a:gd name="connsiteX0" fmla="*/ 1632674 w 2067759"/>
                <a:gd name="connsiteY0" fmla="*/ 0 h 872744"/>
                <a:gd name="connsiteX1" fmla="*/ 2067759 w 2067759"/>
                <a:gd name="connsiteY1" fmla="*/ 436372 h 872744"/>
                <a:gd name="connsiteX2" fmla="*/ 1632674 w 2067759"/>
                <a:gd name="connsiteY2" fmla="*/ 872744 h 872744"/>
                <a:gd name="connsiteX3" fmla="*/ 1632674 w 2067759"/>
                <a:gd name="connsiteY3" fmla="*/ 729105 h 872744"/>
                <a:gd name="connsiteX4" fmla="*/ 520185 w 2067759"/>
                <a:gd name="connsiteY4" fmla="*/ 729105 h 872744"/>
                <a:gd name="connsiteX5" fmla="*/ 0 w 2067759"/>
                <a:gd name="connsiteY5" fmla="*/ 211831 h 872744"/>
                <a:gd name="connsiteX6" fmla="*/ 1632674 w 2067759"/>
                <a:gd name="connsiteY6" fmla="*/ 211831 h 872744"/>
                <a:gd name="connsiteX7" fmla="*/ 1632674 w 2067759"/>
                <a:gd name="connsiteY7" fmla="*/ 0 h 872744"/>
                <a:gd name="connsiteX0" fmla="*/ 1632674 w 2090811"/>
                <a:gd name="connsiteY0" fmla="*/ 0 h 872744"/>
                <a:gd name="connsiteX1" fmla="*/ 2090811 w 2090811"/>
                <a:gd name="connsiteY1" fmla="*/ 436372 h 872744"/>
                <a:gd name="connsiteX2" fmla="*/ 1632674 w 2090811"/>
                <a:gd name="connsiteY2" fmla="*/ 872744 h 872744"/>
                <a:gd name="connsiteX3" fmla="*/ 1632674 w 2090811"/>
                <a:gd name="connsiteY3" fmla="*/ 729105 h 872744"/>
                <a:gd name="connsiteX4" fmla="*/ 520185 w 2090811"/>
                <a:gd name="connsiteY4" fmla="*/ 729105 h 872744"/>
                <a:gd name="connsiteX5" fmla="*/ 0 w 2090811"/>
                <a:gd name="connsiteY5" fmla="*/ 211831 h 872744"/>
                <a:gd name="connsiteX6" fmla="*/ 1632674 w 2090811"/>
                <a:gd name="connsiteY6" fmla="*/ 211831 h 872744"/>
                <a:gd name="connsiteX7" fmla="*/ 1632674 w 2090811"/>
                <a:gd name="connsiteY7" fmla="*/ 0 h 872744"/>
                <a:gd name="connsiteX0" fmla="*/ 1632674 w 2075443"/>
                <a:gd name="connsiteY0" fmla="*/ 0 h 872744"/>
                <a:gd name="connsiteX1" fmla="*/ 2075443 w 2075443"/>
                <a:gd name="connsiteY1" fmla="*/ 421004 h 872744"/>
                <a:gd name="connsiteX2" fmla="*/ 1632674 w 2075443"/>
                <a:gd name="connsiteY2" fmla="*/ 872744 h 872744"/>
                <a:gd name="connsiteX3" fmla="*/ 1632674 w 2075443"/>
                <a:gd name="connsiteY3" fmla="*/ 729105 h 872744"/>
                <a:gd name="connsiteX4" fmla="*/ 520185 w 2075443"/>
                <a:gd name="connsiteY4" fmla="*/ 729105 h 872744"/>
                <a:gd name="connsiteX5" fmla="*/ 0 w 2075443"/>
                <a:gd name="connsiteY5" fmla="*/ 211831 h 872744"/>
                <a:gd name="connsiteX6" fmla="*/ 1632674 w 2075443"/>
                <a:gd name="connsiteY6" fmla="*/ 211831 h 872744"/>
                <a:gd name="connsiteX7" fmla="*/ 1632674 w 2075443"/>
                <a:gd name="connsiteY7" fmla="*/ 0 h 872744"/>
                <a:gd name="connsiteX0" fmla="*/ 1632674 w 2098495"/>
                <a:gd name="connsiteY0" fmla="*/ 0 h 872744"/>
                <a:gd name="connsiteX1" fmla="*/ 2098495 w 2098495"/>
                <a:gd name="connsiteY1" fmla="*/ 421004 h 872744"/>
                <a:gd name="connsiteX2" fmla="*/ 1632674 w 2098495"/>
                <a:gd name="connsiteY2" fmla="*/ 872744 h 872744"/>
                <a:gd name="connsiteX3" fmla="*/ 1632674 w 2098495"/>
                <a:gd name="connsiteY3" fmla="*/ 729105 h 872744"/>
                <a:gd name="connsiteX4" fmla="*/ 520185 w 2098495"/>
                <a:gd name="connsiteY4" fmla="*/ 729105 h 872744"/>
                <a:gd name="connsiteX5" fmla="*/ 0 w 2098495"/>
                <a:gd name="connsiteY5" fmla="*/ 211831 h 872744"/>
                <a:gd name="connsiteX6" fmla="*/ 1632674 w 2098495"/>
                <a:gd name="connsiteY6" fmla="*/ 211831 h 872744"/>
                <a:gd name="connsiteX7" fmla="*/ 1632674 w 2098495"/>
                <a:gd name="connsiteY7" fmla="*/ 0 h 87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98495" h="872744">
                  <a:moveTo>
                    <a:pt x="1632674" y="0"/>
                  </a:moveTo>
                  <a:lnTo>
                    <a:pt x="2098495" y="421004"/>
                  </a:lnTo>
                  <a:lnTo>
                    <a:pt x="1632674" y="872744"/>
                  </a:lnTo>
                  <a:lnTo>
                    <a:pt x="1632674" y="729105"/>
                  </a:lnTo>
                  <a:lnTo>
                    <a:pt x="520185" y="729105"/>
                  </a:lnTo>
                  <a:lnTo>
                    <a:pt x="0" y="211831"/>
                  </a:lnTo>
                  <a:lnTo>
                    <a:pt x="1632674" y="211831"/>
                  </a:lnTo>
                  <a:lnTo>
                    <a:pt x="16326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135" name="타원 1134">
              <a:extLst>
                <a:ext uri="{FF2B5EF4-FFF2-40B4-BE49-F238E27FC236}">
                  <a16:creationId xmlns:a16="http://schemas.microsoft.com/office/drawing/2014/main" id="{637752D2-60E2-4A43-9587-A30CD13C9F8B}"/>
                </a:ext>
              </a:extLst>
            </p:cNvPr>
            <p:cNvSpPr/>
            <p:nvPr/>
          </p:nvSpPr>
          <p:spPr>
            <a:xfrm>
              <a:off x="1057889" y="2566014"/>
              <a:ext cx="789345" cy="789345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36" name="그룹 1135">
            <a:extLst>
              <a:ext uri="{FF2B5EF4-FFF2-40B4-BE49-F238E27FC236}">
                <a16:creationId xmlns:a16="http://schemas.microsoft.com/office/drawing/2014/main" id="{624E75EA-0EED-4B7E-961A-E5B1BAEA42DF}"/>
              </a:ext>
            </a:extLst>
          </p:cNvPr>
          <p:cNvGrpSpPr/>
          <p:nvPr/>
        </p:nvGrpSpPr>
        <p:grpSpPr>
          <a:xfrm>
            <a:off x="4105650" y="2289347"/>
            <a:ext cx="2345281" cy="1956577"/>
            <a:chOff x="942974" y="2451099"/>
            <a:chExt cx="2345281" cy="1956577"/>
          </a:xfrm>
        </p:grpSpPr>
        <p:sp>
          <p:nvSpPr>
            <p:cNvPr id="1137" name="자유형: 도형 1136">
              <a:extLst>
                <a:ext uri="{FF2B5EF4-FFF2-40B4-BE49-F238E27FC236}">
                  <a16:creationId xmlns:a16="http://schemas.microsoft.com/office/drawing/2014/main" id="{3FEC377B-68C3-44F1-A8E8-67DFF647C47A}"/>
                </a:ext>
              </a:extLst>
            </p:cNvPr>
            <p:cNvSpPr/>
            <p:nvPr/>
          </p:nvSpPr>
          <p:spPr>
            <a:xfrm>
              <a:off x="1189761" y="3363806"/>
              <a:ext cx="525600" cy="901782"/>
            </a:xfrm>
            <a:custGeom>
              <a:avLst/>
              <a:gdLst>
                <a:gd name="connsiteX0" fmla="*/ 0 w 525600"/>
                <a:gd name="connsiteY0" fmla="*/ 0 h 901782"/>
                <a:gd name="connsiteX1" fmla="*/ 525600 w 525600"/>
                <a:gd name="connsiteY1" fmla="*/ 0 h 901782"/>
                <a:gd name="connsiteX2" fmla="*/ 525600 w 525600"/>
                <a:gd name="connsiteY2" fmla="*/ 901782 h 901782"/>
                <a:gd name="connsiteX3" fmla="*/ 0 w 525600"/>
                <a:gd name="connsiteY3" fmla="*/ 387899 h 901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5600" h="901782">
                  <a:moveTo>
                    <a:pt x="0" y="0"/>
                  </a:moveTo>
                  <a:lnTo>
                    <a:pt x="525600" y="0"/>
                  </a:lnTo>
                  <a:lnTo>
                    <a:pt x="525600" y="901782"/>
                  </a:lnTo>
                  <a:lnTo>
                    <a:pt x="0" y="387899"/>
                  </a:lnTo>
                  <a:close/>
                </a:path>
              </a:pathLst>
            </a:custGeom>
            <a:gradFill flip="none" rotWithShape="1">
              <a:gsLst>
                <a:gs pos="16000">
                  <a:schemeClr val="accent4"/>
                </a:gs>
                <a:gs pos="37000">
                  <a:schemeClr val="accent4">
                    <a:lumMod val="75000"/>
                  </a:schemeClr>
                </a:gs>
                <a:gs pos="48000">
                  <a:schemeClr val="accent4">
                    <a:lumMod val="5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38" name="타원 1137">
              <a:extLst>
                <a:ext uri="{FF2B5EF4-FFF2-40B4-BE49-F238E27FC236}">
                  <a16:creationId xmlns:a16="http://schemas.microsoft.com/office/drawing/2014/main" id="{A82E8A36-966A-4E1F-944F-1CD60C4EE816}"/>
                </a:ext>
              </a:extLst>
            </p:cNvPr>
            <p:cNvSpPr/>
            <p:nvPr/>
          </p:nvSpPr>
          <p:spPr>
            <a:xfrm>
              <a:off x="942974" y="2451099"/>
              <a:ext cx="1019175" cy="101917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9" name="자유형: 도형 1138">
              <a:extLst>
                <a:ext uri="{FF2B5EF4-FFF2-40B4-BE49-F238E27FC236}">
                  <a16:creationId xmlns:a16="http://schemas.microsoft.com/office/drawing/2014/main" id="{FD5AA628-4FAF-4AE3-8758-C6EAF0151B80}"/>
                </a:ext>
              </a:extLst>
            </p:cNvPr>
            <p:cNvSpPr/>
            <p:nvPr/>
          </p:nvSpPr>
          <p:spPr>
            <a:xfrm>
              <a:off x="1189760" y="3534932"/>
              <a:ext cx="2098495" cy="872744"/>
            </a:xfrm>
            <a:custGeom>
              <a:avLst/>
              <a:gdLst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38840 h 872744"/>
                <a:gd name="connsiteX6" fmla="*/ 0 w 2159968"/>
                <a:gd name="connsiteY6" fmla="*/ 211831 h 872744"/>
                <a:gd name="connsiteX7" fmla="*/ 1632674 w 2159968"/>
                <a:gd name="connsiteY7" fmla="*/ 211831 h 872744"/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11831 h 872744"/>
                <a:gd name="connsiteX6" fmla="*/ 1632674 w 2159968"/>
                <a:gd name="connsiteY6" fmla="*/ 211831 h 872744"/>
                <a:gd name="connsiteX7" fmla="*/ 1632674 w 2159968"/>
                <a:gd name="connsiteY7" fmla="*/ 0 h 872744"/>
                <a:gd name="connsiteX0" fmla="*/ 1632674 w 2067759"/>
                <a:gd name="connsiteY0" fmla="*/ 0 h 872744"/>
                <a:gd name="connsiteX1" fmla="*/ 2067759 w 2067759"/>
                <a:gd name="connsiteY1" fmla="*/ 436372 h 872744"/>
                <a:gd name="connsiteX2" fmla="*/ 1632674 w 2067759"/>
                <a:gd name="connsiteY2" fmla="*/ 872744 h 872744"/>
                <a:gd name="connsiteX3" fmla="*/ 1632674 w 2067759"/>
                <a:gd name="connsiteY3" fmla="*/ 729105 h 872744"/>
                <a:gd name="connsiteX4" fmla="*/ 520185 w 2067759"/>
                <a:gd name="connsiteY4" fmla="*/ 729105 h 872744"/>
                <a:gd name="connsiteX5" fmla="*/ 0 w 2067759"/>
                <a:gd name="connsiteY5" fmla="*/ 211831 h 872744"/>
                <a:gd name="connsiteX6" fmla="*/ 1632674 w 2067759"/>
                <a:gd name="connsiteY6" fmla="*/ 211831 h 872744"/>
                <a:gd name="connsiteX7" fmla="*/ 1632674 w 2067759"/>
                <a:gd name="connsiteY7" fmla="*/ 0 h 872744"/>
                <a:gd name="connsiteX0" fmla="*/ 1632674 w 2090811"/>
                <a:gd name="connsiteY0" fmla="*/ 0 h 872744"/>
                <a:gd name="connsiteX1" fmla="*/ 2090811 w 2090811"/>
                <a:gd name="connsiteY1" fmla="*/ 436372 h 872744"/>
                <a:gd name="connsiteX2" fmla="*/ 1632674 w 2090811"/>
                <a:gd name="connsiteY2" fmla="*/ 872744 h 872744"/>
                <a:gd name="connsiteX3" fmla="*/ 1632674 w 2090811"/>
                <a:gd name="connsiteY3" fmla="*/ 729105 h 872744"/>
                <a:gd name="connsiteX4" fmla="*/ 520185 w 2090811"/>
                <a:gd name="connsiteY4" fmla="*/ 729105 h 872744"/>
                <a:gd name="connsiteX5" fmla="*/ 0 w 2090811"/>
                <a:gd name="connsiteY5" fmla="*/ 211831 h 872744"/>
                <a:gd name="connsiteX6" fmla="*/ 1632674 w 2090811"/>
                <a:gd name="connsiteY6" fmla="*/ 211831 h 872744"/>
                <a:gd name="connsiteX7" fmla="*/ 1632674 w 2090811"/>
                <a:gd name="connsiteY7" fmla="*/ 0 h 872744"/>
                <a:gd name="connsiteX0" fmla="*/ 1632674 w 2075443"/>
                <a:gd name="connsiteY0" fmla="*/ 0 h 872744"/>
                <a:gd name="connsiteX1" fmla="*/ 2075443 w 2075443"/>
                <a:gd name="connsiteY1" fmla="*/ 421004 h 872744"/>
                <a:gd name="connsiteX2" fmla="*/ 1632674 w 2075443"/>
                <a:gd name="connsiteY2" fmla="*/ 872744 h 872744"/>
                <a:gd name="connsiteX3" fmla="*/ 1632674 w 2075443"/>
                <a:gd name="connsiteY3" fmla="*/ 729105 h 872744"/>
                <a:gd name="connsiteX4" fmla="*/ 520185 w 2075443"/>
                <a:gd name="connsiteY4" fmla="*/ 729105 h 872744"/>
                <a:gd name="connsiteX5" fmla="*/ 0 w 2075443"/>
                <a:gd name="connsiteY5" fmla="*/ 211831 h 872744"/>
                <a:gd name="connsiteX6" fmla="*/ 1632674 w 2075443"/>
                <a:gd name="connsiteY6" fmla="*/ 211831 h 872744"/>
                <a:gd name="connsiteX7" fmla="*/ 1632674 w 2075443"/>
                <a:gd name="connsiteY7" fmla="*/ 0 h 872744"/>
                <a:gd name="connsiteX0" fmla="*/ 1632674 w 2098495"/>
                <a:gd name="connsiteY0" fmla="*/ 0 h 872744"/>
                <a:gd name="connsiteX1" fmla="*/ 2098495 w 2098495"/>
                <a:gd name="connsiteY1" fmla="*/ 421004 h 872744"/>
                <a:gd name="connsiteX2" fmla="*/ 1632674 w 2098495"/>
                <a:gd name="connsiteY2" fmla="*/ 872744 h 872744"/>
                <a:gd name="connsiteX3" fmla="*/ 1632674 w 2098495"/>
                <a:gd name="connsiteY3" fmla="*/ 729105 h 872744"/>
                <a:gd name="connsiteX4" fmla="*/ 520185 w 2098495"/>
                <a:gd name="connsiteY4" fmla="*/ 729105 h 872744"/>
                <a:gd name="connsiteX5" fmla="*/ 0 w 2098495"/>
                <a:gd name="connsiteY5" fmla="*/ 211831 h 872744"/>
                <a:gd name="connsiteX6" fmla="*/ 1632674 w 2098495"/>
                <a:gd name="connsiteY6" fmla="*/ 211831 h 872744"/>
                <a:gd name="connsiteX7" fmla="*/ 1632674 w 2098495"/>
                <a:gd name="connsiteY7" fmla="*/ 0 h 87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98495" h="872744">
                  <a:moveTo>
                    <a:pt x="1632674" y="0"/>
                  </a:moveTo>
                  <a:lnTo>
                    <a:pt x="2098495" y="421004"/>
                  </a:lnTo>
                  <a:lnTo>
                    <a:pt x="1632674" y="872744"/>
                  </a:lnTo>
                  <a:lnTo>
                    <a:pt x="1632674" y="729105"/>
                  </a:lnTo>
                  <a:lnTo>
                    <a:pt x="520185" y="729105"/>
                  </a:lnTo>
                  <a:lnTo>
                    <a:pt x="0" y="211831"/>
                  </a:lnTo>
                  <a:lnTo>
                    <a:pt x="1632674" y="211831"/>
                  </a:lnTo>
                  <a:lnTo>
                    <a:pt x="16326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40" name="타원 1139">
              <a:extLst>
                <a:ext uri="{FF2B5EF4-FFF2-40B4-BE49-F238E27FC236}">
                  <a16:creationId xmlns:a16="http://schemas.microsoft.com/office/drawing/2014/main" id="{A4BF8E39-FD5E-47CC-97BE-6E340C70AFA3}"/>
                </a:ext>
              </a:extLst>
            </p:cNvPr>
            <p:cNvSpPr/>
            <p:nvPr/>
          </p:nvSpPr>
          <p:spPr>
            <a:xfrm>
              <a:off x="1057889" y="2566014"/>
              <a:ext cx="789345" cy="789345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41" name="그룹 1140">
            <a:extLst>
              <a:ext uri="{FF2B5EF4-FFF2-40B4-BE49-F238E27FC236}">
                <a16:creationId xmlns:a16="http://schemas.microsoft.com/office/drawing/2014/main" id="{A76248EC-7712-4A5E-9AC3-7F08A4D0ABBB}"/>
              </a:ext>
            </a:extLst>
          </p:cNvPr>
          <p:cNvGrpSpPr/>
          <p:nvPr/>
        </p:nvGrpSpPr>
        <p:grpSpPr>
          <a:xfrm flipV="1">
            <a:off x="5741069" y="3652945"/>
            <a:ext cx="2345281" cy="1956577"/>
            <a:chOff x="942974" y="2451099"/>
            <a:chExt cx="2345281" cy="1956577"/>
          </a:xfrm>
        </p:grpSpPr>
        <p:sp>
          <p:nvSpPr>
            <p:cNvPr id="1142" name="자유형: 도형 1141">
              <a:extLst>
                <a:ext uri="{FF2B5EF4-FFF2-40B4-BE49-F238E27FC236}">
                  <a16:creationId xmlns:a16="http://schemas.microsoft.com/office/drawing/2014/main" id="{2D4504D1-C3BF-4541-881D-D76E0F36F014}"/>
                </a:ext>
              </a:extLst>
            </p:cNvPr>
            <p:cNvSpPr/>
            <p:nvPr/>
          </p:nvSpPr>
          <p:spPr>
            <a:xfrm>
              <a:off x="1189761" y="3363806"/>
              <a:ext cx="525600" cy="901782"/>
            </a:xfrm>
            <a:custGeom>
              <a:avLst/>
              <a:gdLst>
                <a:gd name="connsiteX0" fmla="*/ 0 w 525600"/>
                <a:gd name="connsiteY0" fmla="*/ 0 h 901782"/>
                <a:gd name="connsiteX1" fmla="*/ 525600 w 525600"/>
                <a:gd name="connsiteY1" fmla="*/ 0 h 901782"/>
                <a:gd name="connsiteX2" fmla="*/ 525600 w 525600"/>
                <a:gd name="connsiteY2" fmla="*/ 901782 h 901782"/>
                <a:gd name="connsiteX3" fmla="*/ 0 w 525600"/>
                <a:gd name="connsiteY3" fmla="*/ 387899 h 901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5600" h="901782">
                  <a:moveTo>
                    <a:pt x="0" y="0"/>
                  </a:moveTo>
                  <a:lnTo>
                    <a:pt x="525600" y="0"/>
                  </a:lnTo>
                  <a:lnTo>
                    <a:pt x="525600" y="901782"/>
                  </a:lnTo>
                  <a:lnTo>
                    <a:pt x="0" y="387899"/>
                  </a:lnTo>
                  <a:close/>
                </a:path>
              </a:pathLst>
            </a:custGeom>
            <a:gradFill flip="none" rotWithShape="1">
              <a:gsLst>
                <a:gs pos="16000">
                  <a:schemeClr val="accent3"/>
                </a:gs>
                <a:gs pos="37000">
                  <a:schemeClr val="accent3">
                    <a:lumMod val="75000"/>
                  </a:schemeClr>
                </a:gs>
                <a:gs pos="48000">
                  <a:schemeClr val="accent3">
                    <a:lumMod val="5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43" name="타원 1142">
              <a:extLst>
                <a:ext uri="{FF2B5EF4-FFF2-40B4-BE49-F238E27FC236}">
                  <a16:creationId xmlns:a16="http://schemas.microsoft.com/office/drawing/2014/main" id="{B94DB4D7-4E13-4A9C-B250-4A851E606241}"/>
                </a:ext>
              </a:extLst>
            </p:cNvPr>
            <p:cNvSpPr/>
            <p:nvPr/>
          </p:nvSpPr>
          <p:spPr>
            <a:xfrm>
              <a:off x="942974" y="2451099"/>
              <a:ext cx="1019175" cy="101917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4" name="자유형: 도형 1143">
              <a:extLst>
                <a:ext uri="{FF2B5EF4-FFF2-40B4-BE49-F238E27FC236}">
                  <a16:creationId xmlns:a16="http://schemas.microsoft.com/office/drawing/2014/main" id="{0A993346-8C22-4135-B608-1206A75F13FE}"/>
                </a:ext>
              </a:extLst>
            </p:cNvPr>
            <p:cNvSpPr/>
            <p:nvPr/>
          </p:nvSpPr>
          <p:spPr>
            <a:xfrm>
              <a:off x="1189760" y="3534932"/>
              <a:ext cx="2098495" cy="872744"/>
            </a:xfrm>
            <a:custGeom>
              <a:avLst/>
              <a:gdLst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38840 h 872744"/>
                <a:gd name="connsiteX6" fmla="*/ 0 w 2159968"/>
                <a:gd name="connsiteY6" fmla="*/ 211831 h 872744"/>
                <a:gd name="connsiteX7" fmla="*/ 1632674 w 2159968"/>
                <a:gd name="connsiteY7" fmla="*/ 211831 h 872744"/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11831 h 872744"/>
                <a:gd name="connsiteX6" fmla="*/ 1632674 w 2159968"/>
                <a:gd name="connsiteY6" fmla="*/ 211831 h 872744"/>
                <a:gd name="connsiteX7" fmla="*/ 1632674 w 2159968"/>
                <a:gd name="connsiteY7" fmla="*/ 0 h 872744"/>
                <a:gd name="connsiteX0" fmla="*/ 1632674 w 2067759"/>
                <a:gd name="connsiteY0" fmla="*/ 0 h 872744"/>
                <a:gd name="connsiteX1" fmla="*/ 2067759 w 2067759"/>
                <a:gd name="connsiteY1" fmla="*/ 436372 h 872744"/>
                <a:gd name="connsiteX2" fmla="*/ 1632674 w 2067759"/>
                <a:gd name="connsiteY2" fmla="*/ 872744 h 872744"/>
                <a:gd name="connsiteX3" fmla="*/ 1632674 w 2067759"/>
                <a:gd name="connsiteY3" fmla="*/ 729105 h 872744"/>
                <a:gd name="connsiteX4" fmla="*/ 520185 w 2067759"/>
                <a:gd name="connsiteY4" fmla="*/ 729105 h 872744"/>
                <a:gd name="connsiteX5" fmla="*/ 0 w 2067759"/>
                <a:gd name="connsiteY5" fmla="*/ 211831 h 872744"/>
                <a:gd name="connsiteX6" fmla="*/ 1632674 w 2067759"/>
                <a:gd name="connsiteY6" fmla="*/ 211831 h 872744"/>
                <a:gd name="connsiteX7" fmla="*/ 1632674 w 2067759"/>
                <a:gd name="connsiteY7" fmla="*/ 0 h 872744"/>
                <a:gd name="connsiteX0" fmla="*/ 1632674 w 2090811"/>
                <a:gd name="connsiteY0" fmla="*/ 0 h 872744"/>
                <a:gd name="connsiteX1" fmla="*/ 2090811 w 2090811"/>
                <a:gd name="connsiteY1" fmla="*/ 436372 h 872744"/>
                <a:gd name="connsiteX2" fmla="*/ 1632674 w 2090811"/>
                <a:gd name="connsiteY2" fmla="*/ 872744 h 872744"/>
                <a:gd name="connsiteX3" fmla="*/ 1632674 w 2090811"/>
                <a:gd name="connsiteY3" fmla="*/ 729105 h 872744"/>
                <a:gd name="connsiteX4" fmla="*/ 520185 w 2090811"/>
                <a:gd name="connsiteY4" fmla="*/ 729105 h 872744"/>
                <a:gd name="connsiteX5" fmla="*/ 0 w 2090811"/>
                <a:gd name="connsiteY5" fmla="*/ 211831 h 872744"/>
                <a:gd name="connsiteX6" fmla="*/ 1632674 w 2090811"/>
                <a:gd name="connsiteY6" fmla="*/ 211831 h 872744"/>
                <a:gd name="connsiteX7" fmla="*/ 1632674 w 2090811"/>
                <a:gd name="connsiteY7" fmla="*/ 0 h 872744"/>
                <a:gd name="connsiteX0" fmla="*/ 1632674 w 2075443"/>
                <a:gd name="connsiteY0" fmla="*/ 0 h 872744"/>
                <a:gd name="connsiteX1" fmla="*/ 2075443 w 2075443"/>
                <a:gd name="connsiteY1" fmla="*/ 421004 h 872744"/>
                <a:gd name="connsiteX2" fmla="*/ 1632674 w 2075443"/>
                <a:gd name="connsiteY2" fmla="*/ 872744 h 872744"/>
                <a:gd name="connsiteX3" fmla="*/ 1632674 w 2075443"/>
                <a:gd name="connsiteY3" fmla="*/ 729105 h 872744"/>
                <a:gd name="connsiteX4" fmla="*/ 520185 w 2075443"/>
                <a:gd name="connsiteY4" fmla="*/ 729105 h 872744"/>
                <a:gd name="connsiteX5" fmla="*/ 0 w 2075443"/>
                <a:gd name="connsiteY5" fmla="*/ 211831 h 872744"/>
                <a:gd name="connsiteX6" fmla="*/ 1632674 w 2075443"/>
                <a:gd name="connsiteY6" fmla="*/ 211831 h 872744"/>
                <a:gd name="connsiteX7" fmla="*/ 1632674 w 2075443"/>
                <a:gd name="connsiteY7" fmla="*/ 0 h 872744"/>
                <a:gd name="connsiteX0" fmla="*/ 1632674 w 2098495"/>
                <a:gd name="connsiteY0" fmla="*/ 0 h 872744"/>
                <a:gd name="connsiteX1" fmla="*/ 2098495 w 2098495"/>
                <a:gd name="connsiteY1" fmla="*/ 421004 h 872744"/>
                <a:gd name="connsiteX2" fmla="*/ 1632674 w 2098495"/>
                <a:gd name="connsiteY2" fmla="*/ 872744 h 872744"/>
                <a:gd name="connsiteX3" fmla="*/ 1632674 w 2098495"/>
                <a:gd name="connsiteY3" fmla="*/ 729105 h 872744"/>
                <a:gd name="connsiteX4" fmla="*/ 520185 w 2098495"/>
                <a:gd name="connsiteY4" fmla="*/ 729105 h 872744"/>
                <a:gd name="connsiteX5" fmla="*/ 0 w 2098495"/>
                <a:gd name="connsiteY5" fmla="*/ 211831 h 872744"/>
                <a:gd name="connsiteX6" fmla="*/ 1632674 w 2098495"/>
                <a:gd name="connsiteY6" fmla="*/ 211831 h 872744"/>
                <a:gd name="connsiteX7" fmla="*/ 1632674 w 2098495"/>
                <a:gd name="connsiteY7" fmla="*/ 0 h 87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98495" h="872744">
                  <a:moveTo>
                    <a:pt x="1632674" y="0"/>
                  </a:moveTo>
                  <a:lnTo>
                    <a:pt x="2098495" y="421004"/>
                  </a:lnTo>
                  <a:lnTo>
                    <a:pt x="1632674" y="872744"/>
                  </a:lnTo>
                  <a:lnTo>
                    <a:pt x="1632674" y="729105"/>
                  </a:lnTo>
                  <a:lnTo>
                    <a:pt x="520185" y="729105"/>
                  </a:lnTo>
                  <a:lnTo>
                    <a:pt x="0" y="211831"/>
                  </a:lnTo>
                  <a:lnTo>
                    <a:pt x="1632674" y="211831"/>
                  </a:lnTo>
                  <a:lnTo>
                    <a:pt x="163267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45" name="타원 1144">
              <a:extLst>
                <a:ext uri="{FF2B5EF4-FFF2-40B4-BE49-F238E27FC236}">
                  <a16:creationId xmlns:a16="http://schemas.microsoft.com/office/drawing/2014/main" id="{72BFB237-3958-48CF-80B5-30DA6E05DF25}"/>
                </a:ext>
              </a:extLst>
            </p:cNvPr>
            <p:cNvSpPr/>
            <p:nvPr/>
          </p:nvSpPr>
          <p:spPr>
            <a:xfrm>
              <a:off x="1057889" y="2566014"/>
              <a:ext cx="789345" cy="789345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46" name="그룹 1145">
            <a:extLst>
              <a:ext uri="{FF2B5EF4-FFF2-40B4-BE49-F238E27FC236}">
                <a16:creationId xmlns:a16="http://schemas.microsoft.com/office/drawing/2014/main" id="{F6901C5A-74D9-403E-838A-DD502FCDE6C4}"/>
              </a:ext>
            </a:extLst>
          </p:cNvPr>
          <p:cNvGrpSpPr/>
          <p:nvPr/>
        </p:nvGrpSpPr>
        <p:grpSpPr>
          <a:xfrm>
            <a:off x="7370084" y="2288959"/>
            <a:ext cx="2345281" cy="1956577"/>
            <a:chOff x="942974" y="2451099"/>
            <a:chExt cx="2345281" cy="1956577"/>
          </a:xfrm>
        </p:grpSpPr>
        <p:sp>
          <p:nvSpPr>
            <p:cNvPr id="1147" name="자유형: 도형 1146">
              <a:extLst>
                <a:ext uri="{FF2B5EF4-FFF2-40B4-BE49-F238E27FC236}">
                  <a16:creationId xmlns:a16="http://schemas.microsoft.com/office/drawing/2014/main" id="{FB73759B-A352-41CF-B816-90CDBC65D698}"/>
                </a:ext>
              </a:extLst>
            </p:cNvPr>
            <p:cNvSpPr/>
            <p:nvPr/>
          </p:nvSpPr>
          <p:spPr>
            <a:xfrm>
              <a:off x="1189761" y="3363806"/>
              <a:ext cx="525600" cy="901782"/>
            </a:xfrm>
            <a:custGeom>
              <a:avLst/>
              <a:gdLst>
                <a:gd name="connsiteX0" fmla="*/ 0 w 525600"/>
                <a:gd name="connsiteY0" fmla="*/ 0 h 901782"/>
                <a:gd name="connsiteX1" fmla="*/ 525600 w 525600"/>
                <a:gd name="connsiteY1" fmla="*/ 0 h 901782"/>
                <a:gd name="connsiteX2" fmla="*/ 525600 w 525600"/>
                <a:gd name="connsiteY2" fmla="*/ 901782 h 901782"/>
                <a:gd name="connsiteX3" fmla="*/ 0 w 525600"/>
                <a:gd name="connsiteY3" fmla="*/ 387899 h 901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5600" h="901782">
                  <a:moveTo>
                    <a:pt x="0" y="0"/>
                  </a:moveTo>
                  <a:lnTo>
                    <a:pt x="525600" y="0"/>
                  </a:lnTo>
                  <a:lnTo>
                    <a:pt x="525600" y="901782"/>
                  </a:lnTo>
                  <a:lnTo>
                    <a:pt x="0" y="387899"/>
                  </a:lnTo>
                  <a:close/>
                </a:path>
              </a:pathLst>
            </a:custGeom>
            <a:gradFill flip="none" rotWithShape="1">
              <a:gsLst>
                <a:gs pos="16000">
                  <a:schemeClr val="accent2"/>
                </a:gs>
                <a:gs pos="37000">
                  <a:schemeClr val="accent2">
                    <a:lumMod val="75000"/>
                  </a:schemeClr>
                </a:gs>
                <a:gs pos="48000">
                  <a:schemeClr val="accent2">
                    <a:lumMod val="5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48" name="타원 1147">
              <a:extLst>
                <a:ext uri="{FF2B5EF4-FFF2-40B4-BE49-F238E27FC236}">
                  <a16:creationId xmlns:a16="http://schemas.microsoft.com/office/drawing/2014/main" id="{C11C98EB-A2AD-4E41-B9B5-097B88A8E218}"/>
                </a:ext>
              </a:extLst>
            </p:cNvPr>
            <p:cNvSpPr/>
            <p:nvPr/>
          </p:nvSpPr>
          <p:spPr>
            <a:xfrm>
              <a:off x="942974" y="2451099"/>
              <a:ext cx="1019175" cy="10191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9" name="자유형: 도형 1148">
              <a:extLst>
                <a:ext uri="{FF2B5EF4-FFF2-40B4-BE49-F238E27FC236}">
                  <a16:creationId xmlns:a16="http://schemas.microsoft.com/office/drawing/2014/main" id="{5DB28AED-F803-4376-A335-4F175DB45DD1}"/>
                </a:ext>
              </a:extLst>
            </p:cNvPr>
            <p:cNvSpPr/>
            <p:nvPr/>
          </p:nvSpPr>
          <p:spPr>
            <a:xfrm>
              <a:off x="1189760" y="3534932"/>
              <a:ext cx="2098495" cy="872744"/>
            </a:xfrm>
            <a:custGeom>
              <a:avLst/>
              <a:gdLst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38840 h 872744"/>
                <a:gd name="connsiteX6" fmla="*/ 0 w 2159968"/>
                <a:gd name="connsiteY6" fmla="*/ 211831 h 872744"/>
                <a:gd name="connsiteX7" fmla="*/ 1632674 w 2159968"/>
                <a:gd name="connsiteY7" fmla="*/ 211831 h 872744"/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11831 h 872744"/>
                <a:gd name="connsiteX6" fmla="*/ 1632674 w 2159968"/>
                <a:gd name="connsiteY6" fmla="*/ 211831 h 872744"/>
                <a:gd name="connsiteX7" fmla="*/ 1632674 w 2159968"/>
                <a:gd name="connsiteY7" fmla="*/ 0 h 872744"/>
                <a:gd name="connsiteX0" fmla="*/ 1632674 w 2067759"/>
                <a:gd name="connsiteY0" fmla="*/ 0 h 872744"/>
                <a:gd name="connsiteX1" fmla="*/ 2067759 w 2067759"/>
                <a:gd name="connsiteY1" fmla="*/ 436372 h 872744"/>
                <a:gd name="connsiteX2" fmla="*/ 1632674 w 2067759"/>
                <a:gd name="connsiteY2" fmla="*/ 872744 h 872744"/>
                <a:gd name="connsiteX3" fmla="*/ 1632674 w 2067759"/>
                <a:gd name="connsiteY3" fmla="*/ 729105 h 872744"/>
                <a:gd name="connsiteX4" fmla="*/ 520185 w 2067759"/>
                <a:gd name="connsiteY4" fmla="*/ 729105 h 872744"/>
                <a:gd name="connsiteX5" fmla="*/ 0 w 2067759"/>
                <a:gd name="connsiteY5" fmla="*/ 211831 h 872744"/>
                <a:gd name="connsiteX6" fmla="*/ 1632674 w 2067759"/>
                <a:gd name="connsiteY6" fmla="*/ 211831 h 872744"/>
                <a:gd name="connsiteX7" fmla="*/ 1632674 w 2067759"/>
                <a:gd name="connsiteY7" fmla="*/ 0 h 872744"/>
                <a:gd name="connsiteX0" fmla="*/ 1632674 w 2090811"/>
                <a:gd name="connsiteY0" fmla="*/ 0 h 872744"/>
                <a:gd name="connsiteX1" fmla="*/ 2090811 w 2090811"/>
                <a:gd name="connsiteY1" fmla="*/ 436372 h 872744"/>
                <a:gd name="connsiteX2" fmla="*/ 1632674 w 2090811"/>
                <a:gd name="connsiteY2" fmla="*/ 872744 h 872744"/>
                <a:gd name="connsiteX3" fmla="*/ 1632674 w 2090811"/>
                <a:gd name="connsiteY3" fmla="*/ 729105 h 872744"/>
                <a:gd name="connsiteX4" fmla="*/ 520185 w 2090811"/>
                <a:gd name="connsiteY4" fmla="*/ 729105 h 872744"/>
                <a:gd name="connsiteX5" fmla="*/ 0 w 2090811"/>
                <a:gd name="connsiteY5" fmla="*/ 211831 h 872744"/>
                <a:gd name="connsiteX6" fmla="*/ 1632674 w 2090811"/>
                <a:gd name="connsiteY6" fmla="*/ 211831 h 872744"/>
                <a:gd name="connsiteX7" fmla="*/ 1632674 w 2090811"/>
                <a:gd name="connsiteY7" fmla="*/ 0 h 872744"/>
                <a:gd name="connsiteX0" fmla="*/ 1632674 w 2075443"/>
                <a:gd name="connsiteY0" fmla="*/ 0 h 872744"/>
                <a:gd name="connsiteX1" fmla="*/ 2075443 w 2075443"/>
                <a:gd name="connsiteY1" fmla="*/ 421004 h 872744"/>
                <a:gd name="connsiteX2" fmla="*/ 1632674 w 2075443"/>
                <a:gd name="connsiteY2" fmla="*/ 872744 h 872744"/>
                <a:gd name="connsiteX3" fmla="*/ 1632674 w 2075443"/>
                <a:gd name="connsiteY3" fmla="*/ 729105 h 872744"/>
                <a:gd name="connsiteX4" fmla="*/ 520185 w 2075443"/>
                <a:gd name="connsiteY4" fmla="*/ 729105 h 872744"/>
                <a:gd name="connsiteX5" fmla="*/ 0 w 2075443"/>
                <a:gd name="connsiteY5" fmla="*/ 211831 h 872744"/>
                <a:gd name="connsiteX6" fmla="*/ 1632674 w 2075443"/>
                <a:gd name="connsiteY6" fmla="*/ 211831 h 872744"/>
                <a:gd name="connsiteX7" fmla="*/ 1632674 w 2075443"/>
                <a:gd name="connsiteY7" fmla="*/ 0 h 872744"/>
                <a:gd name="connsiteX0" fmla="*/ 1632674 w 2098495"/>
                <a:gd name="connsiteY0" fmla="*/ 0 h 872744"/>
                <a:gd name="connsiteX1" fmla="*/ 2098495 w 2098495"/>
                <a:gd name="connsiteY1" fmla="*/ 421004 h 872744"/>
                <a:gd name="connsiteX2" fmla="*/ 1632674 w 2098495"/>
                <a:gd name="connsiteY2" fmla="*/ 872744 h 872744"/>
                <a:gd name="connsiteX3" fmla="*/ 1632674 w 2098495"/>
                <a:gd name="connsiteY3" fmla="*/ 729105 h 872744"/>
                <a:gd name="connsiteX4" fmla="*/ 520185 w 2098495"/>
                <a:gd name="connsiteY4" fmla="*/ 729105 h 872744"/>
                <a:gd name="connsiteX5" fmla="*/ 0 w 2098495"/>
                <a:gd name="connsiteY5" fmla="*/ 211831 h 872744"/>
                <a:gd name="connsiteX6" fmla="*/ 1632674 w 2098495"/>
                <a:gd name="connsiteY6" fmla="*/ 211831 h 872744"/>
                <a:gd name="connsiteX7" fmla="*/ 1632674 w 2098495"/>
                <a:gd name="connsiteY7" fmla="*/ 0 h 87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98495" h="872744">
                  <a:moveTo>
                    <a:pt x="1632674" y="0"/>
                  </a:moveTo>
                  <a:lnTo>
                    <a:pt x="2098495" y="421004"/>
                  </a:lnTo>
                  <a:lnTo>
                    <a:pt x="1632674" y="872744"/>
                  </a:lnTo>
                  <a:lnTo>
                    <a:pt x="1632674" y="729105"/>
                  </a:lnTo>
                  <a:lnTo>
                    <a:pt x="520185" y="729105"/>
                  </a:lnTo>
                  <a:lnTo>
                    <a:pt x="0" y="211831"/>
                  </a:lnTo>
                  <a:lnTo>
                    <a:pt x="1632674" y="211831"/>
                  </a:lnTo>
                  <a:lnTo>
                    <a:pt x="163267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50" name="타원 1149">
              <a:extLst>
                <a:ext uri="{FF2B5EF4-FFF2-40B4-BE49-F238E27FC236}">
                  <a16:creationId xmlns:a16="http://schemas.microsoft.com/office/drawing/2014/main" id="{91CC0130-481A-4989-9315-987309BEB72B}"/>
                </a:ext>
              </a:extLst>
            </p:cNvPr>
            <p:cNvSpPr/>
            <p:nvPr/>
          </p:nvSpPr>
          <p:spPr>
            <a:xfrm>
              <a:off x="1057889" y="2566014"/>
              <a:ext cx="789345" cy="789345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51" name="그룹 1150">
            <a:extLst>
              <a:ext uri="{FF2B5EF4-FFF2-40B4-BE49-F238E27FC236}">
                <a16:creationId xmlns:a16="http://schemas.microsoft.com/office/drawing/2014/main" id="{CEF39F24-87B3-47D8-841E-4405CD244388}"/>
              </a:ext>
            </a:extLst>
          </p:cNvPr>
          <p:cNvGrpSpPr/>
          <p:nvPr/>
        </p:nvGrpSpPr>
        <p:grpSpPr>
          <a:xfrm flipV="1">
            <a:off x="9005503" y="3652557"/>
            <a:ext cx="2345281" cy="1956577"/>
            <a:chOff x="942974" y="2451099"/>
            <a:chExt cx="2345281" cy="1956577"/>
          </a:xfrm>
        </p:grpSpPr>
        <p:sp>
          <p:nvSpPr>
            <p:cNvPr id="1152" name="자유형: 도형 1151">
              <a:extLst>
                <a:ext uri="{FF2B5EF4-FFF2-40B4-BE49-F238E27FC236}">
                  <a16:creationId xmlns:a16="http://schemas.microsoft.com/office/drawing/2014/main" id="{EAA092D0-0067-4279-B5AC-83E84648466F}"/>
                </a:ext>
              </a:extLst>
            </p:cNvPr>
            <p:cNvSpPr/>
            <p:nvPr/>
          </p:nvSpPr>
          <p:spPr>
            <a:xfrm>
              <a:off x="1189761" y="3363806"/>
              <a:ext cx="525600" cy="901782"/>
            </a:xfrm>
            <a:custGeom>
              <a:avLst/>
              <a:gdLst>
                <a:gd name="connsiteX0" fmla="*/ 0 w 525600"/>
                <a:gd name="connsiteY0" fmla="*/ 0 h 901782"/>
                <a:gd name="connsiteX1" fmla="*/ 525600 w 525600"/>
                <a:gd name="connsiteY1" fmla="*/ 0 h 901782"/>
                <a:gd name="connsiteX2" fmla="*/ 525600 w 525600"/>
                <a:gd name="connsiteY2" fmla="*/ 901782 h 901782"/>
                <a:gd name="connsiteX3" fmla="*/ 0 w 525600"/>
                <a:gd name="connsiteY3" fmla="*/ 387899 h 901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5600" h="901782">
                  <a:moveTo>
                    <a:pt x="0" y="0"/>
                  </a:moveTo>
                  <a:lnTo>
                    <a:pt x="525600" y="0"/>
                  </a:lnTo>
                  <a:lnTo>
                    <a:pt x="525600" y="901782"/>
                  </a:lnTo>
                  <a:lnTo>
                    <a:pt x="0" y="387899"/>
                  </a:lnTo>
                  <a:close/>
                </a:path>
              </a:pathLst>
            </a:custGeom>
            <a:gradFill flip="none" rotWithShape="1">
              <a:gsLst>
                <a:gs pos="16000">
                  <a:schemeClr val="accent1"/>
                </a:gs>
                <a:gs pos="37000">
                  <a:schemeClr val="accent1">
                    <a:lumMod val="75000"/>
                  </a:schemeClr>
                </a:gs>
                <a:gs pos="48000">
                  <a:schemeClr val="accent1">
                    <a:lumMod val="5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53" name="타원 1152">
              <a:extLst>
                <a:ext uri="{FF2B5EF4-FFF2-40B4-BE49-F238E27FC236}">
                  <a16:creationId xmlns:a16="http://schemas.microsoft.com/office/drawing/2014/main" id="{EE8F37E3-B588-40A2-B8CC-81DFF0FBA48E}"/>
                </a:ext>
              </a:extLst>
            </p:cNvPr>
            <p:cNvSpPr/>
            <p:nvPr/>
          </p:nvSpPr>
          <p:spPr>
            <a:xfrm>
              <a:off x="942974" y="2451099"/>
              <a:ext cx="1019175" cy="101917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54" name="자유형: 도형 1153">
              <a:extLst>
                <a:ext uri="{FF2B5EF4-FFF2-40B4-BE49-F238E27FC236}">
                  <a16:creationId xmlns:a16="http://schemas.microsoft.com/office/drawing/2014/main" id="{12E36444-DDA1-4285-86D2-77512BAB8836}"/>
                </a:ext>
              </a:extLst>
            </p:cNvPr>
            <p:cNvSpPr/>
            <p:nvPr/>
          </p:nvSpPr>
          <p:spPr>
            <a:xfrm>
              <a:off x="1189760" y="3534932"/>
              <a:ext cx="2098495" cy="872744"/>
            </a:xfrm>
            <a:custGeom>
              <a:avLst/>
              <a:gdLst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38840 h 872744"/>
                <a:gd name="connsiteX6" fmla="*/ 0 w 2159968"/>
                <a:gd name="connsiteY6" fmla="*/ 211831 h 872744"/>
                <a:gd name="connsiteX7" fmla="*/ 1632674 w 2159968"/>
                <a:gd name="connsiteY7" fmla="*/ 211831 h 872744"/>
                <a:gd name="connsiteX0" fmla="*/ 1632674 w 2159968"/>
                <a:gd name="connsiteY0" fmla="*/ 0 h 872744"/>
                <a:gd name="connsiteX1" fmla="*/ 2159968 w 2159968"/>
                <a:gd name="connsiteY1" fmla="*/ 436372 h 872744"/>
                <a:gd name="connsiteX2" fmla="*/ 1632674 w 2159968"/>
                <a:gd name="connsiteY2" fmla="*/ 872744 h 872744"/>
                <a:gd name="connsiteX3" fmla="*/ 1632674 w 2159968"/>
                <a:gd name="connsiteY3" fmla="*/ 729105 h 872744"/>
                <a:gd name="connsiteX4" fmla="*/ 520185 w 2159968"/>
                <a:gd name="connsiteY4" fmla="*/ 729105 h 872744"/>
                <a:gd name="connsiteX5" fmla="*/ 0 w 2159968"/>
                <a:gd name="connsiteY5" fmla="*/ 211831 h 872744"/>
                <a:gd name="connsiteX6" fmla="*/ 1632674 w 2159968"/>
                <a:gd name="connsiteY6" fmla="*/ 211831 h 872744"/>
                <a:gd name="connsiteX7" fmla="*/ 1632674 w 2159968"/>
                <a:gd name="connsiteY7" fmla="*/ 0 h 872744"/>
                <a:gd name="connsiteX0" fmla="*/ 1632674 w 2067759"/>
                <a:gd name="connsiteY0" fmla="*/ 0 h 872744"/>
                <a:gd name="connsiteX1" fmla="*/ 2067759 w 2067759"/>
                <a:gd name="connsiteY1" fmla="*/ 436372 h 872744"/>
                <a:gd name="connsiteX2" fmla="*/ 1632674 w 2067759"/>
                <a:gd name="connsiteY2" fmla="*/ 872744 h 872744"/>
                <a:gd name="connsiteX3" fmla="*/ 1632674 w 2067759"/>
                <a:gd name="connsiteY3" fmla="*/ 729105 h 872744"/>
                <a:gd name="connsiteX4" fmla="*/ 520185 w 2067759"/>
                <a:gd name="connsiteY4" fmla="*/ 729105 h 872744"/>
                <a:gd name="connsiteX5" fmla="*/ 0 w 2067759"/>
                <a:gd name="connsiteY5" fmla="*/ 211831 h 872744"/>
                <a:gd name="connsiteX6" fmla="*/ 1632674 w 2067759"/>
                <a:gd name="connsiteY6" fmla="*/ 211831 h 872744"/>
                <a:gd name="connsiteX7" fmla="*/ 1632674 w 2067759"/>
                <a:gd name="connsiteY7" fmla="*/ 0 h 872744"/>
                <a:gd name="connsiteX0" fmla="*/ 1632674 w 2090811"/>
                <a:gd name="connsiteY0" fmla="*/ 0 h 872744"/>
                <a:gd name="connsiteX1" fmla="*/ 2090811 w 2090811"/>
                <a:gd name="connsiteY1" fmla="*/ 436372 h 872744"/>
                <a:gd name="connsiteX2" fmla="*/ 1632674 w 2090811"/>
                <a:gd name="connsiteY2" fmla="*/ 872744 h 872744"/>
                <a:gd name="connsiteX3" fmla="*/ 1632674 w 2090811"/>
                <a:gd name="connsiteY3" fmla="*/ 729105 h 872744"/>
                <a:gd name="connsiteX4" fmla="*/ 520185 w 2090811"/>
                <a:gd name="connsiteY4" fmla="*/ 729105 h 872744"/>
                <a:gd name="connsiteX5" fmla="*/ 0 w 2090811"/>
                <a:gd name="connsiteY5" fmla="*/ 211831 h 872744"/>
                <a:gd name="connsiteX6" fmla="*/ 1632674 w 2090811"/>
                <a:gd name="connsiteY6" fmla="*/ 211831 h 872744"/>
                <a:gd name="connsiteX7" fmla="*/ 1632674 w 2090811"/>
                <a:gd name="connsiteY7" fmla="*/ 0 h 872744"/>
                <a:gd name="connsiteX0" fmla="*/ 1632674 w 2075443"/>
                <a:gd name="connsiteY0" fmla="*/ 0 h 872744"/>
                <a:gd name="connsiteX1" fmla="*/ 2075443 w 2075443"/>
                <a:gd name="connsiteY1" fmla="*/ 421004 h 872744"/>
                <a:gd name="connsiteX2" fmla="*/ 1632674 w 2075443"/>
                <a:gd name="connsiteY2" fmla="*/ 872744 h 872744"/>
                <a:gd name="connsiteX3" fmla="*/ 1632674 w 2075443"/>
                <a:gd name="connsiteY3" fmla="*/ 729105 h 872744"/>
                <a:gd name="connsiteX4" fmla="*/ 520185 w 2075443"/>
                <a:gd name="connsiteY4" fmla="*/ 729105 h 872744"/>
                <a:gd name="connsiteX5" fmla="*/ 0 w 2075443"/>
                <a:gd name="connsiteY5" fmla="*/ 211831 h 872744"/>
                <a:gd name="connsiteX6" fmla="*/ 1632674 w 2075443"/>
                <a:gd name="connsiteY6" fmla="*/ 211831 h 872744"/>
                <a:gd name="connsiteX7" fmla="*/ 1632674 w 2075443"/>
                <a:gd name="connsiteY7" fmla="*/ 0 h 872744"/>
                <a:gd name="connsiteX0" fmla="*/ 1632674 w 2098495"/>
                <a:gd name="connsiteY0" fmla="*/ 0 h 872744"/>
                <a:gd name="connsiteX1" fmla="*/ 2098495 w 2098495"/>
                <a:gd name="connsiteY1" fmla="*/ 421004 h 872744"/>
                <a:gd name="connsiteX2" fmla="*/ 1632674 w 2098495"/>
                <a:gd name="connsiteY2" fmla="*/ 872744 h 872744"/>
                <a:gd name="connsiteX3" fmla="*/ 1632674 w 2098495"/>
                <a:gd name="connsiteY3" fmla="*/ 729105 h 872744"/>
                <a:gd name="connsiteX4" fmla="*/ 520185 w 2098495"/>
                <a:gd name="connsiteY4" fmla="*/ 729105 h 872744"/>
                <a:gd name="connsiteX5" fmla="*/ 0 w 2098495"/>
                <a:gd name="connsiteY5" fmla="*/ 211831 h 872744"/>
                <a:gd name="connsiteX6" fmla="*/ 1632674 w 2098495"/>
                <a:gd name="connsiteY6" fmla="*/ 211831 h 872744"/>
                <a:gd name="connsiteX7" fmla="*/ 1632674 w 2098495"/>
                <a:gd name="connsiteY7" fmla="*/ 0 h 87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98495" h="872744">
                  <a:moveTo>
                    <a:pt x="1632674" y="0"/>
                  </a:moveTo>
                  <a:lnTo>
                    <a:pt x="2098495" y="421004"/>
                  </a:lnTo>
                  <a:lnTo>
                    <a:pt x="1632674" y="872744"/>
                  </a:lnTo>
                  <a:lnTo>
                    <a:pt x="1632674" y="729105"/>
                  </a:lnTo>
                  <a:lnTo>
                    <a:pt x="520185" y="729105"/>
                  </a:lnTo>
                  <a:lnTo>
                    <a:pt x="0" y="211831"/>
                  </a:lnTo>
                  <a:lnTo>
                    <a:pt x="1632674" y="211831"/>
                  </a:lnTo>
                  <a:lnTo>
                    <a:pt x="163267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55" name="타원 1154">
              <a:extLst>
                <a:ext uri="{FF2B5EF4-FFF2-40B4-BE49-F238E27FC236}">
                  <a16:creationId xmlns:a16="http://schemas.microsoft.com/office/drawing/2014/main" id="{4C0E41F3-E394-4296-A3AB-CCF7E9B2A319}"/>
                </a:ext>
              </a:extLst>
            </p:cNvPr>
            <p:cNvSpPr/>
            <p:nvPr/>
          </p:nvSpPr>
          <p:spPr>
            <a:xfrm>
              <a:off x="1057889" y="2566014"/>
              <a:ext cx="789345" cy="78934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56" name="TextBox 1155">
            <a:extLst>
              <a:ext uri="{FF2B5EF4-FFF2-40B4-BE49-F238E27FC236}">
                <a16:creationId xmlns:a16="http://schemas.microsoft.com/office/drawing/2014/main" id="{44AA3B6F-CCB6-4D93-8166-D6701FFC7CEE}"/>
              </a:ext>
            </a:extLst>
          </p:cNvPr>
          <p:cNvSpPr txBox="1"/>
          <p:nvPr/>
        </p:nvSpPr>
        <p:spPr>
          <a:xfrm>
            <a:off x="3193505" y="3818693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2021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157" name="TextBox 1156">
            <a:extLst>
              <a:ext uri="{FF2B5EF4-FFF2-40B4-BE49-F238E27FC236}">
                <a16:creationId xmlns:a16="http://schemas.microsoft.com/office/drawing/2014/main" id="{6C1A0E97-8049-40E0-A435-8D7544E2F670}"/>
              </a:ext>
            </a:extLst>
          </p:cNvPr>
          <p:cNvSpPr txBox="1"/>
          <p:nvPr/>
        </p:nvSpPr>
        <p:spPr>
          <a:xfrm>
            <a:off x="6454435" y="3818693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2023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158" name="TextBox 1157">
            <a:extLst>
              <a:ext uri="{FF2B5EF4-FFF2-40B4-BE49-F238E27FC236}">
                <a16:creationId xmlns:a16="http://schemas.microsoft.com/office/drawing/2014/main" id="{F6039B9C-4C6A-4F1A-87DF-D8A2ABEDB12A}"/>
              </a:ext>
            </a:extLst>
          </p:cNvPr>
          <p:cNvSpPr txBox="1"/>
          <p:nvPr/>
        </p:nvSpPr>
        <p:spPr>
          <a:xfrm>
            <a:off x="4823970" y="3611225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159" name="TextBox 1158">
            <a:extLst>
              <a:ext uri="{FF2B5EF4-FFF2-40B4-BE49-F238E27FC236}">
                <a16:creationId xmlns:a16="http://schemas.microsoft.com/office/drawing/2014/main" id="{D7A81B4E-2139-4D84-AEE4-91AFEDE61BC5}"/>
              </a:ext>
            </a:extLst>
          </p:cNvPr>
          <p:cNvSpPr txBox="1"/>
          <p:nvPr/>
        </p:nvSpPr>
        <p:spPr>
          <a:xfrm>
            <a:off x="8084900" y="3611225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2024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160" name="TextBox 1159">
            <a:extLst>
              <a:ext uri="{FF2B5EF4-FFF2-40B4-BE49-F238E27FC236}">
                <a16:creationId xmlns:a16="http://schemas.microsoft.com/office/drawing/2014/main" id="{F1240131-DF8D-468C-92B2-CA55280B97B1}"/>
              </a:ext>
            </a:extLst>
          </p:cNvPr>
          <p:cNvSpPr txBox="1"/>
          <p:nvPr/>
        </p:nvSpPr>
        <p:spPr>
          <a:xfrm>
            <a:off x="9715365" y="3818693"/>
            <a:ext cx="1353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2025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161" name="TextBox 1160">
            <a:extLst>
              <a:ext uri="{FF2B5EF4-FFF2-40B4-BE49-F238E27FC236}">
                <a16:creationId xmlns:a16="http://schemas.microsoft.com/office/drawing/2014/main" id="{D020CA94-6FA7-42A3-A36B-9D4273A0D905}"/>
              </a:ext>
            </a:extLst>
          </p:cNvPr>
          <p:cNvSpPr txBox="1"/>
          <p:nvPr/>
        </p:nvSpPr>
        <p:spPr>
          <a:xfrm>
            <a:off x="1563040" y="3611225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2020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162" name="Rounded Rectangle 32">
            <a:extLst>
              <a:ext uri="{FF2B5EF4-FFF2-40B4-BE49-F238E27FC236}">
                <a16:creationId xmlns:a16="http://schemas.microsoft.com/office/drawing/2014/main" id="{A5750368-4497-469B-AABD-95769B1B3A14}"/>
              </a:ext>
            </a:extLst>
          </p:cNvPr>
          <p:cNvSpPr/>
          <p:nvPr/>
        </p:nvSpPr>
        <p:spPr>
          <a:xfrm>
            <a:off x="7708607" y="2588917"/>
            <a:ext cx="361299" cy="36129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63" name="Rectangle 9">
            <a:extLst>
              <a:ext uri="{FF2B5EF4-FFF2-40B4-BE49-F238E27FC236}">
                <a16:creationId xmlns:a16="http://schemas.microsoft.com/office/drawing/2014/main" id="{DF15A42D-F935-47EF-A8A8-BF6E42A69E34}"/>
              </a:ext>
            </a:extLst>
          </p:cNvPr>
          <p:cNvSpPr/>
          <p:nvPr/>
        </p:nvSpPr>
        <p:spPr>
          <a:xfrm>
            <a:off x="9346421" y="4924051"/>
            <a:ext cx="368944" cy="34536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64" name="Rectangle 16">
            <a:extLst>
              <a:ext uri="{FF2B5EF4-FFF2-40B4-BE49-F238E27FC236}">
                <a16:creationId xmlns:a16="http://schemas.microsoft.com/office/drawing/2014/main" id="{37EEF140-7ACF-4E22-AA01-8BFC6CD790E2}"/>
              </a:ext>
            </a:extLst>
          </p:cNvPr>
          <p:cNvSpPr/>
          <p:nvPr/>
        </p:nvSpPr>
        <p:spPr>
          <a:xfrm>
            <a:off x="4411709" y="2641779"/>
            <a:ext cx="441346" cy="290059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65" name="Rectangle 36">
            <a:extLst>
              <a:ext uri="{FF2B5EF4-FFF2-40B4-BE49-F238E27FC236}">
                <a16:creationId xmlns:a16="http://schemas.microsoft.com/office/drawing/2014/main" id="{81F47B33-282C-4B47-A2EF-C7543F14AE25}"/>
              </a:ext>
            </a:extLst>
          </p:cNvPr>
          <p:cNvSpPr/>
          <p:nvPr/>
        </p:nvSpPr>
        <p:spPr>
          <a:xfrm>
            <a:off x="2776281" y="4924051"/>
            <a:ext cx="419882" cy="350989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66" name="Round Same Side Corner Rectangle 11">
            <a:extLst>
              <a:ext uri="{FF2B5EF4-FFF2-40B4-BE49-F238E27FC236}">
                <a16:creationId xmlns:a16="http://schemas.microsoft.com/office/drawing/2014/main" id="{FCE60F71-F5AD-4D34-8FA5-EF4247455805}"/>
              </a:ext>
            </a:extLst>
          </p:cNvPr>
          <p:cNvSpPr>
            <a:spLocks noChangeAspect="1"/>
          </p:cNvSpPr>
          <p:nvPr/>
        </p:nvSpPr>
        <p:spPr>
          <a:xfrm rot="9900000">
            <a:off x="6097871" y="4935422"/>
            <a:ext cx="386487" cy="32824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67" name="Freeform 18">
            <a:extLst>
              <a:ext uri="{FF2B5EF4-FFF2-40B4-BE49-F238E27FC236}">
                <a16:creationId xmlns:a16="http://schemas.microsoft.com/office/drawing/2014/main" id="{C6F7BFF2-10ED-41C1-AF5B-B608CBF92003}"/>
              </a:ext>
            </a:extLst>
          </p:cNvPr>
          <p:cNvSpPr/>
          <p:nvPr/>
        </p:nvSpPr>
        <p:spPr>
          <a:xfrm>
            <a:off x="1088002" y="2510436"/>
            <a:ext cx="519631" cy="419379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168" name="Group 38">
            <a:extLst>
              <a:ext uri="{FF2B5EF4-FFF2-40B4-BE49-F238E27FC236}">
                <a16:creationId xmlns:a16="http://schemas.microsoft.com/office/drawing/2014/main" id="{07169ECB-28D7-4B33-AE68-87568718541D}"/>
              </a:ext>
            </a:extLst>
          </p:cNvPr>
          <p:cNvGrpSpPr/>
          <p:nvPr/>
        </p:nvGrpSpPr>
        <p:grpSpPr>
          <a:xfrm>
            <a:off x="8501267" y="2117736"/>
            <a:ext cx="1594408" cy="1074213"/>
            <a:chOff x="1109958" y="5132809"/>
            <a:chExt cx="1714549" cy="1074213"/>
          </a:xfrm>
        </p:grpSpPr>
        <p:sp>
          <p:nvSpPr>
            <p:cNvPr id="1169" name="TextBox 1168">
              <a:extLst>
                <a:ext uri="{FF2B5EF4-FFF2-40B4-BE49-F238E27FC236}">
                  <a16:creationId xmlns:a16="http://schemas.microsoft.com/office/drawing/2014/main" id="{3779F586-3457-4712-8B66-ABA00A9220B4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0" name="TextBox 1169">
              <a:extLst>
                <a:ext uri="{FF2B5EF4-FFF2-40B4-BE49-F238E27FC236}">
                  <a16:creationId xmlns:a16="http://schemas.microsoft.com/office/drawing/2014/main" id="{CAB54C05-6EA0-44EE-A6A1-B6D885B38AC8}"/>
                </a:ext>
              </a:extLst>
            </p:cNvPr>
            <p:cNvSpPr txBox="1"/>
            <p:nvPr/>
          </p:nvSpPr>
          <p:spPr>
            <a:xfrm>
              <a:off x="1109958" y="5132809"/>
              <a:ext cx="17145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71" name="Group 38">
            <a:extLst>
              <a:ext uri="{FF2B5EF4-FFF2-40B4-BE49-F238E27FC236}">
                <a16:creationId xmlns:a16="http://schemas.microsoft.com/office/drawing/2014/main" id="{34BB71FB-A266-4E55-81F1-A38E0BD33213}"/>
              </a:ext>
            </a:extLst>
          </p:cNvPr>
          <p:cNvGrpSpPr/>
          <p:nvPr/>
        </p:nvGrpSpPr>
        <p:grpSpPr>
          <a:xfrm>
            <a:off x="6866769" y="4713224"/>
            <a:ext cx="1594408" cy="1074213"/>
            <a:chOff x="1109958" y="5132809"/>
            <a:chExt cx="1714549" cy="1074213"/>
          </a:xfrm>
        </p:grpSpPr>
        <p:sp>
          <p:nvSpPr>
            <p:cNvPr id="1172" name="TextBox 1171">
              <a:extLst>
                <a:ext uri="{FF2B5EF4-FFF2-40B4-BE49-F238E27FC236}">
                  <a16:creationId xmlns:a16="http://schemas.microsoft.com/office/drawing/2014/main" id="{13D3DED2-694C-4C75-B15D-13D206FDE51A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3" name="TextBox 1172">
              <a:extLst>
                <a:ext uri="{FF2B5EF4-FFF2-40B4-BE49-F238E27FC236}">
                  <a16:creationId xmlns:a16="http://schemas.microsoft.com/office/drawing/2014/main" id="{20E9AC49-6ECC-4DA3-9138-F14DF81CBF93}"/>
                </a:ext>
              </a:extLst>
            </p:cNvPr>
            <p:cNvSpPr txBox="1"/>
            <p:nvPr/>
          </p:nvSpPr>
          <p:spPr>
            <a:xfrm>
              <a:off x="1109958" y="5132809"/>
              <a:ext cx="17145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74" name="Group 38">
            <a:extLst>
              <a:ext uri="{FF2B5EF4-FFF2-40B4-BE49-F238E27FC236}">
                <a16:creationId xmlns:a16="http://schemas.microsoft.com/office/drawing/2014/main" id="{CAA06957-5B16-4286-A580-61E1E6F64636}"/>
              </a:ext>
            </a:extLst>
          </p:cNvPr>
          <p:cNvGrpSpPr/>
          <p:nvPr/>
        </p:nvGrpSpPr>
        <p:grpSpPr>
          <a:xfrm>
            <a:off x="5232271" y="2117736"/>
            <a:ext cx="1594408" cy="1074213"/>
            <a:chOff x="1109958" y="5132809"/>
            <a:chExt cx="1714549" cy="1074213"/>
          </a:xfrm>
        </p:grpSpPr>
        <p:sp>
          <p:nvSpPr>
            <p:cNvPr id="1175" name="TextBox 1174">
              <a:extLst>
                <a:ext uri="{FF2B5EF4-FFF2-40B4-BE49-F238E27FC236}">
                  <a16:creationId xmlns:a16="http://schemas.microsoft.com/office/drawing/2014/main" id="{369BD1DE-6453-47BE-8B4B-433C99510F20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6" name="TextBox 1175">
              <a:extLst>
                <a:ext uri="{FF2B5EF4-FFF2-40B4-BE49-F238E27FC236}">
                  <a16:creationId xmlns:a16="http://schemas.microsoft.com/office/drawing/2014/main" id="{F1A7CAE4-ABF8-4E0D-BE6E-266525FDC682}"/>
                </a:ext>
              </a:extLst>
            </p:cNvPr>
            <p:cNvSpPr txBox="1"/>
            <p:nvPr/>
          </p:nvSpPr>
          <p:spPr>
            <a:xfrm>
              <a:off x="1109958" y="5132809"/>
              <a:ext cx="17145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77" name="Group 38">
            <a:extLst>
              <a:ext uri="{FF2B5EF4-FFF2-40B4-BE49-F238E27FC236}">
                <a16:creationId xmlns:a16="http://schemas.microsoft.com/office/drawing/2014/main" id="{9B2D561F-986E-4512-B266-A44CC583E590}"/>
              </a:ext>
            </a:extLst>
          </p:cNvPr>
          <p:cNvGrpSpPr/>
          <p:nvPr/>
        </p:nvGrpSpPr>
        <p:grpSpPr>
          <a:xfrm>
            <a:off x="3597773" y="4713224"/>
            <a:ext cx="1594408" cy="1074213"/>
            <a:chOff x="1109958" y="5132809"/>
            <a:chExt cx="1714549" cy="1074213"/>
          </a:xfrm>
        </p:grpSpPr>
        <p:sp>
          <p:nvSpPr>
            <p:cNvPr id="1178" name="TextBox 1177">
              <a:extLst>
                <a:ext uri="{FF2B5EF4-FFF2-40B4-BE49-F238E27FC236}">
                  <a16:creationId xmlns:a16="http://schemas.microsoft.com/office/drawing/2014/main" id="{2726802F-EBA5-446D-9BE7-95D9F38C3B67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9" name="TextBox 1178">
              <a:extLst>
                <a:ext uri="{FF2B5EF4-FFF2-40B4-BE49-F238E27FC236}">
                  <a16:creationId xmlns:a16="http://schemas.microsoft.com/office/drawing/2014/main" id="{42648AD9-7215-4711-A779-96CB30335EC1}"/>
                </a:ext>
              </a:extLst>
            </p:cNvPr>
            <p:cNvSpPr txBox="1"/>
            <p:nvPr/>
          </p:nvSpPr>
          <p:spPr>
            <a:xfrm>
              <a:off x="1109958" y="5132809"/>
              <a:ext cx="17145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80" name="Group 38">
            <a:extLst>
              <a:ext uri="{FF2B5EF4-FFF2-40B4-BE49-F238E27FC236}">
                <a16:creationId xmlns:a16="http://schemas.microsoft.com/office/drawing/2014/main" id="{BDF34592-8656-40A3-B5F2-6FA7C37D7CFC}"/>
              </a:ext>
            </a:extLst>
          </p:cNvPr>
          <p:cNvGrpSpPr/>
          <p:nvPr/>
        </p:nvGrpSpPr>
        <p:grpSpPr>
          <a:xfrm>
            <a:off x="1963275" y="2117736"/>
            <a:ext cx="1594408" cy="1074213"/>
            <a:chOff x="1109958" y="5132809"/>
            <a:chExt cx="1714549" cy="1074213"/>
          </a:xfrm>
        </p:grpSpPr>
        <p:sp>
          <p:nvSpPr>
            <p:cNvPr id="1181" name="TextBox 1180">
              <a:extLst>
                <a:ext uri="{FF2B5EF4-FFF2-40B4-BE49-F238E27FC236}">
                  <a16:creationId xmlns:a16="http://schemas.microsoft.com/office/drawing/2014/main" id="{706B76FC-643E-4A11-88AD-846D3E9955A7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2" name="TextBox 1181">
              <a:extLst>
                <a:ext uri="{FF2B5EF4-FFF2-40B4-BE49-F238E27FC236}">
                  <a16:creationId xmlns:a16="http://schemas.microsoft.com/office/drawing/2014/main" id="{ED2E6906-90B7-443C-A45A-F1A8CA1D0372}"/>
                </a:ext>
              </a:extLst>
            </p:cNvPr>
            <p:cNvSpPr txBox="1"/>
            <p:nvPr/>
          </p:nvSpPr>
          <p:spPr>
            <a:xfrm>
              <a:off x="1109958" y="5132809"/>
              <a:ext cx="17145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83" name="Group 38">
            <a:extLst>
              <a:ext uri="{FF2B5EF4-FFF2-40B4-BE49-F238E27FC236}">
                <a16:creationId xmlns:a16="http://schemas.microsoft.com/office/drawing/2014/main" id="{65C30099-8D3B-4959-A7A9-C45C53443519}"/>
              </a:ext>
            </a:extLst>
          </p:cNvPr>
          <p:cNvGrpSpPr/>
          <p:nvPr/>
        </p:nvGrpSpPr>
        <p:grpSpPr>
          <a:xfrm>
            <a:off x="10135766" y="4713224"/>
            <a:ext cx="1594408" cy="1074213"/>
            <a:chOff x="1109958" y="5132809"/>
            <a:chExt cx="1714549" cy="1074213"/>
          </a:xfrm>
        </p:grpSpPr>
        <p:sp>
          <p:nvSpPr>
            <p:cNvPr id="1184" name="TextBox 1183">
              <a:extLst>
                <a:ext uri="{FF2B5EF4-FFF2-40B4-BE49-F238E27FC236}">
                  <a16:creationId xmlns:a16="http://schemas.microsoft.com/office/drawing/2014/main" id="{D8344651-0186-460A-A9D5-9022DF40A9CF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5" name="TextBox 1184">
              <a:extLst>
                <a:ext uri="{FF2B5EF4-FFF2-40B4-BE49-F238E27FC236}">
                  <a16:creationId xmlns:a16="http://schemas.microsoft.com/office/drawing/2014/main" id="{AD30CE91-3454-4B96-9358-51FCD19D927E}"/>
                </a:ext>
              </a:extLst>
            </p:cNvPr>
            <p:cNvSpPr txBox="1"/>
            <p:nvPr/>
          </p:nvSpPr>
          <p:spPr>
            <a:xfrm>
              <a:off x="1109958" y="5132809"/>
              <a:ext cx="17145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98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32</cp:revision>
  <dcterms:created xsi:type="dcterms:W3CDTF">2018-02-18T19:39:47Z</dcterms:created>
  <dcterms:modified xsi:type="dcterms:W3CDTF">2024-02-21T17:31:55Z</dcterms:modified>
</cp:coreProperties>
</file>