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55" name="직사각형 1954">
            <a:extLst>
              <a:ext uri="{FF2B5EF4-FFF2-40B4-BE49-F238E27FC236}">
                <a16:creationId xmlns:a16="http://schemas.microsoft.com/office/drawing/2014/main" id="{BA36E11B-F2E3-4C4B-B632-14FB0460B98D}"/>
              </a:ext>
            </a:extLst>
          </p:cNvPr>
          <p:cNvSpPr/>
          <p:nvPr/>
        </p:nvSpPr>
        <p:spPr>
          <a:xfrm>
            <a:off x="-5561" y="3583682"/>
            <a:ext cx="1701369" cy="4995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956" name="그룹 1955">
            <a:extLst>
              <a:ext uri="{FF2B5EF4-FFF2-40B4-BE49-F238E27FC236}">
                <a16:creationId xmlns:a16="http://schemas.microsoft.com/office/drawing/2014/main" id="{DE15347C-17B5-4BBF-B9B7-59DA07345EA4}"/>
              </a:ext>
            </a:extLst>
          </p:cNvPr>
          <p:cNvGrpSpPr/>
          <p:nvPr/>
        </p:nvGrpSpPr>
        <p:grpSpPr>
          <a:xfrm>
            <a:off x="715224" y="2707108"/>
            <a:ext cx="3008225" cy="1376129"/>
            <a:chOff x="1489690" y="2482451"/>
            <a:chExt cx="3256135" cy="1489537"/>
          </a:xfrm>
        </p:grpSpPr>
        <p:sp>
          <p:nvSpPr>
            <p:cNvPr id="1957" name="평행 사변형 1956">
              <a:extLst>
                <a:ext uri="{FF2B5EF4-FFF2-40B4-BE49-F238E27FC236}">
                  <a16:creationId xmlns:a16="http://schemas.microsoft.com/office/drawing/2014/main" id="{06F29894-5CBB-4B51-BA9C-B1FA6CCB8F52}"/>
                </a:ext>
              </a:extLst>
            </p:cNvPr>
            <p:cNvSpPr/>
            <p:nvPr/>
          </p:nvSpPr>
          <p:spPr>
            <a:xfrm rot="5400000" flipH="1" flipV="1">
              <a:off x="1566168" y="2987071"/>
              <a:ext cx="1069747" cy="900086"/>
            </a:xfrm>
            <a:prstGeom prst="parallelogram">
              <a:avLst>
                <a:gd name="adj" fmla="val 57738"/>
              </a:avLst>
            </a:prstGeom>
            <a:gradFill flip="none" rotWithShape="1">
              <a:gsLst>
                <a:gs pos="0">
                  <a:schemeClr val="accent5">
                    <a:lumMod val="50000"/>
                  </a:schemeClr>
                </a:gs>
                <a:gs pos="78000">
                  <a:schemeClr val="accent5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58" name="직사각형 1957">
              <a:extLst>
                <a:ext uri="{FF2B5EF4-FFF2-40B4-BE49-F238E27FC236}">
                  <a16:creationId xmlns:a16="http://schemas.microsoft.com/office/drawing/2014/main" id="{08FB9900-2AB7-4D78-8E23-D2E86752456D}"/>
                </a:ext>
              </a:extLst>
            </p:cNvPr>
            <p:cNvSpPr/>
            <p:nvPr/>
          </p:nvSpPr>
          <p:spPr>
            <a:xfrm>
              <a:off x="2552450" y="3431264"/>
              <a:ext cx="2193375" cy="54072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59" name="자유형: 도형 1958">
              <a:extLst>
                <a:ext uri="{FF2B5EF4-FFF2-40B4-BE49-F238E27FC236}">
                  <a16:creationId xmlns:a16="http://schemas.microsoft.com/office/drawing/2014/main" id="{63E80464-8E5A-4138-9341-B7AE21774219}"/>
                </a:ext>
              </a:extLst>
            </p:cNvPr>
            <p:cNvSpPr/>
            <p:nvPr/>
          </p:nvSpPr>
          <p:spPr>
            <a:xfrm rot="13500000">
              <a:off x="1603184" y="2524521"/>
              <a:ext cx="919018" cy="1146005"/>
            </a:xfrm>
            <a:custGeom>
              <a:avLst/>
              <a:gdLst>
                <a:gd name="connsiteX0" fmla="*/ 716821 w 766429"/>
                <a:gd name="connsiteY0" fmla="*/ 553975 h 955728"/>
                <a:gd name="connsiteX1" fmla="*/ 314449 w 766429"/>
                <a:gd name="connsiteY1" fmla="*/ 955728 h 955728"/>
                <a:gd name="connsiteX2" fmla="*/ 0 w 766429"/>
                <a:gd name="connsiteY2" fmla="*/ 641280 h 955728"/>
                <a:gd name="connsiteX3" fmla="*/ 402374 w 766429"/>
                <a:gd name="connsiteY3" fmla="*/ 239527 h 955728"/>
                <a:gd name="connsiteX4" fmla="*/ 402374 w 766429"/>
                <a:gd name="connsiteY4" fmla="*/ 0 h 955728"/>
                <a:gd name="connsiteX5" fmla="*/ 716821 w 766429"/>
                <a:gd name="connsiteY5" fmla="*/ 314448 h 955728"/>
                <a:gd name="connsiteX6" fmla="*/ 716821 w 766429"/>
                <a:gd name="connsiteY6" fmla="*/ 553975 h 955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66429" h="955728">
                  <a:moveTo>
                    <a:pt x="716821" y="553975"/>
                  </a:moveTo>
                  <a:lnTo>
                    <a:pt x="314449" y="955728"/>
                  </a:lnTo>
                  <a:lnTo>
                    <a:pt x="0" y="641280"/>
                  </a:lnTo>
                  <a:lnTo>
                    <a:pt x="402374" y="239527"/>
                  </a:lnTo>
                  <a:cubicBezTo>
                    <a:pt x="468518" y="173383"/>
                    <a:pt x="468518" y="66144"/>
                    <a:pt x="402374" y="0"/>
                  </a:cubicBezTo>
                  <a:lnTo>
                    <a:pt x="716821" y="314448"/>
                  </a:lnTo>
                  <a:cubicBezTo>
                    <a:pt x="782965" y="380592"/>
                    <a:pt x="782965" y="487832"/>
                    <a:pt x="716821" y="55397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5">
                    <a:lumMod val="75000"/>
                  </a:schemeClr>
                </a:gs>
                <a:gs pos="74000">
                  <a:schemeClr val="accent5"/>
                </a:gs>
              </a:gsLst>
              <a:lin ang="840000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1960" name="화살표: 오른쪽 1959">
              <a:extLst>
                <a:ext uri="{FF2B5EF4-FFF2-40B4-BE49-F238E27FC236}">
                  <a16:creationId xmlns:a16="http://schemas.microsoft.com/office/drawing/2014/main" id="{53B1889F-6C0D-4289-8334-377F3E432D5F}"/>
                </a:ext>
              </a:extLst>
            </p:cNvPr>
            <p:cNvSpPr/>
            <p:nvPr/>
          </p:nvSpPr>
          <p:spPr>
            <a:xfrm>
              <a:off x="2506814" y="2482451"/>
              <a:ext cx="1294645" cy="1069746"/>
            </a:xfrm>
            <a:prstGeom prst="rightArrow">
              <a:avLst/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961" name="그룹 1960">
            <a:extLst>
              <a:ext uri="{FF2B5EF4-FFF2-40B4-BE49-F238E27FC236}">
                <a16:creationId xmlns:a16="http://schemas.microsoft.com/office/drawing/2014/main" id="{88B941C1-0AA6-4D40-9DE7-A4FB4E6F4D28}"/>
              </a:ext>
            </a:extLst>
          </p:cNvPr>
          <p:cNvGrpSpPr/>
          <p:nvPr/>
        </p:nvGrpSpPr>
        <p:grpSpPr>
          <a:xfrm>
            <a:off x="2742864" y="2707108"/>
            <a:ext cx="2973855" cy="1376129"/>
            <a:chOff x="1489690" y="2482451"/>
            <a:chExt cx="3218932" cy="1489537"/>
          </a:xfrm>
        </p:grpSpPr>
        <p:sp>
          <p:nvSpPr>
            <p:cNvPr id="1962" name="평행 사변형 1961">
              <a:extLst>
                <a:ext uri="{FF2B5EF4-FFF2-40B4-BE49-F238E27FC236}">
                  <a16:creationId xmlns:a16="http://schemas.microsoft.com/office/drawing/2014/main" id="{FADF10E7-A66E-45DA-9249-4B0A6DD41D0C}"/>
                </a:ext>
              </a:extLst>
            </p:cNvPr>
            <p:cNvSpPr/>
            <p:nvPr/>
          </p:nvSpPr>
          <p:spPr>
            <a:xfrm rot="5400000" flipH="1" flipV="1">
              <a:off x="1566168" y="2987071"/>
              <a:ext cx="1069747" cy="900086"/>
            </a:xfrm>
            <a:prstGeom prst="parallelogram">
              <a:avLst>
                <a:gd name="adj" fmla="val 57738"/>
              </a:avLst>
            </a:prstGeom>
            <a:gradFill flip="none" rotWithShape="1">
              <a:gsLst>
                <a:gs pos="0">
                  <a:schemeClr val="accent4">
                    <a:lumMod val="50000"/>
                  </a:schemeClr>
                </a:gs>
                <a:gs pos="78000">
                  <a:schemeClr val="accent4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63" name="직사각형 1962">
              <a:extLst>
                <a:ext uri="{FF2B5EF4-FFF2-40B4-BE49-F238E27FC236}">
                  <a16:creationId xmlns:a16="http://schemas.microsoft.com/office/drawing/2014/main" id="{4906E665-9807-416D-88BE-9EAB7476A2BC}"/>
                </a:ext>
              </a:extLst>
            </p:cNvPr>
            <p:cNvSpPr/>
            <p:nvPr/>
          </p:nvSpPr>
          <p:spPr>
            <a:xfrm>
              <a:off x="2552448" y="3431264"/>
              <a:ext cx="2156174" cy="540724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64" name="자유형: 도형 1963">
              <a:extLst>
                <a:ext uri="{FF2B5EF4-FFF2-40B4-BE49-F238E27FC236}">
                  <a16:creationId xmlns:a16="http://schemas.microsoft.com/office/drawing/2014/main" id="{57F861C9-8A79-4E0F-B624-317139C72F10}"/>
                </a:ext>
              </a:extLst>
            </p:cNvPr>
            <p:cNvSpPr/>
            <p:nvPr/>
          </p:nvSpPr>
          <p:spPr>
            <a:xfrm rot="13500000">
              <a:off x="1603184" y="2524521"/>
              <a:ext cx="919018" cy="1146005"/>
            </a:xfrm>
            <a:custGeom>
              <a:avLst/>
              <a:gdLst>
                <a:gd name="connsiteX0" fmla="*/ 716821 w 766429"/>
                <a:gd name="connsiteY0" fmla="*/ 553975 h 955728"/>
                <a:gd name="connsiteX1" fmla="*/ 314449 w 766429"/>
                <a:gd name="connsiteY1" fmla="*/ 955728 h 955728"/>
                <a:gd name="connsiteX2" fmla="*/ 0 w 766429"/>
                <a:gd name="connsiteY2" fmla="*/ 641280 h 955728"/>
                <a:gd name="connsiteX3" fmla="*/ 402374 w 766429"/>
                <a:gd name="connsiteY3" fmla="*/ 239527 h 955728"/>
                <a:gd name="connsiteX4" fmla="*/ 402374 w 766429"/>
                <a:gd name="connsiteY4" fmla="*/ 0 h 955728"/>
                <a:gd name="connsiteX5" fmla="*/ 716821 w 766429"/>
                <a:gd name="connsiteY5" fmla="*/ 314448 h 955728"/>
                <a:gd name="connsiteX6" fmla="*/ 716821 w 766429"/>
                <a:gd name="connsiteY6" fmla="*/ 553975 h 955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66429" h="955728">
                  <a:moveTo>
                    <a:pt x="716821" y="553975"/>
                  </a:moveTo>
                  <a:lnTo>
                    <a:pt x="314449" y="955728"/>
                  </a:lnTo>
                  <a:lnTo>
                    <a:pt x="0" y="641280"/>
                  </a:lnTo>
                  <a:lnTo>
                    <a:pt x="402374" y="239527"/>
                  </a:lnTo>
                  <a:cubicBezTo>
                    <a:pt x="468518" y="173383"/>
                    <a:pt x="468518" y="66144"/>
                    <a:pt x="402374" y="0"/>
                  </a:cubicBezTo>
                  <a:lnTo>
                    <a:pt x="716821" y="314448"/>
                  </a:lnTo>
                  <a:cubicBezTo>
                    <a:pt x="782965" y="380592"/>
                    <a:pt x="782965" y="487832"/>
                    <a:pt x="716821" y="55397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75000"/>
                  </a:schemeClr>
                </a:gs>
                <a:gs pos="74000">
                  <a:schemeClr val="accent4"/>
                </a:gs>
              </a:gsLst>
              <a:lin ang="840000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1965" name="화살표: 오른쪽 1964">
              <a:extLst>
                <a:ext uri="{FF2B5EF4-FFF2-40B4-BE49-F238E27FC236}">
                  <a16:creationId xmlns:a16="http://schemas.microsoft.com/office/drawing/2014/main" id="{BE60A132-9B6D-49C6-B712-2B8481153DE7}"/>
                </a:ext>
              </a:extLst>
            </p:cNvPr>
            <p:cNvSpPr/>
            <p:nvPr/>
          </p:nvSpPr>
          <p:spPr>
            <a:xfrm>
              <a:off x="2506814" y="2482451"/>
              <a:ext cx="1294645" cy="1069746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66" name="그룹 1965">
            <a:extLst>
              <a:ext uri="{FF2B5EF4-FFF2-40B4-BE49-F238E27FC236}">
                <a16:creationId xmlns:a16="http://schemas.microsoft.com/office/drawing/2014/main" id="{14FC1FE8-6A0B-44D9-B282-AED587D8C5D5}"/>
              </a:ext>
            </a:extLst>
          </p:cNvPr>
          <p:cNvGrpSpPr/>
          <p:nvPr/>
        </p:nvGrpSpPr>
        <p:grpSpPr>
          <a:xfrm>
            <a:off x="4770505" y="2707108"/>
            <a:ext cx="2973855" cy="1376129"/>
            <a:chOff x="1489690" y="2482451"/>
            <a:chExt cx="3218932" cy="1489537"/>
          </a:xfrm>
        </p:grpSpPr>
        <p:sp>
          <p:nvSpPr>
            <p:cNvPr id="1967" name="평행 사변형 1966">
              <a:extLst>
                <a:ext uri="{FF2B5EF4-FFF2-40B4-BE49-F238E27FC236}">
                  <a16:creationId xmlns:a16="http://schemas.microsoft.com/office/drawing/2014/main" id="{DEFCEC98-F007-45F7-A0F5-97B969C4815A}"/>
                </a:ext>
              </a:extLst>
            </p:cNvPr>
            <p:cNvSpPr/>
            <p:nvPr/>
          </p:nvSpPr>
          <p:spPr>
            <a:xfrm rot="5400000" flipH="1" flipV="1">
              <a:off x="1566168" y="2987071"/>
              <a:ext cx="1069747" cy="900086"/>
            </a:xfrm>
            <a:prstGeom prst="parallelogram">
              <a:avLst>
                <a:gd name="adj" fmla="val 57738"/>
              </a:avLst>
            </a:prstGeom>
            <a:gradFill flip="none" rotWithShape="1">
              <a:gsLst>
                <a:gs pos="0">
                  <a:schemeClr val="accent3">
                    <a:lumMod val="50000"/>
                  </a:schemeClr>
                </a:gs>
                <a:gs pos="78000">
                  <a:schemeClr val="accent3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68" name="자유형: 도형 1967">
              <a:extLst>
                <a:ext uri="{FF2B5EF4-FFF2-40B4-BE49-F238E27FC236}">
                  <a16:creationId xmlns:a16="http://schemas.microsoft.com/office/drawing/2014/main" id="{A1FCE1FB-D52E-42EE-BC98-AF492FC9A9A0}"/>
                </a:ext>
              </a:extLst>
            </p:cNvPr>
            <p:cNvSpPr/>
            <p:nvPr/>
          </p:nvSpPr>
          <p:spPr>
            <a:xfrm rot="13500000">
              <a:off x="1603184" y="2524521"/>
              <a:ext cx="919018" cy="1146005"/>
            </a:xfrm>
            <a:custGeom>
              <a:avLst/>
              <a:gdLst>
                <a:gd name="connsiteX0" fmla="*/ 716821 w 766429"/>
                <a:gd name="connsiteY0" fmla="*/ 553975 h 955728"/>
                <a:gd name="connsiteX1" fmla="*/ 314449 w 766429"/>
                <a:gd name="connsiteY1" fmla="*/ 955728 h 955728"/>
                <a:gd name="connsiteX2" fmla="*/ 0 w 766429"/>
                <a:gd name="connsiteY2" fmla="*/ 641280 h 955728"/>
                <a:gd name="connsiteX3" fmla="*/ 402374 w 766429"/>
                <a:gd name="connsiteY3" fmla="*/ 239527 h 955728"/>
                <a:gd name="connsiteX4" fmla="*/ 402374 w 766429"/>
                <a:gd name="connsiteY4" fmla="*/ 0 h 955728"/>
                <a:gd name="connsiteX5" fmla="*/ 716821 w 766429"/>
                <a:gd name="connsiteY5" fmla="*/ 314448 h 955728"/>
                <a:gd name="connsiteX6" fmla="*/ 716821 w 766429"/>
                <a:gd name="connsiteY6" fmla="*/ 553975 h 955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66429" h="955728">
                  <a:moveTo>
                    <a:pt x="716821" y="553975"/>
                  </a:moveTo>
                  <a:lnTo>
                    <a:pt x="314449" y="955728"/>
                  </a:lnTo>
                  <a:lnTo>
                    <a:pt x="0" y="641280"/>
                  </a:lnTo>
                  <a:lnTo>
                    <a:pt x="402374" y="239527"/>
                  </a:lnTo>
                  <a:cubicBezTo>
                    <a:pt x="468518" y="173383"/>
                    <a:pt x="468518" y="66144"/>
                    <a:pt x="402374" y="0"/>
                  </a:cubicBezTo>
                  <a:lnTo>
                    <a:pt x="716821" y="314448"/>
                  </a:lnTo>
                  <a:cubicBezTo>
                    <a:pt x="782965" y="380592"/>
                    <a:pt x="782965" y="487832"/>
                    <a:pt x="716821" y="55397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74000">
                  <a:schemeClr val="accent3"/>
                </a:gs>
              </a:gsLst>
              <a:lin ang="840000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1969" name="직사각형 1968">
              <a:extLst>
                <a:ext uri="{FF2B5EF4-FFF2-40B4-BE49-F238E27FC236}">
                  <a16:creationId xmlns:a16="http://schemas.microsoft.com/office/drawing/2014/main" id="{C0AB76E6-537C-4980-936C-91C9D1F10E8C}"/>
                </a:ext>
              </a:extLst>
            </p:cNvPr>
            <p:cNvSpPr/>
            <p:nvPr/>
          </p:nvSpPr>
          <p:spPr>
            <a:xfrm>
              <a:off x="2552448" y="3431264"/>
              <a:ext cx="2156174" cy="540724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970" name="화살표: 오른쪽 1969">
              <a:extLst>
                <a:ext uri="{FF2B5EF4-FFF2-40B4-BE49-F238E27FC236}">
                  <a16:creationId xmlns:a16="http://schemas.microsoft.com/office/drawing/2014/main" id="{F498ACCB-3558-4314-B4D9-65DB4FFFB2C8}"/>
                </a:ext>
              </a:extLst>
            </p:cNvPr>
            <p:cNvSpPr/>
            <p:nvPr/>
          </p:nvSpPr>
          <p:spPr>
            <a:xfrm>
              <a:off x="2506814" y="2482451"/>
              <a:ext cx="1294645" cy="1069746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71" name="그룹 1970">
            <a:extLst>
              <a:ext uri="{FF2B5EF4-FFF2-40B4-BE49-F238E27FC236}">
                <a16:creationId xmlns:a16="http://schemas.microsoft.com/office/drawing/2014/main" id="{247ADB80-D906-40EA-A54A-67EFBEABBC54}"/>
              </a:ext>
            </a:extLst>
          </p:cNvPr>
          <p:cNvGrpSpPr/>
          <p:nvPr/>
        </p:nvGrpSpPr>
        <p:grpSpPr>
          <a:xfrm>
            <a:off x="6798146" y="2707108"/>
            <a:ext cx="3008224" cy="1376129"/>
            <a:chOff x="1489690" y="2482451"/>
            <a:chExt cx="3256134" cy="1489537"/>
          </a:xfrm>
        </p:grpSpPr>
        <p:sp>
          <p:nvSpPr>
            <p:cNvPr id="1972" name="평행 사변형 1971">
              <a:extLst>
                <a:ext uri="{FF2B5EF4-FFF2-40B4-BE49-F238E27FC236}">
                  <a16:creationId xmlns:a16="http://schemas.microsoft.com/office/drawing/2014/main" id="{510A203F-F710-4E16-AB15-D0444EB4E69F}"/>
                </a:ext>
              </a:extLst>
            </p:cNvPr>
            <p:cNvSpPr/>
            <p:nvPr/>
          </p:nvSpPr>
          <p:spPr>
            <a:xfrm rot="5400000" flipH="1" flipV="1">
              <a:off x="1566168" y="2987071"/>
              <a:ext cx="1069747" cy="900086"/>
            </a:xfrm>
            <a:prstGeom prst="parallelogram">
              <a:avLst>
                <a:gd name="adj" fmla="val 57738"/>
              </a:avLst>
            </a:prstGeom>
            <a:gradFill flip="none" rotWithShape="1">
              <a:gsLst>
                <a:gs pos="0">
                  <a:schemeClr val="accent2">
                    <a:lumMod val="50000"/>
                  </a:schemeClr>
                </a:gs>
                <a:gs pos="78000">
                  <a:schemeClr val="accent2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73" name="직사각형 1972">
              <a:extLst>
                <a:ext uri="{FF2B5EF4-FFF2-40B4-BE49-F238E27FC236}">
                  <a16:creationId xmlns:a16="http://schemas.microsoft.com/office/drawing/2014/main" id="{8A7AAA5C-6E89-4266-A9D9-CB73BBA05931}"/>
                </a:ext>
              </a:extLst>
            </p:cNvPr>
            <p:cNvSpPr/>
            <p:nvPr/>
          </p:nvSpPr>
          <p:spPr>
            <a:xfrm>
              <a:off x="2552448" y="3431264"/>
              <a:ext cx="2193376" cy="54072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74" name="자유형: 도형 1973">
              <a:extLst>
                <a:ext uri="{FF2B5EF4-FFF2-40B4-BE49-F238E27FC236}">
                  <a16:creationId xmlns:a16="http://schemas.microsoft.com/office/drawing/2014/main" id="{955273DB-9563-433F-BFBE-1A80BA656175}"/>
                </a:ext>
              </a:extLst>
            </p:cNvPr>
            <p:cNvSpPr/>
            <p:nvPr/>
          </p:nvSpPr>
          <p:spPr>
            <a:xfrm rot="13500000">
              <a:off x="1603184" y="2524521"/>
              <a:ext cx="919018" cy="1146005"/>
            </a:xfrm>
            <a:custGeom>
              <a:avLst/>
              <a:gdLst>
                <a:gd name="connsiteX0" fmla="*/ 716821 w 766429"/>
                <a:gd name="connsiteY0" fmla="*/ 553975 h 955728"/>
                <a:gd name="connsiteX1" fmla="*/ 314449 w 766429"/>
                <a:gd name="connsiteY1" fmla="*/ 955728 h 955728"/>
                <a:gd name="connsiteX2" fmla="*/ 0 w 766429"/>
                <a:gd name="connsiteY2" fmla="*/ 641280 h 955728"/>
                <a:gd name="connsiteX3" fmla="*/ 402374 w 766429"/>
                <a:gd name="connsiteY3" fmla="*/ 239527 h 955728"/>
                <a:gd name="connsiteX4" fmla="*/ 402374 w 766429"/>
                <a:gd name="connsiteY4" fmla="*/ 0 h 955728"/>
                <a:gd name="connsiteX5" fmla="*/ 716821 w 766429"/>
                <a:gd name="connsiteY5" fmla="*/ 314448 h 955728"/>
                <a:gd name="connsiteX6" fmla="*/ 716821 w 766429"/>
                <a:gd name="connsiteY6" fmla="*/ 553975 h 955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66429" h="955728">
                  <a:moveTo>
                    <a:pt x="716821" y="553975"/>
                  </a:moveTo>
                  <a:lnTo>
                    <a:pt x="314449" y="955728"/>
                  </a:lnTo>
                  <a:lnTo>
                    <a:pt x="0" y="641280"/>
                  </a:lnTo>
                  <a:lnTo>
                    <a:pt x="402374" y="239527"/>
                  </a:lnTo>
                  <a:cubicBezTo>
                    <a:pt x="468518" y="173383"/>
                    <a:pt x="468518" y="66144"/>
                    <a:pt x="402374" y="0"/>
                  </a:cubicBezTo>
                  <a:lnTo>
                    <a:pt x="716821" y="314448"/>
                  </a:lnTo>
                  <a:cubicBezTo>
                    <a:pt x="782965" y="380592"/>
                    <a:pt x="782965" y="487832"/>
                    <a:pt x="716821" y="55397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74000">
                  <a:schemeClr val="accent2"/>
                </a:gs>
              </a:gsLst>
              <a:lin ang="8400000" scaled="0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1975" name="화살표: 오른쪽 1974">
              <a:extLst>
                <a:ext uri="{FF2B5EF4-FFF2-40B4-BE49-F238E27FC236}">
                  <a16:creationId xmlns:a16="http://schemas.microsoft.com/office/drawing/2014/main" id="{81392803-A643-4A4A-805F-95C2D526AA35}"/>
                </a:ext>
              </a:extLst>
            </p:cNvPr>
            <p:cNvSpPr/>
            <p:nvPr/>
          </p:nvSpPr>
          <p:spPr>
            <a:xfrm>
              <a:off x="2506814" y="2482451"/>
              <a:ext cx="1294645" cy="1069746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76" name="그룹 1975">
            <a:extLst>
              <a:ext uri="{FF2B5EF4-FFF2-40B4-BE49-F238E27FC236}">
                <a16:creationId xmlns:a16="http://schemas.microsoft.com/office/drawing/2014/main" id="{19BE6BFF-6A73-481B-A548-50F9DDB68707}"/>
              </a:ext>
            </a:extLst>
          </p:cNvPr>
          <p:cNvGrpSpPr/>
          <p:nvPr/>
        </p:nvGrpSpPr>
        <p:grpSpPr>
          <a:xfrm>
            <a:off x="8974813" y="2707108"/>
            <a:ext cx="3217187" cy="1376129"/>
            <a:chOff x="8974813" y="2797639"/>
            <a:chExt cx="3217187" cy="1376129"/>
          </a:xfrm>
        </p:grpSpPr>
        <p:sp>
          <p:nvSpPr>
            <p:cNvPr id="1977" name="평행 사변형 1976">
              <a:extLst>
                <a:ext uri="{FF2B5EF4-FFF2-40B4-BE49-F238E27FC236}">
                  <a16:creationId xmlns:a16="http://schemas.microsoft.com/office/drawing/2014/main" id="{08532BAE-4654-4474-A32B-9BCD51B47BD5}"/>
                </a:ext>
              </a:extLst>
            </p:cNvPr>
            <p:cNvSpPr/>
            <p:nvPr/>
          </p:nvSpPr>
          <p:spPr>
            <a:xfrm rot="5400000" flipH="1" flipV="1">
              <a:off x="8896442" y="3263839"/>
              <a:ext cx="988300" cy="831557"/>
            </a:xfrm>
            <a:prstGeom prst="parallelogram">
              <a:avLst>
                <a:gd name="adj" fmla="val 57738"/>
              </a:avLst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78000">
                  <a:schemeClr val="accent1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78" name="직사각형 1977">
              <a:extLst>
                <a:ext uri="{FF2B5EF4-FFF2-40B4-BE49-F238E27FC236}">
                  <a16:creationId xmlns:a16="http://schemas.microsoft.com/office/drawing/2014/main" id="{9FA5F1EE-5774-4008-B8DA-3AE8F3D51684}"/>
                </a:ext>
              </a:extLst>
            </p:cNvPr>
            <p:cNvSpPr/>
            <p:nvPr/>
          </p:nvSpPr>
          <p:spPr>
            <a:xfrm>
              <a:off x="9807631" y="3674213"/>
              <a:ext cx="2384369" cy="49955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79" name="화살표: 오른쪽 1978">
              <a:extLst>
                <a:ext uri="{FF2B5EF4-FFF2-40B4-BE49-F238E27FC236}">
                  <a16:creationId xmlns:a16="http://schemas.microsoft.com/office/drawing/2014/main" id="{89A5A4AC-1EF0-40D9-968D-565ACE9D4128}"/>
                </a:ext>
              </a:extLst>
            </p:cNvPr>
            <p:cNvSpPr/>
            <p:nvPr/>
          </p:nvSpPr>
          <p:spPr>
            <a:xfrm>
              <a:off x="9765471" y="2797639"/>
              <a:ext cx="1196076" cy="988299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80" name="자유형: 도형 1979">
            <a:extLst>
              <a:ext uri="{FF2B5EF4-FFF2-40B4-BE49-F238E27FC236}">
                <a16:creationId xmlns:a16="http://schemas.microsoft.com/office/drawing/2014/main" id="{570840B3-6574-44CC-92A0-D54A1B5C0BEB}"/>
              </a:ext>
            </a:extLst>
          </p:cNvPr>
          <p:cNvSpPr/>
          <p:nvPr/>
        </p:nvSpPr>
        <p:spPr>
          <a:xfrm rot="13500000">
            <a:off x="8930640" y="2745975"/>
            <a:ext cx="849047" cy="1058752"/>
          </a:xfrm>
          <a:custGeom>
            <a:avLst/>
            <a:gdLst>
              <a:gd name="connsiteX0" fmla="*/ 716821 w 766429"/>
              <a:gd name="connsiteY0" fmla="*/ 553975 h 955728"/>
              <a:gd name="connsiteX1" fmla="*/ 314449 w 766429"/>
              <a:gd name="connsiteY1" fmla="*/ 955728 h 955728"/>
              <a:gd name="connsiteX2" fmla="*/ 0 w 766429"/>
              <a:gd name="connsiteY2" fmla="*/ 641280 h 955728"/>
              <a:gd name="connsiteX3" fmla="*/ 402374 w 766429"/>
              <a:gd name="connsiteY3" fmla="*/ 239527 h 955728"/>
              <a:gd name="connsiteX4" fmla="*/ 402374 w 766429"/>
              <a:gd name="connsiteY4" fmla="*/ 0 h 955728"/>
              <a:gd name="connsiteX5" fmla="*/ 716821 w 766429"/>
              <a:gd name="connsiteY5" fmla="*/ 314448 h 955728"/>
              <a:gd name="connsiteX6" fmla="*/ 716821 w 766429"/>
              <a:gd name="connsiteY6" fmla="*/ 553975 h 955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66429" h="955728">
                <a:moveTo>
                  <a:pt x="716821" y="553975"/>
                </a:moveTo>
                <a:lnTo>
                  <a:pt x="314449" y="955728"/>
                </a:lnTo>
                <a:lnTo>
                  <a:pt x="0" y="641280"/>
                </a:lnTo>
                <a:lnTo>
                  <a:pt x="402374" y="239527"/>
                </a:lnTo>
                <a:cubicBezTo>
                  <a:pt x="468518" y="173383"/>
                  <a:pt x="468518" y="66144"/>
                  <a:pt x="402374" y="0"/>
                </a:cubicBezTo>
                <a:lnTo>
                  <a:pt x="716821" y="314448"/>
                </a:lnTo>
                <a:cubicBezTo>
                  <a:pt x="782965" y="380592"/>
                  <a:pt x="782965" y="487832"/>
                  <a:pt x="716821" y="553975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</a:schemeClr>
              </a:gs>
              <a:gs pos="74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1981" name="TextBox 1980">
            <a:extLst>
              <a:ext uri="{FF2B5EF4-FFF2-40B4-BE49-F238E27FC236}">
                <a16:creationId xmlns:a16="http://schemas.microsoft.com/office/drawing/2014/main" id="{46C2E84A-1643-4F94-8663-9DD7E9E82F01}"/>
              </a:ext>
            </a:extLst>
          </p:cNvPr>
          <p:cNvSpPr txBox="1"/>
          <p:nvPr/>
        </p:nvSpPr>
        <p:spPr>
          <a:xfrm>
            <a:off x="1173910" y="296128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2021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982" name="TextBox 1981">
            <a:extLst>
              <a:ext uri="{FF2B5EF4-FFF2-40B4-BE49-F238E27FC236}">
                <a16:creationId xmlns:a16="http://schemas.microsoft.com/office/drawing/2014/main" id="{FD72EEC0-EDFF-4DF5-838E-F43DAE9E98D2}"/>
              </a:ext>
            </a:extLst>
          </p:cNvPr>
          <p:cNvSpPr txBox="1"/>
          <p:nvPr/>
        </p:nvSpPr>
        <p:spPr>
          <a:xfrm>
            <a:off x="5248556" y="296128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2023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983" name="TextBox 1982">
            <a:extLst>
              <a:ext uri="{FF2B5EF4-FFF2-40B4-BE49-F238E27FC236}">
                <a16:creationId xmlns:a16="http://schemas.microsoft.com/office/drawing/2014/main" id="{A8638117-C0D6-4DF4-A546-75363376F38E}"/>
              </a:ext>
            </a:extLst>
          </p:cNvPr>
          <p:cNvSpPr txBox="1"/>
          <p:nvPr/>
        </p:nvSpPr>
        <p:spPr>
          <a:xfrm>
            <a:off x="3211233" y="296128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984" name="TextBox 1983">
            <a:extLst>
              <a:ext uri="{FF2B5EF4-FFF2-40B4-BE49-F238E27FC236}">
                <a16:creationId xmlns:a16="http://schemas.microsoft.com/office/drawing/2014/main" id="{267F04B4-9F93-4F55-9F70-5B7512846E30}"/>
              </a:ext>
            </a:extLst>
          </p:cNvPr>
          <p:cNvSpPr txBox="1"/>
          <p:nvPr/>
        </p:nvSpPr>
        <p:spPr>
          <a:xfrm>
            <a:off x="7285879" y="2961285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2024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985" name="TextBox 1984">
            <a:extLst>
              <a:ext uri="{FF2B5EF4-FFF2-40B4-BE49-F238E27FC236}">
                <a16:creationId xmlns:a16="http://schemas.microsoft.com/office/drawing/2014/main" id="{53E3F8B2-0ABF-435D-8D0D-878FDB14AB52}"/>
              </a:ext>
            </a:extLst>
          </p:cNvPr>
          <p:cNvSpPr txBox="1"/>
          <p:nvPr/>
        </p:nvSpPr>
        <p:spPr>
          <a:xfrm>
            <a:off x="9323202" y="2961285"/>
            <a:ext cx="12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2025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986" name="TextBox 1985">
            <a:extLst>
              <a:ext uri="{FF2B5EF4-FFF2-40B4-BE49-F238E27FC236}">
                <a16:creationId xmlns:a16="http://schemas.microsoft.com/office/drawing/2014/main" id="{40A1648E-0788-44EE-9BE1-6500ABAF59DE}"/>
              </a:ext>
            </a:extLst>
          </p:cNvPr>
          <p:cNvSpPr txBox="1"/>
          <p:nvPr/>
        </p:nvSpPr>
        <p:spPr>
          <a:xfrm flipH="1">
            <a:off x="964209" y="2110609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5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987" name="TextBox 1986">
            <a:extLst>
              <a:ext uri="{FF2B5EF4-FFF2-40B4-BE49-F238E27FC236}">
                <a16:creationId xmlns:a16="http://schemas.microsoft.com/office/drawing/2014/main" id="{C3D69AC8-CF88-48C8-836E-E0EAD7D9E18A}"/>
              </a:ext>
            </a:extLst>
          </p:cNvPr>
          <p:cNvSpPr txBox="1"/>
          <p:nvPr/>
        </p:nvSpPr>
        <p:spPr>
          <a:xfrm flipH="1">
            <a:off x="3002499" y="2110609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4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988" name="TextBox 1987">
            <a:extLst>
              <a:ext uri="{FF2B5EF4-FFF2-40B4-BE49-F238E27FC236}">
                <a16:creationId xmlns:a16="http://schemas.microsoft.com/office/drawing/2014/main" id="{557267B7-1568-40D5-8E20-40135239EE79}"/>
              </a:ext>
            </a:extLst>
          </p:cNvPr>
          <p:cNvSpPr txBox="1"/>
          <p:nvPr/>
        </p:nvSpPr>
        <p:spPr>
          <a:xfrm flipH="1">
            <a:off x="5040789" y="2110609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3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989" name="TextBox 1988">
            <a:extLst>
              <a:ext uri="{FF2B5EF4-FFF2-40B4-BE49-F238E27FC236}">
                <a16:creationId xmlns:a16="http://schemas.microsoft.com/office/drawing/2014/main" id="{CBD2619F-DC8D-4AF6-959F-966076D6152B}"/>
              </a:ext>
            </a:extLst>
          </p:cNvPr>
          <p:cNvSpPr txBox="1"/>
          <p:nvPr/>
        </p:nvSpPr>
        <p:spPr>
          <a:xfrm flipH="1">
            <a:off x="7079079" y="2110609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2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990" name="TextBox 1989">
            <a:extLst>
              <a:ext uri="{FF2B5EF4-FFF2-40B4-BE49-F238E27FC236}">
                <a16:creationId xmlns:a16="http://schemas.microsoft.com/office/drawing/2014/main" id="{CC320DDB-B1F8-4417-A923-C7E7FCF3B3ED}"/>
              </a:ext>
            </a:extLst>
          </p:cNvPr>
          <p:cNvSpPr txBox="1"/>
          <p:nvPr/>
        </p:nvSpPr>
        <p:spPr>
          <a:xfrm flipH="1">
            <a:off x="9117370" y="2110609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1"/>
                </a:solidFill>
                <a:cs typeface="Arial" pitchFamily="34" charset="0"/>
              </a:rPr>
              <a:t>Simple Portfolio Presentation</a:t>
            </a:r>
          </a:p>
        </p:txBody>
      </p:sp>
      <p:grpSp>
        <p:nvGrpSpPr>
          <p:cNvPr id="1991" name="Group 66">
            <a:extLst>
              <a:ext uri="{FF2B5EF4-FFF2-40B4-BE49-F238E27FC236}">
                <a16:creationId xmlns:a16="http://schemas.microsoft.com/office/drawing/2014/main" id="{41A2A3D5-EED4-4396-87E9-36B7B4A81451}"/>
              </a:ext>
            </a:extLst>
          </p:cNvPr>
          <p:cNvGrpSpPr/>
          <p:nvPr/>
        </p:nvGrpSpPr>
        <p:grpSpPr>
          <a:xfrm>
            <a:off x="3039753" y="4459369"/>
            <a:ext cx="1665422" cy="1477328"/>
            <a:chOff x="3017861" y="4283314"/>
            <a:chExt cx="1917633" cy="1477328"/>
          </a:xfrm>
        </p:grpSpPr>
        <p:sp>
          <p:nvSpPr>
            <p:cNvPr id="1992" name="TextBox 1991">
              <a:extLst>
                <a:ext uri="{FF2B5EF4-FFF2-40B4-BE49-F238E27FC236}">
                  <a16:creationId xmlns:a16="http://schemas.microsoft.com/office/drawing/2014/main" id="{9E09923B-0810-4437-BAE2-302B02C8B93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3" name="TextBox 1992">
              <a:extLst>
                <a:ext uri="{FF2B5EF4-FFF2-40B4-BE49-F238E27FC236}">
                  <a16:creationId xmlns:a16="http://schemas.microsoft.com/office/drawing/2014/main" id="{0E95A1C9-2DD3-48FC-9996-86460C4CBE86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994" name="Group 66">
            <a:extLst>
              <a:ext uri="{FF2B5EF4-FFF2-40B4-BE49-F238E27FC236}">
                <a16:creationId xmlns:a16="http://schemas.microsoft.com/office/drawing/2014/main" id="{59CFED0A-0B25-40F2-899E-A4EDBB001500}"/>
              </a:ext>
            </a:extLst>
          </p:cNvPr>
          <p:cNvGrpSpPr/>
          <p:nvPr/>
        </p:nvGrpSpPr>
        <p:grpSpPr>
          <a:xfrm>
            <a:off x="842388" y="4459369"/>
            <a:ext cx="1665422" cy="1477328"/>
            <a:chOff x="3017861" y="4283314"/>
            <a:chExt cx="1917633" cy="1477328"/>
          </a:xfrm>
        </p:grpSpPr>
        <p:sp>
          <p:nvSpPr>
            <p:cNvPr id="1995" name="TextBox 1994">
              <a:extLst>
                <a:ext uri="{FF2B5EF4-FFF2-40B4-BE49-F238E27FC236}">
                  <a16:creationId xmlns:a16="http://schemas.microsoft.com/office/drawing/2014/main" id="{260A8A09-9BE1-4A6C-A49D-E0E91D317B8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6" name="TextBox 1995">
              <a:extLst>
                <a:ext uri="{FF2B5EF4-FFF2-40B4-BE49-F238E27FC236}">
                  <a16:creationId xmlns:a16="http://schemas.microsoft.com/office/drawing/2014/main" id="{E415E5B8-898F-467E-A41B-EFBEC3B05C15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997" name="Group 66">
            <a:extLst>
              <a:ext uri="{FF2B5EF4-FFF2-40B4-BE49-F238E27FC236}">
                <a16:creationId xmlns:a16="http://schemas.microsoft.com/office/drawing/2014/main" id="{BBC8E6C8-E968-4F9E-8F65-58A01D480BE4}"/>
              </a:ext>
            </a:extLst>
          </p:cNvPr>
          <p:cNvGrpSpPr/>
          <p:nvPr/>
        </p:nvGrpSpPr>
        <p:grpSpPr>
          <a:xfrm>
            <a:off x="7434483" y="4459369"/>
            <a:ext cx="1665422" cy="1477328"/>
            <a:chOff x="3017861" y="4283314"/>
            <a:chExt cx="1917633" cy="1477328"/>
          </a:xfrm>
        </p:grpSpPr>
        <p:sp>
          <p:nvSpPr>
            <p:cNvPr id="1998" name="TextBox 1997">
              <a:extLst>
                <a:ext uri="{FF2B5EF4-FFF2-40B4-BE49-F238E27FC236}">
                  <a16:creationId xmlns:a16="http://schemas.microsoft.com/office/drawing/2014/main" id="{9A31380B-F7AD-4BB4-907D-5CDFC8CD393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99" name="TextBox 1998">
              <a:extLst>
                <a:ext uri="{FF2B5EF4-FFF2-40B4-BE49-F238E27FC236}">
                  <a16:creationId xmlns:a16="http://schemas.microsoft.com/office/drawing/2014/main" id="{3F079039-4747-4BFE-BA4E-DA8D33FFB502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000" name="Group 66">
            <a:extLst>
              <a:ext uri="{FF2B5EF4-FFF2-40B4-BE49-F238E27FC236}">
                <a16:creationId xmlns:a16="http://schemas.microsoft.com/office/drawing/2014/main" id="{99E09D41-A655-4A1E-8A3B-E375570FB719}"/>
              </a:ext>
            </a:extLst>
          </p:cNvPr>
          <p:cNvGrpSpPr/>
          <p:nvPr/>
        </p:nvGrpSpPr>
        <p:grpSpPr>
          <a:xfrm>
            <a:off x="9631846" y="4459369"/>
            <a:ext cx="1665422" cy="1477328"/>
            <a:chOff x="3017861" y="4283314"/>
            <a:chExt cx="1917633" cy="1477328"/>
          </a:xfrm>
        </p:grpSpPr>
        <p:sp>
          <p:nvSpPr>
            <p:cNvPr id="2001" name="TextBox 2000">
              <a:extLst>
                <a:ext uri="{FF2B5EF4-FFF2-40B4-BE49-F238E27FC236}">
                  <a16:creationId xmlns:a16="http://schemas.microsoft.com/office/drawing/2014/main" id="{B92A2535-00D7-43D7-9269-D21522E3156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02" name="TextBox 2001">
              <a:extLst>
                <a:ext uri="{FF2B5EF4-FFF2-40B4-BE49-F238E27FC236}">
                  <a16:creationId xmlns:a16="http://schemas.microsoft.com/office/drawing/2014/main" id="{108DF614-0E6D-483A-A439-369761CADB2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003" name="Group 66">
            <a:extLst>
              <a:ext uri="{FF2B5EF4-FFF2-40B4-BE49-F238E27FC236}">
                <a16:creationId xmlns:a16="http://schemas.microsoft.com/office/drawing/2014/main" id="{689C36DD-F3DF-4CFE-9353-F3CEF17E314A}"/>
              </a:ext>
            </a:extLst>
          </p:cNvPr>
          <p:cNvGrpSpPr/>
          <p:nvPr/>
        </p:nvGrpSpPr>
        <p:grpSpPr>
          <a:xfrm>
            <a:off x="5237118" y="4459369"/>
            <a:ext cx="1665422" cy="1477328"/>
            <a:chOff x="3017861" y="4283314"/>
            <a:chExt cx="1917633" cy="1477328"/>
          </a:xfrm>
        </p:grpSpPr>
        <p:sp>
          <p:nvSpPr>
            <p:cNvPr id="2004" name="TextBox 2003">
              <a:extLst>
                <a:ext uri="{FF2B5EF4-FFF2-40B4-BE49-F238E27FC236}">
                  <a16:creationId xmlns:a16="http://schemas.microsoft.com/office/drawing/2014/main" id="{CEFBD89A-43CD-4C39-990A-AC384CF384EE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05" name="TextBox 2004">
              <a:extLst>
                <a:ext uri="{FF2B5EF4-FFF2-40B4-BE49-F238E27FC236}">
                  <a16:creationId xmlns:a16="http://schemas.microsoft.com/office/drawing/2014/main" id="{80A94E09-DA28-4B1B-B5EF-C984F63CC1F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11250</TotalTime>
  <Words>140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48</cp:revision>
  <dcterms:created xsi:type="dcterms:W3CDTF">2018-02-18T19:39:47Z</dcterms:created>
  <dcterms:modified xsi:type="dcterms:W3CDTF">2024-02-21T17:43:36Z</dcterms:modified>
</cp:coreProperties>
</file>