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435" name="Oval 84">
            <a:extLst>
              <a:ext uri="{FF2B5EF4-FFF2-40B4-BE49-F238E27FC236}">
                <a16:creationId xmlns:a16="http://schemas.microsoft.com/office/drawing/2014/main" id="{D5E690CF-7900-4FC1-A17C-6EBA2C857803}"/>
              </a:ext>
            </a:extLst>
          </p:cNvPr>
          <p:cNvSpPr/>
          <p:nvPr/>
        </p:nvSpPr>
        <p:spPr>
          <a:xfrm>
            <a:off x="-21136" y="5920122"/>
            <a:ext cx="4109722" cy="47236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2436" name="그룹 2435">
            <a:extLst>
              <a:ext uri="{FF2B5EF4-FFF2-40B4-BE49-F238E27FC236}">
                <a16:creationId xmlns:a16="http://schemas.microsoft.com/office/drawing/2014/main" id="{49F39A8F-7370-43FD-B9D6-952190E09D34}"/>
              </a:ext>
            </a:extLst>
          </p:cNvPr>
          <p:cNvGrpSpPr/>
          <p:nvPr/>
        </p:nvGrpSpPr>
        <p:grpSpPr>
          <a:xfrm>
            <a:off x="5656087" y="1895930"/>
            <a:ext cx="554026" cy="546181"/>
            <a:chOff x="8626946" y="2624221"/>
            <a:chExt cx="554026" cy="546181"/>
          </a:xfrm>
        </p:grpSpPr>
        <p:sp>
          <p:nvSpPr>
            <p:cNvPr id="2437" name="자유형: 도형 2436">
              <a:extLst>
                <a:ext uri="{FF2B5EF4-FFF2-40B4-BE49-F238E27FC236}">
                  <a16:creationId xmlns:a16="http://schemas.microsoft.com/office/drawing/2014/main" id="{0AE82D4A-162D-469C-9349-3723D8D2AAE6}"/>
                </a:ext>
              </a:extLst>
            </p:cNvPr>
            <p:cNvSpPr/>
            <p:nvPr/>
          </p:nvSpPr>
          <p:spPr>
            <a:xfrm>
              <a:off x="8626946" y="2624221"/>
              <a:ext cx="546181" cy="546181"/>
            </a:xfrm>
            <a:custGeom>
              <a:avLst/>
              <a:gdLst>
                <a:gd name="connsiteX0" fmla="*/ 895350 w 895350"/>
                <a:gd name="connsiteY0" fmla="*/ 447675 h 895350"/>
                <a:gd name="connsiteX1" fmla="*/ 447675 w 895350"/>
                <a:gd name="connsiteY1" fmla="*/ 895350 h 895350"/>
                <a:gd name="connsiteX2" fmla="*/ 0 w 895350"/>
                <a:gd name="connsiteY2" fmla="*/ 447675 h 895350"/>
                <a:gd name="connsiteX3" fmla="*/ 447675 w 895350"/>
                <a:gd name="connsiteY3" fmla="*/ 0 h 895350"/>
                <a:gd name="connsiteX4" fmla="*/ 895350 w 895350"/>
                <a:gd name="connsiteY4" fmla="*/ 447675 h 89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895350">
                  <a:moveTo>
                    <a:pt x="895350" y="447675"/>
                  </a:moveTo>
                  <a:cubicBezTo>
                    <a:pt x="895350" y="694919"/>
                    <a:pt x="694919" y="895350"/>
                    <a:pt x="447675" y="895350"/>
                  </a:cubicBezTo>
                  <a:cubicBezTo>
                    <a:pt x="200431" y="895350"/>
                    <a:pt x="0" y="694919"/>
                    <a:pt x="0" y="447675"/>
                  </a:cubicBezTo>
                  <a:cubicBezTo>
                    <a:pt x="0" y="200431"/>
                    <a:pt x="200431" y="0"/>
                    <a:pt x="447675" y="0"/>
                  </a:cubicBezTo>
                  <a:cubicBezTo>
                    <a:pt x="694919" y="0"/>
                    <a:pt x="895350" y="200431"/>
                    <a:pt x="895350" y="447675"/>
                  </a:cubicBezTo>
                  <a:close/>
                </a:path>
              </a:pathLst>
            </a:custGeom>
            <a:solidFill>
              <a:srgbClr val="E5B6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38" name="자유형: 도형 2437">
              <a:extLst>
                <a:ext uri="{FF2B5EF4-FFF2-40B4-BE49-F238E27FC236}">
                  <a16:creationId xmlns:a16="http://schemas.microsoft.com/office/drawing/2014/main" id="{29CD0D6B-7CE0-408D-8431-19296DA659BD}"/>
                </a:ext>
              </a:extLst>
            </p:cNvPr>
            <p:cNvSpPr/>
            <p:nvPr/>
          </p:nvSpPr>
          <p:spPr>
            <a:xfrm rot="19769296">
              <a:off x="8774505" y="2647533"/>
              <a:ext cx="92731" cy="59613"/>
            </a:xfrm>
            <a:custGeom>
              <a:avLst/>
              <a:gdLst>
                <a:gd name="connsiteX0" fmla="*/ 152014 w 152014"/>
                <a:gd name="connsiteY0" fmla="*/ 48862 h 97723"/>
                <a:gd name="connsiteX1" fmla="*/ 76007 w 152014"/>
                <a:gd name="connsiteY1" fmla="*/ 97724 h 97723"/>
                <a:gd name="connsiteX2" fmla="*/ 0 w 152014"/>
                <a:gd name="connsiteY2" fmla="*/ 48862 h 97723"/>
                <a:gd name="connsiteX3" fmla="*/ 76007 w 152014"/>
                <a:gd name="connsiteY3" fmla="*/ 0 h 97723"/>
                <a:gd name="connsiteX4" fmla="*/ 152014 w 152014"/>
                <a:gd name="connsiteY4" fmla="*/ 48862 h 97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014" h="97723">
                  <a:moveTo>
                    <a:pt x="152014" y="48862"/>
                  </a:moveTo>
                  <a:cubicBezTo>
                    <a:pt x="152014" y="75847"/>
                    <a:pt x="117985" y="97724"/>
                    <a:pt x="76007" y="97724"/>
                  </a:cubicBezTo>
                  <a:cubicBezTo>
                    <a:pt x="34030" y="97724"/>
                    <a:pt x="0" y="75847"/>
                    <a:pt x="0" y="48862"/>
                  </a:cubicBezTo>
                  <a:cubicBezTo>
                    <a:pt x="0" y="21876"/>
                    <a:pt x="34030" y="0"/>
                    <a:pt x="76007" y="0"/>
                  </a:cubicBezTo>
                  <a:cubicBezTo>
                    <a:pt x="117985" y="0"/>
                    <a:pt x="152014" y="21876"/>
                    <a:pt x="152014" y="48862"/>
                  </a:cubicBezTo>
                  <a:close/>
                </a:path>
              </a:pathLst>
            </a:custGeom>
            <a:solidFill>
              <a:srgbClr val="FADD3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39" name="자유형: 도형 2438">
              <a:extLst>
                <a:ext uri="{FF2B5EF4-FFF2-40B4-BE49-F238E27FC236}">
                  <a16:creationId xmlns:a16="http://schemas.microsoft.com/office/drawing/2014/main" id="{CD6098C8-3551-4900-8191-C7E71321F71E}"/>
                </a:ext>
              </a:extLst>
            </p:cNvPr>
            <p:cNvSpPr/>
            <p:nvPr/>
          </p:nvSpPr>
          <p:spPr>
            <a:xfrm rot="19380449">
              <a:off x="8735965" y="2697861"/>
              <a:ext cx="33119" cy="26495"/>
            </a:xfrm>
            <a:custGeom>
              <a:avLst/>
              <a:gdLst>
                <a:gd name="connsiteX0" fmla="*/ 54292 w 54291"/>
                <a:gd name="connsiteY0" fmla="*/ 21717 h 43433"/>
                <a:gd name="connsiteX1" fmla="*/ 27146 w 54291"/>
                <a:gd name="connsiteY1" fmla="*/ 43433 h 43433"/>
                <a:gd name="connsiteX2" fmla="*/ 0 w 54291"/>
                <a:gd name="connsiteY2" fmla="*/ 21717 h 43433"/>
                <a:gd name="connsiteX3" fmla="*/ 27146 w 54291"/>
                <a:gd name="connsiteY3" fmla="*/ 0 h 43433"/>
                <a:gd name="connsiteX4" fmla="*/ 54292 w 54291"/>
                <a:gd name="connsiteY4" fmla="*/ 21717 h 43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291" h="43433">
                  <a:moveTo>
                    <a:pt x="54292" y="21717"/>
                  </a:moveTo>
                  <a:cubicBezTo>
                    <a:pt x="54292" y="33710"/>
                    <a:pt x="42138" y="43433"/>
                    <a:pt x="27146" y="43433"/>
                  </a:cubicBezTo>
                  <a:cubicBezTo>
                    <a:pt x="12154" y="43433"/>
                    <a:pt x="0" y="33710"/>
                    <a:pt x="0" y="21717"/>
                  </a:cubicBezTo>
                  <a:cubicBezTo>
                    <a:pt x="0" y="9723"/>
                    <a:pt x="12154" y="0"/>
                    <a:pt x="27146" y="0"/>
                  </a:cubicBezTo>
                  <a:cubicBezTo>
                    <a:pt x="42138" y="0"/>
                    <a:pt x="54292" y="9723"/>
                    <a:pt x="54292" y="21717"/>
                  </a:cubicBezTo>
                  <a:close/>
                </a:path>
              </a:pathLst>
            </a:custGeom>
            <a:solidFill>
              <a:srgbClr val="FADD3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40" name="자유형: 도형 2439">
              <a:extLst>
                <a:ext uri="{FF2B5EF4-FFF2-40B4-BE49-F238E27FC236}">
                  <a16:creationId xmlns:a16="http://schemas.microsoft.com/office/drawing/2014/main" id="{C44F99BB-8EAB-4CBA-8D2B-9EA655D15EFA}"/>
                </a:ext>
              </a:extLst>
            </p:cNvPr>
            <p:cNvSpPr/>
            <p:nvPr/>
          </p:nvSpPr>
          <p:spPr>
            <a:xfrm>
              <a:off x="8685504" y="2707304"/>
              <a:ext cx="495468" cy="326844"/>
            </a:xfrm>
            <a:custGeom>
              <a:avLst/>
              <a:gdLst>
                <a:gd name="connsiteX0" fmla="*/ 772306 w 812217"/>
                <a:gd name="connsiteY0" fmla="*/ 371677 h 535793"/>
                <a:gd name="connsiteX1" fmla="*/ 749731 w 812217"/>
                <a:gd name="connsiteY1" fmla="*/ 374058 h 535793"/>
                <a:gd name="connsiteX2" fmla="*/ 729538 w 812217"/>
                <a:gd name="connsiteY2" fmla="*/ 422064 h 535793"/>
                <a:gd name="connsiteX3" fmla="*/ 506082 w 812217"/>
                <a:gd name="connsiteY3" fmla="*/ 520552 h 535793"/>
                <a:gd name="connsiteX4" fmla="*/ 417785 w 812217"/>
                <a:gd name="connsiteY4" fmla="*/ 290047 h 535793"/>
                <a:gd name="connsiteX5" fmla="*/ 398069 w 812217"/>
                <a:gd name="connsiteY5" fmla="*/ 212609 h 535793"/>
                <a:gd name="connsiteX6" fmla="*/ 329393 w 812217"/>
                <a:gd name="connsiteY6" fmla="*/ 255376 h 535793"/>
                <a:gd name="connsiteX7" fmla="*/ 102412 w 812217"/>
                <a:gd name="connsiteY7" fmla="*/ 351388 h 535793"/>
                <a:gd name="connsiteX8" fmla="*/ 18021 w 812217"/>
                <a:gd name="connsiteY8" fmla="*/ 123169 h 535793"/>
                <a:gd name="connsiteX9" fmla="*/ 20497 w 812217"/>
                <a:gd name="connsiteY9" fmla="*/ 58971 h 535793"/>
                <a:gd name="connsiteX10" fmla="*/ 23259 w 812217"/>
                <a:gd name="connsiteY10" fmla="*/ 773 h 535793"/>
                <a:gd name="connsiteX11" fmla="*/ 812215 w 812217"/>
                <a:gd name="connsiteY11" fmla="*/ 332148 h 535793"/>
                <a:gd name="connsiteX12" fmla="*/ 772306 w 812217"/>
                <a:gd name="connsiteY12" fmla="*/ 371677 h 5357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2217" h="535793">
                  <a:moveTo>
                    <a:pt x="772306" y="371677"/>
                  </a:moveTo>
                  <a:cubicBezTo>
                    <a:pt x="764019" y="365771"/>
                    <a:pt x="755637" y="360723"/>
                    <a:pt x="749731" y="374058"/>
                  </a:cubicBezTo>
                  <a:cubicBezTo>
                    <a:pt x="742683" y="389965"/>
                    <a:pt x="736301" y="406062"/>
                    <a:pt x="729538" y="422064"/>
                  </a:cubicBezTo>
                  <a:cubicBezTo>
                    <a:pt x="687914" y="521410"/>
                    <a:pt x="600189" y="559986"/>
                    <a:pt x="506082" y="520552"/>
                  </a:cubicBezTo>
                  <a:cubicBezTo>
                    <a:pt x="408355" y="479595"/>
                    <a:pt x="373589" y="391393"/>
                    <a:pt x="417785" y="290047"/>
                  </a:cubicBezTo>
                  <a:cubicBezTo>
                    <a:pt x="432454" y="256519"/>
                    <a:pt x="438550" y="228992"/>
                    <a:pt x="398069" y="212609"/>
                  </a:cubicBezTo>
                  <a:cubicBezTo>
                    <a:pt x="356825" y="195940"/>
                    <a:pt x="343014" y="222992"/>
                    <a:pt x="329393" y="255376"/>
                  </a:cubicBezTo>
                  <a:cubicBezTo>
                    <a:pt x="285959" y="358342"/>
                    <a:pt x="200425" y="393679"/>
                    <a:pt x="102412" y="351388"/>
                  </a:cubicBezTo>
                  <a:cubicBezTo>
                    <a:pt x="8305" y="310717"/>
                    <a:pt x="-23794" y="223944"/>
                    <a:pt x="18021" y="123169"/>
                  </a:cubicBezTo>
                  <a:cubicBezTo>
                    <a:pt x="38214" y="74497"/>
                    <a:pt x="38214" y="74497"/>
                    <a:pt x="20497" y="58971"/>
                  </a:cubicBezTo>
                  <a:cubicBezTo>
                    <a:pt x="-3030" y="38683"/>
                    <a:pt x="13449" y="16871"/>
                    <a:pt x="23259" y="773"/>
                  </a:cubicBezTo>
                  <a:cubicBezTo>
                    <a:pt x="34499" y="-17801"/>
                    <a:pt x="813835" y="304144"/>
                    <a:pt x="812215" y="332148"/>
                  </a:cubicBezTo>
                  <a:cubicBezTo>
                    <a:pt x="810977" y="354913"/>
                    <a:pt x="793642" y="366533"/>
                    <a:pt x="772306" y="371677"/>
                  </a:cubicBezTo>
                  <a:close/>
                </a:path>
              </a:pathLst>
            </a:custGeom>
            <a:solidFill>
              <a:srgbClr val="0C0B0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41" name="자유형: 도형 2440">
              <a:extLst>
                <a:ext uri="{FF2B5EF4-FFF2-40B4-BE49-F238E27FC236}">
                  <a16:creationId xmlns:a16="http://schemas.microsoft.com/office/drawing/2014/main" id="{A7648C3F-5EDB-450C-8D6F-25DDDE40766F}"/>
                </a:ext>
              </a:extLst>
            </p:cNvPr>
            <p:cNvSpPr/>
            <p:nvPr/>
          </p:nvSpPr>
          <p:spPr>
            <a:xfrm>
              <a:off x="8746616" y="2944318"/>
              <a:ext cx="233022" cy="144831"/>
            </a:xfrm>
            <a:custGeom>
              <a:avLst/>
              <a:gdLst>
                <a:gd name="connsiteX0" fmla="*/ 5279 w 381992"/>
                <a:gd name="connsiteY0" fmla="*/ 0 h 237421"/>
                <a:gd name="connsiteX1" fmla="*/ 381992 w 381992"/>
                <a:gd name="connsiteY1" fmla="*/ 161544 h 237421"/>
                <a:gd name="connsiteX2" fmla="*/ 177110 w 381992"/>
                <a:gd name="connsiteY2" fmla="*/ 230505 h 237421"/>
                <a:gd name="connsiteX3" fmla="*/ 5279 w 381992"/>
                <a:gd name="connsiteY3" fmla="*/ 0 h 237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1992" h="237421">
                  <a:moveTo>
                    <a:pt x="5279" y="0"/>
                  </a:moveTo>
                  <a:cubicBezTo>
                    <a:pt x="76431" y="161544"/>
                    <a:pt x="249405" y="214598"/>
                    <a:pt x="381992" y="161544"/>
                  </a:cubicBezTo>
                  <a:cubicBezTo>
                    <a:pt x="368848" y="219646"/>
                    <a:pt x="270740" y="252603"/>
                    <a:pt x="177110" y="230505"/>
                  </a:cubicBezTo>
                  <a:cubicBezTo>
                    <a:pt x="56237" y="201930"/>
                    <a:pt x="-21486" y="102013"/>
                    <a:pt x="5279" y="0"/>
                  </a:cubicBezTo>
                  <a:close/>
                </a:path>
              </a:pathLst>
            </a:custGeom>
            <a:solidFill>
              <a:srgbClr val="812D0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442" name="그룹 2441">
            <a:extLst>
              <a:ext uri="{FF2B5EF4-FFF2-40B4-BE49-F238E27FC236}">
                <a16:creationId xmlns:a16="http://schemas.microsoft.com/office/drawing/2014/main" id="{1DE8F065-C48A-4D24-8393-7A87D2A779BE}"/>
              </a:ext>
            </a:extLst>
          </p:cNvPr>
          <p:cNvGrpSpPr/>
          <p:nvPr/>
        </p:nvGrpSpPr>
        <p:grpSpPr>
          <a:xfrm rot="19556450">
            <a:off x="6585486" y="1922305"/>
            <a:ext cx="600575" cy="598595"/>
            <a:chOff x="5339868" y="1638017"/>
            <a:chExt cx="792833" cy="790219"/>
          </a:xfrm>
        </p:grpSpPr>
        <p:sp>
          <p:nvSpPr>
            <p:cNvPr id="2443" name="자유형: 도형 2442">
              <a:extLst>
                <a:ext uri="{FF2B5EF4-FFF2-40B4-BE49-F238E27FC236}">
                  <a16:creationId xmlns:a16="http://schemas.microsoft.com/office/drawing/2014/main" id="{18A6728C-D7FB-49C1-A1B6-62CBEDAEA2E6}"/>
                </a:ext>
              </a:extLst>
            </p:cNvPr>
            <p:cNvSpPr/>
            <p:nvPr/>
          </p:nvSpPr>
          <p:spPr>
            <a:xfrm>
              <a:off x="5339868" y="1638017"/>
              <a:ext cx="792833" cy="790219"/>
            </a:xfrm>
            <a:custGeom>
              <a:avLst/>
              <a:gdLst>
                <a:gd name="connsiteX0" fmla="*/ 927545 w 1299686"/>
                <a:gd name="connsiteY0" fmla="*/ 1295400 h 1295400"/>
                <a:gd name="connsiteX1" fmla="*/ 372142 w 1299686"/>
                <a:gd name="connsiteY1" fmla="*/ 1295400 h 1295400"/>
                <a:gd name="connsiteX2" fmla="*/ 0 w 1299686"/>
                <a:gd name="connsiteY2" fmla="*/ 923258 h 1295400"/>
                <a:gd name="connsiteX3" fmla="*/ 0 w 1299686"/>
                <a:gd name="connsiteY3" fmla="*/ 372142 h 1295400"/>
                <a:gd name="connsiteX4" fmla="*/ 372142 w 1299686"/>
                <a:gd name="connsiteY4" fmla="*/ 0 h 1295400"/>
                <a:gd name="connsiteX5" fmla="*/ 927545 w 1299686"/>
                <a:gd name="connsiteY5" fmla="*/ 0 h 1295400"/>
                <a:gd name="connsiteX6" fmla="*/ 1299686 w 1299686"/>
                <a:gd name="connsiteY6" fmla="*/ 372142 h 1295400"/>
                <a:gd name="connsiteX7" fmla="*/ 1299686 w 1299686"/>
                <a:gd name="connsiteY7" fmla="*/ 923258 h 1295400"/>
                <a:gd name="connsiteX8" fmla="*/ 927545 w 1299686"/>
                <a:gd name="connsiteY8" fmla="*/ 12954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9686" h="1295400">
                  <a:moveTo>
                    <a:pt x="927545" y="1295400"/>
                  </a:moveTo>
                  <a:lnTo>
                    <a:pt x="372142" y="1295400"/>
                  </a:lnTo>
                  <a:cubicBezTo>
                    <a:pt x="166592" y="1295400"/>
                    <a:pt x="0" y="1128713"/>
                    <a:pt x="0" y="923258"/>
                  </a:cubicBezTo>
                  <a:lnTo>
                    <a:pt x="0" y="372142"/>
                  </a:lnTo>
                  <a:cubicBezTo>
                    <a:pt x="0" y="166592"/>
                    <a:pt x="166592" y="0"/>
                    <a:pt x="372142" y="0"/>
                  </a:cubicBezTo>
                  <a:lnTo>
                    <a:pt x="927545" y="0"/>
                  </a:lnTo>
                  <a:cubicBezTo>
                    <a:pt x="1133094" y="0"/>
                    <a:pt x="1299686" y="166592"/>
                    <a:pt x="1299686" y="372142"/>
                  </a:cubicBezTo>
                  <a:lnTo>
                    <a:pt x="1299686" y="923258"/>
                  </a:lnTo>
                  <a:cubicBezTo>
                    <a:pt x="1299686" y="1128713"/>
                    <a:pt x="1133094" y="1295400"/>
                    <a:pt x="927545" y="1295400"/>
                  </a:cubicBezTo>
                  <a:close/>
                </a:path>
              </a:pathLst>
            </a:custGeom>
            <a:solidFill>
              <a:srgbClr val="00000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44" name="자유형: 도형 2443">
              <a:extLst>
                <a:ext uri="{FF2B5EF4-FFF2-40B4-BE49-F238E27FC236}">
                  <a16:creationId xmlns:a16="http://schemas.microsoft.com/office/drawing/2014/main" id="{602AF6D3-D440-4424-A5A2-D8935A982C31}"/>
                </a:ext>
              </a:extLst>
            </p:cNvPr>
            <p:cNvSpPr/>
            <p:nvPr/>
          </p:nvSpPr>
          <p:spPr>
            <a:xfrm>
              <a:off x="5542056" y="1909190"/>
              <a:ext cx="483326" cy="462568"/>
            </a:xfrm>
            <a:custGeom>
              <a:avLst/>
              <a:gdLst>
                <a:gd name="connsiteX0" fmla="*/ 751736 w 792312"/>
                <a:gd name="connsiteY0" fmla="*/ 0 h 758285"/>
                <a:gd name="connsiteX1" fmla="*/ 790217 w 792312"/>
                <a:gd name="connsiteY1" fmla="*/ 4477 h 758285"/>
                <a:gd name="connsiteX2" fmla="*/ 792217 w 792312"/>
                <a:gd name="connsiteY2" fmla="*/ 6382 h 758285"/>
                <a:gd name="connsiteX3" fmla="*/ 792217 w 792312"/>
                <a:gd name="connsiteY3" fmla="*/ 8858 h 758285"/>
                <a:gd name="connsiteX4" fmla="*/ 792313 w 792312"/>
                <a:gd name="connsiteY4" fmla="*/ 171260 h 758285"/>
                <a:gd name="connsiteX5" fmla="*/ 787550 w 792312"/>
                <a:gd name="connsiteY5" fmla="*/ 175832 h 758285"/>
                <a:gd name="connsiteX6" fmla="*/ 722018 w 792312"/>
                <a:gd name="connsiteY6" fmla="*/ 167545 h 758285"/>
                <a:gd name="connsiteX7" fmla="*/ 608575 w 792312"/>
                <a:gd name="connsiteY7" fmla="*/ 128492 h 758285"/>
                <a:gd name="connsiteX8" fmla="*/ 558569 w 792312"/>
                <a:gd name="connsiteY8" fmla="*/ 94774 h 758285"/>
                <a:gd name="connsiteX9" fmla="*/ 556093 w 792312"/>
                <a:gd name="connsiteY9" fmla="*/ 92678 h 758285"/>
                <a:gd name="connsiteX10" fmla="*/ 555521 w 792312"/>
                <a:gd name="connsiteY10" fmla="*/ 96869 h 758285"/>
                <a:gd name="connsiteX11" fmla="*/ 555045 w 792312"/>
                <a:gd name="connsiteY11" fmla="*/ 429673 h 758285"/>
                <a:gd name="connsiteX12" fmla="*/ 504086 w 792312"/>
                <a:gd name="connsiteY12" fmla="*/ 619697 h 758285"/>
                <a:gd name="connsiteX13" fmla="*/ 344923 w 792312"/>
                <a:gd name="connsiteY13" fmla="*/ 745331 h 758285"/>
                <a:gd name="connsiteX14" fmla="*/ 278439 w 792312"/>
                <a:gd name="connsiteY14" fmla="*/ 757523 h 758285"/>
                <a:gd name="connsiteX15" fmla="*/ 270152 w 792312"/>
                <a:gd name="connsiteY15" fmla="*/ 758285 h 758285"/>
                <a:gd name="connsiteX16" fmla="*/ 239863 w 792312"/>
                <a:gd name="connsiteY16" fmla="*/ 758285 h 758285"/>
                <a:gd name="connsiteX17" fmla="*/ 226147 w 792312"/>
                <a:gd name="connsiteY17" fmla="*/ 757619 h 758285"/>
                <a:gd name="connsiteX18" fmla="*/ 173283 w 792312"/>
                <a:gd name="connsiteY18" fmla="*/ 749618 h 758285"/>
                <a:gd name="connsiteX19" fmla="*/ 101369 w 792312"/>
                <a:gd name="connsiteY19" fmla="*/ 722185 h 758285"/>
                <a:gd name="connsiteX20" fmla="*/ 36504 w 792312"/>
                <a:gd name="connsiteY20" fmla="*/ 678371 h 758285"/>
                <a:gd name="connsiteX21" fmla="*/ 1833 w 792312"/>
                <a:gd name="connsiteY21" fmla="*/ 642080 h 758285"/>
                <a:gd name="connsiteX22" fmla="*/ 690 w 792312"/>
                <a:gd name="connsiteY22" fmla="*/ 637604 h 758285"/>
                <a:gd name="connsiteX23" fmla="*/ 4309 w 792312"/>
                <a:gd name="connsiteY23" fmla="*/ 639223 h 758285"/>
                <a:gd name="connsiteX24" fmla="*/ 124705 w 792312"/>
                <a:gd name="connsiteY24" fmla="*/ 702469 h 758285"/>
                <a:gd name="connsiteX25" fmla="*/ 178998 w 792312"/>
                <a:gd name="connsiteY25" fmla="*/ 712089 h 758285"/>
                <a:gd name="connsiteX26" fmla="*/ 217288 w 792312"/>
                <a:gd name="connsiteY26" fmla="*/ 714470 h 758285"/>
                <a:gd name="connsiteX27" fmla="*/ 352734 w 792312"/>
                <a:gd name="connsiteY27" fmla="*/ 681609 h 758285"/>
                <a:gd name="connsiteX28" fmla="*/ 408741 w 792312"/>
                <a:gd name="connsiteY28" fmla="*/ 642176 h 758285"/>
                <a:gd name="connsiteX29" fmla="*/ 498466 w 792312"/>
                <a:gd name="connsiteY29" fmla="*/ 493490 h 758285"/>
                <a:gd name="connsiteX30" fmla="*/ 511706 w 792312"/>
                <a:gd name="connsiteY30" fmla="*/ 422815 h 758285"/>
                <a:gd name="connsiteX31" fmla="*/ 513611 w 792312"/>
                <a:gd name="connsiteY31" fmla="*/ 384905 h 758285"/>
                <a:gd name="connsiteX32" fmla="*/ 513611 w 792312"/>
                <a:gd name="connsiteY32" fmla="*/ 58865 h 758285"/>
                <a:gd name="connsiteX33" fmla="*/ 513611 w 792312"/>
                <a:gd name="connsiteY33" fmla="*/ 53531 h 758285"/>
                <a:gd name="connsiteX34" fmla="*/ 515040 w 792312"/>
                <a:gd name="connsiteY34" fmla="*/ 49530 h 758285"/>
                <a:gd name="connsiteX35" fmla="*/ 518945 w 792312"/>
                <a:gd name="connsiteY35" fmla="*/ 51054 h 758285"/>
                <a:gd name="connsiteX36" fmla="*/ 534090 w 792312"/>
                <a:gd name="connsiteY36" fmla="*/ 62960 h 758285"/>
                <a:gd name="connsiteX37" fmla="*/ 612766 w 792312"/>
                <a:gd name="connsiteY37" fmla="*/ 104204 h 758285"/>
                <a:gd name="connsiteX38" fmla="*/ 715065 w 792312"/>
                <a:gd name="connsiteY38" fmla="*/ 129064 h 758285"/>
                <a:gd name="connsiteX39" fmla="*/ 746402 w 792312"/>
                <a:gd name="connsiteY39" fmla="*/ 131826 h 758285"/>
                <a:gd name="connsiteX40" fmla="*/ 750688 w 792312"/>
                <a:gd name="connsiteY40" fmla="*/ 127159 h 758285"/>
                <a:gd name="connsiteX41" fmla="*/ 750688 w 792312"/>
                <a:gd name="connsiteY41" fmla="*/ 82582 h 758285"/>
                <a:gd name="connsiteX42" fmla="*/ 749926 w 792312"/>
                <a:gd name="connsiteY42" fmla="*/ 5715 h 758285"/>
                <a:gd name="connsiteX43" fmla="*/ 751736 w 792312"/>
                <a:gd name="connsiteY43" fmla="*/ 0 h 758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792312" h="758285">
                  <a:moveTo>
                    <a:pt x="751736" y="0"/>
                  </a:moveTo>
                  <a:cubicBezTo>
                    <a:pt x="764500" y="1810"/>
                    <a:pt x="777263" y="3810"/>
                    <a:pt x="790217" y="4477"/>
                  </a:cubicBezTo>
                  <a:cubicBezTo>
                    <a:pt x="791551" y="4572"/>
                    <a:pt x="792217" y="4953"/>
                    <a:pt x="792217" y="6382"/>
                  </a:cubicBezTo>
                  <a:cubicBezTo>
                    <a:pt x="792122" y="7239"/>
                    <a:pt x="792217" y="8001"/>
                    <a:pt x="792217" y="8858"/>
                  </a:cubicBezTo>
                  <a:cubicBezTo>
                    <a:pt x="792217" y="62960"/>
                    <a:pt x="792217" y="117062"/>
                    <a:pt x="792313" y="171260"/>
                  </a:cubicBezTo>
                  <a:cubicBezTo>
                    <a:pt x="792313" y="175165"/>
                    <a:pt x="791170" y="175927"/>
                    <a:pt x="787550" y="175832"/>
                  </a:cubicBezTo>
                  <a:cubicBezTo>
                    <a:pt x="765452" y="174974"/>
                    <a:pt x="743640" y="171926"/>
                    <a:pt x="722018" y="167545"/>
                  </a:cubicBezTo>
                  <a:cubicBezTo>
                    <a:pt x="682489" y="159639"/>
                    <a:pt x="644389" y="147352"/>
                    <a:pt x="608575" y="128492"/>
                  </a:cubicBezTo>
                  <a:cubicBezTo>
                    <a:pt x="590668" y="119063"/>
                    <a:pt x="573904" y="107918"/>
                    <a:pt x="558569" y="94774"/>
                  </a:cubicBezTo>
                  <a:cubicBezTo>
                    <a:pt x="557807" y="94107"/>
                    <a:pt x="556950" y="93440"/>
                    <a:pt x="556093" y="92678"/>
                  </a:cubicBezTo>
                  <a:cubicBezTo>
                    <a:pt x="555045" y="94202"/>
                    <a:pt x="555521" y="95536"/>
                    <a:pt x="555521" y="96869"/>
                  </a:cubicBezTo>
                  <a:cubicBezTo>
                    <a:pt x="555331" y="207740"/>
                    <a:pt x="555331" y="318707"/>
                    <a:pt x="555045" y="429673"/>
                  </a:cubicBezTo>
                  <a:cubicBezTo>
                    <a:pt x="554854" y="497491"/>
                    <a:pt x="539329" y="561404"/>
                    <a:pt x="504086" y="619697"/>
                  </a:cubicBezTo>
                  <a:cubicBezTo>
                    <a:pt x="466843" y="681323"/>
                    <a:pt x="414361" y="724186"/>
                    <a:pt x="344923" y="745331"/>
                  </a:cubicBezTo>
                  <a:cubicBezTo>
                    <a:pt x="323206" y="751904"/>
                    <a:pt x="301013" y="755618"/>
                    <a:pt x="278439" y="757523"/>
                  </a:cubicBezTo>
                  <a:cubicBezTo>
                    <a:pt x="275772" y="758381"/>
                    <a:pt x="272819" y="757142"/>
                    <a:pt x="270152" y="758285"/>
                  </a:cubicBezTo>
                  <a:cubicBezTo>
                    <a:pt x="260056" y="758285"/>
                    <a:pt x="249959" y="758285"/>
                    <a:pt x="239863" y="758285"/>
                  </a:cubicBezTo>
                  <a:cubicBezTo>
                    <a:pt x="235291" y="757142"/>
                    <a:pt x="230719" y="757904"/>
                    <a:pt x="226147" y="757619"/>
                  </a:cubicBezTo>
                  <a:cubicBezTo>
                    <a:pt x="208240" y="756571"/>
                    <a:pt x="190714" y="753427"/>
                    <a:pt x="173283" y="749618"/>
                  </a:cubicBezTo>
                  <a:cubicBezTo>
                    <a:pt x="147946" y="744093"/>
                    <a:pt x="124324" y="733901"/>
                    <a:pt x="101369" y="722185"/>
                  </a:cubicBezTo>
                  <a:cubicBezTo>
                    <a:pt x="77938" y="710279"/>
                    <a:pt x="56316" y="695611"/>
                    <a:pt x="36504" y="678371"/>
                  </a:cubicBezTo>
                  <a:cubicBezTo>
                    <a:pt x="23836" y="667417"/>
                    <a:pt x="12215" y="655320"/>
                    <a:pt x="1833" y="642080"/>
                  </a:cubicBezTo>
                  <a:cubicBezTo>
                    <a:pt x="880" y="640842"/>
                    <a:pt x="-1025" y="639604"/>
                    <a:pt x="690" y="637604"/>
                  </a:cubicBezTo>
                  <a:cubicBezTo>
                    <a:pt x="2214" y="637318"/>
                    <a:pt x="3262" y="638366"/>
                    <a:pt x="4309" y="639223"/>
                  </a:cubicBezTo>
                  <a:cubicBezTo>
                    <a:pt x="39838" y="669036"/>
                    <a:pt x="80509" y="689420"/>
                    <a:pt x="124705" y="702469"/>
                  </a:cubicBezTo>
                  <a:cubicBezTo>
                    <a:pt x="142327" y="707708"/>
                    <a:pt x="160710" y="709994"/>
                    <a:pt x="178998" y="712089"/>
                  </a:cubicBezTo>
                  <a:cubicBezTo>
                    <a:pt x="191761" y="713613"/>
                    <a:pt x="204525" y="714756"/>
                    <a:pt x="217288" y="714470"/>
                  </a:cubicBezTo>
                  <a:cubicBezTo>
                    <a:pt x="264818" y="713327"/>
                    <a:pt x="310443" y="703993"/>
                    <a:pt x="352734" y="681609"/>
                  </a:cubicBezTo>
                  <a:cubicBezTo>
                    <a:pt x="373022" y="670846"/>
                    <a:pt x="391786" y="657701"/>
                    <a:pt x="408741" y="642176"/>
                  </a:cubicBezTo>
                  <a:cubicBezTo>
                    <a:pt x="453318" y="601409"/>
                    <a:pt x="481512" y="550926"/>
                    <a:pt x="498466" y="493490"/>
                  </a:cubicBezTo>
                  <a:cubicBezTo>
                    <a:pt x="505324" y="470440"/>
                    <a:pt x="509515" y="446818"/>
                    <a:pt x="511706" y="422815"/>
                  </a:cubicBezTo>
                  <a:cubicBezTo>
                    <a:pt x="512849" y="410242"/>
                    <a:pt x="513611" y="397574"/>
                    <a:pt x="513611" y="384905"/>
                  </a:cubicBezTo>
                  <a:cubicBezTo>
                    <a:pt x="513516" y="276225"/>
                    <a:pt x="513611" y="167545"/>
                    <a:pt x="513611" y="58865"/>
                  </a:cubicBezTo>
                  <a:cubicBezTo>
                    <a:pt x="513611" y="57055"/>
                    <a:pt x="513516" y="55340"/>
                    <a:pt x="513611" y="53531"/>
                  </a:cubicBezTo>
                  <a:cubicBezTo>
                    <a:pt x="513706" y="52102"/>
                    <a:pt x="513516" y="50292"/>
                    <a:pt x="515040" y="49530"/>
                  </a:cubicBezTo>
                  <a:cubicBezTo>
                    <a:pt x="516659" y="48768"/>
                    <a:pt x="517802" y="50102"/>
                    <a:pt x="518945" y="51054"/>
                  </a:cubicBezTo>
                  <a:cubicBezTo>
                    <a:pt x="523803" y="55245"/>
                    <a:pt x="528851" y="59150"/>
                    <a:pt x="534090" y="62960"/>
                  </a:cubicBezTo>
                  <a:cubicBezTo>
                    <a:pt x="558283" y="80677"/>
                    <a:pt x="584763" y="93821"/>
                    <a:pt x="612766" y="104204"/>
                  </a:cubicBezTo>
                  <a:cubicBezTo>
                    <a:pt x="645913" y="116491"/>
                    <a:pt x="680108" y="124397"/>
                    <a:pt x="715065" y="129064"/>
                  </a:cubicBezTo>
                  <a:cubicBezTo>
                    <a:pt x="725447" y="130493"/>
                    <a:pt x="735925" y="130969"/>
                    <a:pt x="746402" y="131826"/>
                  </a:cubicBezTo>
                  <a:cubicBezTo>
                    <a:pt x="749926" y="132112"/>
                    <a:pt x="750688" y="131255"/>
                    <a:pt x="750688" y="127159"/>
                  </a:cubicBezTo>
                  <a:cubicBezTo>
                    <a:pt x="750784" y="112300"/>
                    <a:pt x="750688" y="97441"/>
                    <a:pt x="750688" y="82582"/>
                  </a:cubicBezTo>
                  <a:cubicBezTo>
                    <a:pt x="750688" y="56959"/>
                    <a:pt x="749260" y="31337"/>
                    <a:pt x="749926" y="5715"/>
                  </a:cubicBezTo>
                  <a:cubicBezTo>
                    <a:pt x="750117" y="3810"/>
                    <a:pt x="749164" y="1334"/>
                    <a:pt x="751736" y="0"/>
                  </a:cubicBezTo>
                  <a:close/>
                </a:path>
              </a:pathLst>
            </a:custGeom>
            <a:solidFill>
              <a:srgbClr val="FE00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45" name="자유형: 도형 2444">
              <a:extLst>
                <a:ext uri="{FF2B5EF4-FFF2-40B4-BE49-F238E27FC236}">
                  <a16:creationId xmlns:a16="http://schemas.microsoft.com/office/drawing/2014/main" id="{CB823C81-6B20-4A03-8052-11F0B4311312}"/>
                </a:ext>
              </a:extLst>
            </p:cNvPr>
            <p:cNvSpPr/>
            <p:nvPr/>
          </p:nvSpPr>
          <p:spPr>
            <a:xfrm>
              <a:off x="5477807" y="1956941"/>
              <a:ext cx="219692" cy="339082"/>
            </a:xfrm>
            <a:custGeom>
              <a:avLst/>
              <a:gdLst>
                <a:gd name="connsiteX0" fmla="*/ 0 w 360140"/>
                <a:gd name="connsiteY0" fmla="*/ 306150 h 555855"/>
                <a:gd name="connsiteX1" fmla="*/ 2477 w 360140"/>
                <a:gd name="connsiteY1" fmla="*/ 281861 h 555855"/>
                <a:gd name="connsiteX2" fmla="*/ 142399 w 360140"/>
                <a:gd name="connsiteY2" fmla="*/ 46784 h 555855"/>
                <a:gd name="connsiteX3" fmla="*/ 271844 w 360140"/>
                <a:gd name="connsiteY3" fmla="*/ 1540 h 555855"/>
                <a:gd name="connsiteX4" fmla="*/ 356616 w 360140"/>
                <a:gd name="connsiteY4" fmla="*/ 3922 h 555855"/>
                <a:gd name="connsiteX5" fmla="*/ 360140 w 360140"/>
                <a:gd name="connsiteY5" fmla="*/ 8017 h 555855"/>
                <a:gd name="connsiteX6" fmla="*/ 359950 w 360140"/>
                <a:gd name="connsiteY6" fmla="*/ 42784 h 555855"/>
                <a:gd name="connsiteX7" fmla="*/ 353282 w 360140"/>
                <a:gd name="connsiteY7" fmla="*/ 43736 h 555855"/>
                <a:gd name="connsiteX8" fmla="*/ 278606 w 360140"/>
                <a:gd name="connsiteY8" fmla="*/ 50689 h 555855"/>
                <a:gd name="connsiteX9" fmla="*/ 216789 w 360140"/>
                <a:gd name="connsiteY9" fmla="*/ 71740 h 555855"/>
                <a:gd name="connsiteX10" fmla="*/ 149542 w 360140"/>
                <a:gd name="connsiteY10" fmla="*/ 116317 h 555855"/>
                <a:gd name="connsiteX11" fmla="*/ 91345 w 360140"/>
                <a:gd name="connsiteY11" fmla="*/ 186611 h 555855"/>
                <a:gd name="connsiteX12" fmla="*/ 44482 w 360140"/>
                <a:gd name="connsiteY12" fmla="*/ 321580 h 555855"/>
                <a:gd name="connsiteX13" fmla="*/ 41434 w 360140"/>
                <a:gd name="connsiteY13" fmla="*/ 369682 h 555855"/>
                <a:gd name="connsiteX14" fmla="*/ 68961 w 360140"/>
                <a:gd name="connsiteY14" fmla="*/ 497126 h 555855"/>
                <a:gd name="connsiteX15" fmla="*/ 99917 w 360140"/>
                <a:gd name="connsiteY15" fmla="*/ 550847 h 555855"/>
                <a:gd name="connsiteX16" fmla="*/ 101822 w 360140"/>
                <a:gd name="connsiteY16" fmla="*/ 555514 h 555855"/>
                <a:gd name="connsiteX17" fmla="*/ 98108 w 360140"/>
                <a:gd name="connsiteY17" fmla="*/ 554086 h 555855"/>
                <a:gd name="connsiteX18" fmla="*/ 33623 w 360140"/>
                <a:gd name="connsiteY18" fmla="*/ 469885 h 555855"/>
                <a:gd name="connsiteX19" fmla="*/ 1810 w 360140"/>
                <a:gd name="connsiteY19" fmla="*/ 366538 h 555855"/>
                <a:gd name="connsiteX20" fmla="*/ 571 w 360140"/>
                <a:gd name="connsiteY20" fmla="*/ 344155 h 555855"/>
                <a:gd name="connsiteX21" fmla="*/ 191 w 360140"/>
                <a:gd name="connsiteY21" fmla="*/ 339773 h 555855"/>
                <a:gd name="connsiteX22" fmla="*/ 0 w 360140"/>
                <a:gd name="connsiteY22" fmla="*/ 306150 h 5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60140" h="555855">
                  <a:moveTo>
                    <a:pt x="0" y="306150"/>
                  </a:moveTo>
                  <a:cubicBezTo>
                    <a:pt x="857" y="298054"/>
                    <a:pt x="1429" y="289957"/>
                    <a:pt x="2477" y="281861"/>
                  </a:cubicBezTo>
                  <a:cubicBezTo>
                    <a:pt x="16002" y="183754"/>
                    <a:pt x="59055" y="103172"/>
                    <a:pt x="142399" y="46784"/>
                  </a:cubicBezTo>
                  <a:cubicBezTo>
                    <a:pt x="181356" y="20400"/>
                    <a:pt x="224981" y="6208"/>
                    <a:pt x="271844" y="1540"/>
                  </a:cubicBezTo>
                  <a:cubicBezTo>
                    <a:pt x="300228" y="-1222"/>
                    <a:pt x="328422" y="-174"/>
                    <a:pt x="356616" y="3922"/>
                  </a:cubicBezTo>
                  <a:cubicBezTo>
                    <a:pt x="359378" y="4303"/>
                    <a:pt x="360140" y="5255"/>
                    <a:pt x="360140" y="8017"/>
                  </a:cubicBezTo>
                  <a:cubicBezTo>
                    <a:pt x="359950" y="19638"/>
                    <a:pt x="359950" y="31163"/>
                    <a:pt x="359950" y="42784"/>
                  </a:cubicBezTo>
                  <a:cubicBezTo>
                    <a:pt x="357950" y="44403"/>
                    <a:pt x="355473" y="43831"/>
                    <a:pt x="353282" y="43736"/>
                  </a:cubicBezTo>
                  <a:cubicBezTo>
                    <a:pt x="328136" y="43355"/>
                    <a:pt x="303181" y="45355"/>
                    <a:pt x="278606" y="50689"/>
                  </a:cubicBezTo>
                  <a:cubicBezTo>
                    <a:pt x="257175" y="55357"/>
                    <a:pt x="236696" y="62405"/>
                    <a:pt x="216789" y="71740"/>
                  </a:cubicBezTo>
                  <a:cubicBezTo>
                    <a:pt x="192214" y="83360"/>
                    <a:pt x="169831" y="98314"/>
                    <a:pt x="149542" y="116317"/>
                  </a:cubicBezTo>
                  <a:cubicBezTo>
                    <a:pt x="126587" y="136700"/>
                    <a:pt x="107347" y="160322"/>
                    <a:pt x="91345" y="186611"/>
                  </a:cubicBezTo>
                  <a:cubicBezTo>
                    <a:pt x="66104" y="228235"/>
                    <a:pt x="50768" y="273384"/>
                    <a:pt x="44482" y="321580"/>
                  </a:cubicBezTo>
                  <a:cubicBezTo>
                    <a:pt x="42386" y="337487"/>
                    <a:pt x="41053" y="353584"/>
                    <a:pt x="41434" y="369682"/>
                  </a:cubicBezTo>
                  <a:cubicBezTo>
                    <a:pt x="42482" y="413878"/>
                    <a:pt x="50768" y="456550"/>
                    <a:pt x="68961" y="497126"/>
                  </a:cubicBezTo>
                  <a:cubicBezTo>
                    <a:pt x="77438" y="516081"/>
                    <a:pt x="87725" y="533988"/>
                    <a:pt x="99917" y="550847"/>
                  </a:cubicBezTo>
                  <a:cubicBezTo>
                    <a:pt x="100870" y="552181"/>
                    <a:pt x="102489" y="553419"/>
                    <a:pt x="101822" y="555514"/>
                  </a:cubicBezTo>
                  <a:cubicBezTo>
                    <a:pt x="100013" y="556562"/>
                    <a:pt x="99060" y="554943"/>
                    <a:pt x="98108" y="554086"/>
                  </a:cubicBezTo>
                  <a:cubicBezTo>
                    <a:pt x="71914" y="529606"/>
                    <a:pt x="50006" y="501889"/>
                    <a:pt x="33623" y="469885"/>
                  </a:cubicBezTo>
                  <a:cubicBezTo>
                    <a:pt x="16955" y="437214"/>
                    <a:pt x="6668" y="402733"/>
                    <a:pt x="1810" y="366538"/>
                  </a:cubicBezTo>
                  <a:cubicBezTo>
                    <a:pt x="762" y="359109"/>
                    <a:pt x="571" y="351679"/>
                    <a:pt x="571" y="344155"/>
                  </a:cubicBezTo>
                  <a:cubicBezTo>
                    <a:pt x="571" y="342726"/>
                    <a:pt x="1048" y="341202"/>
                    <a:pt x="191" y="339773"/>
                  </a:cubicBezTo>
                  <a:cubicBezTo>
                    <a:pt x="0" y="328438"/>
                    <a:pt x="0" y="317294"/>
                    <a:pt x="0" y="306150"/>
                  </a:cubicBezTo>
                  <a:close/>
                </a:path>
              </a:pathLst>
            </a:custGeom>
            <a:solidFill>
              <a:srgbClr val="00F6E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46" name="자유형: 도형 2445">
              <a:extLst>
                <a:ext uri="{FF2B5EF4-FFF2-40B4-BE49-F238E27FC236}">
                  <a16:creationId xmlns:a16="http://schemas.microsoft.com/office/drawing/2014/main" id="{F371B95B-179C-4FBD-8E30-4E89A0C46FF7}"/>
                </a:ext>
              </a:extLst>
            </p:cNvPr>
            <p:cNvSpPr/>
            <p:nvPr/>
          </p:nvSpPr>
          <p:spPr>
            <a:xfrm>
              <a:off x="5706854" y="2371177"/>
              <a:ext cx="5055" cy="581"/>
            </a:xfrm>
            <a:custGeom>
              <a:avLst/>
              <a:gdLst>
                <a:gd name="connsiteX0" fmla="*/ 0 w 8286"/>
                <a:gd name="connsiteY0" fmla="*/ 953 h 952"/>
                <a:gd name="connsiteX1" fmla="*/ 8287 w 8286"/>
                <a:gd name="connsiteY1" fmla="*/ 191 h 952"/>
                <a:gd name="connsiteX2" fmla="*/ 8191 w 8286"/>
                <a:gd name="connsiteY2" fmla="*/ 953 h 952"/>
                <a:gd name="connsiteX3" fmla="*/ 0 w 8286"/>
                <a:gd name="connsiteY3" fmla="*/ 953 h 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86" h="952">
                  <a:moveTo>
                    <a:pt x="0" y="953"/>
                  </a:moveTo>
                  <a:cubicBezTo>
                    <a:pt x="2667" y="-572"/>
                    <a:pt x="5525" y="191"/>
                    <a:pt x="8287" y="191"/>
                  </a:cubicBezTo>
                  <a:cubicBezTo>
                    <a:pt x="8191" y="381"/>
                    <a:pt x="8191" y="667"/>
                    <a:pt x="8191" y="953"/>
                  </a:cubicBezTo>
                  <a:cubicBezTo>
                    <a:pt x="5525" y="953"/>
                    <a:pt x="2762" y="953"/>
                    <a:pt x="0" y="953"/>
                  </a:cubicBezTo>
                  <a:close/>
                </a:path>
              </a:pathLst>
            </a:custGeom>
            <a:solidFill>
              <a:srgbClr val="E789A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47" name="자유형: 도형 2446">
              <a:extLst>
                <a:ext uri="{FF2B5EF4-FFF2-40B4-BE49-F238E27FC236}">
                  <a16:creationId xmlns:a16="http://schemas.microsoft.com/office/drawing/2014/main" id="{7AD654A7-5CBD-4B9C-9969-BA3CA18351D1}"/>
                </a:ext>
              </a:extLst>
            </p:cNvPr>
            <p:cNvSpPr/>
            <p:nvPr/>
          </p:nvSpPr>
          <p:spPr>
            <a:xfrm>
              <a:off x="5502581" y="1758020"/>
              <a:ext cx="498048" cy="587533"/>
            </a:xfrm>
            <a:custGeom>
              <a:avLst/>
              <a:gdLst>
                <a:gd name="connsiteX0" fmla="*/ 64448 w 816447"/>
                <a:gd name="connsiteY0" fmla="*/ 885319 h 963138"/>
                <a:gd name="connsiteX1" fmla="*/ 61400 w 816447"/>
                <a:gd name="connsiteY1" fmla="*/ 881795 h 963138"/>
                <a:gd name="connsiteX2" fmla="*/ 27491 w 816447"/>
                <a:gd name="connsiteY2" fmla="*/ 824264 h 963138"/>
                <a:gd name="connsiteX3" fmla="*/ 2726 w 816447"/>
                <a:gd name="connsiteY3" fmla="*/ 735491 h 963138"/>
                <a:gd name="connsiteX4" fmla="*/ 68258 w 816447"/>
                <a:gd name="connsiteY4" fmla="*/ 485269 h 963138"/>
                <a:gd name="connsiteX5" fmla="*/ 237613 w 816447"/>
                <a:gd name="connsiteY5" fmla="*/ 375731 h 963138"/>
                <a:gd name="connsiteX6" fmla="*/ 316004 w 816447"/>
                <a:gd name="connsiteY6" fmla="*/ 368969 h 963138"/>
                <a:gd name="connsiteX7" fmla="*/ 319242 w 816447"/>
                <a:gd name="connsiteY7" fmla="*/ 368873 h 963138"/>
                <a:gd name="connsiteX8" fmla="*/ 319623 w 816447"/>
                <a:gd name="connsiteY8" fmla="*/ 369350 h 963138"/>
                <a:gd name="connsiteX9" fmla="*/ 320480 w 816447"/>
                <a:gd name="connsiteY9" fmla="*/ 374493 h 963138"/>
                <a:gd name="connsiteX10" fmla="*/ 320480 w 816447"/>
                <a:gd name="connsiteY10" fmla="*/ 508224 h 963138"/>
                <a:gd name="connsiteX11" fmla="*/ 313527 w 816447"/>
                <a:gd name="connsiteY11" fmla="*/ 514320 h 963138"/>
                <a:gd name="connsiteX12" fmla="*/ 226754 w 816447"/>
                <a:gd name="connsiteY12" fmla="*/ 521369 h 963138"/>
                <a:gd name="connsiteX13" fmla="*/ 152840 w 816447"/>
                <a:gd name="connsiteY13" fmla="*/ 584519 h 963138"/>
                <a:gd name="connsiteX14" fmla="*/ 137981 w 816447"/>
                <a:gd name="connsiteY14" fmla="*/ 634811 h 963138"/>
                <a:gd name="connsiteX15" fmla="*/ 150173 w 816447"/>
                <a:gd name="connsiteY15" fmla="*/ 715488 h 963138"/>
                <a:gd name="connsiteX16" fmla="*/ 186940 w 816447"/>
                <a:gd name="connsiteY16" fmla="*/ 759970 h 963138"/>
                <a:gd name="connsiteX17" fmla="*/ 191607 w 816447"/>
                <a:gd name="connsiteY17" fmla="*/ 764351 h 963138"/>
                <a:gd name="connsiteX18" fmla="*/ 193131 w 816447"/>
                <a:gd name="connsiteY18" fmla="*/ 765780 h 963138"/>
                <a:gd name="connsiteX19" fmla="*/ 197227 w 816447"/>
                <a:gd name="connsiteY19" fmla="*/ 770828 h 963138"/>
                <a:gd name="connsiteX20" fmla="*/ 264664 w 816447"/>
                <a:gd name="connsiteY20" fmla="*/ 821025 h 963138"/>
                <a:gd name="connsiteX21" fmla="*/ 315051 w 816447"/>
                <a:gd name="connsiteY21" fmla="*/ 828074 h 963138"/>
                <a:gd name="connsiteX22" fmla="*/ 408206 w 816447"/>
                <a:gd name="connsiteY22" fmla="*/ 789021 h 963138"/>
                <a:gd name="connsiteX23" fmla="*/ 437828 w 816447"/>
                <a:gd name="connsiteY23" fmla="*/ 748159 h 963138"/>
                <a:gd name="connsiteX24" fmla="*/ 442496 w 816447"/>
                <a:gd name="connsiteY24" fmla="*/ 734252 h 963138"/>
                <a:gd name="connsiteX25" fmla="*/ 448973 w 816447"/>
                <a:gd name="connsiteY25" fmla="*/ 685294 h 963138"/>
                <a:gd name="connsiteX26" fmla="*/ 449639 w 816447"/>
                <a:gd name="connsiteY26" fmla="*/ 638240 h 963138"/>
                <a:gd name="connsiteX27" fmla="*/ 449639 w 816447"/>
                <a:gd name="connsiteY27" fmla="*/ 10733 h 963138"/>
                <a:gd name="connsiteX28" fmla="*/ 460498 w 816447"/>
                <a:gd name="connsiteY28" fmla="*/ 65 h 963138"/>
                <a:gd name="connsiteX29" fmla="*/ 576608 w 816447"/>
                <a:gd name="connsiteY29" fmla="*/ 65 h 963138"/>
                <a:gd name="connsiteX30" fmla="*/ 583275 w 816447"/>
                <a:gd name="connsiteY30" fmla="*/ 1208 h 963138"/>
                <a:gd name="connsiteX31" fmla="*/ 583751 w 816447"/>
                <a:gd name="connsiteY31" fmla="*/ 1494 h 963138"/>
                <a:gd name="connsiteX32" fmla="*/ 585752 w 816447"/>
                <a:gd name="connsiteY32" fmla="*/ 7590 h 963138"/>
                <a:gd name="connsiteX33" fmla="*/ 604802 w 816447"/>
                <a:gd name="connsiteY33" fmla="*/ 69884 h 963138"/>
                <a:gd name="connsiteX34" fmla="*/ 643092 w 816447"/>
                <a:gd name="connsiteY34" fmla="*/ 131320 h 963138"/>
                <a:gd name="connsiteX35" fmla="*/ 668619 w 816447"/>
                <a:gd name="connsiteY35" fmla="*/ 157133 h 963138"/>
                <a:gd name="connsiteX36" fmla="*/ 671000 w 816447"/>
                <a:gd name="connsiteY36" fmla="*/ 159704 h 963138"/>
                <a:gd name="connsiteX37" fmla="*/ 694146 w 816447"/>
                <a:gd name="connsiteY37" fmla="*/ 185517 h 963138"/>
                <a:gd name="connsiteX38" fmla="*/ 774728 w 816447"/>
                <a:gd name="connsiteY38" fmla="*/ 235523 h 963138"/>
                <a:gd name="connsiteX39" fmla="*/ 809684 w 816447"/>
                <a:gd name="connsiteY39" fmla="*/ 245239 h 963138"/>
                <a:gd name="connsiteX40" fmla="*/ 815780 w 816447"/>
                <a:gd name="connsiteY40" fmla="*/ 247430 h 963138"/>
                <a:gd name="connsiteX41" fmla="*/ 816257 w 816447"/>
                <a:gd name="connsiteY41" fmla="*/ 247715 h 963138"/>
                <a:gd name="connsiteX42" fmla="*/ 816161 w 816447"/>
                <a:gd name="connsiteY42" fmla="*/ 303722 h 963138"/>
                <a:gd name="connsiteX43" fmla="*/ 816447 w 816447"/>
                <a:gd name="connsiteY43" fmla="*/ 377351 h 963138"/>
                <a:gd name="connsiteX44" fmla="*/ 812447 w 816447"/>
                <a:gd name="connsiteY44" fmla="*/ 380684 h 963138"/>
                <a:gd name="connsiteX45" fmla="*/ 769775 w 816447"/>
                <a:gd name="connsiteY45" fmla="*/ 376589 h 963138"/>
                <a:gd name="connsiteX46" fmla="*/ 670238 w 816447"/>
                <a:gd name="connsiteY46" fmla="*/ 350395 h 963138"/>
                <a:gd name="connsiteX47" fmla="*/ 580894 w 816447"/>
                <a:gd name="connsiteY47" fmla="*/ 298007 h 963138"/>
                <a:gd name="connsiteX48" fmla="*/ 579846 w 816447"/>
                <a:gd name="connsiteY48" fmla="*/ 297436 h 963138"/>
                <a:gd name="connsiteX49" fmla="*/ 579275 w 816447"/>
                <a:gd name="connsiteY49" fmla="*/ 300960 h 963138"/>
                <a:gd name="connsiteX50" fmla="*/ 579084 w 816447"/>
                <a:gd name="connsiteY50" fmla="*/ 633478 h 963138"/>
                <a:gd name="connsiteX51" fmla="*/ 533936 w 816447"/>
                <a:gd name="connsiteY51" fmla="*/ 814453 h 963138"/>
                <a:gd name="connsiteX52" fmla="*/ 397252 w 816447"/>
                <a:gd name="connsiteY52" fmla="*/ 939992 h 963138"/>
                <a:gd name="connsiteX53" fmla="*/ 321909 w 816447"/>
                <a:gd name="connsiteY53" fmla="*/ 960185 h 963138"/>
                <a:gd name="connsiteX54" fmla="*/ 259901 w 816447"/>
                <a:gd name="connsiteY54" fmla="*/ 962567 h 963138"/>
                <a:gd name="connsiteX55" fmla="*/ 67115 w 816447"/>
                <a:gd name="connsiteY55" fmla="*/ 887224 h 963138"/>
                <a:gd name="connsiteX56" fmla="*/ 64448 w 816447"/>
                <a:gd name="connsiteY56" fmla="*/ 885319 h 963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816447" h="963138">
                  <a:moveTo>
                    <a:pt x="64448" y="885319"/>
                  </a:moveTo>
                  <a:cubicBezTo>
                    <a:pt x="63401" y="884176"/>
                    <a:pt x="62353" y="882938"/>
                    <a:pt x="61400" y="881795"/>
                  </a:cubicBezTo>
                  <a:cubicBezTo>
                    <a:pt x="48161" y="863792"/>
                    <a:pt x="36635" y="844742"/>
                    <a:pt x="27491" y="824264"/>
                  </a:cubicBezTo>
                  <a:cubicBezTo>
                    <a:pt x="14823" y="795879"/>
                    <a:pt x="6346" y="766352"/>
                    <a:pt x="2726" y="735491"/>
                  </a:cubicBezTo>
                  <a:cubicBezTo>
                    <a:pt x="-8037" y="643574"/>
                    <a:pt x="12918" y="559659"/>
                    <a:pt x="68258" y="485269"/>
                  </a:cubicBezTo>
                  <a:cubicBezTo>
                    <a:pt x="110930" y="427928"/>
                    <a:pt x="167699" y="391257"/>
                    <a:pt x="237613" y="375731"/>
                  </a:cubicBezTo>
                  <a:cubicBezTo>
                    <a:pt x="263426" y="370016"/>
                    <a:pt x="289619" y="368111"/>
                    <a:pt x="316004" y="368969"/>
                  </a:cubicBezTo>
                  <a:cubicBezTo>
                    <a:pt x="317051" y="368969"/>
                    <a:pt x="318194" y="368969"/>
                    <a:pt x="319242" y="368873"/>
                  </a:cubicBezTo>
                  <a:cubicBezTo>
                    <a:pt x="319337" y="369064"/>
                    <a:pt x="319528" y="369159"/>
                    <a:pt x="319623" y="369350"/>
                  </a:cubicBezTo>
                  <a:cubicBezTo>
                    <a:pt x="320766" y="370874"/>
                    <a:pt x="320480" y="372779"/>
                    <a:pt x="320480" y="374493"/>
                  </a:cubicBezTo>
                  <a:cubicBezTo>
                    <a:pt x="320480" y="419070"/>
                    <a:pt x="320480" y="463647"/>
                    <a:pt x="320480" y="508224"/>
                  </a:cubicBezTo>
                  <a:cubicBezTo>
                    <a:pt x="320480" y="514415"/>
                    <a:pt x="319623" y="515082"/>
                    <a:pt x="313527" y="514320"/>
                  </a:cubicBezTo>
                  <a:cubicBezTo>
                    <a:pt x="284095" y="510605"/>
                    <a:pt x="255044" y="511748"/>
                    <a:pt x="226754" y="521369"/>
                  </a:cubicBezTo>
                  <a:cubicBezTo>
                    <a:pt x="193798" y="532608"/>
                    <a:pt x="168938" y="553563"/>
                    <a:pt x="152840" y="584519"/>
                  </a:cubicBezTo>
                  <a:cubicBezTo>
                    <a:pt x="144649" y="600236"/>
                    <a:pt x="139791" y="617095"/>
                    <a:pt x="137981" y="634811"/>
                  </a:cubicBezTo>
                  <a:cubicBezTo>
                    <a:pt x="135219" y="662720"/>
                    <a:pt x="139029" y="689675"/>
                    <a:pt x="150173" y="715488"/>
                  </a:cubicBezTo>
                  <a:cubicBezTo>
                    <a:pt x="158079" y="733871"/>
                    <a:pt x="170938" y="748254"/>
                    <a:pt x="186940" y="759970"/>
                  </a:cubicBezTo>
                  <a:cubicBezTo>
                    <a:pt x="188654" y="761208"/>
                    <a:pt x="190559" y="762351"/>
                    <a:pt x="191607" y="764351"/>
                  </a:cubicBezTo>
                  <a:cubicBezTo>
                    <a:pt x="192083" y="764828"/>
                    <a:pt x="192655" y="765304"/>
                    <a:pt x="193131" y="765780"/>
                  </a:cubicBezTo>
                  <a:cubicBezTo>
                    <a:pt x="194750" y="767304"/>
                    <a:pt x="196084" y="769019"/>
                    <a:pt x="197227" y="770828"/>
                  </a:cubicBezTo>
                  <a:cubicBezTo>
                    <a:pt x="213324" y="796165"/>
                    <a:pt x="236660" y="811786"/>
                    <a:pt x="264664" y="821025"/>
                  </a:cubicBezTo>
                  <a:cubicBezTo>
                    <a:pt x="281047" y="826359"/>
                    <a:pt x="297811" y="828836"/>
                    <a:pt x="315051" y="828074"/>
                  </a:cubicBezTo>
                  <a:cubicBezTo>
                    <a:pt x="350865" y="826550"/>
                    <a:pt x="382298" y="814262"/>
                    <a:pt x="408206" y="789021"/>
                  </a:cubicBezTo>
                  <a:cubicBezTo>
                    <a:pt x="420493" y="777115"/>
                    <a:pt x="430208" y="763399"/>
                    <a:pt x="437828" y="748159"/>
                  </a:cubicBezTo>
                  <a:cubicBezTo>
                    <a:pt x="440019" y="743682"/>
                    <a:pt x="441448" y="739015"/>
                    <a:pt x="442496" y="734252"/>
                  </a:cubicBezTo>
                  <a:cubicBezTo>
                    <a:pt x="446020" y="718060"/>
                    <a:pt x="447925" y="701772"/>
                    <a:pt x="448973" y="685294"/>
                  </a:cubicBezTo>
                  <a:cubicBezTo>
                    <a:pt x="450020" y="669578"/>
                    <a:pt x="449639" y="653957"/>
                    <a:pt x="449639" y="638240"/>
                  </a:cubicBezTo>
                  <a:cubicBezTo>
                    <a:pt x="449735" y="429071"/>
                    <a:pt x="449639" y="219902"/>
                    <a:pt x="449639" y="10733"/>
                  </a:cubicBezTo>
                  <a:cubicBezTo>
                    <a:pt x="449639" y="65"/>
                    <a:pt x="449639" y="65"/>
                    <a:pt x="460498" y="65"/>
                  </a:cubicBezTo>
                  <a:cubicBezTo>
                    <a:pt x="499169" y="65"/>
                    <a:pt x="537936" y="65"/>
                    <a:pt x="576608" y="65"/>
                  </a:cubicBezTo>
                  <a:cubicBezTo>
                    <a:pt x="578894" y="65"/>
                    <a:pt x="581275" y="-411"/>
                    <a:pt x="583275" y="1208"/>
                  </a:cubicBezTo>
                  <a:cubicBezTo>
                    <a:pt x="583466" y="1304"/>
                    <a:pt x="583561" y="1399"/>
                    <a:pt x="583751" y="1494"/>
                  </a:cubicBezTo>
                  <a:cubicBezTo>
                    <a:pt x="585371" y="3209"/>
                    <a:pt x="585371" y="5495"/>
                    <a:pt x="585752" y="7590"/>
                  </a:cubicBezTo>
                  <a:cubicBezTo>
                    <a:pt x="589752" y="29117"/>
                    <a:pt x="595943" y="49976"/>
                    <a:pt x="604802" y="69884"/>
                  </a:cubicBezTo>
                  <a:cubicBezTo>
                    <a:pt x="614612" y="92172"/>
                    <a:pt x="626900" y="112841"/>
                    <a:pt x="643092" y="131320"/>
                  </a:cubicBezTo>
                  <a:cubicBezTo>
                    <a:pt x="651093" y="140464"/>
                    <a:pt x="660332" y="148274"/>
                    <a:pt x="668619" y="157133"/>
                  </a:cubicBezTo>
                  <a:cubicBezTo>
                    <a:pt x="669381" y="157990"/>
                    <a:pt x="670238" y="158847"/>
                    <a:pt x="671000" y="159704"/>
                  </a:cubicBezTo>
                  <a:cubicBezTo>
                    <a:pt x="679192" y="167896"/>
                    <a:pt x="685859" y="177421"/>
                    <a:pt x="694146" y="185517"/>
                  </a:cubicBezTo>
                  <a:cubicBezTo>
                    <a:pt x="717387" y="208187"/>
                    <a:pt x="744248" y="224665"/>
                    <a:pt x="774728" y="235523"/>
                  </a:cubicBezTo>
                  <a:cubicBezTo>
                    <a:pt x="786158" y="239619"/>
                    <a:pt x="797778" y="242858"/>
                    <a:pt x="809684" y="245239"/>
                  </a:cubicBezTo>
                  <a:cubicBezTo>
                    <a:pt x="811780" y="245620"/>
                    <a:pt x="813971" y="246001"/>
                    <a:pt x="815780" y="247430"/>
                  </a:cubicBezTo>
                  <a:cubicBezTo>
                    <a:pt x="815971" y="247525"/>
                    <a:pt x="816066" y="247620"/>
                    <a:pt x="816257" y="247715"/>
                  </a:cubicBezTo>
                  <a:cubicBezTo>
                    <a:pt x="816257" y="266384"/>
                    <a:pt x="816161" y="285053"/>
                    <a:pt x="816161" y="303722"/>
                  </a:cubicBezTo>
                  <a:cubicBezTo>
                    <a:pt x="816161" y="328297"/>
                    <a:pt x="816257" y="352776"/>
                    <a:pt x="816447" y="377351"/>
                  </a:cubicBezTo>
                  <a:cubicBezTo>
                    <a:pt x="816447" y="380684"/>
                    <a:pt x="814923" y="380780"/>
                    <a:pt x="812447" y="380684"/>
                  </a:cubicBezTo>
                  <a:cubicBezTo>
                    <a:pt x="798159" y="380113"/>
                    <a:pt x="783872" y="378779"/>
                    <a:pt x="769775" y="376589"/>
                  </a:cubicBezTo>
                  <a:cubicBezTo>
                    <a:pt x="735675" y="371350"/>
                    <a:pt x="702338" y="363063"/>
                    <a:pt x="670238" y="350395"/>
                  </a:cubicBezTo>
                  <a:cubicBezTo>
                    <a:pt x="637758" y="337631"/>
                    <a:pt x="607373" y="321153"/>
                    <a:pt x="580894" y="298007"/>
                  </a:cubicBezTo>
                  <a:cubicBezTo>
                    <a:pt x="580608" y="297722"/>
                    <a:pt x="580227" y="297626"/>
                    <a:pt x="579846" y="297436"/>
                  </a:cubicBezTo>
                  <a:cubicBezTo>
                    <a:pt x="578798" y="298484"/>
                    <a:pt x="579275" y="299817"/>
                    <a:pt x="579275" y="300960"/>
                  </a:cubicBezTo>
                  <a:cubicBezTo>
                    <a:pt x="579179" y="411831"/>
                    <a:pt x="579275" y="522702"/>
                    <a:pt x="579084" y="633478"/>
                  </a:cubicBezTo>
                  <a:cubicBezTo>
                    <a:pt x="578989" y="697486"/>
                    <a:pt x="565178" y="758255"/>
                    <a:pt x="533936" y="814453"/>
                  </a:cubicBezTo>
                  <a:cubicBezTo>
                    <a:pt x="502313" y="871317"/>
                    <a:pt x="457545" y="914275"/>
                    <a:pt x="397252" y="939992"/>
                  </a:cubicBezTo>
                  <a:cubicBezTo>
                    <a:pt x="373058" y="950279"/>
                    <a:pt x="347817" y="956566"/>
                    <a:pt x="321909" y="960185"/>
                  </a:cubicBezTo>
                  <a:cubicBezTo>
                    <a:pt x="301335" y="963043"/>
                    <a:pt x="280666" y="963805"/>
                    <a:pt x="259901" y="962567"/>
                  </a:cubicBezTo>
                  <a:cubicBezTo>
                    <a:pt x="187511" y="958185"/>
                    <a:pt x="123218" y="933420"/>
                    <a:pt x="67115" y="887224"/>
                  </a:cubicBezTo>
                  <a:cubicBezTo>
                    <a:pt x="66449" y="886557"/>
                    <a:pt x="65401" y="885986"/>
                    <a:pt x="64448" y="885319"/>
                  </a:cubicBezTo>
                  <a:close/>
                </a:path>
              </a:pathLst>
            </a:custGeom>
            <a:solidFill>
              <a:srgbClr val="EEFD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48" name="자유형: 도형 2447">
              <a:extLst>
                <a:ext uri="{FF2B5EF4-FFF2-40B4-BE49-F238E27FC236}">
                  <a16:creationId xmlns:a16="http://schemas.microsoft.com/office/drawing/2014/main" id="{CE6FC02E-D01B-4456-8C83-954BE6229735}"/>
                </a:ext>
              </a:extLst>
            </p:cNvPr>
            <p:cNvSpPr/>
            <p:nvPr/>
          </p:nvSpPr>
          <p:spPr>
            <a:xfrm>
              <a:off x="5620454" y="1732785"/>
              <a:ext cx="238053" cy="531140"/>
            </a:xfrm>
            <a:custGeom>
              <a:avLst/>
              <a:gdLst>
                <a:gd name="connsiteX0" fmla="*/ 390239 w 390239"/>
                <a:gd name="connsiteY0" fmla="*/ 42672 h 870693"/>
                <a:gd name="connsiteX1" fmla="*/ 375571 w 390239"/>
                <a:gd name="connsiteY1" fmla="*/ 42863 h 870693"/>
                <a:gd name="connsiteX2" fmla="*/ 262700 w 390239"/>
                <a:gd name="connsiteY2" fmla="*/ 42767 h 870693"/>
                <a:gd name="connsiteX3" fmla="*/ 257842 w 390239"/>
                <a:gd name="connsiteY3" fmla="*/ 47625 h 870693"/>
                <a:gd name="connsiteX4" fmla="*/ 257937 w 390239"/>
                <a:gd name="connsiteY4" fmla="*/ 699992 h 870693"/>
                <a:gd name="connsiteX5" fmla="*/ 249841 w 390239"/>
                <a:gd name="connsiteY5" fmla="*/ 779431 h 870693"/>
                <a:gd name="connsiteX6" fmla="*/ 236315 w 390239"/>
                <a:gd name="connsiteY6" fmla="*/ 806672 h 870693"/>
                <a:gd name="connsiteX7" fmla="*/ 135065 w 390239"/>
                <a:gd name="connsiteY7" fmla="*/ 869537 h 870693"/>
                <a:gd name="connsiteX8" fmla="*/ 24194 w 390239"/>
                <a:gd name="connsiteY8" fmla="*/ 837438 h 870693"/>
                <a:gd name="connsiteX9" fmla="*/ 0 w 390239"/>
                <a:gd name="connsiteY9" fmla="*/ 806958 h 870693"/>
                <a:gd name="connsiteX10" fmla="*/ 40672 w 390239"/>
                <a:gd name="connsiteY10" fmla="*/ 823532 h 870693"/>
                <a:gd name="connsiteX11" fmla="*/ 207264 w 390239"/>
                <a:gd name="connsiteY11" fmla="*/ 743331 h 870693"/>
                <a:gd name="connsiteX12" fmla="*/ 213550 w 390239"/>
                <a:gd name="connsiteY12" fmla="*/ 715137 h 870693"/>
                <a:gd name="connsiteX13" fmla="*/ 217551 w 390239"/>
                <a:gd name="connsiteY13" fmla="*/ 655225 h 870693"/>
                <a:gd name="connsiteX14" fmla="*/ 217551 w 390239"/>
                <a:gd name="connsiteY14" fmla="*/ 5620 h 870693"/>
                <a:gd name="connsiteX15" fmla="*/ 222885 w 390239"/>
                <a:gd name="connsiteY15" fmla="*/ 95 h 870693"/>
                <a:gd name="connsiteX16" fmla="*/ 381953 w 390239"/>
                <a:gd name="connsiteY16" fmla="*/ 0 h 870693"/>
                <a:gd name="connsiteX17" fmla="*/ 386525 w 390239"/>
                <a:gd name="connsiteY17" fmla="*/ 4382 h 870693"/>
                <a:gd name="connsiteX18" fmla="*/ 389858 w 390239"/>
                <a:gd name="connsiteY18" fmla="*/ 38576 h 870693"/>
                <a:gd name="connsiteX19" fmla="*/ 390239 w 390239"/>
                <a:gd name="connsiteY19" fmla="*/ 42672 h 87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90239" h="870693">
                  <a:moveTo>
                    <a:pt x="390239" y="42672"/>
                  </a:moveTo>
                  <a:cubicBezTo>
                    <a:pt x="385382" y="42767"/>
                    <a:pt x="380429" y="42863"/>
                    <a:pt x="375571" y="42863"/>
                  </a:cubicBezTo>
                  <a:cubicBezTo>
                    <a:pt x="337947" y="42863"/>
                    <a:pt x="300323" y="42958"/>
                    <a:pt x="262700" y="42767"/>
                  </a:cubicBezTo>
                  <a:cubicBezTo>
                    <a:pt x="258794" y="42767"/>
                    <a:pt x="257842" y="43720"/>
                    <a:pt x="257842" y="47625"/>
                  </a:cubicBezTo>
                  <a:cubicBezTo>
                    <a:pt x="257937" y="265081"/>
                    <a:pt x="257937" y="482536"/>
                    <a:pt x="257937" y="699992"/>
                  </a:cubicBezTo>
                  <a:cubicBezTo>
                    <a:pt x="257937" y="726758"/>
                    <a:pt x="256032" y="753332"/>
                    <a:pt x="249841" y="779431"/>
                  </a:cubicBezTo>
                  <a:cubicBezTo>
                    <a:pt x="247459" y="789527"/>
                    <a:pt x="241935" y="798195"/>
                    <a:pt x="236315" y="806672"/>
                  </a:cubicBezTo>
                  <a:cubicBezTo>
                    <a:pt x="212217" y="843058"/>
                    <a:pt x="178308" y="864489"/>
                    <a:pt x="135065" y="869537"/>
                  </a:cubicBezTo>
                  <a:cubicBezTo>
                    <a:pt x="93917" y="874300"/>
                    <a:pt x="56388" y="864489"/>
                    <a:pt x="24194" y="837438"/>
                  </a:cubicBezTo>
                  <a:cubicBezTo>
                    <a:pt x="14097" y="828961"/>
                    <a:pt x="5715" y="818960"/>
                    <a:pt x="0" y="806958"/>
                  </a:cubicBezTo>
                  <a:cubicBezTo>
                    <a:pt x="12954" y="814102"/>
                    <a:pt x="26289" y="820007"/>
                    <a:pt x="40672" y="823532"/>
                  </a:cubicBezTo>
                  <a:cubicBezTo>
                    <a:pt x="105823" y="839248"/>
                    <a:pt x="175546" y="812483"/>
                    <a:pt x="207264" y="743331"/>
                  </a:cubicBezTo>
                  <a:cubicBezTo>
                    <a:pt x="211265" y="734473"/>
                    <a:pt x="212122" y="724662"/>
                    <a:pt x="213550" y="715137"/>
                  </a:cubicBezTo>
                  <a:cubicBezTo>
                    <a:pt x="216694" y="695325"/>
                    <a:pt x="217551" y="675323"/>
                    <a:pt x="217551" y="655225"/>
                  </a:cubicBezTo>
                  <a:cubicBezTo>
                    <a:pt x="217551" y="438722"/>
                    <a:pt x="217551" y="222123"/>
                    <a:pt x="217551" y="5620"/>
                  </a:cubicBezTo>
                  <a:cubicBezTo>
                    <a:pt x="217551" y="95"/>
                    <a:pt x="217551" y="95"/>
                    <a:pt x="222885" y="95"/>
                  </a:cubicBezTo>
                  <a:cubicBezTo>
                    <a:pt x="275939" y="95"/>
                    <a:pt x="328994" y="95"/>
                    <a:pt x="381953" y="0"/>
                  </a:cubicBezTo>
                  <a:cubicBezTo>
                    <a:pt x="385477" y="0"/>
                    <a:pt x="386525" y="667"/>
                    <a:pt x="386525" y="4382"/>
                  </a:cubicBezTo>
                  <a:cubicBezTo>
                    <a:pt x="386715" y="15811"/>
                    <a:pt x="387953" y="27242"/>
                    <a:pt x="389858" y="38576"/>
                  </a:cubicBezTo>
                  <a:cubicBezTo>
                    <a:pt x="390144" y="40005"/>
                    <a:pt x="390144" y="41339"/>
                    <a:pt x="390239" y="42672"/>
                  </a:cubicBezTo>
                  <a:close/>
                </a:path>
              </a:pathLst>
            </a:custGeom>
            <a:solidFill>
              <a:srgbClr val="00F6E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49" name="자유형: 도형 2448">
              <a:extLst>
                <a:ext uri="{FF2B5EF4-FFF2-40B4-BE49-F238E27FC236}">
                  <a16:creationId xmlns:a16="http://schemas.microsoft.com/office/drawing/2014/main" id="{1FDBB832-DC12-4C0B-B720-4F7FA4B78308}"/>
                </a:ext>
              </a:extLst>
            </p:cNvPr>
            <p:cNvSpPr/>
            <p:nvPr/>
          </p:nvSpPr>
          <p:spPr>
            <a:xfrm>
              <a:off x="5585379" y="1983214"/>
              <a:ext cx="136641" cy="241017"/>
            </a:xfrm>
            <a:custGeom>
              <a:avLst/>
              <a:gdLst>
                <a:gd name="connsiteX0" fmla="*/ 55974 w 223995"/>
                <a:gd name="connsiteY0" fmla="*/ 395097 h 395097"/>
                <a:gd name="connsiteX1" fmla="*/ 7397 w 223995"/>
                <a:gd name="connsiteY1" fmla="*/ 330327 h 395097"/>
                <a:gd name="connsiteX2" fmla="*/ 20065 w 223995"/>
                <a:gd name="connsiteY2" fmla="*/ 207740 h 395097"/>
                <a:gd name="connsiteX3" fmla="*/ 107981 w 223995"/>
                <a:gd name="connsiteY3" fmla="*/ 146113 h 395097"/>
                <a:gd name="connsiteX4" fmla="*/ 179418 w 223995"/>
                <a:gd name="connsiteY4" fmla="*/ 144209 h 395097"/>
                <a:gd name="connsiteX5" fmla="*/ 183609 w 223995"/>
                <a:gd name="connsiteY5" fmla="*/ 140303 h 395097"/>
                <a:gd name="connsiteX6" fmla="*/ 183514 w 223995"/>
                <a:gd name="connsiteY6" fmla="*/ 4477 h 395097"/>
                <a:gd name="connsiteX7" fmla="*/ 183800 w 223995"/>
                <a:gd name="connsiteY7" fmla="*/ 0 h 395097"/>
                <a:gd name="connsiteX8" fmla="*/ 221900 w 223995"/>
                <a:gd name="connsiteY8" fmla="*/ 3619 h 395097"/>
                <a:gd name="connsiteX9" fmla="*/ 223900 w 223995"/>
                <a:gd name="connsiteY9" fmla="*/ 6096 h 395097"/>
                <a:gd name="connsiteX10" fmla="*/ 223900 w 223995"/>
                <a:gd name="connsiteY10" fmla="*/ 8954 h 395097"/>
                <a:gd name="connsiteX11" fmla="*/ 223995 w 223995"/>
                <a:gd name="connsiteY11" fmla="*/ 183928 h 395097"/>
                <a:gd name="connsiteX12" fmla="*/ 220376 w 223995"/>
                <a:gd name="connsiteY12" fmla="*/ 186976 h 395097"/>
                <a:gd name="connsiteX13" fmla="*/ 140175 w 223995"/>
                <a:gd name="connsiteY13" fmla="*/ 190881 h 395097"/>
                <a:gd name="connsiteX14" fmla="*/ 43496 w 223995"/>
                <a:gd name="connsiteY14" fmla="*/ 294704 h 395097"/>
                <a:gd name="connsiteX15" fmla="*/ 54831 w 223995"/>
                <a:gd name="connsiteY15" fmla="*/ 391954 h 395097"/>
                <a:gd name="connsiteX16" fmla="*/ 55974 w 223995"/>
                <a:gd name="connsiteY16" fmla="*/ 395097 h 39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23995" h="395097">
                  <a:moveTo>
                    <a:pt x="55974" y="395097"/>
                  </a:moveTo>
                  <a:cubicBezTo>
                    <a:pt x="31400" y="379857"/>
                    <a:pt x="15398" y="358045"/>
                    <a:pt x="7397" y="330327"/>
                  </a:cubicBezTo>
                  <a:cubicBezTo>
                    <a:pt x="-4986" y="287750"/>
                    <a:pt x="-2509" y="246507"/>
                    <a:pt x="20065" y="207740"/>
                  </a:cubicBezTo>
                  <a:cubicBezTo>
                    <a:pt x="39782" y="173927"/>
                    <a:pt x="70262" y="154496"/>
                    <a:pt x="107981" y="146113"/>
                  </a:cubicBezTo>
                  <a:cubicBezTo>
                    <a:pt x="131603" y="140875"/>
                    <a:pt x="155510" y="140779"/>
                    <a:pt x="179418" y="144209"/>
                  </a:cubicBezTo>
                  <a:cubicBezTo>
                    <a:pt x="183038" y="144780"/>
                    <a:pt x="183704" y="143732"/>
                    <a:pt x="183609" y="140303"/>
                  </a:cubicBezTo>
                  <a:cubicBezTo>
                    <a:pt x="183514" y="95060"/>
                    <a:pt x="183514" y="49721"/>
                    <a:pt x="183514" y="4477"/>
                  </a:cubicBezTo>
                  <a:cubicBezTo>
                    <a:pt x="183514" y="2953"/>
                    <a:pt x="183704" y="1524"/>
                    <a:pt x="183800" y="0"/>
                  </a:cubicBezTo>
                  <a:cubicBezTo>
                    <a:pt x="196563" y="190"/>
                    <a:pt x="209231" y="1810"/>
                    <a:pt x="221900" y="3619"/>
                  </a:cubicBezTo>
                  <a:cubicBezTo>
                    <a:pt x="223519" y="3810"/>
                    <a:pt x="223995" y="4667"/>
                    <a:pt x="223900" y="6096"/>
                  </a:cubicBezTo>
                  <a:cubicBezTo>
                    <a:pt x="223900" y="7048"/>
                    <a:pt x="223900" y="8001"/>
                    <a:pt x="223900" y="8954"/>
                  </a:cubicBezTo>
                  <a:cubicBezTo>
                    <a:pt x="223900" y="67246"/>
                    <a:pt x="223900" y="125635"/>
                    <a:pt x="223995" y="183928"/>
                  </a:cubicBezTo>
                  <a:cubicBezTo>
                    <a:pt x="223995" y="186976"/>
                    <a:pt x="223328" y="187452"/>
                    <a:pt x="220376" y="186976"/>
                  </a:cubicBezTo>
                  <a:cubicBezTo>
                    <a:pt x="193420" y="183261"/>
                    <a:pt x="166559" y="183356"/>
                    <a:pt x="140175" y="190881"/>
                  </a:cubicBezTo>
                  <a:cubicBezTo>
                    <a:pt x="87311" y="206121"/>
                    <a:pt x="55022" y="240983"/>
                    <a:pt x="43496" y="294704"/>
                  </a:cubicBezTo>
                  <a:cubicBezTo>
                    <a:pt x="36353" y="328232"/>
                    <a:pt x="40829" y="360712"/>
                    <a:pt x="54831" y="391954"/>
                  </a:cubicBezTo>
                  <a:cubicBezTo>
                    <a:pt x="55498" y="393002"/>
                    <a:pt x="56355" y="393954"/>
                    <a:pt x="55974" y="395097"/>
                  </a:cubicBezTo>
                  <a:close/>
                </a:path>
              </a:pathLst>
            </a:custGeom>
            <a:solidFill>
              <a:srgbClr val="FE00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50" name="자유형: 도형 2449">
              <a:extLst>
                <a:ext uri="{FF2B5EF4-FFF2-40B4-BE49-F238E27FC236}">
                  <a16:creationId xmlns:a16="http://schemas.microsoft.com/office/drawing/2014/main" id="{C2CF9606-212D-4F23-B991-671A8C4FA5D8}"/>
                </a:ext>
              </a:extLst>
            </p:cNvPr>
            <p:cNvSpPr/>
            <p:nvPr/>
          </p:nvSpPr>
          <p:spPr>
            <a:xfrm>
              <a:off x="5858855" y="1758931"/>
              <a:ext cx="51713" cy="95000"/>
            </a:xfrm>
            <a:custGeom>
              <a:avLst/>
              <a:gdLst>
                <a:gd name="connsiteX0" fmla="*/ 84773 w 84772"/>
                <a:gd name="connsiteY0" fmla="*/ 155734 h 155733"/>
                <a:gd name="connsiteX1" fmla="*/ 55435 w 84772"/>
                <a:gd name="connsiteY1" fmla="*/ 126968 h 155733"/>
                <a:gd name="connsiteX2" fmla="*/ 2953 w 84772"/>
                <a:gd name="connsiteY2" fmla="*/ 15716 h 155733"/>
                <a:gd name="connsiteX3" fmla="*/ 0 w 84772"/>
                <a:gd name="connsiteY3" fmla="*/ 191 h 155733"/>
                <a:gd name="connsiteX4" fmla="*/ 33909 w 84772"/>
                <a:gd name="connsiteY4" fmla="*/ 0 h 155733"/>
                <a:gd name="connsiteX5" fmla="*/ 36385 w 84772"/>
                <a:gd name="connsiteY5" fmla="*/ 3524 h 155733"/>
                <a:gd name="connsiteX6" fmla="*/ 52673 w 84772"/>
                <a:gd name="connsiteY6" fmla="*/ 91440 h 155733"/>
                <a:gd name="connsiteX7" fmla="*/ 82772 w 84772"/>
                <a:gd name="connsiteY7" fmla="*/ 152400 h 155733"/>
                <a:gd name="connsiteX8" fmla="*/ 84773 w 84772"/>
                <a:gd name="connsiteY8" fmla="*/ 155734 h 155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4772" h="155733">
                  <a:moveTo>
                    <a:pt x="84773" y="155734"/>
                  </a:moveTo>
                  <a:cubicBezTo>
                    <a:pt x="73723" y="147447"/>
                    <a:pt x="64198" y="137541"/>
                    <a:pt x="55435" y="126968"/>
                  </a:cubicBezTo>
                  <a:cubicBezTo>
                    <a:pt x="28385" y="94393"/>
                    <a:pt x="12097" y="56674"/>
                    <a:pt x="2953" y="15716"/>
                  </a:cubicBezTo>
                  <a:cubicBezTo>
                    <a:pt x="1810" y="10573"/>
                    <a:pt x="952" y="5334"/>
                    <a:pt x="0" y="191"/>
                  </a:cubicBezTo>
                  <a:cubicBezTo>
                    <a:pt x="11335" y="95"/>
                    <a:pt x="22574" y="95"/>
                    <a:pt x="33909" y="0"/>
                  </a:cubicBezTo>
                  <a:cubicBezTo>
                    <a:pt x="36862" y="0"/>
                    <a:pt x="36385" y="1810"/>
                    <a:pt x="36385" y="3524"/>
                  </a:cubicBezTo>
                  <a:cubicBezTo>
                    <a:pt x="37338" y="33623"/>
                    <a:pt x="42958" y="62960"/>
                    <a:pt x="52673" y="91440"/>
                  </a:cubicBezTo>
                  <a:cubicBezTo>
                    <a:pt x="60008" y="113062"/>
                    <a:pt x="69914" y="133445"/>
                    <a:pt x="82772" y="152400"/>
                  </a:cubicBezTo>
                  <a:cubicBezTo>
                    <a:pt x="83439" y="153257"/>
                    <a:pt x="84106" y="154496"/>
                    <a:pt x="84773" y="155734"/>
                  </a:cubicBezTo>
                  <a:close/>
                </a:path>
              </a:pathLst>
            </a:custGeom>
            <a:solidFill>
              <a:srgbClr val="FE00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51" name="자유형: 도형 2450">
              <a:extLst>
                <a:ext uri="{FF2B5EF4-FFF2-40B4-BE49-F238E27FC236}">
                  <a16:creationId xmlns:a16="http://schemas.microsoft.com/office/drawing/2014/main" id="{0E5FFAC7-E9C8-45F2-9AED-0BCA03D9B7D9}"/>
                </a:ext>
              </a:extLst>
            </p:cNvPr>
            <p:cNvSpPr/>
            <p:nvPr/>
          </p:nvSpPr>
          <p:spPr>
            <a:xfrm>
              <a:off x="5912021" y="1855501"/>
              <a:ext cx="88496" cy="53514"/>
            </a:xfrm>
            <a:custGeom>
              <a:avLst/>
              <a:gdLst>
                <a:gd name="connsiteX0" fmla="*/ 144780 w 145071"/>
                <a:gd name="connsiteY0" fmla="*/ 87725 h 87725"/>
                <a:gd name="connsiteX1" fmla="*/ 762 w 145071"/>
                <a:gd name="connsiteY1" fmla="*/ 1429 h 87725"/>
                <a:gd name="connsiteX2" fmla="*/ 0 w 145071"/>
                <a:gd name="connsiteY2" fmla="*/ 0 h 87725"/>
                <a:gd name="connsiteX3" fmla="*/ 39529 w 145071"/>
                <a:gd name="connsiteY3" fmla="*/ 24289 h 87725"/>
                <a:gd name="connsiteX4" fmla="*/ 128778 w 145071"/>
                <a:gd name="connsiteY4" fmla="*/ 48673 h 87725"/>
                <a:gd name="connsiteX5" fmla="*/ 142589 w 145071"/>
                <a:gd name="connsiteY5" fmla="*/ 49911 h 87725"/>
                <a:gd name="connsiteX6" fmla="*/ 145066 w 145071"/>
                <a:gd name="connsiteY6" fmla="*/ 52292 h 87725"/>
                <a:gd name="connsiteX7" fmla="*/ 144780 w 145071"/>
                <a:gd name="connsiteY7" fmla="*/ 87725 h 87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5071" h="87725">
                  <a:moveTo>
                    <a:pt x="144780" y="87725"/>
                  </a:moveTo>
                  <a:cubicBezTo>
                    <a:pt x="86011" y="76962"/>
                    <a:pt x="36957" y="49816"/>
                    <a:pt x="762" y="1429"/>
                  </a:cubicBezTo>
                  <a:cubicBezTo>
                    <a:pt x="476" y="1048"/>
                    <a:pt x="286" y="476"/>
                    <a:pt x="0" y="0"/>
                  </a:cubicBezTo>
                  <a:cubicBezTo>
                    <a:pt x="12573" y="9049"/>
                    <a:pt x="25527" y="17526"/>
                    <a:pt x="39529" y="24289"/>
                  </a:cubicBezTo>
                  <a:cubicBezTo>
                    <a:pt x="67818" y="37909"/>
                    <a:pt x="97727" y="45339"/>
                    <a:pt x="128778" y="48673"/>
                  </a:cubicBezTo>
                  <a:cubicBezTo>
                    <a:pt x="133350" y="49149"/>
                    <a:pt x="138017" y="49530"/>
                    <a:pt x="142589" y="49911"/>
                  </a:cubicBezTo>
                  <a:cubicBezTo>
                    <a:pt x="144113" y="50006"/>
                    <a:pt x="145161" y="50387"/>
                    <a:pt x="145066" y="52292"/>
                  </a:cubicBezTo>
                  <a:cubicBezTo>
                    <a:pt x="144875" y="64103"/>
                    <a:pt x="144875" y="75914"/>
                    <a:pt x="144780" y="87725"/>
                  </a:cubicBezTo>
                  <a:close/>
                </a:path>
              </a:pathLst>
            </a:custGeom>
            <a:solidFill>
              <a:srgbClr val="00F6E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452" name="그룹 2451">
            <a:extLst>
              <a:ext uri="{FF2B5EF4-FFF2-40B4-BE49-F238E27FC236}">
                <a16:creationId xmlns:a16="http://schemas.microsoft.com/office/drawing/2014/main" id="{6DE7804C-2DEE-4B4E-8191-95C73E34BF1E}"/>
              </a:ext>
            </a:extLst>
          </p:cNvPr>
          <p:cNvGrpSpPr/>
          <p:nvPr/>
        </p:nvGrpSpPr>
        <p:grpSpPr>
          <a:xfrm rot="2482591">
            <a:off x="5489376" y="3835145"/>
            <a:ext cx="648991" cy="620602"/>
            <a:chOff x="6159487" y="1639701"/>
            <a:chExt cx="856748" cy="819271"/>
          </a:xfrm>
        </p:grpSpPr>
        <p:sp>
          <p:nvSpPr>
            <p:cNvPr id="2453" name="자유형: 도형 2452">
              <a:extLst>
                <a:ext uri="{FF2B5EF4-FFF2-40B4-BE49-F238E27FC236}">
                  <a16:creationId xmlns:a16="http://schemas.microsoft.com/office/drawing/2014/main" id="{0B3FD4EB-F374-43C2-8B7C-939147F65F3D}"/>
                </a:ext>
              </a:extLst>
            </p:cNvPr>
            <p:cNvSpPr/>
            <p:nvPr/>
          </p:nvSpPr>
          <p:spPr>
            <a:xfrm>
              <a:off x="6159487" y="1668754"/>
              <a:ext cx="792833" cy="790218"/>
            </a:xfrm>
            <a:custGeom>
              <a:avLst/>
              <a:gdLst>
                <a:gd name="connsiteX0" fmla="*/ 927545 w 1299686"/>
                <a:gd name="connsiteY0" fmla="*/ 1295400 h 1295399"/>
                <a:gd name="connsiteX1" fmla="*/ 372142 w 1299686"/>
                <a:gd name="connsiteY1" fmla="*/ 1295400 h 1295399"/>
                <a:gd name="connsiteX2" fmla="*/ 0 w 1299686"/>
                <a:gd name="connsiteY2" fmla="*/ 923258 h 1295399"/>
                <a:gd name="connsiteX3" fmla="*/ 0 w 1299686"/>
                <a:gd name="connsiteY3" fmla="*/ 372142 h 1295399"/>
                <a:gd name="connsiteX4" fmla="*/ 372142 w 1299686"/>
                <a:gd name="connsiteY4" fmla="*/ 0 h 1295399"/>
                <a:gd name="connsiteX5" fmla="*/ 927545 w 1299686"/>
                <a:gd name="connsiteY5" fmla="*/ 0 h 1295399"/>
                <a:gd name="connsiteX6" fmla="*/ 1299686 w 1299686"/>
                <a:gd name="connsiteY6" fmla="*/ 372142 h 1295399"/>
                <a:gd name="connsiteX7" fmla="*/ 1299686 w 1299686"/>
                <a:gd name="connsiteY7" fmla="*/ 923258 h 1295399"/>
                <a:gd name="connsiteX8" fmla="*/ 927545 w 1299686"/>
                <a:gd name="connsiteY8" fmla="*/ 1295400 h 129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9686" h="1295399">
                  <a:moveTo>
                    <a:pt x="927545" y="1295400"/>
                  </a:moveTo>
                  <a:lnTo>
                    <a:pt x="372142" y="1295400"/>
                  </a:lnTo>
                  <a:cubicBezTo>
                    <a:pt x="166592" y="1295400"/>
                    <a:pt x="0" y="1128808"/>
                    <a:pt x="0" y="923258"/>
                  </a:cubicBezTo>
                  <a:lnTo>
                    <a:pt x="0" y="372142"/>
                  </a:lnTo>
                  <a:cubicBezTo>
                    <a:pt x="0" y="166592"/>
                    <a:pt x="166592" y="0"/>
                    <a:pt x="372142" y="0"/>
                  </a:cubicBezTo>
                  <a:lnTo>
                    <a:pt x="927545" y="0"/>
                  </a:lnTo>
                  <a:cubicBezTo>
                    <a:pt x="1133094" y="0"/>
                    <a:pt x="1299686" y="166592"/>
                    <a:pt x="1299686" y="372142"/>
                  </a:cubicBezTo>
                  <a:lnTo>
                    <a:pt x="1299686" y="923258"/>
                  </a:lnTo>
                  <a:cubicBezTo>
                    <a:pt x="1299686" y="1128808"/>
                    <a:pt x="1133094" y="1295400"/>
                    <a:pt x="927545" y="1295400"/>
                  </a:cubicBezTo>
                  <a:close/>
                </a:path>
              </a:pathLst>
            </a:custGeom>
            <a:solidFill>
              <a:srgbClr val="082CB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54" name="자유형: 도형 2453">
              <a:extLst>
                <a:ext uri="{FF2B5EF4-FFF2-40B4-BE49-F238E27FC236}">
                  <a16:creationId xmlns:a16="http://schemas.microsoft.com/office/drawing/2014/main" id="{04783A5C-6EED-4A00-9AF1-C3019FAA1E74}"/>
                </a:ext>
              </a:extLst>
            </p:cNvPr>
            <p:cNvSpPr/>
            <p:nvPr/>
          </p:nvSpPr>
          <p:spPr>
            <a:xfrm>
              <a:off x="6223402" y="1639701"/>
              <a:ext cx="792833" cy="790218"/>
            </a:xfrm>
            <a:custGeom>
              <a:avLst/>
              <a:gdLst>
                <a:gd name="connsiteX0" fmla="*/ 927545 w 1299686"/>
                <a:gd name="connsiteY0" fmla="*/ 1295400 h 1295399"/>
                <a:gd name="connsiteX1" fmla="*/ 372142 w 1299686"/>
                <a:gd name="connsiteY1" fmla="*/ 1295400 h 1295399"/>
                <a:gd name="connsiteX2" fmla="*/ 0 w 1299686"/>
                <a:gd name="connsiteY2" fmla="*/ 923258 h 1295399"/>
                <a:gd name="connsiteX3" fmla="*/ 0 w 1299686"/>
                <a:gd name="connsiteY3" fmla="*/ 372142 h 1295399"/>
                <a:gd name="connsiteX4" fmla="*/ 372142 w 1299686"/>
                <a:gd name="connsiteY4" fmla="*/ 0 h 1295399"/>
                <a:gd name="connsiteX5" fmla="*/ 927545 w 1299686"/>
                <a:gd name="connsiteY5" fmla="*/ 0 h 1295399"/>
                <a:gd name="connsiteX6" fmla="*/ 1299686 w 1299686"/>
                <a:gd name="connsiteY6" fmla="*/ 372142 h 1295399"/>
                <a:gd name="connsiteX7" fmla="*/ 1299686 w 1299686"/>
                <a:gd name="connsiteY7" fmla="*/ 923258 h 1295399"/>
                <a:gd name="connsiteX8" fmla="*/ 927545 w 1299686"/>
                <a:gd name="connsiteY8" fmla="*/ 1295400 h 129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9686" h="1295399">
                  <a:moveTo>
                    <a:pt x="927545" y="1295400"/>
                  </a:moveTo>
                  <a:lnTo>
                    <a:pt x="372142" y="1295400"/>
                  </a:lnTo>
                  <a:cubicBezTo>
                    <a:pt x="166592" y="1295400"/>
                    <a:pt x="0" y="1128808"/>
                    <a:pt x="0" y="923258"/>
                  </a:cubicBezTo>
                  <a:lnTo>
                    <a:pt x="0" y="372142"/>
                  </a:lnTo>
                  <a:cubicBezTo>
                    <a:pt x="0" y="166592"/>
                    <a:pt x="166592" y="0"/>
                    <a:pt x="372142" y="0"/>
                  </a:cubicBezTo>
                  <a:lnTo>
                    <a:pt x="927545" y="0"/>
                  </a:lnTo>
                  <a:cubicBezTo>
                    <a:pt x="1133094" y="0"/>
                    <a:pt x="1299686" y="166592"/>
                    <a:pt x="1299686" y="372142"/>
                  </a:cubicBezTo>
                  <a:lnTo>
                    <a:pt x="1299686" y="923258"/>
                  </a:lnTo>
                  <a:cubicBezTo>
                    <a:pt x="1299686" y="1128808"/>
                    <a:pt x="1133094" y="1295400"/>
                    <a:pt x="927545" y="1295400"/>
                  </a:cubicBezTo>
                  <a:close/>
                </a:path>
              </a:pathLst>
            </a:custGeom>
            <a:solidFill>
              <a:srgbClr val="173A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55" name="자유형: 도형 2454">
              <a:extLst>
                <a:ext uri="{FF2B5EF4-FFF2-40B4-BE49-F238E27FC236}">
                  <a16:creationId xmlns:a16="http://schemas.microsoft.com/office/drawing/2014/main" id="{C7E24492-F23D-4AB9-AA2E-DDCD6E75463D}"/>
                </a:ext>
              </a:extLst>
            </p:cNvPr>
            <p:cNvSpPr/>
            <p:nvPr/>
          </p:nvSpPr>
          <p:spPr>
            <a:xfrm>
              <a:off x="6479901" y="1771758"/>
              <a:ext cx="308305" cy="577113"/>
            </a:xfrm>
            <a:custGeom>
              <a:avLst/>
              <a:gdLst>
                <a:gd name="connsiteX0" fmla="*/ 346953 w 505402"/>
                <a:gd name="connsiteY0" fmla="*/ 214 h 946057"/>
                <a:gd name="connsiteX1" fmla="*/ 475445 w 505402"/>
                <a:gd name="connsiteY1" fmla="*/ 4976 h 946057"/>
                <a:gd name="connsiteX2" fmla="*/ 505354 w 505402"/>
                <a:gd name="connsiteY2" fmla="*/ 38600 h 946057"/>
                <a:gd name="connsiteX3" fmla="*/ 502115 w 505402"/>
                <a:gd name="connsiteY3" fmla="*/ 124610 h 946057"/>
                <a:gd name="connsiteX4" fmla="*/ 468492 w 505402"/>
                <a:gd name="connsiteY4" fmla="*/ 152995 h 946057"/>
                <a:gd name="connsiteX5" fmla="*/ 402103 w 505402"/>
                <a:gd name="connsiteY5" fmla="*/ 150518 h 946057"/>
                <a:gd name="connsiteX6" fmla="*/ 324283 w 505402"/>
                <a:gd name="connsiteY6" fmla="*/ 228147 h 946057"/>
                <a:gd name="connsiteX7" fmla="*/ 321331 w 505402"/>
                <a:gd name="connsiteY7" fmla="*/ 307109 h 946057"/>
                <a:gd name="connsiteX8" fmla="*/ 359335 w 505402"/>
                <a:gd name="connsiteY8" fmla="*/ 349496 h 946057"/>
                <a:gd name="connsiteX9" fmla="*/ 462396 w 505402"/>
                <a:gd name="connsiteY9" fmla="*/ 353306 h 946057"/>
                <a:gd name="connsiteX10" fmla="*/ 485446 w 505402"/>
                <a:gd name="connsiteY10" fmla="*/ 381023 h 946057"/>
                <a:gd name="connsiteX11" fmla="*/ 467444 w 505402"/>
                <a:gd name="connsiteY11" fmla="*/ 484846 h 946057"/>
                <a:gd name="connsiteX12" fmla="*/ 429535 w 505402"/>
                <a:gd name="connsiteY12" fmla="*/ 514469 h 946057"/>
                <a:gd name="connsiteX13" fmla="*/ 360383 w 505402"/>
                <a:gd name="connsiteY13" fmla="*/ 511897 h 946057"/>
                <a:gd name="connsiteX14" fmla="*/ 313615 w 505402"/>
                <a:gd name="connsiteY14" fmla="*/ 553902 h 946057"/>
                <a:gd name="connsiteX15" fmla="*/ 300661 w 505402"/>
                <a:gd name="connsiteY15" fmla="*/ 903565 h 946057"/>
                <a:gd name="connsiteX16" fmla="*/ 253894 w 505402"/>
                <a:gd name="connsiteY16" fmla="*/ 945570 h 946057"/>
                <a:gd name="connsiteX17" fmla="*/ 170550 w 505402"/>
                <a:gd name="connsiteY17" fmla="*/ 942522 h 946057"/>
                <a:gd name="connsiteX18" fmla="*/ 129688 w 505402"/>
                <a:gd name="connsiteY18" fmla="*/ 900041 h 946057"/>
                <a:gd name="connsiteX19" fmla="*/ 136355 w 505402"/>
                <a:gd name="connsiteY19" fmla="*/ 720971 h 946057"/>
                <a:gd name="connsiteX20" fmla="*/ 145785 w 505402"/>
                <a:gd name="connsiteY20" fmla="*/ 541996 h 946057"/>
                <a:gd name="connsiteX21" fmla="*/ 110447 w 505402"/>
                <a:gd name="connsiteY21" fmla="*/ 503991 h 946057"/>
                <a:gd name="connsiteX22" fmla="*/ 31390 w 505402"/>
                <a:gd name="connsiteY22" fmla="*/ 501038 h 946057"/>
                <a:gd name="connsiteX23" fmla="*/ 52 w 505402"/>
                <a:gd name="connsiteY23" fmla="*/ 468844 h 946057"/>
                <a:gd name="connsiteX24" fmla="*/ 4053 w 505402"/>
                <a:gd name="connsiteY24" fmla="*/ 360259 h 946057"/>
                <a:gd name="connsiteX25" fmla="*/ 28913 w 505402"/>
                <a:gd name="connsiteY25" fmla="*/ 338637 h 946057"/>
                <a:gd name="connsiteX26" fmla="*/ 117877 w 505402"/>
                <a:gd name="connsiteY26" fmla="*/ 341971 h 946057"/>
                <a:gd name="connsiteX27" fmla="*/ 154453 w 505402"/>
                <a:gd name="connsiteY27" fmla="*/ 308062 h 946057"/>
                <a:gd name="connsiteX28" fmla="*/ 166073 w 505402"/>
                <a:gd name="connsiteY28" fmla="*/ 147566 h 946057"/>
                <a:gd name="connsiteX29" fmla="*/ 346953 w 505402"/>
                <a:gd name="connsiteY29" fmla="*/ 214 h 946057"/>
                <a:gd name="connsiteX30" fmla="*/ 346953 w 505402"/>
                <a:gd name="connsiteY30" fmla="*/ 214 h 94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5402" h="946057">
                  <a:moveTo>
                    <a:pt x="346953" y="214"/>
                  </a:moveTo>
                  <a:cubicBezTo>
                    <a:pt x="389434" y="-1024"/>
                    <a:pt x="433059" y="3452"/>
                    <a:pt x="475445" y="4976"/>
                  </a:cubicBezTo>
                  <a:cubicBezTo>
                    <a:pt x="498019" y="5834"/>
                    <a:pt x="506116" y="16025"/>
                    <a:pt x="505354" y="38600"/>
                  </a:cubicBezTo>
                  <a:cubicBezTo>
                    <a:pt x="502877" y="66698"/>
                    <a:pt x="501829" y="96321"/>
                    <a:pt x="502115" y="124610"/>
                  </a:cubicBezTo>
                  <a:cubicBezTo>
                    <a:pt x="501258" y="148613"/>
                    <a:pt x="491066" y="155281"/>
                    <a:pt x="468492" y="152995"/>
                  </a:cubicBezTo>
                  <a:cubicBezTo>
                    <a:pt x="445918" y="150709"/>
                    <a:pt x="424772" y="149947"/>
                    <a:pt x="402103" y="150518"/>
                  </a:cubicBezTo>
                  <a:cubicBezTo>
                    <a:pt x="349715" y="151376"/>
                    <a:pt x="327712" y="174617"/>
                    <a:pt x="324283" y="228147"/>
                  </a:cubicBezTo>
                  <a:cubicBezTo>
                    <a:pt x="323331" y="254912"/>
                    <a:pt x="323712" y="280344"/>
                    <a:pt x="321331" y="307109"/>
                  </a:cubicBezTo>
                  <a:cubicBezTo>
                    <a:pt x="318854" y="336637"/>
                    <a:pt x="328189" y="349686"/>
                    <a:pt x="359335" y="349496"/>
                  </a:cubicBezTo>
                  <a:cubicBezTo>
                    <a:pt x="394673" y="349400"/>
                    <a:pt x="428487" y="352067"/>
                    <a:pt x="462396" y="353306"/>
                  </a:cubicBezTo>
                  <a:cubicBezTo>
                    <a:pt x="482208" y="354068"/>
                    <a:pt x="488875" y="362735"/>
                    <a:pt x="485446" y="381023"/>
                  </a:cubicBezTo>
                  <a:cubicBezTo>
                    <a:pt x="478588" y="414647"/>
                    <a:pt x="472969" y="449699"/>
                    <a:pt x="467444" y="484846"/>
                  </a:cubicBezTo>
                  <a:cubicBezTo>
                    <a:pt x="463825" y="505896"/>
                    <a:pt x="453538" y="516755"/>
                    <a:pt x="429535" y="514469"/>
                  </a:cubicBezTo>
                  <a:cubicBezTo>
                    <a:pt x="406960" y="512183"/>
                    <a:pt x="382957" y="512754"/>
                    <a:pt x="360383" y="511897"/>
                  </a:cubicBezTo>
                  <a:cubicBezTo>
                    <a:pt x="315235" y="510182"/>
                    <a:pt x="315235" y="510182"/>
                    <a:pt x="313615" y="553902"/>
                  </a:cubicBezTo>
                  <a:cubicBezTo>
                    <a:pt x="309329" y="669536"/>
                    <a:pt x="304948" y="786503"/>
                    <a:pt x="300661" y="903565"/>
                  </a:cubicBezTo>
                  <a:cubicBezTo>
                    <a:pt x="299042" y="947285"/>
                    <a:pt x="297613" y="947189"/>
                    <a:pt x="253894" y="945570"/>
                  </a:cubicBezTo>
                  <a:cubicBezTo>
                    <a:pt x="225700" y="944522"/>
                    <a:pt x="197506" y="942046"/>
                    <a:pt x="170550" y="942522"/>
                  </a:cubicBezTo>
                  <a:cubicBezTo>
                    <a:pt x="139403" y="944141"/>
                    <a:pt x="127116" y="932426"/>
                    <a:pt x="129688" y="900041"/>
                  </a:cubicBezTo>
                  <a:cubicBezTo>
                    <a:pt x="133307" y="839462"/>
                    <a:pt x="134164" y="780216"/>
                    <a:pt x="136355" y="720971"/>
                  </a:cubicBezTo>
                  <a:cubicBezTo>
                    <a:pt x="138641" y="660296"/>
                    <a:pt x="140832" y="599717"/>
                    <a:pt x="145785" y="541996"/>
                  </a:cubicBezTo>
                  <a:cubicBezTo>
                    <a:pt x="146737" y="516659"/>
                    <a:pt x="138736" y="503610"/>
                    <a:pt x="110447" y="503991"/>
                  </a:cubicBezTo>
                  <a:cubicBezTo>
                    <a:pt x="85015" y="504467"/>
                    <a:pt x="58250" y="500657"/>
                    <a:pt x="31390" y="501038"/>
                  </a:cubicBezTo>
                  <a:cubicBezTo>
                    <a:pt x="8815" y="500181"/>
                    <a:pt x="-805" y="491418"/>
                    <a:pt x="52" y="468844"/>
                  </a:cubicBezTo>
                  <a:cubicBezTo>
                    <a:pt x="2815" y="433601"/>
                    <a:pt x="4148" y="397025"/>
                    <a:pt x="4053" y="360259"/>
                  </a:cubicBezTo>
                  <a:cubicBezTo>
                    <a:pt x="4720" y="343304"/>
                    <a:pt x="11959" y="337970"/>
                    <a:pt x="28913" y="338637"/>
                  </a:cubicBezTo>
                  <a:cubicBezTo>
                    <a:pt x="58536" y="339780"/>
                    <a:pt x="88254" y="339399"/>
                    <a:pt x="117877" y="341971"/>
                  </a:cubicBezTo>
                  <a:cubicBezTo>
                    <a:pt x="143213" y="344352"/>
                    <a:pt x="153500" y="333398"/>
                    <a:pt x="154453" y="308062"/>
                  </a:cubicBezTo>
                  <a:cubicBezTo>
                    <a:pt x="156453" y="254531"/>
                    <a:pt x="152738" y="200715"/>
                    <a:pt x="166073" y="147566"/>
                  </a:cubicBezTo>
                  <a:cubicBezTo>
                    <a:pt x="187790" y="59269"/>
                    <a:pt x="256370" y="2500"/>
                    <a:pt x="346953" y="214"/>
                  </a:cubicBezTo>
                  <a:lnTo>
                    <a:pt x="346953" y="214"/>
                  </a:lnTo>
                  <a:close/>
                </a:path>
              </a:pathLst>
            </a:custGeom>
            <a:solidFill>
              <a:srgbClr val="F8FFE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456" name="그룹 2455">
            <a:extLst>
              <a:ext uri="{FF2B5EF4-FFF2-40B4-BE49-F238E27FC236}">
                <a16:creationId xmlns:a16="http://schemas.microsoft.com/office/drawing/2014/main" id="{8682284D-37CA-4F80-88F2-0A413AF24F3C}"/>
              </a:ext>
            </a:extLst>
          </p:cNvPr>
          <p:cNvGrpSpPr/>
          <p:nvPr/>
        </p:nvGrpSpPr>
        <p:grpSpPr>
          <a:xfrm>
            <a:off x="6481265" y="3845951"/>
            <a:ext cx="546181" cy="546181"/>
            <a:chOff x="7915168" y="3617805"/>
            <a:chExt cx="546181" cy="546181"/>
          </a:xfrm>
        </p:grpSpPr>
        <p:sp>
          <p:nvSpPr>
            <p:cNvPr id="2457" name="자유형: 도형 2456">
              <a:extLst>
                <a:ext uri="{FF2B5EF4-FFF2-40B4-BE49-F238E27FC236}">
                  <a16:creationId xmlns:a16="http://schemas.microsoft.com/office/drawing/2014/main" id="{27F51C1A-7A0E-4973-A2B4-DF44E7036E67}"/>
                </a:ext>
              </a:extLst>
            </p:cNvPr>
            <p:cNvSpPr/>
            <p:nvPr/>
          </p:nvSpPr>
          <p:spPr>
            <a:xfrm>
              <a:off x="7915168" y="3617805"/>
              <a:ext cx="546181" cy="546181"/>
            </a:xfrm>
            <a:custGeom>
              <a:avLst/>
              <a:gdLst>
                <a:gd name="connsiteX0" fmla="*/ 895350 w 895350"/>
                <a:gd name="connsiteY0" fmla="*/ 447675 h 895350"/>
                <a:gd name="connsiteX1" fmla="*/ 447675 w 895350"/>
                <a:gd name="connsiteY1" fmla="*/ 895350 h 895350"/>
                <a:gd name="connsiteX2" fmla="*/ 0 w 895350"/>
                <a:gd name="connsiteY2" fmla="*/ 447675 h 895350"/>
                <a:gd name="connsiteX3" fmla="*/ 447675 w 895350"/>
                <a:gd name="connsiteY3" fmla="*/ 0 h 895350"/>
                <a:gd name="connsiteX4" fmla="*/ 895350 w 895350"/>
                <a:gd name="connsiteY4" fmla="*/ 447675 h 89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895350">
                  <a:moveTo>
                    <a:pt x="895350" y="447675"/>
                  </a:moveTo>
                  <a:cubicBezTo>
                    <a:pt x="895350" y="694919"/>
                    <a:pt x="694919" y="895350"/>
                    <a:pt x="447675" y="895350"/>
                  </a:cubicBezTo>
                  <a:cubicBezTo>
                    <a:pt x="200431" y="895350"/>
                    <a:pt x="0" y="694919"/>
                    <a:pt x="0" y="447675"/>
                  </a:cubicBezTo>
                  <a:cubicBezTo>
                    <a:pt x="0" y="200431"/>
                    <a:pt x="200431" y="0"/>
                    <a:pt x="447675" y="0"/>
                  </a:cubicBezTo>
                  <a:cubicBezTo>
                    <a:pt x="694919" y="0"/>
                    <a:pt x="895350" y="200431"/>
                    <a:pt x="895350" y="447675"/>
                  </a:cubicBezTo>
                  <a:close/>
                </a:path>
              </a:pathLst>
            </a:custGeom>
            <a:solidFill>
              <a:srgbClr val="E5B6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58" name="자유형: 도형 2457">
              <a:extLst>
                <a:ext uri="{FF2B5EF4-FFF2-40B4-BE49-F238E27FC236}">
                  <a16:creationId xmlns:a16="http://schemas.microsoft.com/office/drawing/2014/main" id="{E4E71A5A-9532-45C3-84EF-5152D1176A62}"/>
                </a:ext>
              </a:extLst>
            </p:cNvPr>
            <p:cNvSpPr/>
            <p:nvPr/>
          </p:nvSpPr>
          <p:spPr>
            <a:xfrm rot="19769296">
              <a:off x="8062776" y="3641086"/>
              <a:ext cx="92731" cy="59613"/>
            </a:xfrm>
            <a:custGeom>
              <a:avLst/>
              <a:gdLst>
                <a:gd name="connsiteX0" fmla="*/ 152015 w 152014"/>
                <a:gd name="connsiteY0" fmla="*/ 48862 h 97723"/>
                <a:gd name="connsiteX1" fmla="*/ 76007 w 152014"/>
                <a:gd name="connsiteY1" fmla="*/ 97724 h 97723"/>
                <a:gd name="connsiteX2" fmla="*/ 0 w 152014"/>
                <a:gd name="connsiteY2" fmla="*/ 48862 h 97723"/>
                <a:gd name="connsiteX3" fmla="*/ 76007 w 152014"/>
                <a:gd name="connsiteY3" fmla="*/ 0 h 97723"/>
                <a:gd name="connsiteX4" fmla="*/ 152015 w 152014"/>
                <a:gd name="connsiteY4" fmla="*/ 48862 h 97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014" h="97723">
                  <a:moveTo>
                    <a:pt x="152015" y="48862"/>
                  </a:moveTo>
                  <a:cubicBezTo>
                    <a:pt x="152015" y="75847"/>
                    <a:pt x="117985" y="97724"/>
                    <a:pt x="76007" y="97724"/>
                  </a:cubicBezTo>
                  <a:cubicBezTo>
                    <a:pt x="34030" y="97724"/>
                    <a:pt x="0" y="75847"/>
                    <a:pt x="0" y="48862"/>
                  </a:cubicBezTo>
                  <a:cubicBezTo>
                    <a:pt x="0" y="21876"/>
                    <a:pt x="34029" y="0"/>
                    <a:pt x="76007" y="0"/>
                  </a:cubicBezTo>
                  <a:cubicBezTo>
                    <a:pt x="117985" y="0"/>
                    <a:pt x="152015" y="21876"/>
                    <a:pt x="152015" y="48862"/>
                  </a:cubicBezTo>
                  <a:close/>
                </a:path>
              </a:pathLst>
            </a:custGeom>
            <a:solidFill>
              <a:srgbClr val="FADD3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59" name="자유형: 도형 2458">
              <a:extLst>
                <a:ext uri="{FF2B5EF4-FFF2-40B4-BE49-F238E27FC236}">
                  <a16:creationId xmlns:a16="http://schemas.microsoft.com/office/drawing/2014/main" id="{DB86B9F0-C7EC-4941-AD66-1F6F8DB4CD8B}"/>
                </a:ext>
              </a:extLst>
            </p:cNvPr>
            <p:cNvSpPr/>
            <p:nvPr/>
          </p:nvSpPr>
          <p:spPr>
            <a:xfrm rot="19380449">
              <a:off x="8024164" y="3691421"/>
              <a:ext cx="33119" cy="26495"/>
            </a:xfrm>
            <a:custGeom>
              <a:avLst/>
              <a:gdLst>
                <a:gd name="connsiteX0" fmla="*/ 54292 w 54291"/>
                <a:gd name="connsiteY0" fmla="*/ 21717 h 43433"/>
                <a:gd name="connsiteX1" fmla="*/ 27146 w 54291"/>
                <a:gd name="connsiteY1" fmla="*/ 43433 h 43433"/>
                <a:gd name="connsiteX2" fmla="*/ 0 w 54291"/>
                <a:gd name="connsiteY2" fmla="*/ 21717 h 43433"/>
                <a:gd name="connsiteX3" fmla="*/ 27146 w 54291"/>
                <a:gd name="connsiteY3" fmla="*/ 0 h 43433"/>
                <a:gd name="connsiteX4" fmla="*/ 54292 w 54291"/>
                <a:gd name="connsiteY4" fmla="*/ 21717 h 43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291" h="43433">
                  <a:moveTo>
                    <a:pt x="54292" y="21717"/>
                  </a:moveTo>
                  <a:cubicBezTo>
                    <a:pt x="54292" y="33710"/>
                    <a:pt x="42138" y="43433"/>
                    <a:pt x="27146" y="43433"/>
                  </a:cubicBezTo>
                  <a:cubicBezTo>
                    <a:pt x="12154" y="43433"/>
                    <a:pt x="0" y="33710"/>
                    <a:pt x="0" y="21717"/>
                  </a:cubicBezTo>
                  <a:cubicBezTo>
                    <a:pt x="0" y="9723"/>
                    <a:pt x="12154" y="0"/>
                    <a:pt x="27146" y="0"/>
                  </a:cubicBezTo>
                  <a:cubicBezTo>
                    <a:pt x="42138" y="0"/>
                    <a:pt x="54292" y="9723"/>
                    <a:pt x="54292" y="21717"/>
                  </a:cubicBezTo>
                  <a:close/>
                </a:path>
              </a:pathLst>
            </a:custGeom>
            <a:solidFill>
              <a:srgbClr val="FADD3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60" name="자유형: 도형 2459">
              <a:extLst>
                <a:ext uri="{FF2B5EF4-FFF2-40B4-BE49-F238E27FC236}">
                  <a16:creationId xmlns:a16="http://schemas.microsoft.com/office/drawing/2014/main" id="{2406B590-56CE-48FF-8E5C-3D8A72FDFE65}"/>
                </a:ext>
              </a:extLst>
            </p:cNvPr>
            <p:cNvSpPr/>
            <p:nvPr/>
          </p:nvSpPr>
          <p:spPr>
            <a:xfrm>
              <a:off x="7999420" y="3890083"/>
              <a:ext cx="354138" cy="150606"/>
            </a:xfrm>
            <a:custGeom>
              <a:avLst/>
              <a:gdLst>
                <a:gd name="connsiteX0" fmla="*/ 568738 w 580536"/>
                <a:gd name="connsiteY0" fmla="*/ 176308 h 246888"/>
                <a:gd name="connsiteX1" fmla="*/ 571690 w 580536"/>
                <a:gd name="connsiteY1" fmla="*/ 190881 h 246888"/>
                <a:gd name="connsiteX2" fmla="*/ 94012 w 580536"/>
                <a:gd name="connsiteY2" fmla="*/ 146780 h 246888"/>
                <a:gd name="connsiteX3" fmla="*/ 0 w 580536"/>
                <a:gd name="connsiteY3" fmla="*/ 0 h 246888"/>
                <a:gd name="connsiteX4" fmla="*/ 167926 w 580536"/>
                <a:gd name="connsiteY4" fmla="*/ 138303 h 246888"/>
                <a:gd name="connsiteX5" fmla="*/ 568738 w 580536"/>
                <a:gd name="connsiteY5" fmla="*/ 176308 h 246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0536" h="246888">
                  <a:moveTo>
                    <a:pt x="568738" y="176308"/>
                  </a:moveTo>
                  <a:cubicBezTo>
                    <a:pt x="580835" y="178880"/>
                    <a:pt x="586454" y="181261"/>
                    <a:pt x="571690" y="190881"/>
                  </a:cubicBezTo>
                  <a:cubicBezTo>
                    <a:pt x="434816" y="280511"/>
                    <a:pt x="212027" y="260223"/>
                    <a:pt x="94012" y="146780"/>
                  </a:cubicBezTo>
                  <a:cubicBezTo>
                    <a:pt x="36862" y="91821"/>
                    <a:pt x="13621" y="56102"/>
                    <a:pt x="0" y="0"/>
                  </a:cubicBezTo>
                  <a:cubicBezTo>
                    <a:pt x="50578" y="55531"/>
                    <a:pt x="101251" y="106871"/>
                    <a:pt x="167926" y="138303"/>
                  </a:cubicBezTo>
                  <a:cubicBezTo>
                    <a:pt x="295656" y="212884"/>
                    <a:pt x="431197" y="205835"/>
                    <a:pt x="568738" y="176308"/>
                  </a:cubicBezTo>
                  <a:close/>
                </a:path>
              </a:pathLst>
            </a:custGeom>
            <a:solidFill>
              <a:srgbClr val="7F2E0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61" name="자유형: 도형 2460">
              <a:extLst>
                <a:ext uri="{FF2B5EF4-FFF2-40B4-BE49-F238E27FC236}">
                  <a16:creationId xmlns:a16="http://schemas.microsoft.com/office/drawing/2014/main" id="{D8251075-739A-43A7-8D5B-1CD68E7ED229}"/>
                </a:ext>
              </a:extLst>
            </p:cNvPr>
            <p:cNvSpPr/>
            <p:nvPr/>
          </p:nvSpPr>
          <p:spPr>
            <a:xfrm>
              <a:off x="7998408" y="3743949"/>
              <a:ext cx="136669" cy="92874"/>
            </a:xfrm>
            <a:custGeom>
              <a:avLst/>
              <a:gdLst>
                <a:gd name="connsiteX0" fmla="*/ 109766 w 224040"/>
                <a:gd name="connsiteY0" fmla="*/ 1 h 152247"/>
                <a:gd name="connsiteX1" fmla="*/ 222256 w 224040"/>
                <a:gd name="connsiteY1" fmla="*/ 134970 h 152247"/>
                <a:gd name="connsiteX2" fmla="*/ 202254 w 224040"/>
                <a:gd name="connsiteY2" fmla="*/ 152210 h 152247"/>
                <a:gd name="connsiteX3" fmla="*/ 179775 w 224040"/>
                <a:gd name="connsiteY3" fmla="*/ 139351 h 152247"/>
                <a:gd name="connsiteX4" fmla="*/ 163677 w 224040"/>
                <a:gd name="connsiteY4" fmla="*/ 95156 h 152247"/>
                <a:gd name="connsiteX5" fmla="*/ 64141 w 224040"/>
                <a:gd name="connsiteY5" fmla="*/ 71152 h 152247"/>
                <a:gd name="connsiteX6" fmla="*/ 39090 w 224040"/>
                <a:gd name="connsiteY6" fmla="*/ 98966 h 152247"/>
                <a:gd name="connsiteX7" fmla="*/ 8420 w 224040"/>
                <a:gd name="connsiteY7" fmla="*/ 97727 h 152247"/>
                <a:gd name="connsiteX8" fmla="*/ 895 w 224040"/>
                <a:gd name="connsiteY8" fmla="*/ 77725 h 152247"/>
                <a:gd name="connsiteX9" fmla="*/ 109766 w 224040"/>
                <a:gd name="connsiteY9" fmla="*/ 1 h 152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4040" h="152247">
                  <a:moveTo>
                    <a:pt x="109766" y="1"/>
                  </a:moveTo>
                  <a:cubicBezTo>
                    <a:pt x="168916" y="286"/>
                    <a:pt x="235877" y="80392"/>
                    <a:pt x="222256" y="134970"/>
                  </a:cubicBezTo>
                  <a:cubicBezTo>
                    <a:pt x="219875" y="144590"/>
                    <a:pt x="213303" y="151734"/>
                    <a:pt x="202254" y="152210"/>
                  </a:cubicBezTo>
                  <a:cubicBezTo>
                    <a:pt x="192252" y="152591"/>
                    <a:pt x="183585" y="150210"/>
                    <a:pt x="179775" y="139351"/>
                  </a:cubicBezTo>
                  <a:cubicBezTo>
                    <a:pt x="174440" y="124588"/>
                    <a:pt x="168916" y="109919"/>
                    <a:pt x="163677" y="95156"/>
                  </a:cubicBezTo>
                  <a:cubicBezTo>
                    <a:pt x="145199" y="43435"/>
                    <a:pt x="103575" y="33243"/>
                    <a:pt x="64141" y="71152"/>
                  </a:cubicBezTo>
                  <a:cubicBezTo>
                    <a:pt x="55187" y="79820"/>
                    <a:pt x="48711" y="91345"/>
                    <a:pt x="39090" y="98966"/>
                  </a:cubicBezTo>
                  <a:cubicBezTo>
                    <a:pt x="29946" y="106109"/>
                    <a:pt x="18040" y="105442"/>
                    <a:pt x="8420" y="97727"/>
                  </a:cubicBezTo>
                  <a:cubicBezTo>
                    <a:pt x="2419" y="92869"/>
                    <a:pt x="-1963" y="87440"/>
                    <a:pt x="895" y="77725"/>
                  </a:cubicBezTo>
                  <a:cubicBezTo>
                    <a:pt x="10515" y="43720"/>
                    <a:pt x="71094" y="-190"/>
                    <a:pt x="109766" y="1"/>
                  </a:cubicBezTo>
                  <a:close/>
                </a:path>
              </a:pathLst>
            </a:custGeom>
            <a:solidFill>
              <a:srgbClr val="7A310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62" name="자유형: 도형 2461">
              <a:extLst>
                <a:ext uri="{FF2B5EF4-FFF2-40B4-BE49-F238E27FC236}">
                  <a16:creationId xmlns:a16="http://schemas.microsoft.com/office/drawing/2014/main" id="{511B1846-40A9-46BB-8242-0C27909618AC}"/>
                </a:ext>
              </a:extLst>
            </p:cNvPr>
            <p:cNvSpPr/>
            <p:nvPr/>
          </p:nvSpPr>
          <p:spPr>
            <a:xfrm>
              <a:off x="8255761" y="3822955"/>
              <a:ext cx="131120" cy="89107"/>
            </a:xfrm>
            <a:custGeom>
              <a:avLst/>
              <a:gdLst>
                <a:gd name="connsiteX0" fmla="*/ 214908 w 214944"/>
                <a:gd name="connsiteY0" fmla="*/ 109851 h 146073"/>
                <a:gd name="connsiteX1" fmla="*/ 197287 w 214944"/>
                <a:gd name="connsiteY1" fmla="*/ 145855 h 146073"/>
                <a:gd name="connsiteX2" fmla="*/ 168903 w 214944"/>
                <a:gd name="connsiteY2" fmla="*/ 111280 h 146073"/>
                <a:gd name="connsiteX3" fmla="*/ 132041 w 214944"/>
                <a:gd name="connsiteY3" fmla="*/ 46414 h 146073"/>
                <a:gd name="connsiteX4" fmla="*/ 64889 w 214944"/>
                <a:gd name="connsiteY4" fmla="*/ 68894 h 146073"/>
                <a:gd name="connsiteX5" fmla="*/ 30599 w 214944"/>
                <a:gd name="connsiteY5" fmla="*/ 94135 h 146073"/>
                <a:gd name="connsiteX6" fmla="*/ 5168 w 214944"/>
                <a:gd name="connsiteY6" fmla="*/ 89277 h 146073"/>
                <a:gd name="connsiteX7" fmla="*/ 4120 w 214944"/>
                <a:gd name="connsiteY7" fmla="*/ 63178 h 146073"/>
                <a:gd name="connsiteX8" fmla="*/ 138899 w 214944"/>
                <a:gd name="connsiteY8" fmla="*/ 1837 h 146073"/>
                <a:gd name="connsiteX9" fmla="*/ 214908 w 214944"/>
                <a:gd name="connsiteY9" fmla="*/ 109851 h 146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944" h="146073">
                  <a:moveTo>
                    <a:pt x="214908" y="109851"/>
                  </a:moveTo>
                  <a:cubicBezTo>
                    <a:pt x="213099" y="123091"/>
                    <a:pt x="221575" y="143379"/>
                    <a:pt x="197287" y="145855"/>
                  </a:cubicBezTo>
                  <a:cubicBezTo>
                    <a:pt x="172522" y="148332"/>
                    <a:pt x="168998" y="129282"/>
                    <a:pt x="168903" y="111280"/>
                  </a:cubicBezTo>
                  <a:cubicBezTo>
                    <a:pt x="168807" y="82133"/>
                    <a:pt x="162140" y="58226"/>
                    <a:pt x="132041" y="46414"/>
                  </a:cubicBezTo>
                  <a:cubicBezTo>
                    <a:pt x="103084" y="35080"/>
                    <a:pt x="84320" y="52034"/>
                    <a:pt x="64889" y="68894"/>
                  </a:cubicBezTo>
                  <a:cubicBezTo>
                    <a:pt x="54221" y="78133"/>
                    <a:pt x="42696" y="86801"/>
                    <a:pt x="30599" y="94135"/>
                  </a:cubicBezTo>
                  <a:cubicBezTo>
                    <a:pt x="21932" y="99373"/>
                    <a:pt x="12502" y="97849"/>
                    <a:pt x="5168" y="89277"/>
                  </a:cubicBezTo>
                  <a:cubicBezTo>
                    <a:pt x="-2167" y="80704"/>
                    <a:pt x="-928" y="72513"/>
                    <a:pt x="4120" y="63178"/>
                  </a:cubicBezTo>
                  <a:cubicBezTo>
                    <a:pt x="25265" y="24126"/>
                    <a:pt x="95941" y="-8164"/>
                    <a:pt x="138899" y="1837"/>
                  </a:cubicBezTo>
                  <a:cubicBezTo>
                    <a:pt x="185476" y="12791"/>
                    <a:pt x="214146" y="53082"/>
                    <a:pt x="214908" y="109851"/>
                  </a:cubicBezTo>
                  <a:close/>
                </a:path>
              </a:pathLst>
            </a:custGeom>
            <a:solidFill>
              <a:srgbClr val="792F0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463" name="그룹 2462">
            <a:extLst>
              <a:ext uri="{FF2B5EF4-FFF2-40B4-BE49-F238E27FC236}">
                <a16:creationId xmlns:a16="http://schemas.microsoft.com/office/drawing/2014/main" id="{0F5D8397-BE47-4C8A-9EA8-11254B0814D5}"/>
              </a:ext>
            </a:extLst>
          </p:cNvPr>
          <p:cNvGrpSpPr/>
          <p:nvPr/>
        </p:nvGrpSpPr>
        <p:grpSpPr>
          <a:xfrm>
            <a:off x="4648549" y="4311932"/>
            <a:ext cx="546181" cy="546181"/>
            <a:chOff x="7245516" y="3816813"/>
            <a:chExt cx="546181" cy="546181"/>
          </a:xfrm>
        </p:grpSpPr>
        <p:sp>
          <p:nvSpPr>
            <p:cNvPr id="2464" name="자유형: 도형 2463">
              <a:extLst>
                <a:ext uri="{FF2B5EF4-FFF2-40B4-BE49-F238E27FC236}">
                  <a16:creationId xmlns:a16="http://schemas.microsoft.com/office/drawing/2014/main" id="{99B7B2C2-E394-4A10-94AF-6DBBA9C12FA5}"/>
                </a:ext>
              </a:extLst>
            </p:cNvPr>
            <p:cNvSpPr/>
            <p:nvPr/>
          </p:nvSpPr>
          <p:spPr>
            <a:xfrm>
              <a:off x="7245516" y="3816813"/>
              <a:ext cx="546181" cy="546181"/>
            </a:xfrm>
            <a:custGeom>
              <a:avLst/>
              <a:gdLst>
                <a:gd name="connsiteX0" fmla="*/ 895350 w 895350"/>
                <a:gd name="connsiteY0" fmla="*/ 447675 h 895350"/>
                <a:gd name="connsiteX1" fmla="*/ 447675 w 895350"/>
                <a:gd name="connsiteY1" fmla="*/ 895350 h 895350"/>
                <a:gd name="connsiteX2" fmla="*/ 0 w 895350"/>
                <a:gd name="connsiteY2" fmla="*/ 447675 h 895350"/>
                <a:gd name="connsiteX3" fmla="*/ 447675 w 895350"/>
                <a:gd name="connsiteY3" fmla="*/ 0 h 895350"/>
                <a:gd name="connsiteX4" fmla="*/ 895350 w 895350"/>
                <a:gd name="connsiteY4" fmla="*/ 447675 h 89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895350">
                  <a:moveTo>
                    <a:pt x="895350" y="447675"/>
                  </a:moveTo>
                  <a:cubicBezTo>
                    <a:pt x="895350" y="694919"/>
                    <a:pt x="694919" y="895350"/>
                    <a:pt x="447675" y="895350"/>
                  </a:cubicBezTo>
                  <a:cubicBezTo>
                    <a:pt x="200431" y="895350"/>
                    <a:pt x="0" y="694919"/>
                    <a:pt x="0" y="447675"/>
                  </a:cubicBezTo>
                  <a:cubicBezTo>
                    <a:pt x="0" y="200431"/>
                    <a:pt x="200431" y="0"/>
                    <a:pt x="447675" y="0"/>
                  </a:cubicBezTo>
                  <a:cubicBezTo>
                    <a:pt x="694919" y="0"/>
                    <a:pt x="895350" y="200431"/>
                    <a:pt x="895350" y="447675"/>
                  </a:cubicBezTo>
                  <a:close/>
                </a:path>
              </a:pathLst>
            </a:custGeom>
            <a:solidFill>
              <a:srgbClr val="E5B6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65" name="자유형: 도형 2464">
              <a:extLst>
                <a:ext uri="{FF2B5EF4-FFF2-40B4-BE49-F238E27FC236}">
                  <a16:creationId xmlns:a16="http://schemas.microsoft.com/office/drawing/2014/main" id="{E525AB24-5457-433D-8137-21432100B549}"/>
                </a:ext>
              </a:extLst>
            </p:cNvPr>
            <p:cNvSpPr/>
            <p:nvPr/>
          </p:nvSpPr>
          <p:spPr>
            <a:xfrm>
              <a:off x="7403734" y="4115934"/>
              <a:ext cx="274812" cy="124339"/>
            </a:xfrm>
            <a:custGeom>
              <a:avLst/>
              <a:gdLst>
                <a:gd name="connsiteX0" fmla="*/ 343471 w 450498"/>
                <a:gd name="connsiteY0" fmla="*/ 134017 h 203828"/>
                <a:gd name="connsiteX1" fmla="*/ 160782 w 450498"/>
                <a:gd name="connsiteY1" fmla="*/ 191833 h 203828"/>
                <a:gd name="connsiteX2" fmla="*/ 0 w 450498"/>
                <a:gd name="connsiteY2" fmla="*/ 135922 h 203828"/>
                <a:gd name="connsiteX3" fmla="*/ 445770 w 450498"/>
                <a:gd name="connsiteY3" fmla="*/ 0 h 203828"/>
                <a:gd name="connsiteX4" fmla="*/ 343471 w 450498"/>
                <a:gd name="connsiteY4" fmla="*/ 134017 h 203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498" h="203828">
                  <a:moveTo>
                    <a:pt x="343471" y="134017"/>
                  </a:moveTo>
                  <a:cubicBezTo>
                    <a:pt x="285179" y="161734"/>
                    <a:pt x="237554" y="171259"/>
                    <a:pt x="160782" y="191833"/>
                  </a:cubicBezTo>
                  <a:cubicBezTo>
                    <a:pt x="94679" y="218980"/>
                    <a:pt x="28004" y="199930"/>
                    <a:pt x="0" y="135922"/>
                  </a:cubicBezTo>
                  <a:cubicBezTo>
                    <a:pt x="94679" y="133159"/>
                    <a:pt x="370904" y="47434"/>
                    <a:pt x="445770" y="0"/>
                  </a:cubicBezTo>
                  <a:cubicBezTo>
                    <a:pt x="466154" y="85534"/>
                    <a:pt x="418529" y="104584"/>
                    <a:pt x="343471" y="134017"/>
                  </a:cubicBezTo>
                  <a:close/>
                </a:path>
              </a:pathLst>
            </a:custGeom>
            <a:solidFill>
              <a:srgbClr val="E7E4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66" name="자유형: 도형 2465">
              <a:extLst>
                <a:ext uri="{FF2B5EF4-FFF2-40B4-BE49-F238E27FC236}">
                  <a16:creationId xmlns:a16="http://schemas.microsoft.com/office/drawing/2014/main" id="{9BF33107-8540-49FF-BFFD-7AE480D02AF0}"/>
                </a:ext>
              </a:extLst>
            </p:cNvPr>
            <p:cNvSpPr/>
            <p:nvPr/>
          </p:nvSpPr>
          <p:spPr>
            <a:xfrm>
              <a:off x="7302484" y="3988266"/>
              <a:ext cx="142785" cy="122970"/>
            </a:xfrm>
            <a:custGeom>
              <a:avLst/>
              <a:gdLst>
                <a:gd name="connsiteX0" fmla="*/ 3862 w 234067"/>
                <a:gd name="connsiteY0" fmla="*/ 77555 h 201584"/>
                <a:gd name="connsiteX1" fmla="*/ 98922 w 234067"/>
                <a:gd name="connsiteY1" fmla="*/ 45170 h 201584"/>
                <a:gd name="connsiteX2" fmla="*/ 119401 w 234067"/>
                <a:gd name="connsiteY2" fmla="*/ 37550 h 201584"/>
                <a:gd name="connsiteX3" fmla="*/ 206078 w 234067"/>
                <a:gd name="connsiteY3" fmla="*/ 11546 h 201584"/>
                <a:gd name="connsiteX4" fmla="*/ 223318 w 234067"/>
                <a:gd name="connsiteY4" fmla="*/ 108892 h 201584"/>
                <a:gd name="connsiteX5" fmla="*/ 193601 w 234067"/>
                <a:gd name="connsiteY5" fmla="*/ 171281 h 201584"/>
                <a:gd name="connsiteX6" fmla="*/ 85873 w 234067"/>
                <a:gd name="connsiteY6" fmla="*/ 185663 h 201584"/>
                <a:gd name="connsiteX7" fmla="*/ 3862 w 234067"/>
                <a:gd name="connsiteY7" fmla="*/ 77555 h 201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4067" h="201584">
                  <a:moveTo>
                    <a:pt x="3862" y="77555"/>
                  </a:moveTo>
                  <a:cubicBezTo>
                    <a:pt x="26246" y="39360"/>
                    <a:pt x="57584" y="25834"/>
                    <a:pt x="98922" y="45170"/>
                  </a:cubicBezTo>
                  <a:cubicBezTo>
                    <a:pt x="110733" y="50694"/>
                    <a:pt x="113400" y="47646"/>
                    <a:pt x="119401" y="37550"/>
                  </a:cubicBezTo>
                  <a:cubicBezTo>
                    <a:pt x="139879" y="2879"/>
                    <a:pt x="170169" y="-12266"/>
                    <a:pt x="206078" y="11546"/>
                  </a:cubicBezTo>
                  <a:cubicBezTo>
                    <a:pt x="242940" y="36026"/>
                    <a:pt x="237416" y="73364"/>
                    <a:pt x="223318" y="108892"/>
                  </a:cubicBezTo>
                  <a:cubicBezTo>
                    <a:pt x="214841" y="130323"/>
                    <a:pt x="203602" y="150516"/>
                    <a:pt x="193601" y="171281"/>
                  </a:cubicBezTo>
                  <a:cubicBezTo>
                    <a:pt x="162835" y="213953"/>
                    <a:pt x="123020" y="204523"/>
                    <a:pt x="85873" y="185663"/>
                  </a:cubicBezTo>
                  <a:cubicBezTo>
                    <a:pt x="42439" y="163375"/>
                    <a:pt x="-15568" y="123370"/>
                    <a:pt x="3862" y="7755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67" name="자유형: 도형 2466">
              <a:extLst>
                <a:ext uri="{FF2B5EF4-FFF2-40B4-BE49-F238E27FC236}">
                  <a16:creationId xmlns:a16="http://schemas.microsoft.com/office/drawing/2014/main" id="{0C44432A-3397-4ABF-A0D3-E8F8839F2903}"/>
                </a:ext>
              </a:extLst>
            </p:cNvPr>
            <p:cNvSpPr/>
            <p:nvPr/>
          </p:nvSpPr>
          <p:spPr>
            <a:xfrm>
              <a:off x="7374312" y="4108287"/>
              <a:ext cx="337026" cy="181985"/>
            </a:xfrm>
            <a:custGeom>
              <a:avLst/>
              <a:gdLst>
                <a:gd name="connsiteX0" fmla="*/ 552485 w 552485"/>
                <a:gd name="connsiteY0" fmla="*/ 32252 h 298327"/>
                <a:gd name="connsiteX1" fmla="*/ 494002 w 552485"/>
                <a:gd name="connsiteY1" fmla="*/ 12535 h 298327"/>
                <a:gd name="connsiteX2" fmla="*/ 428660 w 552485"/>
                <a:gd name="connsiteY2" fmla="*/ 136170 h 298327"/>
                <a:gd name="connsiteX3" fmla="*/ 209014 w 552485"/>
                <a:gd name="connsiteY3" fmla="*/ 204273 h 298327"/>
                <a:gd name="connsiteX4" fmla="*/ 48232 w 552485"/>
                <a:gd name="connsiteY4" fmla="*/ 148362 h 298327"/>
                <a:gd name="connsiteX5" fmla="*/ 21657 w 552485"/>
                <a:gd name="connsiteY5" fmla="*/ 208750 h 298327"/>
                <a:gd name="connsiteX6" fmla="*/ 228730 w 552485"/>
                <a:gd name="connsiteY6" fmla="*/ 296856 h 298327"/>
                <a:gd name="connsiteX7" fmla="*/ 437995 w 552485"/>
                <a:gd name="connsiteY7" fmla="*/ 233325 h 298327"/>
                <a:gd name="connsiteX8" fmla="*/ 552485 w 552485"/>
                <a:gd name="connsiteY8" fmla="*/ 32252 h 298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85" h="298327">
                  <a:moveTo>
                    <a:pt x="552485" y="32252"/>
                  </a:moveTo>
                  <a:cubicBezTo>
                    <a:pt x="552485" y="-6610"/>
                    <a:pt x="552485" y="-6610"/>
                    <a:pt x="494002" y="12535"/>
                  </a:cubicBezTo>
                  <a:cubicBezTo>
                    <a:pt x="497621" y="82735"/>
                    <a:pt x="478857" y="115501"/>
                    <a:pt x="428660" y="136170"/>
                  </a:cubicBezTo>
                  <a:cubicBezTo>
                    <a:pt x="414373" y="142075"/>
                    <a:pt x="266735" y="183795"/>
                    <a:pt x="209014" y="204273"/>
                  </a:cubicBezTo>
                  <a:cubicBezTo>
                    <a:pt x="133385" y="231420"/>
                    <a:pt x="85760" y="213132"/>
                    <a:pt x="48232" y="148362"/>
                  </a:cubicBezTo>
                  <a:cubicBezTo>
                    <a:pt x="-9013" y="156363"/>
                    <a:pt x="-11871" y="161411"/>
                    <a:pt x="21657" y="208750"/>
                  </a:cubicBezTo>
                  <a:cubicBezTo>
                    <a:pt x="72235" y="280188"/>
                    <a:pt x="143768" y="304953"/>
                    <a:pt x="228730" y="296856"/>
                  </a:cubicBezTo>
                  <a:cubicBezTo>
                    <a:pt x="276260" y="298000"/>
                    <a:pt x="409610" y="250375"/>
                    <a:pt x="437995" y="233325"/>
                  </a:cubicBezTo>
                  <a:cubicBezTo>
                    <a:pt x="525911" y="186652"/>
                    <a:pt x="552580" y="121692"/>
                    <a:pt x="552485" y="32252"/>
                  </a:cubicBezTo>
                  <a:close/>
                </a:path>
              </a:pathLst>
            </a:custGeom>
            <a:solidFill>
              <a:srgbClr val="832D0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68" name="자유형: 도형 2467">
              <a:extLst>
                <a:ext uri="{FF2B5EF4-FFF2-40B4-BE49-F238E27FC236}">
                  <a16:creationId xmlns:a16="http://schemas.microsoft.com/office/drawing/2014/main" id="{FDE9BE2B-394F-4C49-819B-57F04076F342}"/>
                </a:ext>
              </a:extLst>
            </p:cNvPr>
            <p:cNvSpPr/>
            <p:nvPr/>
          </p:nvSpPr>
          <p:spPr>
            <a:xfrm>
              <a:off x="7486648" y="4192980"/>
              <a:ext cx="155493" cy="154486"/>
            </a:xfrm>
            <a:custGeom>
              <a:avLst/>
              <a:gdLst>
                <a:gd name="connsiteX0" fmla="*/ 160211 w 254898"/>
                <a:gd name="connsiteY0" fmla="*/ 252222 h 253247"/>
                <a:gd name="connsiteX1" fmla="*/ 44482 w 254898"/>
                <a:gd name="connsiteY1" fmla="*/ 158115 h 253247"/>
                <a:gd name="connsiteX2" fmla="*/ 0 w 254898"/>
                <a:gd name="connsiteY2" fmla="*/ 73819 h 253247"/>
                <a:gd name="connsiteX3" fmla="*/ 233077 w 254898"/>
                <a:gd name="connsiteY3" fmla="*/ 0 h 253247"/>
                <a:gd name="connsiteX4" fmla="*/ 253841 w 254898"/>
                <a:gd name="connsiteY4" fmla="*/ 94583 h 253247"/>
                <a:gd name="connsiteX5" fmla="*/ 225552 w 254898"/>
                <a:gd name="connsiteY5" fmla="*/ 235458 h 253247"/>
                <a:gd name="connsiteX6" fmla="*/ 160211 w 254898"/>
                <a:gd name="connsiteY6" fmla="*/ 252222 h 253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4898" h="253247">
                  <a:moveTo>
                    <a:pt x="160211" y="252222"/>
                  </a:moveTo>
                  <a:cubicBezTo>
                    <a:pt x="107061" y="238792"/>
                    <a:pt x="77248" y="196691"/>
                    <a:pt x="44482" y="158115"/>
                  </a:cubicBezTo>
                  <a:cubicBezTo>
                    <a:pt x="25337" y="130683"/>
                    <a:pt x="15812" y="121158"/>
                    <a:pt x="0" y="73819"/>
                  </a:cubicBezTo>
                  <a:cubicBezTo>
                    <a:pt x="72962" y="54483"/>
                    <a:pt x="168212" y="25908"/>
                    <a:pt x="233077" y="0"/>
                  </a:cubicBezTo>
                  <a:cubicBezTo>
                    <a:pt x="244412" y="35528"/>
                    <a:pt x="244412" y="54578"/>
                    <a:pt x="253841" y="94583"/>
                  </a:cubicBezTo>
                  <a:cubicBezTo>
                    <a:pt x="254984" y="145256"/>
                    <a:pt x="260795" y="194596"/>
                    <a:pt x="225552" y="235458"/>
                  </a:cubicBezTo>
                  <a:cubicBezTo>
                    <a:pt x="215932" y="254508"/>
                    <a:pt x="177832" y="254508"/>
                    <a:pt x="160211" y="252222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69" name="자유형: 도형 2468">
              <a:extLst>
                <a:ext uri="{FF2B5EF4-FFF2-40B4-BE49-F238E27FC236}">
                  <a16:creationId xmlns:a16="http://schemas.microsoft.com/office/drawing/2014/main" id="{A9270236-008B-4A97-AF52-2434EF3FEF7E}"/>
                </a:ext>
              </a:extLst>
            </p:cNvPr>
            <p:cNvSpPr/>
            <p:nvPr/>
          </p:nvSpPr>
          <p:spPr>
            <a:xfrm>
              <a:off x="7515145" y="3920981"/>
              <a:ext cx="142785" cy="122970"/>
            </a:xfrm>
            <a:custGeom>
              <a:avLst/>
              <a:gdLst>
                <a:gd name="connsiteX0" fmla="*/ 3862 w 234067"/>
                <a:gd name="connsiteY0" fmla="*/ 77555 h 201584"/>
                <a:gd name="connsiteX1" fmla="*/ 98922 w 234067"/>
                <a:gd name="connsiteY1" fmla="*/ 45170 h 201584"/>
                <a:gd name="connsiteX2" fmla="*/ 119401 w 234067"/>
                <a:gd name="connsiteY2" fmla="*/ 37549 h 201584"/>
                <a:gd name="connsiteX3" fmla="*/ 206078 w 234067"/>
                <a:gd name="connsiteY3" fmla="*/ 11546 h 201584"/>
                <a:gd name="connsiteX4" fmla="*/ 223319 w 234067"/>
                <a:gd name="connsiteY4" fmla="*/ 108892 h 201584"/>
                <a:gd name="connsiteX5" fmla="*/ 193601 w 234067"/>
                <a:gd name="connsiteY5" fmla="*/ 171281 h 201584"/>
                <a:gd name="connsiteX6" fmla="*/ 85873 w 234067"/>
                <a:gd name="connsiteY6" fmla="*/ 185663 h 201584"/>
                <a:gd name="connsiteX7" fmla="*/ 3862 w 234067"/>
                <a:gd name="connsiteY7" fmla="*/ 77555 h 201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4067" h="201584">
                  <a:moveTo>
                    <a:pt x="3862" y="77555"/>
                  </a:moveTo>
                  <a:cubicBezTo>
                    <a:pt x="26246" y="39359"/>
                    <a:pt x="57584" y="25834"/>
                    <a:pt x="98922" y="45170"/>
                  </a:cubicBezTo>
                  <a:cubicBezTo>
                    <a:pt x="110733" y="50694"/>
                    <a:pt x="113400" y="47646"/>
                    <a:pt x="119401" y="37549"/>
                  </a:cubicBezTo>
                  <a:cubicBezTo>
                    <a:pt x="139879" y="2879"/>
                    <a:pt x="170169" y="-12266"/>
                    <a:pt x="206078" y="11546"/>
                  </a:cubicBezTo>
                  <a:cubicBezTo>
                    <a:pt x="242940" y="36025"/>
                    <a:pt x="237415" y="73364"/>
                    <a:pt x="223319" y="108892"/>
                  </a:cubicBezTo>
                  <a:cubicBezTo>
                    <a:pt x="214841" y="130323"/>
                    <a:pt x="203602" y="150516"/>
                    <a:pt x="193601" y="171281"/>
                  </a:cubicBezTo>
                  <a:cubicBezTo>
                    <a:pt x="162835" y="213953"/>
                    <a:pt x="123020" y="204523"/>
                    <a:pt x="85873" y="185663"/>
                  </a:cubicBezTo>
                  <a:cubicBezTo>
                    <a:pt x="42439" y="163470"/>
                    <a:pt x="-15569" y="123465"/>
                    <a:pt x="3862" y="7755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70" name="자유형: 도형 2469">
              <a:extLst>
                <a:ext uri="{FF2B5EF4-FFF2-40B4-BE49-F238E27FC236}">
                  <a16:creationId xmlns:a16="http://schemas.microsoft.com/office/drawing/2014/main" id="{21066BBA-EAC6-4153-89AD-8E87BF3C9CD7}"/>
                </a:ext>
              </a:extLst>
            </p:cNvPr>
            <p:cNvSpPr/>
            <p:nvPr/>
          </p:nvSpPr>
          <p:spPr>
            <a:xfrm rot="19285619">
              <a:off x="7334545" y="3875911"/>
              <a:ext cx="92733" cy="59614"/>
            </a:xfrm>
            <a:custGeom>
              <a:avLst/>
              <a:gdLst>
                <a:gd name="connsiteX0" fmla="*/ 152016 w 152016"/>
                <a:gd name="connsiteY0" fmla="*/ 48862 h 97724"/>
                <a:gd name="connsiteX1" fmla="*/ 76008 w 152016"/>
                <a:gd name="connsiteY1" fmla="*/ 97725 h 97724"/>
                <a:gd name="connsiteX2" fmla="*/ 0 w 152016"/>
                <a:gd name="connsiteY2" fmla="*/ 48862 h 97724"/>
                <a:gd name="connsiteX3" fmla="*/ 76008 w 152016"/>
                <a:gd name="connsiteY3" fmla="*/ 0 h 97724"/>
                <a:gd name="connsiteX4" fmla="*/ 152016 w 152016"/>
                <a:gd name="connsiteY4" fmla="*/ 48862 h 9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016" h="97724">
                  <a:moveTo>
                    <a:pt x="152016" y="48862"/>
                  </a:moveTo>
                  <a:cubicBezTo>
                    <a:pt x="152016" y="75848"/>
                    <a:pt x="117986" y="97725"/>
                    <a:pt x="76008" y="97725"/>
                  </a:cubicBezTo>
                  <a:cubicBezTo>
                    <a:pt x="34030" y="97725"/>
                    <a:pt x="0" y="75848"/>
                    <a:pt x="0" y="48862"/>
                  </a:cubicBezTo>
                  <a:cubicBezTo>
                    <a:pt x="0" y="21876"/>
                    <a:pt x="34030" y="0"/>
                    <a:pt x="76008" y="0"/>
                  </a:cubicBezTo>
                  <a:cubicBezTo>
                    <a:pt x="117986" y="0"/>
                    <a:pt x="152016" y="21876"/>
                    <a:pt x="152016" y="48862"/>
                  </a:cubicBezTo>
                  <a:close/>
                </a:path>
              </a:pathLst>
            </a:custGeom>
            <a:solidFill>
              <a:srgbClr val="FADD3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71" name="자유형: 도형 2470">
              <a:extLst>
                <a:ext uri="{FF2B5EF4-FFF2-40B4-BE49-F238E27FC236}">
                  <a16:creationId xmlns:a16="http://schemas.microsoft.com/office/drawing/2014/main" id="{C61D2296-B865-4EDD-8A87-CED5A11AD573}"/>
                </a:ext>
              </a:extLst>
            </p:cNvPr>
            <p:cNvSpPr/>
            <p:nvPr/>
          </p:nvSpPr>
          <p:spPr>
            <a:xfrm rot="18896597">
              <a:off x="7301270" y="3935342"/>
              <a:ext cx="33119" cy="26495"/>
            </a:xfrm>
            <a:custGeom>
              <a:avLst/>
              <a:gdLst>
                <a:gd name="connsiteX0" fmla="*/ 54292 w 54292"/>
                <a:gd name="connsiteY0" fmla="*/ 21717 h 43433"/>
                <a:gd name="connsiteX1" fmla="*/ 27146 w 54292"/>
                <a:gd name="connsiteY1" fmla="*/ 43434 h 43433"/>
                <a:gd name="connsiteX2" fmla="*/ 0 w 54292"/>
                <a:gd name="connsiteY2" fmla="*/ 21717 h 43433"/>
                <a:gd name="connsiteX3" fmla="*/ 27146 w 54292"/>
                <a:gd name="connsiteY3" fmla="*/ 0 h 43433"/>
                <a:gd name="connsiteX4" fmla="*/ 54292 w 54292"/>
                <a:gd name="connsiteY4" fmla="*/ 21717 h 43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292" h="43433">
                  <a:moveTo>
                    <a:pt x="54292" y="21717"/>
                  </a:moveTo>
                  <a:cubicBezTo>
                    <a:pt x="54292" y="33711"/>
                    <a:pt x="42138" y="43434"/>
                    <a:pt x="27146" y="43434"/>
                  </a:cubicBezTo>
                  <a:cubicBezTo>
                    <a:pt x="12154" y="43434"/>
                    <a:pt x="0" y="33711"/>
                    <a:pt x="0" y="21717"/>
                  </a:cubicBezTo>
                  <a:cubicBezTo>
                    <a:pt x="0" y="9723"/>
                    <a:pt x="12154" y="0"/>
                    <a:pt x="27146" y="0"/>
                  </a:cubicBezTo>
                  <a:cubicBezTo>
                    <a:pt x="42138" y="0"/>
                    <a:pt x="54292" y="9723"/>
                    <a:pt x="54292" y="21717"/>
                  </a:cubicBezTo>
                  <a:close/>
                </a:path>
              </a:pathLst>
            </a:custGeom>
            <a:solidFill>
              <a:srgbClr val="FADD3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472" name="그룹 2471">
            <a:extLst>
              <a:ext uri="{FF2B5EF4-FFF2-40B4-BE49-F238E27FC236}">
                <a16:creationId xmlns:a16="http://schemas.microsoft.com/office/drawing/2014/main" id="{8A6DB49B-197D-4EAF-8988-930F04258607}"/>
              </a:ext>
            </a:extLst>
          </p:cNvPr>
          <p:cNvGrpSpPr/>
          <p:nvPr/>
        </p:nvGrpSpPr>
        <p:grpSpPr>
          <a:xfrm rot="1816983">
            <a:off x="4726257" y="2147655"/>
            <a:ext cx="691615" cy="636346"/>
            <a:chOff x="7297810" y="1603038"/>
            <a:chExt cx="691615" cy="636346"/>
          </a:xfrm>
        </p:grpSpPr>
        <p:sp>
          <p:nvSpPr>
            <p:cNvPr id="2473" name="자유형: 도형 2472">
              <a:extLst>
                <a:ext uri="{FF2B5EF4-FFF2-40B4-BE49-F238E27FC236}">
                  <a16:creationId xmlns:a16="http://schemas.microsoft.com/office/drawing/2014/main" id="{AD832F62-A0E4-4150-937F-452D975E6150}"/>
                </a:ext>
              </a:extLst>
            </p:cNvPr>
            <p:cNvSpPr/>
            <p:nvPr/>
          </p:nvSpPr>
          <p:spPr>
            <a:xfrm>
              <a:off x="7297810" y="1637901"/>
              <a:ext cx="650710" cy="601483"/>
            </a:xfrm>
            <a:custGeom>
              <a:avLst/>
              <a:gdLst>
                <a:gd name="connsiteX0" fmla="*/ 781050 w 1066704"/>
                <a:gd name="connsiteY0" fmla="*/ 0 h 986006"/>
                <a:gd name="connsiteX1" fmla="*/ 285750 w 1066704"/>
                <a:gd name="connsiteY1" fmla="*/ 0 h 986006"/>
                <a:gd name="connsiteX2" fmla="*/ 0 w 1066704"/>
                <a:gd name="connsiteY2" fmla="*/ 285750 h 986006"/>
                <a:gd name="connsiteX3" fmla="*/ 0 w 1066704"/>
                <a:gd name="connsiteY3" fmla="*/ 514350 h 986006"/>
                <a:gd name="connsiteX4" fmla="*/ 285750 w 1066704"/>
                <a:gd name="connsiteY4" fmla="*/ 800100 h 986006"/>
                <a:gd name="connsiteX5" fmla="*/ 380905 w 1066704"/>
                <a:gd name="connsiteY5" fmla="*/ 800100 h 986006"/>
                <a:gd name="connsiteX6" fmla="*/ 494252 w 1066704"/>
                <a:gd name="connsiteY6" fmla="*/ 963740 h 986006"/>
                <a:gd name="connsiteX7" fmla="*/ 579787 w 1066704"/>
                <a:gd name="connsiteY7" fmla="*/ 962978 h 986006"/>
                <a:gd name="connsiteX8" fmla="*/ 688372 w 1066704"/>
                <a:gd name="connsiteY8" fmla="*/ 800100 h 986006"/>
                <a:gd name="connsiteX9" fmla="*/ 780955 w 1066704"/>
                <a:gd name="connsiteY9" fmla="*/ 800100 h 986006"/>
                <a:gd name="connsiteX10" fmla="*/ 1066705 w 1066704"/>
                <a:gd name="connsiteY10" fmla="*/ 514350 h 986006"/>
                <a:gd name="connsiteX11" fmla="*/ 1066705 w 1066704"/>
                <a:gd name="connsiteY11" fmla="*/ 285750 h 986006"/>
                <a:gd name="connsiteX12" fmla="*/ 781050 w 1066704"/>
                <a:gd name="connsiteY12" fmla="*/ 0 h 98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66704" h="986006">
                  <a:moveTo>
                    <a:pt x="781050" y="0"/>
                  </a:moveTo>
                  <a:lnTo>
                    <a:pt x="285750" y="0"/>
                  </a:lnTo>
                  <a:cubicBezTo>
                    <a:pt x="128588" y="0"/>
                    <a:pt x="0" y="128588"/>
                    <a:pt x="0" y="285750"/>
                  </a:cubicBezTo>
                  <a:lnTo>
                    <a:pt x="0" y="514350"/>
                  </a:lnTo>
                  <a:cubicBezTo>
                    <a:pt x="0" y="671513"/>
                    <a:pt x="128588" y="800100"/>
                    <a:pt x="285750" y="800100"/>
                  </a:cubicBezTo>
                  <a:lnTo>
                    <a:pt x="380905" y="800100"/>
                  </a:lnTo>
                  <a:lnTo>
                    <a:pt x="494252" y="963740"/>
                  </a:lnTo>
                  <a:cubicBezTo>
                    <a:pt x="515017" y="993743"/>
                    <a:pt x="559594" y="993362"/>
                    <a:pt x="579787" y="962978"/>
                  </a:cubicBezTo>
                  <a:lnTo>
                    <a:pt x="688372" y="800100"/>
                  </a:lnTo>
                  <a:lnTo>
                    <a:pt x="780955" y="800100"/>
                  </a:lnTo>
                  <a:cubicBezTo>
                    <a:pt x="938117" y="800100"/>
                    <a:pt x="1066705" y="671513"/>
                    <a:pt x="1066705" y="514350"/>
                  </a:cubicBezTo>
                  <a:lnTo>
                    <a:pt x="1066705" y="285750"/>
                  </a:lnTo>
                  <a:cubicBezTo>
                    <a:pt x="1066800" y="128588"/>
                    <a:pt x="938213" y="0"/>
                    <a:pt x="781050" y="0"/>
                  </a:cubicBezTo>
                  <a:close/>
                </a:path>
              </a:pathLst>
            </a:custGeom>
            <a:solidFill>
              <a:srgbClr val="ACACA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74" name="자유형: 도형 2473">
              <a:extLst>
                <a:ext uri="{FF2B5EF4-FFF2-40B4-BE49-F238E27FC236}">
                  <a16:creationId xmlns:a16="http://schemas.microsoft.com/office/drawing/2014/main" id="{AAF97503-7170-4837-9D8C-C46A5AA1B8F1}"/>
                </a:ext>
              </a:extLst>
            </p:cNvPr>
            <p:cNvSpPr/>
            <p:nvPr/>
          </p:nvSpPr>
          <p:spPr>
            <a:xfrm>
              <a:off x="7338715" y="1603038"/>
              <a:ext cx="650710" cy="601483"/>
            </a:xfrm>
            <a:custGeom>
              <a:avLst/>
              <a:gdLst>
                <a:gd name="connsiteX0" fmla="*/ 781050 w 1066704"/>
                <a:gd name="connsiteY0" fmla="*/ 0 h 986006"/>
                <a:gd name="connsiteX1" fmla="*/ 285750 w 1066704"/>
                <a:gd name="connsiteY1" fmla="*/ 0 h 986006"/>
                <a:gd name="connsiteX2" fmla="*/ 0 w 1066704"/>
                <a:gd name="connsiteY2" fmla="*/ 285750 h 986006"/>
                <a:gd name="connsiteX3" fmla="*/ 0 w 1066704"/>
                <a:gd name="connsiteY3" fmla="*/ 514350 h 986006"/>
                <a:gd name="connsiteX4" fmla="*/ 285750 w 1066704"/>
                <a:gd name="connsiteY4" fmla="*/ 800100 h 986006"/>
                <a:gd name="connsiteX5" fmla="*/ 380905 w 1066704"/>
                <a:gd name="connsiteY5" fmla="*/ 800100 h 986006"/>
                <a:gd name="connsiteX6" fmla="*/ 494252 w 1066704"/>
                <a:gd name="connsiteY6" fmla="*/ 963740 h 986006"/>
                <a:gd name="connsiteX7" fmla="*/ 579787 w 1066704"/>
                <a:gd name="connsiteY7" fmla="*/ 962978 h 986006"/>
                <a:gd name="connsiteX8" fmla="*/ 688372 w 1066704"/>
                <a:gd name="connsiteY8" fmla="*/ 800100 h 986006"/>
                <a:gd name="connsiteX9" fmla="*/ 780955 w 1066704"/>
                <a:gd name="connsiteY9" fmla="*/ 800100 h 986006"/>
                <a:gd name="connsiteX10" fmla="*/ 1066705 w 1066704"/>
                <a:gd name="connsiteY10" fmla="*/ 514350 h 986006"/>
                <a:gd name="connsiteX11" fmla="*/ 1066705 w 1066704"/>
                <a:gd name="connsiteY11" fmla="*/ 285750 h 986006"/>
                <a:gd name="connsiteX12" fmla="*/ 781050 w 1066704"/>
                <a:gd name="connsiteY12" fmla="*/ 0 h 98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66704" h="986006">
                  <a:moveTo>
                    <a:pt x="781050" y="0"/>
                  </a:moveTo>
                  <a:lnTo>
                    <a:pt x="285750" y="0"/>
                  </a:lnTo>
                  <a:cubicBezTo>
                    <a:pt x="128588" y="0"/>
                    <a:pt x="0" y="128588"/>
                    <a:pt x="0" y="285750"/>
                  </a:cubicBezTo>
                  <a:lnTo>
                    <a:pt x="0" y="514350"/>
                  </a:lnTo>
                  <a:cubicBezTo>
                    <a:pt x="0" y="671513"/>
                    <a:pt x="128588" y="800100"/>
                    <a:pt x="285750" y="800100"/>
                  </a:cubicBezTo>
                  <a:lnTo>
                    <a:pt x="380905" y="800100"/>
                  </a:lnTo>
                  <a:lnTo>
                    <a:pt x="494252" y="963740"/>
                  </a:lnTo>
                  <a:cubicBezTo>
                    <a:pt x="515017" y="993743"/>
                    <a:pt x="559594" y="993362"/>
                    <a:pt x="579787" y="962978"/>
                  </a:cubicBezTo>
                  <a:lnTo>
                    <a:pt x="688372" y="800100"/>
                  </a:lnTo>
                  <a:lnTo>
                    <a:pt x="780955" y="800100"/>
                  </a:lnTo>
                  <a:cubicBezTo>
                    <a:pt x="938117" y="800100"/>
                    <a:pt x="1066705" y="671513"/>
                    <a:pt x="1066705" y="514350"/>
                  </a:cubicBezTo>
                  <a:lnTo>
                    <a:pt x="1066705" y="285750"/>
                  </a:lnTo>
                  <a:cubicBezTo>
                    <a:pt x="1066800" y="128588"/>
                    <a:pt x="938213" y="0"/>
                    <a:pt x="781050" y="0"/>
                  </a:cubicBezTo>
                  <a:close/>
                </a:path>
              </a:pathLst>
            </a:custGeom>
            <a:solidFill>
              <a:srgbClr val="E1E1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75" name="자유형: 도형 2474">
              <a:extLst>
                <a:ext uri="{FF2B5EF4-FFF2-40B4-BE49-F238E27FC236}">
                  <a16:creationId xmlns:a16="http://schemas.microsoft.com/office/drawing/2014/main" id="{4B27BADB-9A4D-4DC0-A1D9-2C9124AEC103}"/>
                </a:ext>
              </a:extLst>
            </p:cNvPr>
            <p:cNvSpPr/>
            <p:nvPr/>
          </p:nvSpPr>
          <p:spPr>
            <a:xfrm>
              <a:off x="7501175" y="1736678"/>
              <a:ext cx="406730" cy="75536"/>
            </a:xfrm>
            <a:custGeom>
              <a:avLst/>
              <a:gdLst>
                <a:gd name="connsiteX0" fmla="*/ 604838 w 666750"/>
                <a:gd name="connsiteY0" fmla="*/ 123825 h 123825"/>
                <a:gd name="connsiteX1" fmla="*/ 61913 w 666750"/>
                <a:gd name="connsiteY1" fmla="*/ 123825 h 123825"/>
                <a:gd name="connsiteX2" fmla="*/ 0 w 666750"/>
                <a:gd name="connsiteY2" fmla="*/ 61913 h 123825"/>
                <a:gd name="connsiteX3" fmla="*/ 0 w 666750"/>
                <a:gd name="connsiteY3" fmla="*/ 61913 h 123825"/>
                <a:gd name="connsiteX4" fmla="*/ 61913 w 666750"/>
                <a:gd name="connsiteY4" fmla="*/ 0 h 123825"/>
                <a:gd name="connsiteX5" fmla="*/ 604838 w 666750"/>
                <a:gd name="connsiteY5" fmla="*/ 0 h 123825"/>
                <a:gd name="connsiteX6" fmla="*/ 666750 w 666750"/>
                <a:gd name="connsiteY6" fmla="*/ 61913 h 123825"/>
                <a:gd name="connsiteX7" fmla="*/ 666750 w 666750"/>
                <a:gd name="connsiteY7" fmla="*/ 61913 h 123825"/>
                <a:gd name="connsiteX8" fmla="*/ 604838 w 666750"/>
                <a:gd name="connsiteY8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6750" h="123825">
                  <a:moveTo>
                    <a:pt x="604838" y="123825"/>
                  </a:moveTo>
                  <a:lnTo>
                    <a:pt x="61913" y="123825"/>
                  </a:lnTo>
                  <a:cubicBezTo>
                    <a:pt x="27718" y="123825"/>
                    <a:pt x="0" y="96107"/>
                    <a:pt x="0" y="61913"/>
                  </a:cubicBezTo>
                  <a:lnTo>
                    <a:pt x="0" y="61913"/>
                  </a:lnTo>
                  <a:cubicBezTo>
                    <a:pt x="0" y="27718"/>
                    <a:pt x="27718" y="0"/>
                    <a:pt x="61913" y="0"/>
                  </a:cubicBezTo>
                  <a:lnTo>
                    <a:pt x="604838" y="0"/>
                  </a:lnTo>
                  <a:cubicBezTo>
                    <a:pt x="639032" y="0"/>
                    <a:pt x="666750" y="27718"/>
                    <a:pt x="666750" y="61913"/>
                  </a:cubicBezTo>
                  <a:lnTo>
                    <a:pt x="666750" y="61913"/>
                  </a:lnTo>
                  <a:cubicBezTo>
                    <a:pt x="666750" y="96107"/>
                    <a:pt x="639032" y="123825"/>
                    <a:pt x="604838" y="123825"/>
                  </a:cubicBezTo>
                  <a:close/>
                </a:path>
              </a:pathLst>
            </a:custGeom>
            <a:solidFill>
              <a:srgbClr val="F9F9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76" name="자유형: 도형 2475">
              <a:extLst>
                <a:ext uri="{FF2B5EF4-FFF2-40B4-BE49-F238E27FC236}">
                  <a16:creationId xmlns:a16="http://schemas.microsoft.com/office/drawing/2014/main" id="{6CE33741-7CA1-43C7-97DD-63E932FA0B01}"/>
                </a:ext>
              </a:extLst>
            </p:cNvPr>
            <p:cNvSpPr/>
            <p:nvPr/>
          </p:nvSpPr>
          <p:spPr>
            <a:xfrm>
              <a:off x="7501175" y="1876128"/>
              <a:ext cx="232417" cy="75536"/>
            </a:xfrm>
            <a:custGeom>
              <a:avLst/>
              <a:gdLst>
                <a:gd name="connsiteX0" fmla="*/ 319088 w 381000"/>
                <a:gd name="connsiteY0" fmla="*/ 123825 h 123825"/>
                <a:gd name="connsiteX1" fmla="*/ 61913 w 381000"/>
                <a:gd name="connsiteY1" fmla="*/ 123825 h 123825"/>
                <a:gd name="connsiteX2" fmla="*/ 0 w 381000"/>
                <a:gd name="connsiteY2" fmla="*/ 61913 h 123825"/>
                <a:gd name="connsiteX3" fmla="*/ 0 w 381000"/>
                <a:gd name="connsiteY3" fmla="*/ 61913 h 123825"/>
                <a:gd name="connsiteX4" fmla="*/ 61913 w 381000"/>
                <a:gd name="connsiteY4" fmla="*/ 0 h 123825"/>
                <a:gd name="connsiteX5" fmla="*/ 319088 w 381000"/>
                <a:gd name="connsiteY5" fmla="*/ 0 h 123825"/>
                <a:gd name="connsiteX6" fmla="*/ 381000 w 381000"/>
                <a:gd name="connsiteY6" fmla="*/ 61913 h 123825"/>
                <a:gd name="connsiteX7" fmla="*/ 381000 w 381000"/>
                <a:gd name="connsiteY7" fmla="*/ 61913 h 123825"/>
                <a:gd name="connsiteX8" fmla="*/ 319088 w 381000"/>
                <a:gd name="connsiteY8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1000" h="123825">
                  <a:moveTo>
                    <a:pt x="319088" y="123825"/>
                  </a:moveTo>
                  <a:lnTo>
                    <a:pt x="61913" y="123825"/>
                  </a:lnTo>
                  <a:cubicBezTo>
                    <a:pt x="27718" y="123825"/>
                    <a:pt x="0" y="96107"/>
                    <a:pt x="0" y="61913"/>
                  </a:cubicBezTo>
                  <a:lnTo>
                    <a:pt x="0" y="61913"/>
                  </a:lnTo>
                  <a:cubicBezTo>
                    <a:pt x="0" y="27718"/>
                    <a:pt x="27718" y="0"/>
                    <a:pt x="61913" y="0"/>
                  </a:cubicBezTo>
                  <a:lnTo>
                    <a:pt x="319088" y="0"/>
                  </a:lnTo>
                  <a:cubicBezTo>
                    <a:pt x="353282" y="0"/>
                    <a:pt x="381000" y="27718"/>
                    <a:pt x="381000" y="61913"/>
                  </a:cubicBezTo>
                  <a:lnTo>
                    <a:pt x="381000" y="61913"/>
                  </a:lnTo>
                  <a:cubicBezTo>
                    <a:pt x="381000" y="96107"/>
                    <a:pt x="353282" y="123825"/>
                    <a:pt x="319088" y="123825"/>
                  </a:cubicBezTo>
                  <a:close/>
                </a:path>
              </a:pathLst>
            </a:custGeom>
            <a:solidFill>
              <a:srgbClr val="F9F9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477" name="그룹 2476">
            <a:extLst>
              <a:ext uri="{FF2B5EF4-FFF2-40B4-BE49-F238E27FC236}">
                <a16:creationId xmlns:a16="http://schemas.microsoft.com/office/drawing/2014/main" id="{314FF78F-00B5-4240-A2D8-E8419A0DDB7F}"/>
              </a:ext>
            </a:extLst>
          </p:cNvPr>
          <p:cNvGrpSpPr/>
          <p:nvPr/>
        </p:nvGrpSpPr>
        <p:grpSpPr>
          <a:xfrm rot="20507882">
            <a:off x="5469792" y="4912162"/>
            <a:ext cx="691615" cy="636345"/>
            <a:chOff x="8118417" y="1618087"/>
            <a:chExt cx="691615" cy="636345"/>
          </a:xfrm>
        </p:grpSpPr>
        <p:sp>
          <p:nvSpPr>
            <p:cNvPr id="2478" name="자유형: 도형 2477">
              <a:extLst>
                <a:ext uri="{FF2B5EF4-FFF2-40B4-BE49-F238E27FC236}">
                  <a16:creationId xmlns:a16="http://schemas.microsoft.com/office/drawing/2014/main" id="{2BE50E0F-DD64-48D1-8863-3BB9A6ECF407}"/>
                </a:ext>
              </a:extLst>
            </p:cNvPr>
            <p:cNvSpPr/>
            <p:nvPr/>
          </p:nvSpPr>
          <p:spPr>
            <a:xfrm>
              <a:off x="8118417" y="1652949"/>
              <a:ext cx="650710" cy="601483"/>
            </a:xfrm>
            <a:custGeom>
              <a:avLst/>
              <a:gdLst>
                <a:gd name="connsiteX0" fmla="*/ 781050 w 1066704"/>
                <a:gd name="connsiteY0" fmla="*/ 0 h 986006"/>
                <a:gd name="connsiteX1" fmla="*/ 285750 w 1066704"/>
                <a:gd name="connsiteY1" fmla="*/ 0 h 986006"/>
                <a:gd name="connsiteX2" fmla="*/ 0 w 1066704"/>
                <a:gd name="connsiteY2" fmla="*/ 285750 h 986006"/>
                <a:gd name="connsiteX3" fmla="*/ 0 w 1066704"/>
                <a:gd name="connsiteY3" fmla="*/ 514350 h 986006"/>
                <a:gd name="connsiteX4" fmla="*/ 285750 w 1066704"/>
                <a:gd name="connsiteY4" fmla="*/ 800100 h 986006"/>
                <a:gd name="connsiteX5" fmla="*/ 380905 w 1066704"/>
                <a:gd name="connsiteY5" fmla="*/ 800100 h 986006"/>
                <a:gd name="connsiteX6" fmla="*/ 494252 w 1066704"/>
                <a:gd name="connsiteY6" fmla="*/ 963739 h 986006"/>
                <a:gd name="connsiteX7" fmla="*/ 579787 w 1066704"/>
                <a:gd name="connsiteY7" fmla="*/ 962978 h 986006"/>
                <a:gd name="connsiteX8" fmla="*/ 688371 w 1066704"/>
                <a:gd name="connsiteY8" fmla="*/ 800100 h 986006"/>
                <a:gd name="connsiteX9" fmla="*/ 780955 w 1066704"/>
                <a:gd name="connsiteY9" fmla="*/ 800100 h 986006"/>
                <a:gd name="connsiteX10" fmla="*/ 1066705 w 1066704"/>
                <a:gd name="connsiteY10" fmla="*/ 514350 h 986006"/>
                <a:gd name="connsiteX11" fmla="*/ 1066705 w 1066704"/>
                <a:gd name="connsiteY11" fmla="*/ 285750 h 986006"/>
                <a:gd name="connsiteX12" fmla="*/ 781050 w 1066704"/>
                <a:gd name="connsiteY12" fmla="*/ 0 h 98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66704" h="986006">
                  <a:moveTo>
                    <a:pt x="781050" y="0"/>
                  </a:moveTo>
                  <a:lnTo>
                    <a:pt x="285750" y="0"/>
                  </a:lnTo>
                  <a:cubicBezTo>
                    <a:pt x="128588" y="0"/>
                    <a:pt x="0" y="128588"/>
                    <a:pt x="0" y="285750"/>
                  </a:cubicBezTo>
                  <a:lnTo>
                    <a:pt x="0" y="514350"/>
                  </a:lnTo>
                  <a:cubicBezTo>
                    <a:pt x="0" y="671512"/>
                    <a:pt x="128588" y="800100"/>
                    <a:pt x="285750" y="800100"/>
                  </a:cubicBezTo>
                  <a:lnTo>
                    <a:pt x="380905" y="800100"/>
                  </a:lnTo>
                  <a:lnTo>
                    <a:pt x="494252" y="963739"/>
                  </a:lnTo>
                  <a:cubicBezTo>
                    <a:pt x="515017" y="993743"/>
                    <a:pt x="559594" y="993362"/>
                    <a:pt x="579787" y="962978"/>
                  </a:cubicBezTo>
                  <a:lnTo>
                    <a:pt x="688371" y="800100"/>
                  </a:lnTo>
                  <a:lnTo>
                    <a:pt x="780955" y="800100"/>
                  </a:lnTo>
                  <a:cubicBezTo>
                    <a:pt x="938117" y="800100"/>
                    <a:pt x="1066705" y="671512"/>
                    <a:pt x="1066705" y="514350"/>
                  </a:cubicBezTo>
                  <a:lnTo>
                    <a:pt x="1066705" y="285750"/>
                  </a:lnTo>
                  <a:cubicBezTo>
                    <a:pt x="1066800" y="128588"/>
                    <a:pt x="938213" y="0"/>
                    <a:pt x="781050" y="0"/>
                  </a:cubicBezTo>
                  <a:close/>
                </a:path>
              </a:pathLst>
            </a:custGeom>
            <a:solidFill>
              <a:srgbClr val="ACACA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79" name="자유형: 도형 2478">
              <a:extLst>
                <a:ext uri="{FF2B5EF4-FFF2-40B4-BE49-F238E27FC236}">
                  <a16:creationId xmlns:a16="http://schemas.microsoft.com/office/drawing/2014/main" id="{D2AF06D3-9F05-4FEB-BEC7-2FDE41E95BF9}"/>
                </a:ext>
              </a:extLst>
            </p:cNvPr>
            <p:cNvSpPr/>
            <p:nvPr/>
          </p:nvSpPr>
          <p:spPr>
            <a:xfrm>
              <a:off x="8159322" y="1618087"/>
              <a:ext cx="650710" cy="601483"/>
            </a:xfrm>
            <a:custGeom>
              <a:avLst/>
              <a:gdLst>
                <a:gd name="connsiteX0" fmla="*/ 781050 w 1066704"/>
                <a:gd name="connsiteY0" fmla="*/ 0 h 986006"/>
                <a:gd name="connsiteX1" fmla="*/ 285750 w 1066704"/>
                <a:gd name="connsiteY1" fmla="*/ 0 h 986006"/>
                <a:gd name="connsiteX2" fmla="*/ 0 w 1066704"/>
                <a:gd name="connsiteY2" fmla="*/ 285750 h 986006"/>
                <a:gd name="connsiteX3" fmla="*/ 0 w 1066704"/>
                <a:gd name="connsiteY3" fmla="*/ 514350 h 986006"/>
                <a:gd name="connsiteX4" fmla="*/ 285750 w 1066704"/>
                <a:gd name="connsiteY4" fmla="*/ 800100 h 986006"/>
                <a:gd name="connsiteX5" fmla="*/ 380905 w 1066704"/>
                <a:gd name="connsiteY5" fmla="*/ 800100 h 986006"/>
                <a:gd name="connsiteX6" fmla="*/ 494252 w 1066704"/>
                <a:gd name="connsiteY6" fmla="*/ 963740 h 986006"/>
                <a:gd name="connsiteX7" fmla="*/ 579787 w 1066704"/>
                <a:gd name="connsiteY7" fmla="*/ 962978 h 986006"/>
                <a:gd name="connsiteX8" fmla="*/ 688372 w 1066704"/>
                <a:gd name="connsiteY8" fmla="*/ 800100 h 986006"/>
                <a:gd name="connsiteX9" fmla="*/ 780955 w 1066704"/>
                <a:gd name="connsiteY9" fmla="*/ 800100 h 986006"/>
                <a:gd name="connsiteX10" fmla="*/ 1066705 w 1066704"/>
                <a:gd name="connsiteY10" fmla="*/ 514350 h 986006"/>
                <a:gd name="connsiteX11" fmla="*/ 1066705 w 1066704"/>
                <a:gd name="connsiteY11" fmla="*/ 285750 h 986006"/>
                <a:gd name="connsiteX12" fmla="*/ 781050 w 1066704"/>
                <a:gd name="connsiteY12" fmla="*/ 0 h 98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66704" h="986006">
                  <a:moveTo>
                    <a:pt x="781050" y="0"/>
                  </a:moveTo>
                  <a:lnTo>
                    <a:pt x="285750" y="0"/>
                  </a:lnTo>
                  <a:cubicBezTo>
                    <a:pt x="128588" y="0"/>
                    <a:pt x="0" y="128588"/>
                    <a:pt x="0" y="285750"/>
                  </a:cubicBezTo>
                  <a:lnTo>
                    <a:pt x="0" y="514350"/>
                  </a:lnTo>
                  <a:cubicBezTo>
                    <a:pt x="0" y="671512"/>
                    <a:pt x="128588" y="800100"/>
                    <a:pt x="285750" y="800100"/>
                  </a:cubicBezTo>
                  <a:lnTo>
                    <a:pt x="380905" y="800100"/>
                  </a:lnTo>
                  <a:lnTo>
                    <a:pt x="494252" y="963740"/>
                  </a:lnTo>
                  <a:cubicBezTo>
                    <a:pt x="515017" y="993743"/>
                    <a:pt x="559594" y="993362"/>
                    <a:pt x="579787" y="962978"/>
                  </a:cubicBezTo>
                  <a:lnTo>
                    <a:pt x="688372" y="800100"/>
                  </a:lnTo>
                  <a:lnTo>
                    <a:pt x="780955" y="800100"/>
                  </a:lnTo>
                  <a:cubicBezTo>
                    <a:pt x="938117" y="800100"/>
                    <a:pt x="1066705" y="671512"/>
                    <a:pt x="1066705" y="514350"/>
                  </a:cubicBezTo>
                  <a:lnTo>
                    <a:pt x="1066705" y="285750"/>
                  </a:lnTo>
                  <a:cubicBezTo>
                    <a:pt x="1066800" y="128588"/>
                    <a:pt x="938213" y="0"/>
                    <a:pt x="781050" y="0"/>
                  </a:cubicBezTo>
                  <a:close/>
                </a:path>
              </a:pathLst>
            </a:custGeom>
            <a:solidFill>
              <a:srgbClr val="E1E1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80" name="자유형: 도형 2479">
              <a:extLst>
                <a:ext uri="{FF2B5EF4-FFF2-40B4-BE49-F238E27FC236}">
                  <a16:creationId xmlns:a16="http://schemas.microsoft.com/office/drawing/2014/main" id="{C71572F7-87DF-4C03-92B1-CEEECA303446}"/>
                </a:ext>
              </a:extLst>
            </p:cNvPr>
            <p:cNvSpPr/>
            <p:nvPr/>
          </p:nvSpPr>
          <p:spPr>
            <a:xfrm>
              <a:off x="8309950" y="1751689"/>
              <a:ext cx="343315" cy="276045"/>
            </a:xfrm>
            <a:custGeom>
              <a:avLst/>
              <a:gdLst>
                <a:gd name="connsiteX0" fmla="*/ 402683 w 562794"/>
                <a:gd name="connsiteY0" fmla="*/ 388872 h 452519"/>
                <a:gd name="connsiteX1" fmla="*/ 308100 w 562794"/>
                <a:gd name="connsiteY1" fmla="*/ 449736 h 452519"/>
                <a:gd name="connsiteX2" fmla="*/ 195228 w 562794"/>
                <a:gd name="connsiteY2" fmla="*/ 398873 h 452519"/>
                <a:gd name="connsiteX3" fmla="*/ 3395 w 562794"/>
                <a:gd name="connsiteY3" fmla="*/ 134554 h 452519"/>
                <a:gd name="connsiteX4" fmla="*/ 126077 w 562794"/>
                <a:gd name="connsiteY4" fmla="*/ 5681 h 452519"/>
                <a:gd name="connsiteX5" fmla="*/ 211421 w 562794"/>
                <a:gd name="connsiteY5" fmla="*/ 10539 h 452519"/>
                <a:gd name="connsiteX6" fmla="*/ 292859 w 562794"/>
                <a:gd name="connsiteY6" fmla="*/ 56735 h 452519"/>
                <a:gd name="connsiteX7" fmla="*/ 487646 w 562794"/>
                <a:gd name="connsiteY7" fmla="*/ 27303 h 452519"/>
                <a:gd name="connsiteX8" fmla="*/ 542986 w 562794"/>
                <a:gd name="connsiteY8" fmla="*/ 262475 h 452519"/>
                <a:gd name="connsiteX9" fmla="*/ 458309 w 562794"/>
                <a:gd name="connsiteY9" fmla="*/ 341723 h 452519"/>
                <a:gd name="connsiteX10" fmla="*/ 402683 w 562794"/>
                <a:gd name="connsiteY10" fmla="*/ 388872 h 452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62794" h="452519">
                  <a:moveTo>
                    <a:pt x="402683" y="388872"/>
                  </a:moveTo>
                  <a:cubicBezTo>
                    <a:pt x="373060" y="413541"/>
                    <a:pt x="341628" y="436878"/>
                    <a:pt x="308100" y="449736"/>
                  </a:cubicBezTo>
                  <a:cubicBezTo>
                    <a:pt x="270285" y="464310"/>
                    <a:pt x="224565" y="417828"/>
                    <a:pt x="195228" y="398873"/>
                  </a:cubicBezTo>
                  <a:cubicBezTo>
                    <a:pt x="104551" y="340199"/>
                    <a:pt x="-22418" y="261237"/>
                    <a:pt x="3395" y="134554"/>
                  </a:cubicBezTo>
                  <a:cubicBezTo>
                    <a:pt x="15682" y="74547"/>
                    <a:pt x="67974" y="22635"/>
                    <a:pt x="126077" y="5681"/>
                  </a:cubicBezTo>
                  <a:cubicBezTo>
                    <a:pt x="154175" y="-2606"/>
                    <a:pt x="184751" y="-2511"/>
                    <a:pt x="211421" y="10539"/>
                  </a:cubicBezTo>
                  <a:cubicBezTo>
                    <a:pt x="235043" y="22159"/>
                    <a:pt x="265142" y="78357"/>
                    <a:pt x="292859" y="56735"/>
                  </a:cubicBezTo>
                  <a:cubicBezTo>
                    <a:pt x="348010" y="13872"/>
                    <a:pt x="424495" y="-18989"/>
                    <a:pt x="487646" y="27303"/>
                  </a:cubicBezTo>
                  <a:cubicBezTo>
                    <a:pt x="554988" y="76547"/>
                    <a:pt x="586039" y="188656"/>
                    <a:pt x="542986" y="262475"/>
                  </a:cubicBezTo>
                  <a:cubicBezTo>
                    <a:pt x="524127" y="294860"/>
                    <a:pt x="487074" y="318196"/>
                    <a:pt x="458309" y="341723"/>
                  </a:cubicBezTo>
                  <a:cubicBezTo>
                    <a:pt x="440592" y="356296"/>
                    <a:pt x="422018" y="372870"/>
                    <a:pt x="402683" y="388872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481" name="그룹 2480">
            <a:extLst>
              <a:ext uri="{FF2B5EF4-FFF2-40B4-BE49-F238E27FC236}">
                <a16:creationId xmlns:a16="http://schemas.microsoft.com/office/drawing/2014/main" id="{92A143B0-7D5F-4AEE-85B1-CB103A58CE3B}"/>
              </a:ext>
            </a:extLst>
          </p:cNvPr>
          <p:cNvGrpSpPr/>
          <p:nvPr/>
        </p:nvGrpSpPr>
        <p:grpSpPr>
          <a:xfrm rot="19787522">
            <a:off x="6848364" y="2802401"/>
            <a:ext cx="640716" cy="616729"/>
            <a:chOff x="6982601" y="2802594"/>
            <a:chExt cx="640716" cy="616729"/>
          </a:xfrm>
        </p:grpSpPr>
        <p:sp>
          <p:nvSpPr>
            <p:cNvPr id="2482" name="자유형: 도형 2481">
              <a:extLst>
                <a:ext uri="{FF2B5EF4-FFF2-40B4-BE49-F238E27FC236}">
                  <a16:creationId xmlns:a16="http://schemas.microsoft.com/office/drawing/2014/main" id="{B57719F4-04CD-4B82-BCFA-C87DBEBC25D9}"/>
                </a:ext>
              </a:extLst>
            </p:cNvPr>
            <p:cNvSpPr/>
            <p:nvPr/>
          </p:nvSpPr>
          <p:spPr>
            <a:xfrm>
              <a:off x="6982601" y="2820728"/>
              <a:ext cx="600575" cy="598595"/>
            </a:xfrm>
            <a:custGeom>
              <a:avLst/>
              <a:gdLst>
                <a:gd name="connsiteX0" fmla="*/ 927545 w 1299686"/>
                <a:gd name="connsiteY0" fmla="*/ 1295400 h 1295400"/>
                <a:gd name="connsiteX1" fmla="*/ 372142 w 1299686"/>
                <a:gd name="connsiteY1" fmla="*/ 1295400 h 1295400"/>
                <a:gd name="connsiteX2" fmla="*/ 0 w 1299686"/>
                <a:gd name="connsiteY2" fmla="*/ 923258 h 1295400"/>
                <a:gd name="connsiteX3" fmla="*/ 0 w 1299686"/>
                <a:gd name="connsiteY3" fmla="*/ 372142 h 1295400"/>
                <a:gd name="connsiteX4" fmla="*/ 372142 w 1299686"/>
                <a:gd name="connsiteY4" fmla="*/ 0 h 1295400"/>
                <a:gd name="connsiteX5" fmla="*/ 927545 w 1299686"/>
                <a:gd name="connsiteY5" fmla="*/ 0 h 1295400"/>
                <a:gd name="connsiteX6" fmla="*/ 1299686 w 1299686"/>
                <a:gd name="connsiteY6" fmla="*/ 372142 h 1295400"/>
                <a:gd name="connsiteX7" fmla="*/ 1299686 w 1299686"/>
                <a:gd name="connsiteY7" fmla="*/ 923258 h 1295400"/>
                <a:gd name="connsiteX8" fmla="*/ 927545 w 1299686"/>
                <a:gd name="connsiteY8" fmla="*/ 12954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9686" h="1295400">
                  <a:moveTo>
                    <a:pt x="927545" y="1295400"/>
                  </a:moveTo>
                  <a:lnTo>
                    <a:pt x="372142" y="1295400"/>
                  </a:lnTo>
                  <a:cubicBezTo>
                    <a:pt x="166592" y="1295400"/>
                    <a:pt x="0" y="1128808"/>
                    <a:pt x="0" y="923258"/>
                  </a:cubicBezTo>
                  <a:lnTo>
                    <a:pt x="0" y="372142"/>
                  </a:lnTo>
                  <a:cubicBezTo>
                    <a:pt x="0" y="166592"/>
                    <a:pt x="166592" y="0"/>
                    <a:pt x="372142" y="0"/>
                  </a:cubicBezTo>
                  <a:lnTo>
                    <a:pt x="927545" y="0"/>
                  </a:lnTo>
                  <a:cubicBezTo>
                    <a:pt x="1133094" y="0"/>
                    <a:pt x="1299686" y="166592"/>
                    <a:pt x="1299686" y="372142"/>
                  </a:cubicBezTo>
                  <a:lnTo>
                    <a:pt x="1299686" y="923258"/>
                  </a:lnTo>
                  <a:cubicBezTo>
                    <a:pt x="1299686" y="1128808"/>
                    <a:pt x="1133094" y="1295400"/>
                    <a:pt x="927545" y="1295400"/>
                  </a:cubicBezTo>
                  <a:close/>
                </a:path>
              </a:pathLst>
            </a:custGeom>
            <a:solidFill>
              <a:srgbClr val="AD0E8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83" name="자유형: 도형 2482">
              <a:extLst>
                <a:ext uri="{FF2B5EF4-FFF2-40B4-BE49-F238E27FC236}">
                  <a16:creationId xmlns:a16="http://schemas.microsoft.com/office/drawing/2014/main" id="{4B7DC695-9A50-4EF7-BB3D-CEC9255A5ECA}"/>
                </a:ext>
              </a:extLst>
            </p:cNvPr>
            <p:cNvSpPr/>
            <p:nvPr/>
          </p:nvSpPr>
          <p:spPr>
            <a:xfrm>
              <a:off x="7022742" y="2802594"/>
              <a:ext cx="600575" cy="598595"/>
            </a:xfrm>
            <a:custGeom>
              <a:avLst/>
              <a:gdLst>
                <a:gd name="connsiteX0" fmla="*/ 927545 w 1299686"/>
                <a:gd name="connsiteY0" fmla="*/ 1295400 h 1295400"/>
                <a:gd name="connsiteX1" fmla="*/ 372142 w 1299686"/>
                <a:gd name="connsiteY1" fmla="*/ 1295400 h 1295400"/>
                <a:gd name="connsiteX2" fmla="*/ 0 w 1299686"/>
                <a:gd name="connsiteY2" fmla="*/ 923258 h 1295400"/>
                <a:gd name="connsiteX3" fmla="*/ 0 w 1299686"/>
                <a:gd name="connsiteY3" fmla="*/ 372142 h 1295400"/>
                <a:gd name="connsiteX4" fmla="*/ 372142 w 1299686"/>
                <a:gd name="connsiteY4" fmla="*/ 0 h 1295400"/>
                <a:gd name="connsiteX5" fmla="*/ 927545 w 1299686"/>
                <a:gd name="connsiteY5" fmla="*/ 0 h 1295400"/>
                <a:gd name="connsiteX6" fmla="*/ 1299686 w 1299686"/>
                <a:gd name="connsiteY6" fmla="*/ 372142 h 1295400"/>
                <a:gd name="connsiteX7" fmla="*/ 1299686 w 1299686"/>
                <a:gd name="connsiteY7" fmla="*/ 923258 h 1295400"/>
                <a:gd name="connsiteX8" fmla="*/ 927545 w 1299686"/>
                <a:gd name="connsiteY8" fmla="*/ 12954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9686" h="1295400">
                  <a:moveTo>
                    <a:pt x="927545" y="1295400"/>
                  </a:moveTo>
                  <a:lnTo>
                    <a:pt x="372142" y="1295400"/>
                  </a:lnTo>
                  <a:cubicBezTo>
                    <a:pt x="166592" y="1295400"/>
                    <a:pt x="0" y="1128808"/>
                    <a:pt x="0" y="923258"/>
                  </a:cubicBezTo>
                  <a:lnTo>
                    <a:pt x="0" y="372142"/>
                  </a:lnTo>
                  <a:cubicBezTo>
                    <a:pt x="0" y="166592"/>
                    <a:pt x="166592" y="0"/>
                    <a:pt x="372142" y="0"/>
                  </a:cubicBezTo>
                  <a:lnTo>
                    <a:pt x="927545" y="0"/>
                  </a:lnTo>
                  <a:cubicBezTo>
                    <a:pt x="1133094" y="0"/>
                    <a:pt x="1299686" y="166592"/>
                    <a:pt x="1299686" y="372142"/>
                  </a:cubicBezTo>
                  <a:lnTo>
                    <a:pt x="1299686" y="923258"/>
                  </a:lnTo>
                  <a:cubicBezTo>
                    <a:pt x="1299686" y="1128713"/>
                    <a:pt x="1133094" y="1295400"/>
                    <a:pt x="927545" y="1295400"/>
                  </a:cubicBezTo>
                  <a:close/>
                </a:path>
              </a:pathLst>
            </a:custGeom>
            <a:gradFill flip="none" rotWithShape="1">
              <a:gsLst>
                <a:gs pos="31000">
                  <a:srgbClr val="DD2568"/>
                </a:gs>
                <a:gs pos="85000">
                  <a:srgbClr val="5C39CB"/>
                </a:gs>
                <a:gs pos="0">
                  <a:srgbClr val="FFC057"/>
                </a:gs>
                <a:gs pos="61000">
                  <a:srgbClr val="D767C1"/>
                </a:gs>
              </a:gsLst>
              <a:path path="circle">
                <a:fillToRect t="100000" r="100000"/>
              </a:path>
              <a:tileRect l="-100000" b="-100000"/>
            </a:gra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/>
            </a:p>
          </p:txBody>
        </p:sp>
        <p:sp>
          <p:nvSpPr>
            <p:cNvPr id="2484" name="자유형: 도형 2483">
              <a:extLst>
                <a:ext uri="{FF2B5EF4-FFF2-40B4-BE49-F238E27FC236}">
                  <a16:creationId xmlns:a16="http://schemas.microsoft.com/office/drawing/2014/main" id="{D43CA6A6-F438-4FB6-AB66-CE370330328F}"/>
                </a:ext>
              </a:extLst>
            </p:cNvPr>
            <p:cNvSpPr/>
            <p:nvPr/>
          </p:nvSpPr>
          <p:spPr>
            <a:xfrm>
              <a:off x="7149150" y="2925812"/>
              <a:ext cx="347758" cy="352159"/>
            </a:xfrm>
            <a:custGeom>
              <a:avLst/>
              <a:gdLst>
                <a:gd name="connsiteX0" fmla="*/ 173900 w 347758"/>
                <a:gd name="connsiteY0" fmla="*/ 128742 h 352159"/>
                <a:gd name="connsiteX1" fmla="*/ 126585 w 347758"/>
                <a:gd name="connsiteY1" fmla="*/ 176058 h 352159"/>
                <a:gd name="connsiteX2" fmla="*/ 173900 w 347758"/>
                <a:gd name="connsiteY2" fmla="*/ 223373 h 352159"/>
                <a:gd name="connsiteX3" fmla="*/ 221216 w 347758"/>
                <a:gd name="connsiteY3" fmla="*/ 176058 h 352159"/>
                <a:gd name="connsiteX4" fmla="*/ 173900 w 347758"/>
                <a:gd name="connsiteY4" fmla="*/ 128742 h 352159"/>
                <a:gd name="connsiteX5" fmla="*/ 173900 w 347758"/>
                <a:gd name="connsiteY5" fmla="*/ 92430 h 352159"/>
                <a:gd name="connsiteX6" fmla="*/ 257528 w 347758"/>
                <a:gd name="connsiteY6" fmla="*/ 176058 h 352159"/>
                <a:gd name="connsiteX7" fmla="*/ 173900 w 347758"/>
                <a:gd name="connsiteY7" fmla="*/ 259685 h 352159"/>
                <a:gd name="connsiteX8" fmla="*/ 90273 w 347758"/>
                <a:gd name="connsiteY8" fmla="*/ 176058 h 352159"/>
                <a:gd name="connsiteX9" fmla="*/ 173900 w 347758"/>
                <a:gd name="connsiteY9" fmla="*/ 92430 h 352159"/>
                <a:gd name="connsiteX10" fmla="*/ 264923 w 347758"/>
                <a:gd name="connsiteY10" fmla="*/ 72888 h 352159"/>
                <a:gd name="connsiteX11" fmla="*/ 278127 w 347758"/>
                <a:gd name="connsiteY11" fmla="*/ 86093 h 352159"/>
                <a:gd name="connsiteX12" fmla="*/ 264923 w 347758"/>
                <a:gd name="connsiteY12" fmla="*/ 99297 h 352159"/>
                <a:gd name="connsiteX13" fmla="*/ 251718 w 347758"/>
                <a:gd name="connsiteY13" fmla="*/ 86093 h 352159"/>
                <a:gd name="connsiteX14" fmla="*/ 264923 w 347758"/>
                <a:gd name="connsiteY14" fmla="*/ 72888 h 352159"/>
                <a:gd name="connsiteX15" fmla="*/ 93002 w 347758"/>
                <a:gd name="connsiteY15" fmla="*/ 35167 h 352159"/>
                <a:gd name="connsiteX16" fmla="*/ 35211 w 347758"/>
                <a:gd name="connsiteY16" fmla="*/ 92959 h 352159"/>
                <a:gd name="connsiteX17" fmla="*/ 35211 w 347758"/>
                <a:gd name="connsiteY17" fmla="*/ 259113 h 352159"/>
                <a:gd name="connsiteX18" fmla="*/ 93002 w 347758"/>
                <a:gd name="connsiteY18" fmla="*/ 316904 h 352159"/>
                <a:gd name="connsiteX19" fmla="*/ 254755 w 347758"/>
                <a:gd name="connsiteY19" fmla="*/ 316904 h 352159"/>
                <a:gd name="connsiteX20" fmla="*/ 312546 w 347758"/>
                <a:gd name="connsiteY20" fmla="*/ 259113 h 352159"/>
                <a:gd name="connsiteX21" fmla="*/ 312546 w 347758"/>
                <a:gd name="connsiteY21" fmla="*/ 92959 h 352159"/>
                <a:gd name="connsiteX22" fmla="*/ 254755 w 347758"/>
                <a:gd name="connsiteY22" fmla="*/ 35167 h 352159"/>
                <a:gd name="connsiteX23" fmla="*/ 87500 w 347758"/>
                <a:gd name="connsiteY23" fmla="*/ 0 h 352159"/>
                <a:gd name="connsiteX24" fmla="*/ 260257 w 347758"/>
                <a:gd name="connsiteY24" fmla="*/ 0 h 352159"/>
                <a:gd name="connsiteX25" fmla="*/ 347758 w 347758"/>
                <a:gd name="connsiteY25" fmla="*/ 87457 h 352159"/>
                <a:gd name="connsiteX26" fmla="*/ 347758 w 347758"/>
                <a:gd name="connsiteY26" fmla="*/ 264659 h 352159"/>
                <a:gd name="connsiteX27" fmla="*/ 260257 w 347758"/>
                <a:gd name="connsiteY27" fmla="*/ 352159 h 352159"/>
                <a:gd name="connsiteX28" fmla="*/ 87500 w 347758"/>
                <a:gd name="connsiteY28" fmla="*/ 352159 h 352159"/>
                <a:gd name="connsiteX29" fmla="*/ 0 w 347758"/>
                <a:gd name="connsiteY29" fmla="*/ 264659 h 352159"/>
                <a:gd name="connsiteX30" fmla="*/ 0 w 347758"/>
                <a:gd name="connsiteY30" fmla="*/ 87501 h 352159"/>
                <a:gd name="connsiteX31" fmla="*/ 87500 w 347758"/>
                <a:gd name="connsiteY31" fmla="*/ 0 h 352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47758" h="352159">
                  <a:moveTo>
                    <a:pt x="173900" y="128742"/>
                  </a:moveTo>
                  <a:cubicBezTo>
                    <a:pt x="147755" y="128742"/>
                    <a:pt x="126585" y="149913"/>
                    <a:pt x="126585" y="176058"/>
                  </a:cubicBezTo>
                  <a:cubicBezTo>
                    <a:pt x="126585" y="202202"/>
                    <a:pt x="147755" y="223373"/>
                    <a:pt x="173900" y="223373"/>
                  </a:cubicBezTo>
                  <a:cubicBezTo>
                    <a:pt x="200001" y="223373"/>
                    <a:pt x="221216" y="202202"/>
                    <a:pt x="221216" y="176058"/>
                  </a:cubicBezTo>
                  <a:cubicBezTo>
                    <a:pt x="221216" y="149913"/>
                    <a:pt x="200045" y="128742"/>
                    <a:pt x="173900" y="128742"/>
                  </a:cubicBezTo>
                  <a:close/>
                  <a:moveTo>
                    <a:pt x="173900" y="92430"/>
                  </a:moveTo>
                  <a:cubicBezTo>
                    <a:pt x="220072" y="92430"/>
                    <a:pt x="257528" y="129887"/>
                    <a:pt x="257528" y="176058"/>
                  </a:cubicBezTo>
                  <a:cubicBezTo>
                    <a:pt x="257528" y="222229"/>
                    <a:pt x="220072" y="259685"/>
                    <a:pt x="173900" y="259685"/>
                  </a:cubicBezTo>
                  <a:cubicBezTo>
                    <a:pt x="127729" y="259685"/>
                    <a:pt x="90273" y="222229"/>
                    <a:pt x="90273" y="176058"/>
                  </a:cubicBezTo>
                  <a:cubicBezTo>
                    <a:pt x="90273" y="129887"/>
                    <a:pt x="127729" y="92430"/>
                    <a:pt x="173900" y="92430"/>
                  </a:cubicBezTo>
                  <a:close/>
                  <a:moveTo>
                    <a:pt x="264923" y="72888"/>
                  </a:moveTo>
                  <a:cubicBezTo>
                    <a:pt x="272216" y="72888"/>
                    <a:pt x="278127" y="78800"/>
                    <a:pt x="278127" y="86093"/>
                  </a:cubicBezTo>
                  <a:cubicBezTo>
                    <a:pt x="278127" y="93385"/>
                    <a:pt x="272216" y="99297"/>
                    <a:pt x="264923" y="99297"/>
                  </a:cubicBezTo>
                  <a:cubicBezTo>
                    <a:pt x="257630" y="99297"/>
                    <a:pt x="251718" y="93385"/>
                    <a:pt x="251718" y="86093"/>
                  </a:cubicBezTo>
                  <a:cubicBezTo>
                    <a:pt x="251718" y="78800"/>
                    <a:pt x="257630" y="72888"/>
                    <a:pt x="264923" y="72888"/>
                  </a:cubicBezTo>
                  <a:close/>
                  <a:moveTo>
                    <a:pt x="93002" y="35167"/>
                  </a:moveTo>
                  <a:cubicBezTo>
                    <a:pt x="61091" y="35167"/>
                    <a:pt x="35211" y="61048"/>
                    <a:pt x="35211" y="92959"/>
                  </a:cubicBezTo>
                  <a:lnTo>
                    <a:pt x="35211" y="259113"/>
                  </a:lnTo>
                  <a:cubicBezTo>
                    <a:pt x="35211" y="291023"/>
                    <a:pt x="61091" y="316904"/>
                    <a:pt x="93002" y="316904"/>
                  </a:cubicBezTo>
                  <a:lnTo>
                    <a:pt x="254755" y="316904"/>
                  </a:lnTo>
                  <a:cubicBezTo>
                    <a:pt x="286666" y="316904"/>
                    <a:pt x="312546" y="291023"/>
                    <a:pt x="312546" y="259113"/>
                  </a:cubicBezTo>
                  <a:lnTo>
                    <a:pt x="312546" y="92959"/>
                  </a:lnTo>
                  <a:cubicBezTo>
                    <a:pt x="312546" y="61048"/>
                    <a:pt x="286666" y="35167"/>
                    <a:pt x="254755" y="35167"/>
                  </a:cubicBezTo>
                  <a:close/>
                  <a:moveTo>
                    <a:pt x="87500" y="0"/>
                  </a:moveTo>
                  <a:lnTo>
                    <a:pt x="260257" y="0"/>
                  </a:lnTo>
                  <a:cubicBezTo>
                    <a:pt x="308585" y="0"/>
                    <a:pt x="347758" y="39129"/>
                    <a:pt x="347758" y="87457"/>
                  </a:cubicBezTo>
                  <a:lnTo>
                    <a:pt x="347758" y="264659"/>
                  </a:lnTo>
                  <a:cubicBezTo>
                    <a:pt x="347758" y="312987"/>
                    <a:pt x="308585" y="352159"/>
                    <a:pt x="260257" y="352159"/>
                  </a:cubicBezTo>
                  <a:lnTo>
                    <a:pt x="87500" y="352159"/>
                  </a:lnTo>
                  <a:cubicBezTo>
                    <a:pt x="39172" y="352159"/>
                    <a:pt x="0" y="312987"/>
                    <a:pt x="0" y="264659"/>
                  </a:cubicBezTo>
                  <a:lnTo>
                    <a:pt x="0" y="87501"/>
                  </a:lnTo>
                  <a:cubicBezTo>
                    <a:pt x="0" y="39172"/>
                    <a:pt x="39172" y="0"/>
                    <a:pt x="87500" y="0"/>
                  </a:cubicBezTo>
                  <a:close/>
                </a:path>
              </a:pathLst>
            </a:custGeom>
            <a:solidFill>
              <a:srgbClr val="FBF8F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485" name="그룹 2484">
            <a:extLst>
              <a:ext uri="{FF2B5EF4-FFF2-40B4-BE49-F238E27FC236}">
                <a16:creationId xmlns:a16="http://schemas.microsoft.com/office/drawing/2014/main" id="{13CA30C9-3F67-4FE8-8E51-875831755362}"/>
              </a:ext>
            </a:extLst>
          </p:cNvPr>
          <p:cNvGrpSpPr/>
          <p:nvPr/>
        </p:nvGrpSpPr>
        <p:grpSpPr>
          <a:xfrm>
            <a:off x="670724" y="1924056"/>
            <a:ext cx="4041806" cy="4180309"/>
            <a:chOff x="2781968" y="30"/>
            <a:chExt cx="6629164" cy="6856330"/>
          </a:xfrm>
        </p:grpSpPr>
        <p:grpSp>
          <p:nvGrpSpPr>
            <p:cNvPr id="2486" name="그룹 2485">
              <a:extLst>
                <a:ext uri="{FF2B5EF4-FFF2-40B4-BE49-F238E27FC236}">
                  <a16:creationId xmlns:a16="http://schemas.microsoft.com/office/drawing/2014/main" id="{19C09D59-19D4-433A-85AA-B9D910D4F6D5}"/>
                </a:ext>
              </a:extLst>
            </p:cNvPr>
            <p:cNvGrpSpPr/>
            <p:nvPr/>
          </p:nvGrpSpPr>
          <p:grpSpPr>
            <a:xfrm>
              <a:off x="2781968" y="30"/>
              <a:ext cx="5467412" cy="6856330"/>
              <a:chOff x="2781968" y="30"/>
              <a:chExt cx="5467412" cy="6856330"/>
            </a:xfrm>
          </p:grpSpPr>
          <p:sp>
            <p:nvSpPr>
              <p:cNvPr id="2529" name="자유형: 도형 2528">
                <a:extLst>
                  <a:ext uri="{FF2B5EF4-FFF2-40B4-BE49-F238E27FC236}">
                    <a16:creationId xmlns:a16="http://schemas.microsoft.com/office/drawing/2014/main" id="{4B971546-9192-4674-8BBC-97C4C523128C}"/>
                  </a:ext>
                </a:extLst>
              </p:cNvPr>
              <p:cNvSpPr/>
              <p:nvPr/>
            </p:nvSpPr>
            <p:spPr>
              <a:xfrm>
                <a:off x="2781968" y="30"/>
                <a:ext cx="5467412" cy="6856330"/>
              </a:xfrm>
              <a:custGeom>
                <a:avLst/>
                <a:gdLst>
                  <a:gd name="connsiteX0" fmla="*/ 5135654 w 5467412"/>
                  <a:gd name="connsiteY0" fmla="*/ 5934630 h 6856330"/>
                  <a:gd name="connsiteX1" fmla="*/ 2078212 w 5467412"/>
                  <a:gd name="connsiteY1" fmla="*/ 6837281 h 6856330"/>
                  <a:gd name="connsiteX2" fmla="*/ 1503519 w 5467412"/>
                  <a:gd name="connsiteY2" fmla="*/ 6524571 h 6856330"/>
                  <a:gd name="connsiteX3" fmla="*/ 19049 w 5467412"/>
                  <a:gd name="connsiteY3" fmla="*/ 1496393 h 6856330"/>
                  <a:gd name="connsiteX4" fmla="*/ 331759 w 5467412"/>
                  <a:gd name="connsiteY4" fmla="*/ 921700 h 6856330"/>
                  <a:gd name="connsiteX5" fmla="*/ 3389201 w 5467412"/>
                  <a:gd name="connsiteY5" fmla="*/ 19049 h 6856330"/>
                  <a:gd name="connsiteX6" fmla="*/ 3963894 w 5467412"/>
                  <a:gd name="connsiteY6" fmla="*/ 331759 h 6856330"/>
                  <a:gd name="connsiteX7" fmla="*/ 5448363 w 5467412"/>
                  <a:gd name="connsiteY7" fmla="*/ 5359937 h 6856330"/>
                  <a:gd name="connsiteX8" fmla="*/ 5135654 w 5467412"/>
                  <a:gd name="connsiteY8" fmla="*/ 5934630 h 68563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467412" h="6856330">
                    <a:moveTo>
                      <a:pt x="5135654" y="5934630"/>
                    </a:moveTo>
                    <a:lnTo>
                      <a:pt x="2078212" y="6837281"/>
                    </a:lnTo>
                    <a:cubicBezTo>
                      <a:pt x="1833163" y="6909616"/>
                      <a:pt x="1575854" y="6769620"/>
                      <a:pt x="1503519" y="6524571"/>
                    </a:cubicBezTo>
                    <a:lnTo>
                      <a:pt x="19049" y="1496393"/>
                    </a:lnTo>
                    <a:cubicBezTo>
                      <a:pt x="-53285" y="1251344"/>
                      <a:pt x="86710" y="994035"/>
                      <a:pt x="331759" y="921700"/>
                    </a:cubicBezTo>
                    <a:lnTo>
                      <a:pt x="3389201" y="19049"/>
                    </a:lnTo>
                    <a:cubicBezTo>
                      <a:pt x="3634250" y="-53285"/>
                      <a:pt x="3891559" y="86710"/>
                      <a:pt x="3963894" y="331759"/>
                    </a:cubicBezTo>
                    <a:lnTo>
                      <a:pt x="5448363" y="5359937"/>
                    </a:lnTo>
                    <a:cubicBezTo>
                      <a:pt x="5520698" y="5604986"/>
                      <a:pt x="5380703" y="5862296"/>
                      <a:pt x="5135654" y="5934630"/>
                    </a:cubicBezTo>
                    <a:close/>
                  </a:path>
                </a:pathLst>
              </a:custGeom>
              <a:solidFill>
                <a:srgbClr val="2B2FDE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30" name="자유형: 도형 2529">
                <a:extLst>
                  <a:ext uri="{FF2B5EF4-FFF2-40B4-BE49-F238E27FC236}">
                    <a16:creationId xmlns:a16="http://schemas.microsoft.com/office/drawing/2014/main" id="{5DCB0B4D-6FE8-4254-B85A-F169947A6BCD}"/>
                  </a:ext>
                </a:extLst>
              </p:cNvPr>
              <p:cNvSpPr/>
              <p:nvPr/>
            </p:nvSpPr>
            <p:spPr>
              <a:xfrm>
                <a:off x="3219194" y="530050"/>
                <a:ext cx="4648667" cy="5937588"/>
              </a:xfrm>
              <a:custGeom>
                <a:avLst/>
                <a:gdLst>
                  <a:gd name="connsiteX0" fmla="*/ 4316909 w 4648667"/>
                  <a:gd name="connsiteY0" fmla="*/ 5192893 h 5937588"/>
                  <a:gd name="connsiteX1" fmla="*/ 1859216 w 4648667"/>
                  <a:gd name="connsiteY1" fmla="*/ 5918539 h 5937588"/>
                  <a:gd name="connsiteX2" fmla="*/ 1284523 w 4648667"/>
                  <a:gd name="connsiteY2" fmla="*/ 5605829 h 5937588"/>
                  <a:gd name="connsiteX3" fmla="*/ 19049 w 4648667"/>
                  <a:gd name="connsiteY3" fmla="*/ 1319311 h 5937588"/>
                  <a:gd name="connsiteX4" fmla="*/ 331759 w 4648667"/>
                  <a:gd name="connsiteY4" fmla="*/ 744618 h 5937588"/>
                  <a:gd name="connsiteX5" fmla="*/ 2789452 w 4648667"/>
                  <a:gd name="connsiteY5" fmla="*/ 19049 h 5937588"/>
                  <a:gd name="connsiteX6" fmla="*/ 3364145 w 4648667"/>
                  <a:gd name="connsiteY6" fmla="*/ 331759 h 5937588"/>
                  <a:gd name="connsiteX7" fmla="*/ 4629618 w 4648667"/>
                  <a:gd name="connsiteY7" fmla="*/ 4618201 h 5937588"/>
                  <a:gd name="connsiteX8" fmla="*/ 4316909 w 4648667"/>
                  <a:gd name="connsiteY8" fmla="*/ 5192893 h 5937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48667" h="5937588">
                    <a:moveTo>
                      <a:pt x="4316909" y="5192893"/>
                    </a:moveTo>
                    <a:lnTo>
                      <a:pt x="1859216" y="5918539"/>
                    </a:lnTo>
                    <a:cubicBezTo>
                      <a:pt x="1614167" y="5990874"/>
                      <a:pt x="1356858" y="5850878"/>
                      <a:pt x="1284523" y="5605829"/>
                    </a:cubicBezTo>
                    <a:lnTo>
                      <a:pt x="19049" y="1319311"/>
                    </a:lnTo>
                    <a:cubicBezTo>
                      <a:pt x="-53285" y="1074262"/>
                      <a:pt x="86710" y="816953"/>
                      <a:pt x="331759" y="744618"/>
                    </a:cubicBezTo>
                    <a:lnTo>
                      <a:pt x="2789452" y="19049"/>
                    </a:lnTo>
                    <a:cubicBezTo>
                      <a:pt x="3034501" y="-53285"/>
                      <a:pt x="3291810" y="86710"/>
                      <a:pt x="3364145" y="331759"/>
                    </a:cubicBezTo>
                    <a:lnTo>
                      <a:pt x="4629618" y="4618201"/>
                    </a:lnTo>
                    <a:cubicBezTo>
                      <a:pt x="4701953" y="4863249"/>
                      <a:pt x="4561957" y="5120559"/>
                      <a:pt x="4316909" y="5192893"/>
                    </a:cubicBezTo>
                    <a:close/>
                  </a:path>
                </a:pathLst>
              </a:custGeom>
              <a:solidFill>
                <a:srgbClr val="7281FE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31" name="자유형: 도형 2530">
                <a:extLst>
                  <a:ext uri="{FF2B5EF4-FFF2-40B4-BE49-F238E27FC236}">
                    <a16:creationId xmlns:a16="http://schemas.microsoft.com/office/drawing/2014/main" id="{43625CA8-7A47-4B52-9E8B-97804FEC95D1}"/>
                  </a:ext>
                </a:extLst>
              </p:cNvPr>
              <p:cNvSpPr/>
              <p:nvPr/>
            </p:nvSpPr>
            <p:spPr>
              <a:xfrm>
                <a:off x="3869901" y="457181"/>
                <a:ext cx="1610914" cy="548422"/>
              </a:xfrm>
              <a:custGeom>
                <a:avLst/>
                <a:gdLst>
                  <a:gd name="connsiteX0" fmla="*/ 1573860 w 1610914"/>
                  <a:gd name="connsiteY0" fmla="*/ 101267 h 548422"/>
                  <a:gd name="connsiteX1" fmla="*/ 66326 w 1610914"/>
                  <a:gd name="connsiteY1" fmla="*/ 546309 h 548422"/>
                  <a:gd name="connsiteX2" fmla="*/ 2113 w 1610914"/>
                  <a:gd name="connsiteY2" fmla="*/ 511368 h 548422"/>
                  <a:gd name="connsiteX3" fmla="*/ 2113 w 1610914"/>
                  <a:gd name="connsiteY3" fmla="*/ 511368 h 548422"/>
                  <a:gd name="connsiteX4" fmla="*/ 37055 w 1610914"/>
                  <a:gd name="connsiteY4" fmla="*/ 447155 h 548422"/>
                  <a:gd name="connsiteX5" fmla="*/ 1544589 w 1610914"/>
                  <a:gd name="connsiteY5" fmla="*/ 2113 h 548422"/>
                  <a:gd name="connsiteX6" fmla="*/ 1608801 w 1610914"/>
                  <a:gd name="connsiteY6" fmla="*/ 37055 h 548422"/>
                  <a:gd name="connsiteX7" fmla="*/ 1608801 w 1610914"/>
                  <a:gd name="connsiteY7" fmla="*/ 37055 h 548422"/>
                  <a:gd name="connsiteX8" fmla="*/ 1573860 w 1610914"/>
                  <a:gd name="connsiteY8" fmla="*/ 101267 h 548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10914" h="548422">
                    <a:moveTo>
                      <a:pt x="1573860" y="101267"/>
                    </a:moveTo>
                    <a:lnTo>
                      <a:pt x="66326" y="546309"/>
                    </a:lnTo>
                    <a:cubicBezTo>
                      <a:pt x="38970" y="554355"/>
                      <a:pt x="10236" y="538723"/>
                      <a:pt x="2113" y="511368"/>
                    </a:cubicBezTo>
                    <a:lnTo>
                      <a:pt x="2113" y="511368"/>
                    </a:lnTo>
                    <a:cubicBezTo>
                      <a:pt x="-5932" y="484012"/>
                      <a:pt x="9699" y="455278"/>
                      <a:pt x="37055" y="447155"/>
                    </a:cubicBezTo>
                    <a:lnTo>
                      <a:pt x="1544589" y="2113"/>
                    </a:lnTo>
                    <a:cubicBezTo>
                      <a:pt x="1571944" y="-5932"/>
                      <a:pt x="1600679" y="9699"/>
                      <a:pt x="1608801" y="37055"/>
                    </a:cubicBezTo>
                    <a:lnTo>
                      <a:pt x="1608801" y="37055"/>
                    </a:lnTo>
                    <a:cubicBezTo>
                      <a:pt x="1616847" y="64487"/>
                      <a:pt x="1601215" y="93221"/>
                      <a:pt x="1573860" y="101267"/>
                    </a:cubicBezTo>
                    <a:close/>
                  </a:path>
                </a:pathLst>
              </a:custGeom>
              <a:solidFill>
                <a:srgbClr val="3F41FC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2487" name="자유형: 도형 2486">
              <a:extLst>
                <a:ext uri="{FF2B5EF4-FFF2-40B4-BE49-F238E27FC236}">
                  <a16:creationId xmlns:a16="http://schemas.microsoft.com/office/drawing/2014/main" id="{EAEC4599-804F-4E34-9265-C3AA6DB2ECF5}"/>
                </a:ext>
              </a:extLst>
            </p:cNvPr>
            <p:cNvSpPr/>
            <p:nvPr/>
          </p:nvSpPr>
          <p:spPr>
            <a:xfrm>
              <a:off x="4429759" y="2910857"/>
              <a:ext cx="4143955" cy="3540107"/>
            </a:xfrm>
            <a:custGeom>
              <a:avLst/>
              <a:gdLst>
                <a:gd name="connsiteX0" fmla="*/ 4124393 w 4143954"/>
                <a:gd name="connsiteY0" fmla="*/ 2667264 h 3540107"/>
                <a:gd name="connsiteX1" fmla="*/ 4027768 w 4143954"/>
                <a:gd name="connsiteY1" fmla="*/ 2495699 h 3540107"/>
                <a:gd name="connsiteX2" fmla="*/ 4029530 w 4143954"/>
                <a:gd name="connsiteY2" fmla="*/ 2367274 h 3540107"/>
                <a:gd name="connsiteX3" fmla="*/ 4085007 w 4143954"/>
                <a:gd name="connsiteY3" fmla="*/ 2220230 h 3540107"/>
                <a:gd name="connsiteX4" fmla="*/ 4097574 w 4143954"/>
                <a:gd name="connsiteY4" fmla="*/ 2183526 h 3540107"/>
                <a:gd name="connsiteX5" fmla="*/ 4073437 w 4143954"/>
                <a:gd name="connsiteY5" fmla="*/ 2117398 h 3540107"/>
                <a:gd name="connsiteX6" fmla="*/ 3748237 w 4143954"/>
                <a:gd name="connsiteY6" fmla="*/ 1809976 h 3540107"/>
                <a:gd name="connsiteX7" fmla="*/ 3573607 w 4143954"/>
                <a:gd name="connsiteY7" fmla="*/ 1664080 h 3540107"/>
                <a:gd name="connsiteX8" fmla="*/ 3323807 w 4143954"/>
                <a:gd name="connsiteY8" fmla="*/ 1122796 h 3540107"/>
                <a:gd name="connsiteX9" fmla="*/ 3215765 w 4143954"/>
                <a:gd name="connsiteY9" fmla="*/ 728327 h 3540107"/>
                <a:gd name="connsiteX10" fmla="*/ 2789880 w 4143954"/>
                <a:gd name="connsiteY10" fmla="*/ 99613 h 3540107"/>
                <a:gd name="connsiteX11" fmla="*/ 2376101 w 4143954"/>
                <a:gd name="connsiteY11" fmla="*/ 0 h 3540107"/>
                <a:gd name="connsiteX12" fmla="*/ 2376101 w 4143954"/>
                <a:gd name="connsiteY12" fmla="*/ 229877 h 3540107"/>
                <a:gd name="connsiteX13" fmla="*/ 2192199 w 4143954"/>
                <a:gd name="connsiteY13" fmla="*/ 375466 h 3540107"/>
                <a:gd name="connsiteX14" fmla="*/ 1504637 w 4143954"/>
                <a:gd name="connsiteY14" fmla="*/ 504963 h 3540107"/>
                <a:gd name="connsiteX15" fmla="*/ 1101279 w 4143954"/>
                <a:gd name="connsiteY15" fmla="*/ 378454 h 3540107"/>
                <a:gd name="connsiteX16" fmla="*/ 947031 w 4143954"/>
                <a:gd name="connsiteY16" fmla="*/ 215625 h 3540107"/>
                <a:gd name="connsiteX17" fmla="*/ 907339 w 4143954"/>
                <a:gd name="connsiteY17" fmla="*/ 108655 h 3540107"/>
                <a:gd name="connsiteX18" fmla="*/ 900520 w 4143954"/>
                <a:gd name="connsiteY18" fmla="*/ 12490 h 3540107"/>
                <a:gd name="connsiteX19" fmla="*/ 672098 w 4143954"/>
                <a:gd name="connsiteY19" fmla="*/ 87890 h 3540107"/>
                <a:gd name="connsiteX20" fmla="*/ 277936 w 4143954"/>
                <a:gd name="connsiteY20" fmla="*/ 380523 h 3540107"/>
                <a:gd name="connsiteX21" fmla="*/ 69207 w 4143954"/>
                <a:gd name="connsiteY21" fmla="*/ 878667 h 3540107"/>
                <a:gd name="connsiteX22" fmla="*/ 6374 w 4143954"/>
                <a:gd name="connsiteY22" fmla="*/ 1595577 h 3540107"/>
                <a:gd name="connsiteX23" fmla="*/ 181157 w 4143954"/>
                <a:gd name="connsiteY23" fmla="*/ 1840779 h 3540107"/>
                <a:gd name="connsiteX24" fmla="*/ 503982 w 4143954"/>
                <a:gd name="connsiteY24" fmla="*/ 1859246 h 3540107"/>
                <a:gd name="connsiteX25" fmla="*/ 555857 w 4143954"/>
                <a:gd name="connsiteY25" fmla="*/ 1869667 h 3540107"/>
                <a:gd name="connsiteX26" fmla="*/ 652022 w 4143954"/>
                <a:gd name="connsiteY26" fmla="*/ 3540107 h 3540107"/>
                <a:gd name="connsiteX27" fmla="*/ 3042744 w 4143954"/>
                <a:gd name="connsiteY27" fmla="*/ 2827488 h 3540107"/>
                <a:gd name="connsiteX28" fmla="*/ 3050637 w 4143954"/>
                <a:gd name="connsiteY28" fmla="*/ 2023532 h 3540107"/>
                <a:gd name="connsiteX29" fmla="*/ 3177912 w 4143954"/>
                <a:gd name="connsiteY29" fmla="*/ 2226053 h 3540107"/>
                <a:gd name="connsiteX30" fmla="*/ 3446945 w 4143954"/>
                <a:gd name="connsiteY30" fmla="*/ 2461447 h 3540107"/>
                <a:gd name="connsiteX31" fmla="*/ 3701342 w 4143954"/>
                <a:gd name="connsiteY31" fmla="*/ 2619220 h 3540107"/>
                <a:gd name="connsiteX32" fmla="*/ 4141940 w 4143954"/>
                <a:gd name="connsiteY32" fmla="*/ 2695462 h 3540107"/>
                <a:gd name="connsiteX33" fmla="*/ 4124393 w 4143954"/>
                <a:gd name="connsiteY33" fmla="*/ 2667264 h 3540107"/>
                <a:gd name="connsiteX34" fmla="*/ 2813097 w 4143954"/>
                <a:gd name="connsiteY34" fmla="*/ 959200 h 3540107"/>
                <a:gd name="connsiteX35" fmla="*/ 2812867 w 4143954"/>
                <a:gd name="connsiteY35" fmla="*/ 959354 h 3540107"/>
                <a:gd name="connsiteX36" fmla="*/ 2811871 w 4143954"/>
                <a:gd name="connsiteY36" fmla="*/ 953530 h 3540107"/>
                <a:gd name="connsiteX37" fmla="*/ 2816851 w 4143954"/>
                <a:gd name="connsiteY37" fmla="*/ 957132 h 3540107"/>
                <a:gd name="connsiteX38" fmla="*/ 2813097 w 4143954"/>
                <a:gd name="connsiteY38" fmla="*/ 959200 h 3540107"/>
                <a:gd name="connsiteX39" fmla="*/ 2946579 w 4143954"/>
                <a:gd name="connsiteY39" fmla="*/ 2255861 h 3540107"/>
                <a:gd name="connsiteX40" fmla="*/ 2946579 w 4143954"/>
                <a:gd name="connsiteY40" fmla="*/ 2254021 h 3540107"/>
                <a:gd name="connsiteX41" fmla="*/ 2951253 w 4143954"/>
                <a:gd name="connsiteY41" fmla="*/ 2253179 h 3540107"/>
                <a:gd name="connsiteX42" fmla="*/ 2946579 w 4143954"/>
                <a:gd name="connsiteY42" fmla="*/ 2255861 h 3540107"/>
                <a:gd name="connsiteX0" fmla="*/ 4124393 w 4143955"/>
                <a:gd name="connsiteY0" fmla="*/ 2667264 h 3540107"/>
                <a:gd name="connsiteX1" fmla="*/ 4027768 w 4143955"/>
                <a:gd name="connsiteY1" fmla="*/ 2495699 h 3540107"/>
                <a:gd name="connsiteX2" fmla="*/ 4029530 w 4143955"/>
                <a:gd name="connsiteY2" fmla="*/ 2367274 h 3540107"/>
                <a:gd name="connsiteX3" fmla="*/ 4085007 w 4143955"/>
                <a:gd name="connsiteY3" fmla="*/ 2220230 h 3540107"/>
                <a:gd name="connsiteX4" fmla="*/ 4097574 w 4143955"/>
                <a:gd name="connsiteY4" fmla="*/ 2183526 h 3540107"/>
                <a:gd name="connsiteX5" fmla="*/ 4073437 w 4143955"/>
                <a:gd name="connsiteY5" fmla="*/ 2117398 h 3540107"/>
                <a:gd name="connsiteX6" fmla="*/ 3748237 w 4143955"/>
                <a:gd name="connsiteY6" fmla="*/ 1809976 h 3540107"/>
                <a:gd name="connsiteX7" fmla="*/ 3573607 w 4143955"/>
                <a:gd name="connsiteY7" fmla="*/ 1664080 h 3540107"/>
                <a:gd name="connsiteX8" fmla="*/ 3323807 w 4143955"/>
                <a:gd name="connsiteY8" fmla="*/ 1122796 h 3540107"/>
                <a:gd name="connsiteX9" fmla="*/ 3215765 w 4143955"/>
                <a:gd name="connsiteY9" fmla="*/ 728327 h 3540107"/>
                <a:gd name="connsiteX10" fmla="*/ 2789880 w 4143955"/>
                <a:gd name="connsiteY10" fmla="*/ 99613 h 3540107"/>
                <a:gd name="connsiteX11" fmla="*/ 2376101 w 4143955"/>
                <a:gd name="connsiteY11" fmla="*/ 0 h 3540107"/>
                <a:gd name="connsiteX12" fmla="*/ 2376101 w 4143955"/>
                <a:gd name="connsiteY12" fmla="*/ 229877 h 3540107"/>
                <a:gd name="connsiteX13" fmla="*/ 2192199 w 4143955"/>
                <a:gd name="connsiteY13" fmla="*/ 375466 h 3540107"/>
                <a:gd name="connsiteX14" fmla="*/ 1504637 w 4143955"/>
                <a:gd name="connsiteY14" fmla="*/ 504963 h 3540107"/>
                <a:gd name="connsiteX15" fmla="*/ 1101279 w 4143955"/>
                <a:gd name="connsiteY15" fmla="*/ 378454 h 3540107"/>
                <a:gd name="connsiteX16" fmla="*/ 947031 w 4143955"/>
                <a:gd name="connsiteY16" fmla="*/ 215625 h 3540107"/>
                <a:gd name="connsiteX17" fmla="*/ 907339 w 4143955"/>
                <a:gd name="connsiteY17" fmla="*/ 108655 h 3540107"/>
                <a:gd name="connsiteX18" fmla="*/ 900520 w 4143955"/>
                <a:gd name="connsiteY18" fmla="*/ 12490 h 3540107"/>
                <a:gd name="connsiteX19" fmla="*/ 672098 w 4143955"/>
                <a:gd name="connsiteY19" fmla="*/ 87890 h 3540107"/>
                <a:gd name="connsiteX20" fmla="*/ 277936 w 4143955"/>
                <a:gd name="connsiteY20" fmla="*/ 380523 h 3540107"/>
                <a:gd name="connsiteX21" fmla="*/ 69207 w 4143955"/>
                <a:gd name="connsiteY21" fmla="*/ 878667 h 3540107"/>
                <a:gd name="connsiteX22" fmla="*/ 6374 w 4143955"/>
                <a:gd name="connsiteY22" fmla="*/ 1595577 h 3540107"/>
                <a:gd name="connsiteX23" fmla="*/ 181157 w 4143955"/>
                <a:gd name="connsiteY23" fmla="*/ 1840779 h 3540107"/>
                <a:gd name="connsiteX24" fmla="*/ 503982 w 4143955"/>
                <a:gd name="connsiteY24" fmla="*/ 1859246 h 3540107"/>
                <a:gd name="connsiteX25" fmla="*/ 555857 w 4143955"/>
                <a:gd name="connsiteY25" fmla="*/ 1869667 h 3540107"/>
                <a:gd name="connsiteX26" fmla="*/ 652022 w 4143955"/>
                <a:gd name="connsiteY26" fmla="*/ 3540107 h 3540107"/>
                <a:gd name="connsiteX27" fmla="*/ 3042744 w 4143955"/>
                <a:gd name="connsiteY27" fmla="*/ 2827488 h 3540107"/>
                <a:gd name="connsiteX28" fmla="*/ 3050637 w 4143955"/>
                <a:gd name="connsiteY28" fmla="*/ 2023532 h 3540107"/>
                <a:gd name="connsiteX29" fmla="*/ 3177912 w 4143955"/>
                <a:gd name="connsiteY29" fmla="*/ 2226053 h 3540107"/>
                <a:gd name="connsiteX30" fmla="*/ 3446945 w 4143955"/>
                <a:gd name="connsiteY30" fmla="*/ 2461447 h 3540107"/>
                <a:gd name="connsiteX31" fmla="*/ 3701342 w 4143955"/>
                <a:gd name="connsiteY31" fmla="*/ 2619220 h 3540107"/>
                <a:gd name="connsiteX32" fmla="*/ 4141940 w 4143955"/>
                <a:gd name="connsiteY32" fmla="*/ 2695462 h 3540107"/>
                <a:gd name="connsiteX33" fmla="*/ 4124393 w 4143955"/>
                <a:gd name="connsiteY33" fmla="*/ 2667264 h 3540107"/>
                <a:gd name="connsiteX34" fmla="*/ 2813097 w 4143955"/>
                <a:gd name="connsiteY34" fmla="*/ 959200 h 3540107"/>
                <a:gd name="connsiteX35" fmla="*/ 2812867 w 4143955"/>
                <a:gd name="connsiteY35" fmla="*/ 959354 h 3540107"/>
                <a:gd name="connsiteX36" fmla="*/ 2811871 w 4143955"/>
                <a:gd name="connsiteY36" fmla="*/ 953530 h 3540107"/>
                <a:gd name="connsiteX37" fmla="*/ 2816851 w 4143955"/>
                <a:gd name="connsiteY37" fmla="*/ 957132 h 3540107"/>
                <a:gd name="connsiteX38" fmla="*/ 2813097 w 4143955"/>
                <a:gd name="connsiteY38" fmla="*/ 959200 h 3540107"/>
                <a:gd name="connsiteX39" fmla="*/ 2951253 w 4143955"/>
                <a:gd name="connsiteY39" fmla="*/ 2253179 h 3540107"/>
                <a:gd name="connsiteX40" fmla="*/ 2946579 w 4143955"/>
                <a:gd name="connsiteY40" fmla="*/ 2254021 h 3540107"/>
                <a:gd name="connsiteX41" fmla="*/ 2951253 w 4143955"/>
                <a:gd name="connsiteY41" fmla="*/ 2253179 h 3540107"/>
                <a:gd name="connsiteX0" fmla="*/ 4124393 w 4143955"/>
                <a:gd name="connsiteY0" fmla="*/ 2667264 h 3540107"/>
                <a:gd name="connsiteX1" fmla="*/ 4027768 w 4143955"/>
                <a:gd name="connsiteY1" fmla="*/ 2495699 h 3540107"/>
                <a:gd name="connsiteX2" fmla="*/ 4029530 w 4143955"/>
                <a:gd name="connsiteY2" fmla="*/ 2367274 h 3540107"/>
                <a:gd name="connsiteX3" fmla="*/ 4085007 w 4143955"/>
                <a:gd name="connsiteY3" fmla="*/ 2220230 h 3540107"/>
                <a:gd name="connsiteX4" fmla="*/ 4097574 w 4143955"/>
                <a:gd name="connsiteY4" fmla="*/ 2183526 h 3540107"/>
                <a:gd name="connsiteX5" fmla="*/ 4073437 w 4143955"/>
                <a:gd name="connsiteY5" fmla="*/ 2117398 h 3540107"/>
                <a:gd name="connsiteX6" fmla="*/ 3748237 w 4143955"/>
                <a:gd name="connsiteY6" fmla="*/ 1809976 h 3540107"/>
                <a:gd name="connsiteX7" fmla="*/ 3573607 w 4143955"/>
                <a:gd name="connsiteY7" fmla="*/ 1664080 h 3540107"/>
                <a:gd name="connsiteX8" fmla="*/ 3323807 w 4143955"/>
                <a:gd name="connsiteY8" fmla="*/ 1122796 h 3540107"/>
                <a:gd name="connsiteX9" fmla="*/ 3215765 w 4143955"/>
                <a:gd name="connsiteY9" fmla="*/ 728327 h 3540107"/>
                <a:gd name="connsiteX10" fmla="*/ 2789880 w 4143955"/>
                <a:gd name="connsiteY10" fmla="*/ 99613 h 3540107"/>
                <a:gd name="connsiteX11" fmla="*/ 2376101 w 4143955"/>
                <a:gd name="connsiteY11" fmla="*/ 0 h 3540107"/>
                <a:gd name="connsiteX12" fmla="*/ 2376101 w 4143955"/>
                <a:gd name="connsiteY12" fmla="*/ 229877 h 3540107"/>
                <a:gd name="connsiteX13" fmla="*/ 2192199 w 4143955"/>
                <a:gd name="connsiteY13" fmla="*/ 375466 h 3540107"/>
                <a:gd name="connsiteX14" fmla="*/ 1504637 w 4143955"/>
                <a:gd name="connsiteY14" fmla="*/ 504963 h 3540107"/>
                <a:gd name="connsiteX15" fmla="*/ 1101279 w 4143955"/>
                <a:gd name="connsiteY15" fmla="*/ 378454 h 3540107"/>
                <a:gd name="connsiteX16" fmla="*/ 947031 w 4143955"/>
                <a:gd name="connsiteY16" fmla="*/ 215625 h 3540107"/>
                <a:gd name="connsiteX17" fmla="*/ 907339 w 4143955"/>
                <a:gd name="connsiteY17" fmla="*/ 108655 h 3540107"/>
                <a:gd name="connsiteX18" fmla="*/ 900520 w 4143955"/>
                <a:gd name="connsiteY18" fmla="*/ 12490 h 3540107"/>
                <a:gd name="connsiteX19" fmla="*/ 672098 w 4143955"/>
                <a:gd name="connsiteY19" fmla="*/ 87890 h 3540107"/>
                <a:gd name="connsiteX20" fmla="*/ 277936 w 4143955"/>
                <a:gd name="connsiteY20" fmla="*/ 380523 h 3540107"/>
                <a:gd name="connsiteX21" fmla="*/ 69207 w 4143955"/>
                <a:gd name="connsiteY21" fmla="*/ 878667 h 3540107"/>
                <a:gd name="connsiteX22" fmla="*/ 6374 w 4143955"/>
                <a:gd name="connsiteY22" fmla="*/ 1595577 h 3540107"/>
                <a:gd name="connsiteX23" fmla="*/ 181157 w 4143955"/>
                <a:gd name="connsiteY23" fmla="*/ 1840779 h 3540107"/>
                <a:gd name="connsiteX24" fmla="*/ 503982 w 4143955"/>
                <a:gd name="connsiteY24" fmla="*/ 1859246 h 3540107"/>
                <a:gd name="connsiteX25" fmla="*/ 555857 w 4143955"/>
                <a:gd name="connsiteY25" fmla="*/ 1869667 h 3540107"/>
                <a:gd name="connsiteX26" fmla="*/ 652022 w 4143955"/>
                <a:gd name="connsiteY26" fmla="*/ 3540107 h 3540107"/>
                <a:gd name="connsiteX27" fmla="*/ 3042744 w 4143955"/>
                <a:gd name="connsiteY27" fmla="*/ 2827488 h 3540107"/>
                <a:gd name="connsiteX28" fmla="*/ 3050637 w 4143955"/>
                <a:gd name="connsiteY28" fmla="*/ 2023532 h 3540107"/>
                <a:gd name="connsiteX29" fmla="*/ 3177912 w 4143955"/>
                <a:gd name="connsiteY29" fmla="*/ 2226053 h 3540107"/>
                <a:gd name="connsiteX30" fmla="*/ 3446945 w 4143955"/>
                <a:gd name="connsiteY30" fmla="*/ 2461447 h 3540107"/>
                <a:gd name="connsiteX31" fmla="*/ 3701342 w 4143955"/>
                <a:gd name="connsiteY31" fmla="*/ 2619220 h 3540107"/>
                <a:gd name="connsiteX32" fmla="*/ 4141940 w 4143955"/>
                <a:gd name="connsiteY32" fmla="*/ 2695462 h 3540107"/>
                <a:gd name="connsiteX33" fmla="*/ 4124393 w 4143955"/>
                <a:gd name="connsiteY33" fmla="*/ 2667264 h 3540107"/>
                <a:gd name="connsiteX34" fmla="*/ 2813097 w 4143955"/>
                <a:gd name="connsiteY34" fmla="*/ 959200 h 3540107"/>
                <a:gd name="connsiteX35" fmla="*/ 2812867 w 4143955"/>
                <a:gd name="connsiteY35" fmla="*/ 959354 h 3540107"/>
                <a:gd name="connsiteX36" fmla="*/ 2811871 w 4143955"/>
                <a:gd name="connsiteY36" fmla="*/ 953530 h 3540107"/>
                <a:gd name="connsiteX37" fmla="*/ 2816851 w 4143955"/>
                <a:gd name="connsiteY37" fmla="*/ 957132 h 3540107"/>
                <a:gd name="connsiteX38" fmla="*/ 2813097 w 4143955"/>
                <a:gd name="connsiteY38" fmla="*/ 959200 h 3540107"/>
                <a:gd name="connsiteX0" fmla="*/ 4124393 w 4143955"/>
                <a:gd name="connsiteY0" fmla="*/ 2667264 h 3540107"/>
                <a:gd name="connsiteX1" fmla="*/ 4027768 w 4143955"/>
                <a:gd name="connsiteY1" fmla="*/ 2495699 h 3540107"/>
                <a:gd name="connsiteX2" fmla="*/ 4029530 w 4143955"/>
                <a:gd name="connsiteY2" fmla="*/ 2367274 h 3540107"/>
                <a:gd name="connsiteX3" fmla="*/ 4085007 w 4143955"/>
                <a:gd name="connsiteY3" fmla="*/ 2220230 h 3540107"/>
                <a:gd name="connsiteX4" fmla="*/ 4097574 w 4143955"/>
                <a:gd name="connsiteY4" fmla="*/ 2183526 h 3540107"/>
                <a:gd name="connsiteX5" fmla="*/ 4073437 w 4143955"/>
                <a:gd name="connsiteY5" fmla="*/ 2117398 h 3540107"/>
                <a:gd name="connsiteX6" fmla="*/ 3748237 w 4143955"/>
                <a:gd name="connsiteY6" fmla="*/ 1809976 h 3540107"/>
                <a:gd name="connsiteX7" fmla="*/ 3573607 w 4143955"/>
                <a:gd name="connsiteY7" fmla="*/ 1664080 h 3540107"/>
                <a:gd name="connsiteX8" fmla="*/ 3323807 w 4143955"/>
                <a:gd name="connsiteY8" fmla="*/ 1122796 h 3540107"/>
                <a:gd name="connsiteX9" fmla="*/ 3215765 w 4143955"/>
                <a:gd name="connsiteY9" fmla="*/ 728327 h 3540107"/>
                <a:gd name="connsiteX10" fmla="*/ 2789880 w 4143955"/>
                <a:gd name="connsiteY10" fmla="*/ 99613 h 3540107"/>
                <a:gd name="connsiteX11" fmla="*/ 2376101 w 4143955"/>
                <a:gd name="connsiteY11" fmla="*/ 0 h 3540107"/>
                <a:gd name="connsiteX12" fmla="*/ 2376101 w 4143955"/>
                <a:gd name="connsiteY12" fmla="*/ 229877 h 3540107"/>
                <a:gd name="connsiteX13" fmla="*/ 2192199 w 4143955"/>
                <a:gd name="connsiteY13" fmla="*/ 375466 h 3540107"/>
                <a:gd name="connsiteX14" fmla="*/ 1504637 w 4143955"/>
                <a:gd name="connsiteY14" fmla="*/ 504963 h 3540107"/>
                <a:gd name="connsiteX15" fmla="*/ 1101279 w 4143955"/>
                <a:gd name="connsiteY15" fmla="*/ 378454 h 3540107"/>
                <a:gd name="connsiteX16" fmla="*/ 947031 w 4143955"/>
                <a:gd name="connsiteY16" fmla="*/ 215625 h 3540107"/>
                <a:gd name="connsiteX17" fmla="*/ 907339 w 4143955"/>
                <a:gd name="connsiteY17" fmla="*/ 108655 h 3540107"/>
                <a:gd name="connsiteX18" fmla="*/ 900520 w 4143955"/>
                <a:gd name="connsiteY18" fmla="*/ 12490 h 3540107"/>
                <a:gd name="connsiteX19" fmla="*/ 672098 w 4143955"/>
                <a:gd name="connsiteY19" fmla="*/ 87890 h 3540107"/>
                <a:gd name="connsiteX20" fmla="*/ 277936 w 4143955"/>
                <a:gd name="connsiteY20" fmla="*/ 380523 h 3540107"/>
                <a:gd name="connsiteX21" fmla="*/ 69207 w 4143955"/>
                <a:gd name="connsiteY21" fmla="*/ 878667 h 3540107"/>
                <a:gd name="connsiteX22" fmla="*/ 6374 w 4143955"/>
                <a:gd name="connsiteY22" fmla="*/ 1595577 h 3540107"/>
                <a:gd name="connsiteX23" fmla="*/ 181157 w 4143955"/>
                <a:gd name="connsiteY23" fmla="*/ 1840779 h 3540107"/>
                <a:gd name="connsiteX24" fmla="*/ 503982 w 4143955"/>
                <a:gd name="connsiteY24" fmla="*/ 1859246 h 3540107"/>
                <a:gd name="connsiteX25" fmla="*/ 555857 w 4143955"/>
                <a:gd name="connsiteY25" fmla="*/ 1869667 h 3540107"/>
                <a:gd name="connsiteX26" fmla="*/ 652022 w 4143955"/>
                <a:gd name="connsiteY26" fmla="*/ 3540107 h 3540107"/>
                <a:gd name="connsiteX27" fmla="*/ 3042744 w 4143955"/>
                <a:gd name="connsiteY27" fmla="*/ 2827488 h 3540107"/>
                <a:gd name="connsiteX28" fmla="*/ 3050637 w 4143955"/>
                <a:gd name="connsiteY28" fmla="*/ 2023532 h 3540107"/>
                <a:gd name="connsiteX29" fmla="*/ 3177912 w 4143955"/>
                <a:gd name="connsiteY29" fmla="*/ 2226053 h 3540107"/>
                <a:gd name="connsiteX30" fmla="*/ 3446945 w 4143955"/>
                <a:gd name="connsiteY30" fmla="*/ 2461447 h 3540107"/>
                <a:gd name="connsiteX31" fmla="*/ 3701342 w 4143955"/>
                <a:gd name="connsiteY31" fmla="*/ 2619220 h 3540107"/>
                <a:gd name="connsiteX32" fmla="*/ 4141940 w 4143955"/>
                <a:gd name="connsiteY32" fmla="*/ 2695462 h 3540107"/>
                <a:gd name="connsiteX33" fmla="*/ 4124393 w 4143955"/>
                <a:gd name="connsiteY33" fmla="*/ 2667264 h 3540107"/>
                <a:gd name="connsiteX34" fmla="*/ 2816851 w 4143955"/>
                <a:gd name="connsiteY34" fmla="*/ 957132 h 3540107"/>
                <a:gd name="connsiteX35" fmla="*/ 2812867 w 4143955"/>
                <a:gd name="connsiteY35" fmla="*/ 959354 h 3540107"/>
                <a:gd name="connsiteX36" fmla="*/ 2811871 w 4143955"/>
                <a:gd name="connsiteY36" fmla="*/ 953530 h 3540107"/>
                <a:gd name="connsiteX37" fmla="*/ 2816851 w 4143955"/>
                <a:gd name="connsiteY37" fmla="*/ 957132 h 3540107"/>
                <a:gd name="connsiteX0" fmla="*/ 4124393 w 4143955"/>
                <a:gd name="connsiteY0" fmla="*/ 2667264 h 3540107"/>
                <a:gd name="connsiteX1" fmla="*/ 4027768 w 4143955"/>
                <a:gd name="connsiteY1" fmla="*/ 2495699 h 3540107"/>
                <a:gd name="connsiteX2" fmla="*/ 4029530 w 4143955"/>
                <a:gd name="connsiteY2" fmla="*/ 2367274 h 3540107"/>
                <a:gd name="connsiteX3" fmla="*/ 4085007 w 4143955"/>
                <a:gd name="connsiteY3" fmla="*/ 2220230 h 3540107"/>
                <a:gd name="connsiteX4" fmla="*/ 4097574 w 4143955"/>
                <a:gd name="connsiteY4" fmla="*/ 2183526 h 3540107"/>
                <a:gd name="connsiteX5" fmla="*/ 4073437 w 4143955"/>
                <a:gd name="connsiteY5" fmla="*/ 2117398 h 3540107"/>
                <a:gd name="connsiteX6" fmla="*/ 3748237 w 4143955"/>
                <a:gd name="connsiteY6" fmla="*/ 1809976 h 3540107"/>
                <a:gd name="connsiteX7" fmla="*/ 3573607 w 4143955"/>
                <a:gd name="connsiteY7" fmla="*/ 1664080 h 3540107"/>
                <a:gd name="connsiteX8" fmla="*/ 3323807 w 4143955"/>
                <a:gd name="connsiteY8" fmla="*/ 1122796 h 3540107"/>
                <a:gd name="connsiteX9" fmla="*/ 3215765 w 4143955"/>
                <a:gd name="connsiteY9" fmla="*/ 728327 h 3540107"/>
                <a:gd name="connsiteX10" fmla="*/ 2789880 w 4143955"/>
                <a:gd name="connsiteY10" fmla="*/ 99613 h 3540107"/>
                <a:gd name="connsiteX11" fmla="*/ 2376101 w 4143955"/>
                <a:gd name="connsiteY11" fmla="*/ 0 h 3540107"/>
                <a:gd name="connsiteX12" fmla="*/ 2376101 w 4143955"/>
                <a:gd name="connsiteY12" fmla="*/ 229877 h 3540107"/>
                <a:gd name="connsiteX13" fmla="*/ 2192199 w 4143955"/>
                <a:gd name="connsiteY13" fmla="*/ 375466 h 3540107"/>
                <a:gd name="connsiteX14" fmla="*/ 1504637 w 4143955"/>
                <a:gd name="connsiteY14" fmla="*/ 504963 h 3540107"/>
                <a:gd name="connsiteX15" fmla="*/ 1101279 w 4143955"/>
                <a:gd name="connsiteY15" fmla="*/ 378454 h 3540107"/>
                <a:gd name="connsiteX16" fmla="*/ 947031 w 4143955"/>
                <a:gd name="connsiteY16" fmla="*/ 215625 h 3540107"/>
                <a:gd name="connsiteX17" fmla="*/ 907339 w 4143955"/>
                <a:gd name="connsiteY17" fmla="*/ 108655 h 3540107"/>
                <a:gd name="connsiteX18" fmla="*/ 900520 w 4143955"/>
                <a:gd name="connsiteY18" fmla="*/ 12490 h 3540107"/>
                <a:gd name="connsiteX19" fmla="*/ 672098 w 4143955"/>
                <a:gd name="connsiteY19" fmla="*/ 87890 h 3540107"/>
                <a:gd name="connsiteX20" fmla="*/ 277936 w 4143955"/>
                <a:gd name="connsiteY20" fmla="*/ 380523 h 3540107"/>
                <a:gd name="connsiteX21" fmla="*/ 69207 w 4143955"/>
                <a:gd name="connsiteY21" fmla="*/ 878667 h 3540107"/>
                <a:gd name="connsiteX22" fmla="*/ 6374 w 4143955"/>
                <a:gd name="connsiteY22" fmla="*/ 1595577 h 3540107"/>
                <a:gd name="connsiteX23" fmla="*/ 181157 w 4143955"/>
                <a:gd name="connsiteY23" fmla="*/ 1840779 h 3540107"/>
                <a:gd name="connsiteX24" fmla="*/ 503982 w 4143955"/>
                <a:gd name="connsiteY24" fmla="*/ 1859246 h 3540107"/>
                <a:gd name="connsiteX25" fmla="*/ 555857 w 4143955"/>
                <a:gd name="connsiteY25" fmla="*/ 1869667 h 3540107"/>
                <a:gd name="connsiteX26" fmla="*/ 652022 w 4143955"/>
                <a:gd name="connsiteY26" fmla="*/ 3540107 h 3540107"/>
                <a:gd name="connsiteX27" fmla="*/ 3042744 w 4143955"/>
                <a:gd name="connsiteY27" fmla="*/ 2827488 h 3540107"/>
                <a:gd name="connsiteX28" fmla="*/ 3050637 w 4143955"/>
                <a:gd name="connsiteY28" fmla="*/ 2023532 h 3540107"/>
                <a:gd name="connsiteX29" fmla="*/ 3177912 w 4143955"/>
                <a:gd name="connsiteY29" fmla="*/ 2226053 h 3540107"/>
                <a:gd name="connsiteX30" fmla="*/ 3446945 w 4143955"/>
                <a:gd name="connsiteY30" fmla="*/ 2461447 h 3540107"/>
                <a:gd name="connsiteX31" fmla="*/ 3701342 w 4143955"/>
                <a:gd name="connsiteY31" fmla="*/ 2619220 h 3540107"/>
                <a:gd name="connsiteX32" fmla="*/ 4141940 w 4143955"/>
                <a:gd name="connsiteY32" fmla="*/ 2695462 h 3540107"/>
                <a:gd name="connsiteX33" fmla="*/ 4124393 w 4143955"/>
                <a:gd name="connsiteY33" fmla="*/ 2667264 h 3540107"/>
                <a:gd name="connsiteX34" fmla="*/ 2811871 w 4143955"/>
                <a:gd name="connsiteY34" fmla="*/ 953530 h 3540107"/>
                <a:gd name="connsiteX35" fmla="*/ 2812867 w 4143955"/>
                <a:gd name="connsiteY35" fmla="*/ 959354 h 3540107"/>
                <a:gd name="connsiteX36" fmla="*/ 2811871 w 4143955"/>
                <a:gd name="connsiteY36" fmla="*/ 953530 h 3540107"/>
                <a:gd name="connsiteX0" fmla="*/ 4124393 w 4143955"/>
                <a:gd name="connsiteY0" fmla="*/ 2667264 h 3540107"/>
                <a:gd name="connsiteX1" fmla="*/ 4027768 w 4143955"/>
                <a:gd name="connsiteY1" fmla="*/ 2495699 h 3540107"/>
                <a:gd name="connsiteX2" fmla="*/ 4029530 w 4143955"/>
                <a:gd name="connsiteY2" fmla="*/ 2367274 h 3540107"/>
                <a:gd name="connsiteX3" fmla="*/ 4085007 w 4143955"/>
                <a:gd name="connsiteY3" fmla="*/ 2220230 h 3540107"/>
                <a:gd name="connsiteX4" fmla="*/ 4097574 w 4143955"/>
                <a:gd name="connsiteY4" fmla="*/ 2183526 h 3540107"/>
                <a:gd name="connsiteX5" fmla="*/ 4073437 w 4143955"/>
                <a:gd name="connsiteY5" fmla="*/ 2117398 h 3540107"/>
                <a:gd name="connsiteX6" fmla="*/ 3748237 w 4143955"/>
                <a:gd name="connsiteY6" fmla="*/ 1809976 h 3540107"/>
                <a:gd name="connsiteX7" fmla="*/ 3573607 w 4143955"/>
                <a:gd name="connsiteY7" fmla="*/ 1664080 h 3540107"/>
                <a:gd name="connsiteX8" fmla="*/ 3323807 w 4143955"/>
                <a:gd name="connsiteY8" fmla="*/ 1122796 h 3540107"/>
                <a:gd name="connsiteX9" fmla="*/ 3215765 w 4143955"/>
                <a:gd name="connsiteY9" fmla="*/ 728327 h 3540107"/>
                <a:gd name="connsiteX10" fmla="*/ 2789880 w 4143955"/>
                <a:gd name="connsiteY10" fmla="*/ 99613 h 3540107"/>
                <a:gd name="connsiteX11" fmla="*/ 2376101 w 4143955"/>
                <a:gd name="connsiteY11" fmla="*/ 0 h 3540107"/>
                <a:gd name="connsiteX12" fmla="*/ 2376101 w 4143955"/>
                <a:gd name="connsiteY12" fmla="*/ 229877 h 3540107"/>
                <a:gd name="connsiteX13" fmla="*/ 2192199 w 4143955"/>
                <a:gd name="connsiteY13" fmla="*/ 375466 h 3540107"/>
                <a:gd name="connsiteX14" fmla="*/ 1504637 w 4143955"/>
                <a:gd name="connsiteY14" fmla="*/ 504963 h 3540107"/>
                <a:gd name="connsiteX15" fmla="*/ 1101279 w 4143955"/>
                <a:gd name="connsiteY15" fmla="*/ 378454 h 3540107"/>
                <a:gd name="connsiteX16" fmla="*/ 947031 w 4143955"/>
                <a:gd name="connsiteY16" fmla="*/ 215625 h 3540107"/>
                <a:gd name="connsiteX17" fmla="*/ 907339 w 4143955"/>
                <a:gd name="connsiteY17" fmla="*/ 108655 h 3540107"/>
                <a:gd name="connsiteX18" fmla="*/ 900520 w 4143955"/>
                <a:gd name="connsiteY18" fmla="*/ 12490 h 3540107"/>
                <a:gd name="connsiteX19" fmla="*/ 672098 w 4143955"/>
                <a:gd name="connsiteY19" fmla="*/ 87890 h 3540107"/>
                <a:gd name="connsiteX20" fmla="*/ 277936 w 4143955"/>
                <a:gd name="connsiteY20" fmla="*/ 380523 h 3540107"/>
                <a:gd name="connsiteX21" fmla="*/ 69207 w 4143955"/>
                <a:gd name="connsiteY21" fmla="*/ 878667 h 3540107"/>
                <a:gd name="connsiteX22" fmla="*/ 6374 w 4143955"/>
                <a:gd name="connsiteY22" fmla="*/ 1595577 h 3540107"/>
                <a:gd name="connsiteX23" fmla="*/ 181157 w 4143955"/>
                <a:gd name="connsiteY23" fmla="*/ 1840779 h 3540107"/>
                <a:gd name="connsiteX24" fmla="*/ 503982 w 4143955"/>
                <a:gd name="connsiteY24" fmla="*/ 1859246 h 3540107"/>
                <a:gd name="connsiteX25" fmla="*/ 555857 w 4143955"/>
                <a:gd name="connsiteY25" fmla="*/ 1869667 h 3540107"/>
                <a:gd name="connsiteX26" fmla="*/ 652022 w 4143955"/>
                <a:gd name="connsiteY26" fmla="*/ 3540107 h 3540107"/>
                <a:gd name="connsiteX27" fmla="*/ 3042744 w 4143955"/>
                <a:gd name="connsiteY27" fmla="*/ 2827488 h 3540107"/>
                <a:gd name="connsiteX28" fmla="*/ 3050637 w 4143955"/>
                <a:gd name="connsiteY28" fmla="*/ 2023532 h 3540107"/>
                <a:gd name="connsiteX29" fmla="*/ 3177912 w 4143955"/>
                <a:gd name="connsiteY29" fmla="*/ 2226053 h 3540107"/>
                <a:gd name="connsiteX30" fmla="*/ 3446945 w 4143955"/>
                <a:gd name="connsiteY30" fmla="*/ 2461447 h 3540107"/>
                <a:gd name="connsiteX31" fmla="*/ 3701342 w 4143955"/>
                <a:gd name="connsiteY31" fmla="*/ 2619220 h 3540107"/>
                <a:gd name="connsiteX32" fmla="*/ 4141940 w 4143955"/>
                <a:gd name="connsiteY32" fmla="*/ 2695462 h 3540107"/>
                <a:gd name="connsiteX33" fmla="*/ 4124393 w 4143955"/>
                <a:gd name="connsiteY33" fmla="*/ 2667264 h 3540107"/>
                <a:gd name="connsiteX0" fmla="*/ 4124393 w 4143955"/>
                <a:gd name="connsiteY0" fmla="*/ 2667264 h 3540107"/>
                <a:gd name="connsiteX1" fmla="*/ 4027768 w 4143955"/>
                <a:gd name="connsiteY1" fmla="*/ 2495699 h 3540107"/>
                <a:gd name="connsiteX2" fmla="*/ 4029530 w 4143955"/>
                <a:gd name="connsiteY2" fmla="*/ 2367274 h 3540107"/>
                <a:gd name="connsiteX3" fmla="*/ 4085007 w 4143955"/>
                <a:gd name="connsiteY3" fmla="*/ 2220230 h 3540107"/>
                <a:gd name="connsiteX4" fmla="*/ 4097574 w 4143955"/>
                <a:gd name="connsiteY4" fmla="*/ 2183526 h 3540107"/>
                <a:gd name="connsiteX5" fmla="*/ 4073437 w 4143955"/>
                <a:gd name="connsiteY5" fmla="*/ 2117398 h 3540107"/>
                <a:gd name="connsiteX6" fmla="*/ 3748237 w 4143955"/>
                <a:gd name="connsiteY6" fmla="*/ 1809976 h 3540107"/>
                <a:gd name="connsiteX7" fmla="*/ 3573607 w 4143955"/>
                <a:gd name="connsiteY7" fmla="*/ 1664080 h 3540107"/>
                <a:gd name="connsiteX8" fmla="*/ 3323807 w 4143955"/>
                <a:gd name="connsiteY8" fmla="*/ 1122796 h 3540107"/>
                <a:gd name="connsiteX9" fmla="*/ 3215765 w 4143955"/>
                <a:gd name="connsiteY9" fmla="*/ 728327 h 3540107"/>
                <a:gd name="connsiteX10" fmla="*/ 2789880 w 4143955"/>
                <a:gd name="connsiteY10" fmla="*/ 99613 h 3540107"/>
                <a:gd name="connsiteX11" fmla="*/ 2376101 w 4143955"/>
                <a:gd name="connsiteY11" fmla="*/ 0 h 3540107"/>
                <a:gd name="connsiteX12" fmla="*/ 2376101 w 4143955"/>
                <a:gd name="connsiteY12" fmla="*/ 229877 h 3540107"/>
                <a:gd name="connsiteX13" fmla="*/ 2192199 w 4143955"/>
                <a:gd name="connsiteY13" fmla="*/ 375466 h 3540107"/>
                <a:gd name="connsiteX14" fmla="*/ 1504637 w 4143955"/>
                <a:gd name="connsiteY14" fmla="*/ 504963 h 3540107"/>
                <a:gd name="connsiteX15" fmla="*/ 1101279 w 4143955"/>
                <a:gd name="connsiteY15" fmla="*/ 378454 h 3540107"/>
                <a:gd name="connsiteX16" fmla="*/ 947031 w 4143955"/>
                <a:gd name="connsiteY16" fmla="*/ 215625 h 3540107"/>
                <a:gd name="connsiteX17" fmla="*/ 907339 w 4143955"/>
                <a:gd name="connsiteY17" fmla="*/ 108655 h 3540107"/>
                <a:gd name="connsiteX18" fmla="*/ 900520 w 4143955"/>
                <a:gd name="connsiteY18" fmla="*/ 12490 h 3540107"/>
                <a:gd name="connsiteX19" fmla="*/ 672098 w 4143955"/>
                <a:gd name="connsiteY19" fmla="*/ 87890 h 3540107"/>
                <a:gd name="connsiteX20" fmla="*/ 277936 w 4143955"/>
                <a:gd name="connsiteY20" fmla="*/ 380523 h 3540107"/>
                <a:gd name="connsiteX21" fmla="*/ 69207 w 4143955"/>
                <a:gd name="connsiteY21" fmla="*/ 878667 h 3540107"/>
                <a:gd name="connsiteX22" fmla="*/ 6374 w 4143955"/>
                <a:gd name="connsiteY22" fmla="*/ 1595577 h 3540107"/>
                <a:gd name="connsiteX23" fmla="*/ 181157 w 4143955"/>
                <a:gd name="connsiteY23" fmla="*/ 1840779 h 3540107"/>
                <a:gd name="connsiteX24" fmla="*/ 503982 w 4143955"/>
                <a:gd name="connsiteY24" fmla="*/ 1859246 h 3540107"/>
                <a:gd name="connsiteX25" fmla="*/ 555857 w 4143955"/>
                <a:gd name="connsiteY25" fmla="*/ 1869667 h 3540107"/>
                <a:gd name="connsiteX26" fmla="*/ 652022 w 4143955"/>
                <a:gd name="connsiteY26" fmla="*/ 3540107 h 3540107"/>
                <a:gd name="connsiteX27" fmla="*/ 3042744 w 4143955"/>
                <a:gd name="connsiteY27" fmla="*/ 2827488 h 3540107"/>
                <a:gd name="connsiteX28" fmla="*/ 3037190 w 4143955"/>
                <a:gd name="connsiteY28" fmla="*/ 1983190 h 3540107"/>
                <a:gd name="connsiteX29" fmla="*/ 3177912 w 4143955"/>
                <a:gd name="connsiteY29" fmla="*/ 2226053 h 3540107"/>
                <a:gd name="connsiteX30" fmla="*/ 3446945 w 4143955"/>
                <a:gd name="connsiteY30" fmla="*/ 2461447 h 3540107"/>
                <a:gd name="connsiteX31" fmla="*/ 3701342 w 4143955"/>
                <a:gd name="connsiteY31" fmla="*/ 2619220 h 3540107"/>
                <a:gd name="connsiteX32" fmla="*/ 4141940 w 4143955"/>
                <a:gd name="connsiteY32" fmla="*/ 2695462 h 3540107"/>
                <a:gd name="connsiteX33" fmla="*/ 4124393 w 4143955"/>
                <a:gd name="connsiteY33" fmla="*/ 2667264 h 3540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143955" h="3540107">
                  <a:moveTo>
                    <a:pt x="4124393" y="2667264"/>
                  </a:moveTo>
                  <a:cubicBezTo>
                    <a:pt x="4056732" y="2629487"/>
                    <a:pt x="4039261" y="2565965"/>
                    <a:pt x="4027768" y="2495699"/>
                  </a:cubicBezTo>
                  <a:cubicBezTo>
                    <a:pt x="4020565" y="2451792"/>
                    <a:pt x="4025469" y="2410108"/>
                    <a:pt x="4029530" y="2367274"/>
                  </a:cubicBezTo>
                  <a:cubicBezTo>
                    <a:pt x="4034664" y="2312870"/>
                    <a:pt x="4047997" y="2262297"/>
                    <a:pt x="4085007" y="2220230"/>
                  </a:cubicBezTo>
                  <a:cubicBezTo>
                    <a:pt x="4094125" y="2209885"/>
                    <a:pt x="4105619" y="2199924"/>
                    <a:pt x="4097574" y="2183526"/>
                  </a:cubicBezTo>
                  <a:cubicBezTo>
                    <a:pt x="4108531" y="2154561"/>
                    <a:pt x="4089375" y="2135865"/>
                    <a:pt x="4073437" y="2117398"/>
                  </a:cubicBezTo>
                  <a:cubicBezTo>
                    <a:pt x="3975662" y="2003762"/>
                    <a:pt x="3869842" y="1898478"/>
                    <a:pt x="3748237" y="1809976"/>
                  </a:cubicBezTo>
                  <a:cubicBezTo>
                    <a:pt x="3686783" y="1765303"/>
                    <a:pt x="3621575" y="1724998"/>
                    <a:pt x="3573607" y="1664080"/>
                  </a:cubicBezTo>
                  <a:cubicBezTo>
                    <a:pt x="3560581" y="1643775"/>
                    <a:pt x="3363576" y="1295894"/>
                    <a:pt x="3323807" y="1122796"/>
                  </a:cubicBezTo>
                  <a:cubicBezTo>
                    <a:pt x="3293234" y="989698"/>
                    <a:pt x="3248024" y="861043"/>
                    <a:pt x="3215765" y="728327"/>
                  </a:cubicBezTo>
                  <a:cubicBezTo>
                    <a:pt x="3165345" y="521055"/>
                    <a:pt x="3165345" y="176239"/>
                    <a:pt x="2789880" y="99613"/>
                  </a:cubicBezTo>
                  <a:cubicBezTo>
                    <a:pt x="2748578" y="91874"/>
                    <a:pt x="2421386" y="16474"/>
                    <a:pt x="2376101" y="0"/>
                  </a:cubicBezTo>
                  <a:cubicBezTo>
                    <a:pt x="2382384" y="44213"/>
                    <a:pt x="2396330" y="188729"/>
                    <a:pt x="2376101" y="229877"/>
                  </a:cubicBezTo>
                  <a:cubicBezTo>
                    <a:pt x="2348362" y="286350"/>
                    <a:pt x="2238787" y="341597"/>
                    <a:pt x="2192199" y="375466"/>
                  </a:cubicBezTo>
                  <a:cubicBezTo>
                    <a:pt x="2107911" y="436766"/>
                    <a:pt x="1655819" y="513392"/>
                    <a:pt x="1504637" y="504963"/>
                  </a:cubicBezTo>
                  <a:cubicBezTo>
                    <a:pt x="1362802" y="497071"/>
                    <a:pt x="1220508" y="455616"/>
                    <a:pt x="1101279" y="378454"/>
                  </a:cubicBezTo>
                  <a:cubicBezTo>
                    <a:pt x="1038139" y="337613"/>
                    <a:pt x="983582" y="281599"/>
                    <a:pt x="947031" y="215625"/>
                  </a:cubicBezTo>
                  <a:cubicBezTo>
                    <a:pt x="928565" y="182216"/>
                    <a:pt x="914542" y="146202"/>
                    <a:pt x="907339" y="108655"/>
                  </a:cubicBezTo>
                  <a:cubicBezTo>
                    <a:pt x="903968" y="91108"/>
                    <a:pt x="911094" y="21072"/>
                    <a:pt x="900520" y="12490"/>
                  </a:cubicBezTo>
                  <a:cubicBezTo>
                    <a:pt x="868950" y="-13026"/>
                    <a:pt x="709492" y="76856"/>
                    <a:pt x="672098" y="87890"/>
                  </a:cubicBezTo>
                  <a:cubicBezTo>
                    <a:pt x="345520" y="183902"/>
                    <a:pt x="315942" y="317307"/>
                    <a:pt x="277936" y="380523"/>
                  </a:cubicBezTo>
                  <a:cubicBezTo>
                    <a:pt x="184912" y="535537"/>
                    <a:pt x="124071" y="706795"/>
                    <a:pt x="69207" y="878667"/>
                  </a:cubicBezTo>
                  <a:cubicBezTo>
                    <a:pt x="-14698" y="1141723"/>
                    <a:pt x="-2668" y="1531978"/>
                    <a:pt x="6374" y="1595577"/>
                  </a:cubicBezTo>
                  <a:cubicBezTo>
                    <a:pt x="23155" y="1713504"/>
                    <a:pt x="69590" y="1791739"/>
                    <a:pt x="181157" y="1840779"/>
                  </a:cubicBezTo>
                  <a:cubicBezTo>
                    <a:pt x="282840" y="1885452"/>
                    <a:pt x="397165" y="1875261"/>
                    <a:pt x="503982" y="1859246"/>
                  </a:cubicBezTo>
                  <a:cubicBezTo>
                    <a:pt x="535168" y="1854572"/>
                    <a:pt x="542754" y="1846143"/>
                    <a:pt x="555857" y="1869667"/>
                  </a:cubicBezTo>
                  <a:cubicBezTo>
                    <a:pt x="562140" y="1880931"/>
                    <a:pt x="652022" y="3540107"/>
                    <a:pt x="652022" y="3540107"/>
                  </a:cubicBezTo>
                  <a:lnTo>
                    <a:pt x="3042744" y="2827488"/>
                  </a:lnTo>
                  <a:cubicBezTo>
                    <a:pt x="3064889" y="2724580"/>
                    <a:pt x="3036577" y="1985948"/>
                    <a:pt x="3037190" y="1983190"/>
                  </a:cubicBezTo>
                  <a:cubicBezTo>
                    <a:pt x="3043550" y="1992308"/>
                    <a:pt x="3109620" y="2146344"/>
                    <a:pt x="3177912" y="2226053"/>
                  </a:cubicBezTo>
                  <a:cubicBezTo>
                    <a:pt x="3246205" y="2305763"/>
                    <a:pt x="3347025" y="2394630"/>
                    <a:pt x="3446945" y="2461447"/>
                  </a:cubicBezTo>
                  <a:cubicBezTo>
                    <a:pt x="3525103" y="2524817"/>
                    <a:pt x="3611690" y="2574930"/>
                    <a:pt x="3701342" y="2619220"/>
                  </a:cubicBezTo>
                  <a:cubicBezTo>
                    <a:pt x="3735900" y="2636230"/>
                    <a:pt x="4040411" y="2725653"/>
                    <a:pt x="4141940" y="2695462"/>
                  </a:cubicBezTo>
                  <a:cubicBezTo>
                    <a:pt x="4149603" y="2677915"/>
                    <a:pt x="4133588" y="2672398"/>
                    <a:pt x="4124393" y="2667264"/>
                  </a:cubicBezTo>
                  <a:close/>
                </a:path>
              </a:pathLst>
            </a:custGeom>
            <a:solidFill>
              <a:srgbClr val="00B9FE"/>
            </a:solidFill>
            <a:ln w="76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2488" name="자유형: 도형 2487">
              <a:extLst>
                <a:ext uri="{FF2B5EF4-FFF2-40B4-BE49-F238E27FC236}">
                  <a16:creationId xmlns:a16="http://schemas.microsoft.com/office/drawing/2014/main" id="{196A3FA8-B86D-4FB9-98FC-8BECAEB6BA15}"/>
                </a:ext>
              </a:extLst>
            </p:cNvPr>
            <p:cNvSpPr/>
            <p:nvPr/>
          </p:nvSpPr>
          <p:spPr>
            <a:xfrm>
              <a:off x="7376274" y="3069503"/>
              <a:ext cx="1192443" cy="2537103"/>
            </a:xfrm>
            <a:custGeom>
              <a:avLst/>
              <a:gdLst>
                <a:gd name="connsiteX0" fmla="*/ 0 w 1192443"/>
                <a:gd name="connsiteY0" fmla="*/ 0 h 2537103"/>
                <a:gd name="connsiteX1" fmla="*/ 56221 w 1192443"/>
                <a:gd name="connsiteY1" fmla="*/ 36495 h 2537103"/>
                <a:gd name="connsiteX2" fmla="*/ 264253 w 1192443"/>
                <a:gd name="connsiteY2" fmla="*/ 563793 h 2537103"/>
                <a:gd name="connsiteX3" fmla="*/ 372295 w 1192443"/>
                <a:gd name="connsiteY3" fmla="*/ 958262 h 2537103"/>
                <a:gd name="connsiteX4" fmla="*/ 622095 w 1192443"/>
                <a:gd name="connsiteY4" fmla="*/ 1499546 h 2537103"/>
                <a:gd name="connsiteX5" fmla="*/ 796725 w 1192443"/>
                <a:gd name="connsiteY5" fmla="*/ 1645442 h 2537103"/>
                <a:gd name="connsiteX6" fmla="*/ 1121925 w 1192443"/>
                <a:gd name="connsiteY6" fmla="*/ 1952864 h 2537103"/>
                <a:gd name="connsiteX7" fmla="*/ 1146062 w 1192443"/>
                <a:gd name="connsiteY7" fmla="*/ 2018992 h 2537103"/>
                <a:gd name="connsiteX8" fmla="*/ 1133495 w 1192443"/>
                <a:gd name="connsiteY8" fmla="*/ 2055696 h 2537103"/>
                <a:gd name="connsiteX9" fmla="*/ 1078018 w 1192443"/>
                <a:gd name="connsiteY9" fmla="*/ 2202740 h 2537103"/>
                <a:gd name="connsiteX10" fmla="*/ 1076256 w 1192443"/>
                <a:gd name="connsiteY10" fmla="*/ 2331165 h 2537103"/>
                <a:gd name="connsiteX11" fmla="*/ 1172881 w 1192443"/>
                <a:gd name="connsiteY11" fmla="*/ 2502730 h 2537103"/>
                <a:gd name="connsiteX12" fmla="*/ 1190428 w 1192443"/>
                <a:gd name="connsiteY12" fmla="*/ 2530928 h 2537103"/>
                <a:gd name="connsiteX13" fmla="*/ 749830 w 1192443"/>
                <a:gd name="connsiteY13" fmla="*/ 2454686 h 2537103"/>
                <a:gd name="connsiteX14" fmla="*/ 495433 w 1192443"/>
                <a:gd name="connsiteY14" fmla="*/ 2296913 h 2537103"/>
                <a:gd name="connsiteX15" fmla="*/ 226400 w 1192443"/>
                <a:gd name="connsiteY15" fmla="*/ 2061519 h 2537103"/>
                <a:gd name="connsiteX16" fmla="*/ 99125 w 1192443"/>
                <a:gd name="connsiteY16" fmla="*/ 1858998 h 2537103"/>
                <a:gd name="connsiteX17" fmla="*/ 102197 w 1192443"/>
                <a:gd name="connsiteY17" fmla="*/ 2087453 h 2537103"/>
                <a:gd name="connsiteX18" fmla="*/ 102573 w 1192443"/>
                <a:gd name="connsiteY18" fmla="*/ 2135890 h 2537103"/>
                <a:gd name="connsiteX19" fmla="*/ 102070 w 1192443"/>
                <a:gd name="connsiteY19" fmla="*/ 2125420 h 2537103"/>
                <a:gd name="connsiteX20" fmla="*/ 102054 w 1192443"/>
                <a:gd name="connsiteY20" fmla="*/ 2121134 h 2537103"/>
                <a:gd name="connsiteX21" fmla="*/ 98893 w 1192443"/>
                <a:gd name="connsiteY21" fmla="*/ 1873786 h 2537103"/>
                <a:gd name="connsiteX22" fmla="*/ 37669 w 1192443"/>
                <a:gd name="connsiteY22" fmla="*/ 573371 h 2537103"/>
                <a:gd name="connsiteX23" fmla="*/ 27258 w 1192443"/>
                <a:gd name="connsiteY23" fmla="*/ 567595 h 2537103"/>
                <a:gd name="connsiteX0" fmla="*/ 0 w 1192443"/>
                <a:gd name="connsiteY0" fmla="*/ 0 h 2537103"/>
                <a:gd name="connsiteX1" fmla="*/ 56221 w 1192443"/>
                <a:gd name="connsiteY1" fmla="*/ 36495 h 2537103"/>
                <a:gd name="connsiteX2" fmla="*/ 264253 w 1192443"/>
                <a:gd name="connsiteY2" fmla="*/ 563793 h 2537103"/>
                <a:gd name="connsiteX3" fmla="*/ 372295 w 1192443"/>
                <a:gd name="connsiteY3" fmla="*/ 958262 h 2537103"/>
                <a:gd name="connsiteX4" fmla="*/ 622095 w 1192443"/>
                <a:gd name="connsiteY4" fmla="*/ 1499546 h 2537103"/>
                <a:gd name="connsiteX5" fmla="*/ 796725 w 1192443"/>
                <a:gd name="connsiteY5" fmla="*/ 1645442 h 2537103"/>
                <a:gd name="connsiteX6" fmla="*/ 1121925 w 1192443"/>
                <a:gd name="connsiteY6" fmla="*/ 1952864 h 2537103"/>
                <a:gd name="connsiteX7" fmla="*/ 1146062 w 1192443"/>
                <a:gd name="connsiteY7" fmla="*/ 2018992 h 2537103"/>
                <a:gd name="connsiteX8" fmla="*/ 1133495 w 1192443"/>
                <a:gd name="connsiteY8" fmla="*/ 2055696 h 2537103"/>
                <a:gd name="connsiteX9" fmla="*/ 1078018 w 1192443"/>
                <a:gd name="connsiteY9" fmla="*/ 2202740 h 2537103"/>
                <a:gd name="connsiteX10" fmla="*/ 1076256 w 1192443"/>
                <a:gd name="connsiteY10" fmla="*/ 2331165 h 2537103"/>
                <a:gd name="connsiteX11" fmla="*/ 1172881 w 1192443"/>
                <a:gd name="connsiteY11" fmla="*/ 2502730 h 2537103"/>
                <a:gd name="connsiteX12" fmla="*/ 1190428 w 1192443"/>
                <a:gd name="connsiteY12" fmla="*/ 2530928 h 2537103"/>
                <a:gd name="connsiteX13" fmla="*/ 749830 w 1192443"/>
                <a:gd name="connsiteY13" fmla="*/ 2454686 h 2537103"/>
                <a:gd name="connsiteX14" fmla="*/ 495433 w 1192443"/>
                <a:gd name="connsiteY14" fmla="*/ 2296913 h 2537103"/>
                <a:gd name="connsiteX15" fmla="*/ 226400 w 1192443"/>
                <a:gd name="connsiteY15" fmla="*/ 2061519 h 2537103"/>
                <a:gd name="connsiteX16" fmla="*/ 99125 w 1192443"/>
                <a:gd name="connsiteY16" fmla="*/ 1858998 h 2537103"/>
                <a:gd name="connsiteX17" fmla="*/ 102197 w 1192443"/>
                <a:gd name="connsiteY17" fmla="*/ 2087453 h 2537103"/>
                <a:gd name="connsiteX18" fmla="*/ 102573 w 1192443"/>
                <a:gd name="connsiteY18" fmla="*/ 2135890 h 2537103"/>
                <a:gd name="connsiteX19" fmla="*/ 102070 w 1192443"/>
                <a:gd name="connsiteY19" fmla="*/ 2125420 h 2537103"/>
                <a:gd name="connsiteX20" fmla="*/ 102054 w 1192443"/>
                <a:gd name="connsiteY20" fmla="*/ 2121134 h 2537103"/>
                <a:gd name="connsiteX21" fmla="*/ 98893 w 1192443"/>
                <a:gd name="connsiteY21" fmla="*/ 1873786 h 2537103"/>
                <a:gd name="connsiteX22" fmla="*/ 37669 w 1192443"/>
                <a:gd name="connsiteY22" fmla="*/ 573371 h 2537103"/>
                <a:gd name="connsiteX23" fmla="*/ 0 w 1192443"/>
                <a:gd name="connsiteY23" fmla="*/ 0 h 2537103"/>
                <a:gd name="connsiteX0" fmla="*/ 0 w 1192443"/>
                <a:gd name="connsiteY0" fmla="*/ 0 h 2537103"/>
                <a:gd name="connsiteX1" fmla="*/ 56221 w 1192443"/>
                <a:gd name="connsiteY1" fmla="*/ 36495 h 2537103"/>
                <a:gd name="connsiteX2" fmla="*/ 264253 w 1192443"/>
                <a:gd name="connsiteY2" fmla="*/ 563793 h 2537103"/>
                <a:gd name="connsiteX3" fmla="*/ 372295 w 1192443"/>
                <a:gd name="connsiteY3" fmla="*/ 958262 h 2537103"/>
                <a:gd name="connsiteX4" fmla="*/ 622095 w 1192443"/>
                <a:gd name="connsiteY4" fmla="*/ 1499546 h 2537103"/>
                <a:gd name="connsiteX5" fmla="*/ 796725 w 1192443"/>
                <a:gd name="connsiteY5" fmla="*/ 1645442 h 2537103"/>
                <a:gd name="connsiteX6" fmla="*/ 1121925 w 1192443"/>
                <a:gd name="connsiteY6" fmla="*/ 1952864 h 2537103"/>
                <a:gd name="connsiteX7" fmla="*/ 1146062 w 1192443"/>
                <a:gd name="connsiteY7" fmla="*/ 2018992 h 2537103"/>
                <a:gd name="connsiteX8" fmla="*/ 1133495 w 1192443"/>
                <a:gd name="connsiteY8" fmla="*/ 2055696 h 2537103"/>
                <a:gd name="connsiteX9" fmla="*/ 1078018 w 1192443"/>
                <a:gd name="connsiteY9" fmla="*/ 2202740 h 2537103"/>
                <a:gd name="connsiteX10" fmla="*/ 1076256 w 1192443"/>
                <a:gd name="connsiteY10" fmla="*/ 2331165 h 2537103"/>
                <a:gd name="connsiteX11" fmla="*/ 1172881 w 1192443"/>
                <a:gd name="connsiteY11" fmla="*/ 2502730 h 2537103"/>
                <a:gd name="connsiteX12" fmla="*/ 1190428 w 1192443"/>
                <a:gd name="connsiteY12" fmla="*/ 2530928 h 2537103"/>
                <a:gd name="connsiteX13" fmla="*/ 749830 w 1192443"/>
                <a:gd name="connsiteY13" fmla="*/ 2454686 h 2537103"/>
                <a:gd name="connsiteX14" fmla="*/ 495433 w 1192443"/>
                <a:gd name="connsiteY14" fmla="*/ 2296913 h 2537103"/>
                <a:gd name="connsiteX15" fmla="*/ 226400 w 1192443"/>
                <a:gd name="connsiteY15" fmla="*/ 2061519 h 2537103"/>
                <a:gd name="connsiteX16" fmla="*/ 99125 w 1192443"/>
                <a:gd name="connsiteY16" fmla="*/ 1858998 h 2537103"/>
                <a:gd name="connsiteX17" fmla="*/ 102197 w 1192443"/>
                <a:gd name="connsiteY17" fmla="*/ 2087453 h 2537103"/>
                <a:gd name="connsiteX18" fmla="*/ 102573 w 1192443"/>
                <a:gd name="connsiteY18" fmla="*/ 2135890 h 2537103"/>
                <a:gd name="connsiteX19" fmla="*/ 102070 w 1192443"/>
                <a:gd name="connsiteY19" fmla="*/ 2125420 h 2537103"/>
                <a:gd name="connsiteX20" fmla="*/ 102054 w 1192443"/>
                <a:gd name="connsiteY20" fmla="*/ 2121134 h 2537103"/>
                <a:gd name="connsiteX21" fmla="*/ 98893 w 1192443"/>
                <a:gd name="connsiteY21" fmla="*/ 1873786 h 2537103"/>
                <a:gd name="connsiteX22" fmla="*/ 0 w 1192443"/>
                <a:gd name="connsiteY22" fmla="*/ 0 h 2537103"/>
                <a:gd name="connsiteX0" fmla="*/ 0 w 1192443"/>
                <a:gd name="connsiteY0" fmla="*/ 0 h 2537103"/>
                <a:gd name="connsiteX1" fmla="*/ 56221 w 1192443"/>
                <a:gd name="connsiteY1" fmla="*/ 36495 h 2537103"/>
                <a:gd name="connsiteX2" fmla="*/ 264253 w 1192443"/>
                <a:gd name="connsiteY2" fmla="*/ 563793 h 2537103"/>
                <a:gd name="connsiteX3" fmla="*/ 372295 w 1192443"/>
                <a:gd name="connsiteY3" fmla="*/ 958262 h 2537103"/>
                <a:gd name="connsiteX4" fmla="*/ 622095 w 1192443"/>
                <a:gd name="connsiteY4" fmla="*/ 1499546 h 2537103"/>
                <a:gd name="connsiteX5" fmla="*/ 796725 w 1192443"/>
                <a:gd name="connsiteY5" fmla="*/ 1645442 h 2537103"/>
                <a:gd name="connsiteX6" fmla="*/ 1121925 w 1192443"/>
                <a:gd name="connsiteY6" fmla="*/ 1952864 h 2537103"/>
                <a:gd name="connsiteX7" fmla="*/ 1146062 w 1192443"/>
                <a:gd name="connsiteY7" fmla="*/ 2018992 h 2537103"/>
                <a:gd name="connsiteX8" fmla="*/ 1133495 w 1192443"/>
                <a:gd name="connsiteY8" fmla="*/ 2055696 h 2537103"/>
                <a:gd name="connsiteX9" fmla="*/ 1078018 w 1192443"/>
                <a:gd name="connsiteY9" fmla="*/ 2202740 h 2537103"/>
                <a:gd name="connsiteX10" fmla="*/ 1076256 w 1192443"/>
                <a:gd name="connsiteY10" fmla="*/ 2331165 h 2537103"/>
                <a:gd name="connsiteX11" fmla="*/ 1172881 w 1192443"/>
                <a:gd name="connsiteY11" fmla="*/ 2502730 h 2537103"/>
                <a:gd name="connsiteX12" fmla="*/ 1190428 w 1192443"/>
                <a:gd name="connsiteY12" fmla="*/ 2530928 h 2537103"/>
                <a:gd name="connsiteX13" fmla="*/ 749830 w 1192443"/>
                <a:gd name="connsiteY13" fmla="*/ 2454686 h 2537103"/>
                <a:gd name="connsiteX14" fmla="*/ 495433 w 1192443"/>
                <a:gd name="connsiteY14" fmla="*/ 2296913 h 2537103"/>
                <a:gd name="connsiteX15" fmla="*/ 226400 w 1192443"/>
                <a:gd name="connsiteY15" fmla="*/ 2061519 h 2537103"/>
                <a:gd name="connsiteX16" fmla="*/ 99125 w 1192443"/>
                <a:gd name="connsiteY16" fmla="*/ 1858998 h 2537103"/>
                <a:gd name="connsiteX17" fmla="*/ 102197 w 1192443"/>
                <a:gd name="connsiteY17" fmla="*/ 2087453 h 2537103"/>
                <a:gd name="connsiteX18" fmla="*/ 102573 w 1192443"/>
                <a:gd name="connsiteY18" fmla="*/ 2135890 h 2537103"/>
                <a:gd name="connsiteX19" fmla="*/ 102070 w 1192443"/>
                <a:gd name="connsiteY19" fmla="*/ 2125420 h 2537103"/>
                <a:gd name="connsiteX20" fmla="*/ 98893 w 1192443"/>
                <a:gd name="connsiteY20" fmla="*/ 1873786 h 2537103"/>
                <a:gd name="connsiteX21" fmla="*/ 0 w 1192443"/>
                <a:gd name="connsiteY21" fmla="*/ 0 h 2537103"/>
                <a:gd name="connsiteX0" fmla="*/ 0 w 1192443"/>
                <a:gd name="connsiteY0" fmla="*/ 0 h 2537103"/>
                <a:gd name="connsiteX1" fmla="*/ 56221 w 1192443"/>
                <a:gd name="connsiteY1" fmla="*/ 36495 h 2537103"/>
                <a:gd name="connsiteX2" fmla="*/ 264253 w 1192443"/>
                <a:gd name="connsiteY2" fmla="*/ 563793 h 2537103"/>
                <a:gd name="connsiteX3" fmla="*/ 372295 w 1192443"/>
                <a:gd name="connsiteY3" fmla="*/ 958262 h 2537103"/>
                <a:gd name="connsiteX4" fmla="*/ 622095 w 1192443"/>
                <a:gd name="connsiteY4" fmla="*/ 1499546 h 2537103"/>
                <a:gd name="connsiteX5" fmla="*/ 796725 w 1192443"/>
                <a:gd name="connsiteY5" fmla="*/ 1645442 h 2537103"/>
                <a:gd name="connsiteX6" fmla="*/ 1121925 w 1192443"/>
                <a:gd name="connsiteY6" fmla="*/ 1952864 h 2537103"/>
                <a:gd name="connsiteX7" fmla="*/ 1146062 w 1192443"/>
                <a:gd name="connsiteY7" fmla="*/ 2018992 h 2537103"/>
                <a:gd name="connsiteX8" fmla="*/ 1133495 w 1192443"/>
                <a:gd name="connsiteY8" fmla="*/ 2055696 h 2537103"/>
                <a:gd name="connsiteX9" fmla="*/ 1078018 w 1192443"/>
                <a:gd name="connsiteY9" fmla="*/ 2202740 h 2537103"/>
                <a:gd name="connsiteX10" fmla="*/ 1076256 w 1192443"/>
                <a:gd name="connsiteY10" fmla="*/ 2331165 h 2537103"/>
                <a:gd name="connsiteX11" fmla="*/ 1172881 w 1192443"/>
                <a:gd name="connsiteY11" fmla="*/ 2502730 h 2537103"/>
                <a:gd name="connsiteX12" fmla="*/ 1190428 w 1192443"/>
                <a:gd name="connsiteY12" fmla="*/ 2530928 h 2537103"/>
                <a:gd name="connsiteX13" fmla="*/ 749830 w 1192443"/>
                <a:gd name="connsiteY13" fmla="*/ 2454686 h 2537103"/>
                <a:gd name="connsiteX14" fmla="*/ 495433 w 1192443"/>
                <a:gd name="connsiteY14" fmla="*/ 2296913 h 2537103"/>
                <a:gd name="connsiteX15" fmla="*/ 226400 w 1192443"/>
                <a:gd name="connsiteY15" fmla="*/ 2061519 h 2537103"/>
                <a:gd name="connsiteX16" fmla="*/ 99125 w 1192443"/>
                <a:gd name="connsiteY16" fmla="*/ 1858998 h 2537103"/>
                <a:gd name="connsiteX17" fmla="*/ 102197 w 1192443"/>
                <a:gd name="connsiteY17" fmla="*/ 2087453 h 2537103"/>
                <a:gd name="connsiteX18" fmla="*/ 102573 w 1192443"/>
                <a:gd name="connsiteY18" fmla="*/ 2135890 h 2537103"/>
                <a:gd name="connsiteX19" fmla="*/ 98893 w 1192443"/>
                <a:gd name="connsiteY19" fmla="*/ 1873786 h 2537103"/>
                <a:gd name="connsiteX20" fmla="*/ 0 w 1192443"/>
                <a:gd name="connsiteY20" fmla="*/ 0 h 2537103"/>
                <a:gd name="connsiteX0" fmla="*/ 0 w 1192443"/>
                <a:gd name="connsiteY0" fmla="*/ 0 h 2537103"/>
                <a:gd name="connsiteX1" fmla="*/ 56221 w 1192443"/>
                <a:gd name="connsiteY1" fmla="*/ 36495 h 2537103"/>
                <a:gd name="connsiteX2" fmla="*/ 264253 w 1192443"/>
                <a:gd name="connsiteY2" fmla="*/ 563793 h 2537103"/>
                <a:gd name="connsiteX3" fmla="*/ 372295 w 1192443"/>
                <a:gd name="connsiteY3" fmla="*/ 958262 h 2537103"/>
                <a:gd name="connsiteX4" fmla="*/ 622095 w 1192443"/>
                <a:gd name="connsiteY4" fmla="*/ 1499546 h 2537103"/>
                <a:gd name="connsiteX5" fmla="*/ 796725 w 1192443"/>
                <a:gd name="connsiteY5" fmla="*/ 1645442 h 2537103"/>
                <a:gd name="connsiteX6" fmla="*/ 1121925 w 1192443"/>
                <a:gd name="connsiteY6" fmla="*/ 1952864 h 2537103"/>
                <a:gd name="connsiteX7" fmla="*/ 1146062 w 1192443"/>
                <a:gd name="connsiteY7" fmla="*/ 2018992 h 2537103"/>
                <a:gd name="connsiteX8" fmla="*/ 1133495 w 1192443"/>
                <a:gd name="connsiteY8" fmla="*/ 2055696 h 2537103"/>
                <a:gd name="connsiteX9" fmla="*/ 1078018 w 1192443"/>
                <a:gd name="connsiteY9" fmla="*/ 2202740 h 2537103"/>
                <a:gd name="connsiteX10" fmla="*/ 1076256 w 1192443"/>
                <a:gd name="connsiteY10" fmla="*/ 2331165 h 2537103"/>
                <a:gd name="connsiteX11" fmla="*/ 1172881 w 1192443"/>
                <a:gd name="connsiteY11" fmla="*/ 2502730 h 2537103"/>
                <a:gd name="connsiteX12" fmla="*/ 1190428 w 1192443"/>
                <a:gd name="connsiteY12" fmla="*/ 2530928 h 2537103"/>
                <a:gd name="connsiteX13" fmla="*/ 749830 w 1192443"/>
                <a:gd name="connsiteY13" fmla="*/ 2454686 h 2537103"/>
                <a:gd name="connsiteX14" fmla="*/ 495433 w 1192443"/>
                <a:gd name="connsiteY14" fmla="*/ 2296913 h 2537103"/>
                <a:gd name="connsiteX15" fmla="*/ 226400 w 1192443"/>
                <a:gd name="connsiteY15" fmla="*/ 2061519 h 2537103"/>
                <a:gd name="connsiteX16" fmla="*/ 99125 w 1192443"/>
                <a:gd name="connsiteY16" fmla="*/ 1858998 h 2537103"/>
                <a:gd name="connsiteX17" fmla="*/ 102197 w 1192443"/>
                <a:gd name="connsiteY17" fmla="*/ 2087453 h 2537103"/>
                <a:gd name="connsiteX18" fmla="*/ 98893 w 1192443"/>
                <a:gd name="connsiteY18" fmla="*/ 1873786 h 2537103"/>
                <a:gd name="connsiteX19" fmla="*/ 0 w 1192443"/>
                <a:gd name="connsiteY19" fmla="*/ 0 h 2537103"/>
                <a:gd name="connsiteX0" fmla="*/ 0 w 1192443"/>
                <a:gd name="connsiteY0" fmla="*/ 0 h 2537103"/>
                <a:gd name="connsiteX1" fmla="*/ 56221 w 1192443"/>
                <a:gd name="connsiteY1" fmla="*/ 36495 h 2537103"/>
                <a:gd name="connsiteX2" fmla="*/ 264253 w 1192443"/>
                <a:gd name="connsiteY2" fmla="*/ 563793 h 2537103"/>
                <a:gd name="connsiteX3" fmla="*/ 372295 w 1192443"/>
                <a:gd name="connsiteY3" fmla="*/ 958262 h 2537103"/>
                <a:gd name="connsiteX4" fmla="*/ 622095 w 1192443"/>
                <a:gd name="connsiteY4" fmla="*/ 1499546 h 2537103"/>
                <a:gd name="connsiteX5" fmla="*/ 796725 w 1192443"/>
                <a:gd name="connsiteY5" fmla="*/ 1645442 h 2537103"/>
                <a:gd name="connsiteX6" fmla="*/ 1121925 w 1192443"/>
                <a:gd name="connsiteY6" fmla="*/ 1952864 h 2537103"/>
                <a:gd name="connsiteX7" fmla="*/ 1146062 w 1192443"/>
                <a:gd name="connsiteY7" fmla="*/ 2018992 h 2537103"/>
                <a:gd name="connsiteX8" fmla="*/ 1133495 w 1192443"/>
                <a:gd name="connsiteY8" fmla="*/ 2055696 h 2537103"/>
                <a:gd name="connsiteX9" fmla="*/ 1078018 w 1192443"/>
                <a:gd name="connsiteY9" fmla="*/ 2202740 h 2537103"/>
                <a:gd name="connsiteX10" fmla="*/ 1076256 w 1192443"/>
                <a:gd name="connsiteY10" fmla="*/ 2331165 h 2537103"/>
                <a:gd name="connsiteX11" fmla="*/ 1172881 w 1192443"/>
                <a:gd name="connsiteY11" fmla="*/ 2502730 h 2537103"/>
                <a:gd name="connsiteX12" fmla="*/ 1190428 w 1192443"/>
                <a:gd name="connsiteY12" fmla="*/ 2530928 h 2537103"/>
                <a:gd name="connsiteX13" fmla="*/ 749830 w 1192443"/>
                <a:gd name="connsiteY13" fmla="*/ 2454686 h 2537103"/>
                <a:gd name="connsiteX14" fmla="*/ 495433 w 1192443"/>
                <a:gd name="connsiteY14" fmla="*/ 2296913 h 2537103"/>
                <a:gd name="connsiteX15" fmla="*/ 226400 w 1192443"/>
                <a:gd name="connsiteY15" fmla="*/ 2061519 h 2537103"/>
                <a:gd name="connsiteX16" fmla="*/ 99125 w 1192443"/>
                <a:gd name="connsiteY16" fmla="*/ 1858998 h 2537103"/>
                <a:gd name="connsiteX17" fmla="*/ 98893 w 1192443"/>
                <a:gd name="connsiteY17" fmla="*/ 1873786 h 2537103"/>
                <a:gd name="connsiteX18" fmla="*/ 0 w 1192443"/>
                <a:gd name="connsiteY18" fmla="*/ 0 h 2537103"/>
                <a:gd name="connsiteX0" fmla="*/ 0 w 1192443"/>
                <a:gd name="connsiteY0" fmla="*/ 0 h 2537103"/>
                <a:gd name="connsiteX1" fmla="*/ 56221 w 1192443"/>
                <a:gd name="connsiteY1" fmla="*/ 36495 h 2537103"/>
                <a:gd name="connsiteX2" fmla="*/ 264253 w 1192443"/>
                <a:gd name="connsiteY2" fmla="*/ 563793 h 2537103"/>
                <a:gd name="connsiteX3" fmla="*/ 372295 w 1192443"/>
                <a:gd name="connsiteY3" fmla="*/ 958262 h 2537103"/>
                <a:gd name="connsiteX4" fmla="*/ 622095 w 1192443"/>
                <a:gd name="connsiteY4" fmla="*/ 1499546 h 2537103"/>
                <a:gd name="connsiteX5" fmla="*/ 796725 w 1192443"/>
                <a:gd name="connsiteY5" fmla="*/ 1645442 h 2537103"/>
                <a:gd name="connsiteX6" fmla="*/ 1121925 w 1192443"/>
                <a:gd name="connsiteY6" fmla="*/ 1952864 h 2537103"/>
                <a:gd name="connsiteX7" fmla="*/ 1146062 w 1192443"/>
                <a:gd name="connsiteY7" fmla="*/ 2018992 h 2537103"/>
                <a:gd name="connsiteX8" fmla="*/ 1133495 w 1192443"/>
                <a:gd name="connsiteY8" fmla="*/ 2055696 h 2537103"/>
                <a:gd name="connsiteX9" fmla="*/ 1078018 w 1192443"/>
                <a:gd name="connsiteY9" fmla="*/ 2202740 h 2537103"/>
                <a:gd name="connsiteX10" fmla="*/ 1076256 w 1192443"/>
                <a:gd name="connsiteY10" fmla="*/ 2331165 h 2537103"/>
                <a:gd name="connsiteX11" fmla="*/ 1172881 w 1192443"/>
                <a:gd name="connsiteY11" fmla="*/ 2502730 h 2537103"/>
                <a:gd name="connsiteX12" fmla="*/ 1190428 w 1192443"/>
                <a:gd name="connsiteY12" fmla="*/ 2530928 h 2537103"/>
                <a:gd name="connsiteX13" fmla="*/ 749830 w 1192443"/>
                <a:gd name="connsiteY13" fmla="*/ 2454686 h 2537103"/>
                <a:gd name="connsiteX14" fmla="*/ 495433 w 1192443"/>
                <a:gd name="connsiteY14" fmla="*/ 2296913 h 2537103"/>
                <a:gd name="connsiteX15" fmla="*/ 226400 w 1192443"/>
                <a:gd name="connsiteY15" fmla="*/ 2061519 h 2537103"/>
                <a:gd name="connsiteX16" fmla="*/ 99125 w 1192443"/>
                <a:gd name="connsiteY16" fmla="*/ 1858998 h 2537103"/>
                <a:gd name="connsiteX17" fmla="*/ 0 w 1192443"/>
                <a:gd name="connsiteY17" fmla="*/ 0 h 2537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92443" h="2537103">
                  <a:moveTo>
                    <a:pt x="0" y="0"/>
                  </a:moveTo>
                  <a:lnTo>
                    <a:pt x="56221" y="36495"/>
                  </a:lnTo>
                  <a:cubicBezTo>
                    <a:pt x="216984" y="175517"/>
                    <a:pt x="226438" y="408339"/>
                    <a:pt x="264253" y="563793"/>
                  </a:cubicBezTo>
                  <a:cubicBezTo>
                    <a:pt x="296512" y="696509"/>
                    <a:pt x="341722" y="825164"/>
                    <a:pt x="372295" y="958262"/>
                  </a:cubicBezTo>
                  <a:cubicBezTo>
                    <a:pt x="412064" y="1131360"/>
                    <a:pt x="609069" y="1479241"/>
                    <a:pt x="622095" y="1499546"/>
                  </a:cubicBezTo>
                  <a:cubicBezTo>
                    <a:pt x="670063" y="1560464"/>
                    <a:pt x="735271" y="1600769"/>
                    <a:pt x="796725" y="1645442"/>
                  </a:cubicBezTo>
                  <a:cubicBezTo>
                    <a:pt x="918330" y="1733944"/>
                    <a:pt x="1024150" y="1839228"/>
                    <a:pt x="1121925" y="1952864"/>
                  </a:cubicBezTo>
                  <a:cubicBezTo>
                    <a:pt x="1137863" y="1971331"/>
                    <a:pt x="1157019" y="1990027"/>
                    <a:pt x="1146062" y="2018992"/>
                  </a:cubicBezTo>
                  <a:cubicBezTo>
                    <a:pt x="1154107" y="2035390"/>
                    <a:pt x="1142613" y="2045351"/>
                    <a:pt x="1133495" y="2055696"/>
                  </a:cubicBezTo>
                  <a:cubicBezTo>
                    <a:pt x="1096485" y="2097763"/>
                    <a:pt x="1083152" y="2148336"/>
                    <a:pt x="1078018" y="2202740"/>
                  </a:cubicBezTo>
                  <a:cubicBezTo>
                    <a:pt x="1073957" y="2245574"/>
                    <a:pt x="1069053" y="2287258"/>
                    <a:pt x="1076256" y="2331165"/>
                  </a:cubicBezTo>
                  <a:cubicBezTo>
                    <a:pt x="1087749" y="2401431"/>
                    <a:pt x="1105220" y="2464953"/>
                    <a:pt x="1172881" y="2502730"/>
                  </a:cubicBezTo>
                  <a:cubicBezTo>
                    <a:pt x="1182076" y="2507864"/>
                    <a:pt x="1198091" y="2513381"/>
                    <a:pt x="1190428" y="2530928"/>
                  </a:cubicBezTo>
                  <a:cubicBezTo>
                    <a:pt x="1088899" y="2561119"/>
                    <a:pt x="784388" y="2471696"/>
                    <a:pt x="749830" y="2454686"/>
                  </a:cubicBezTo>
                  <a:cubicBezTo>
                    <a:pt x="660178" y="2410396"/>
                    <a:pt x="573591" y="2360283"/>
                    <a:pt x="495433" y="2296913"/>
                  </a:cubicBezTo>
                  <a:cubicBezTo>
                    <a:pt x="395513" y="2230096"/>
                    <a:pt x="309386" y="2147723"/>
                    <a:pt x="226400" y="2061519"/>
                  </a:cubicBezTo>
                  <a:cubicBezTo>
                    <a:pt x="182876" y="2016310"/>
                    <a:pt x="105485" y="1868116"/>
                    <a:pt x="99125" y="1858998"/>
                  </a:cubicBezTo>
                  <a:cubicBezTo>
                    <a:pt x="61392" y="1515412"/>
                    <a:pt x="7151" y="303750"/>
                    <a:pt x="0" y="0"/>
                  </a:cubicBezTo>
                  <a:close/>
                </a:path>
              </a:pathLst>
            </a:custGeom>
            <a:gradFill>
              <a:gsLst>
                <a:gs pos="58000">
                  <a:srgbClr val="08A4D5"/>
                </a:gs>
                <a:gs pos="89000">
                  <a:srgbClr val="00B9FE"/>
                </a:gs>
                <a:gs pos="0">
                  <a:srgbClr val="08A4D5"/>
                </a:gs>
                <a:gs pos="100000">
                  <a:srgbClr val="00ADEA"/>
                </a:gs>
              </a:gsLst>
              <a:lin ang="3000000" scaled="0"/>
            </a:gradFill>
            <a:ln w="76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grpSp>
          <p:nvGrpSpPr>
            <p:cNvPr id="2489" name="그룹 2488">
              <a:extLst>
                <a:ext uri="{FF2B5EF4-FFF2-40B4-BE49-F238E27FC236}">
                  <a16:creationId xmlns:a16="http://schemas.microsoft.com/office/drawing/2014/main" id="{E35B57A3-6EFA-4D72-A620-CFF312B718AB}"/>
                </a:ext>
              </a:extLst>
            </p:cNvPr>
            <p:cNvGrpSpPr/>
            <p:nvPr/>
          </p:nvGrpSpPr>
          <p:grpSpPr>
            <a:xfrm>
              <a:off x="8436837" y="4874016"/>
              <a:ext cx="841192" cy="810829"/>
              <a:chOff x="8436837" y="4874016"/>
              <a:chExt cx="841192" cy="810829"/>
            </a:xfrm>
          </p:grpSpPr>
          <p:sp>
            <p:nvSpPr>
              <p:cNvPr id="2526" name="자유형: 도형 2525">
                <a:extLst>
                  <a:ext uri="{FF2B5EF4-FFF2-40B4-BE49-F238E27FC236}">
                    <a16:creationId xmlns:a16="http://schemas.microsoft.com/office/drawing/2014/main" id="{CBDB6FC6-C02B-4ECC-8210-001DB5168969}"/>
                  </a:ext>
                </a:extLst>
              </p:cNvPr>
              <p:cNvSpPr/>
              <p:nvPr/>
            </p:nvSpPr>
            <p:spPr>
              <a:xfrm>
                <a:off x="8436837" y="4874016"/>
                <a:ext cx="841192" cy="810829"/>
              </a:xfrm>
              <a:custGeom>
                <a:avLst/>
                <a:gdLst>
                  <a:gd name="connsiteX0" fmla="*/ 232635 w 841192"/>
                  <a:gd name="connsiteY0" fmla="*/ 758 h 810829"/>
                  <a:gd name="connsiteX1" fmla="*/ 270412 w 841192"/>
                  <a:gd name="connsiteY1" fmla="*/ 44664 h 810829"/>
                  <a:gd name="connsiteX2" fmla="*/ 239762 w 841192"/>
                  <a:gd name="connsiteY2" fmla="*/ 219371 h 810829"/>
                  <a:gd name="connsiteX3" fmla="*/ 283132 w 841192"/>
                  <a:gd name="connsiteY3" fmla="*/ 303966 h 810829"/>
                  <a:gd name="connsiteX4" fmla="*/ 402180 w 841192"/>
                  <a:gd name="connsiteY4" fmla="*/ 317768 h 810829"/>
                  <a:gd name="connsiteX5" fmla="*/ 464142 w 841192"/>
                  <a:gd name="connsiteY5" fmla="*/ 319586 h 810829"/>
                  <a:gd name="connsiteX6" fmla="*/ 509587 w 841192"/>
                  <a:gd name="connsiteY6" fmla="*/ 318373 h 810829"/>
                  <a:gd name="connsiteX7" fmla="*/ 672545 w 841192"/>
                  <a:gd name="connsiteY7" fmla="*/ 299903 h 810829"/>
                  <a:gd name="connsiteX8" fmla="*/ 756143 w 841192"/>
                  <a:gd name="connsiteY8" fmla="*/ 296456 h 810829"/>
                  <a:gd name="connsiteX9" fmla="*/ 841044 w 841192"/>
                  <a:gd name="connsiteY9" fmla="*/ 408406 h 810829"/>
                  <a:gd name="connsiteX10" fmla="*/ 822961 w 841192"/>
                  <a:gd name="connsiteY10" fmla="*/ 504494 h 810829"/>
                  <a:gd name="connsiteX11" fmla="*/ 744726 w 841192"/>
                  <a:gd name="connsiteY11" fmla="*/ 673301 h 810829"/>
                  <a:gd name="connsiteX12" fmla="*/ 407496 w 841192"/>
                  <a:gd name="connsiteY12" fmla="*/ 802109 h 810829"/>
                  <a:gd name="connsiteX13" fmla="*/ 407499 w 841192"/>
                  <a:gd name="connsiteY13" fmla="*/ 802095 h 810829"/>
                  <a:gd name="connsiteX14" fmla="*/ 407419 w 841192"/>
                  <a:gd name="connsiteY14" fmla="*/ 802109 h 810829"/>
                  <a:gd name="connsiteX15" fmla="*/ 99460 w 841192"/>
                  <a:gd name="connsiteY15" fmla="*/ 712074 h 810829"/>
                  <a:gd name="connsiteX16" fmla="*/ 9272 w 841192"/>
                  <a:gd name="connsiteY16" fmla="*/ 564570 h 810829"/>
                  <a:gd name="connsiteX17" fmla="*/ 24597 w 841192"/>
                  <a:gd name="connsiteY17" fmla="*/ 321819 h 810829"/>
                  <a:gd name="connsiteX18" fmla="*/ 182599 w 841192"/>
                  <a:gd name="connsiteY18" fmla="*/ 29646 h 810829"/>
                  <a:gd name="connsiteX19" fmla="*/ 232635 w 841192"/>
                  <a:gd name="connsiteY19" fmla="*/ 758 h 810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841192" h="810829">
                    <a:moveTo>
                      <a:pt x="232635" y="758"/>
                    </a:moveTo>
                    <a:cubicBezTo>
                      <a:pt x="254780" y="5202"/>
                      <a:pt x="264129" y="24741"/>
                      <a:pt x="270412" y="44664"/>
                    </a:cubicBezTo>
                    <a:cubicBezTo>
                      <a:pt x="288496" y="102133"/>
                      <a:pt x="242137" y="214850"/>
                      <a:pt x="239762" y="219371"/>
                    </a:cubicBezTo>
                    <a:cubicBezTo>
                      <a:pt x="201985" y="290633"/>
                      <a:pt x="202062" y="290020"/>
                      <a:pt x="283132" y="303966"/>
                    </a:cubicBezTo>
                    <a:cubicBezTo>
                      <a:pt x="322671" y="310747"/>
                      <a:pt x="362363" y="315115"/>
                      <a:pt x="402180" y="317768"/>
                    </a:cubicBezTo>
                    <a:lnTo>
                      <a:pt x="464142" y="319586"/>
                    </a:lnTo>
                    <a:lnTo>
                      <a:pt x="509587" y="318373"/>
                    </a:lnTo>
                    <a:cubicBezTo>
                      <a:pt x="577893" y="314760"/>
                      <a:pt x="635132" y="306686"/>
                      <a:pt x="672545" y="299903"/>
                    </a:cubicBezTo>
                    <a:cubicBezTo>
                      <a:pt x="700360" y="294846"/>
                      <a:pt x="728404" y="293773"/>
                      <a:pt x="756143" y="296456"/>
                    </a:cubicBezTo>
                    <a:cubicBezTo>
                      <a:pt x="809781" y="301666"/>
                      <a:pt x="843726" y="344117"/>
                      <a:pt x="841044" y="408406"/>
                    </a:cubicBezTo>
                    <a:cubicBezTo>
                      <a:pt x="839665" y="440512"/>
                      <a:pt x="840125" y="474610"/>
                      <a:pt x="822961" y="504494"/>
                    </a:cubicBezTo>
                    <a:cubicBezTo>
                      <a:pt x="813383" y="534838"/>
                      <a:pt x="767407" y="642114"/>
                      <a:pt x="744726" y="673301"/>
                    </a:cubicBezTo>
                    <a:cubicBezTo>
                      <a:pt x="673541" y="816131"/>
                      <a:pt x="535155" y="822874"/>
                      <a:pt x="407496" y="802109"/>
                    </a:cubicBezTo>
                    <a:lnTo>
                      <a:pt x="407499" y="802095"/>
                    </a:lnTo>
                    <a:lnTo>
                      <a:pt x="407419" y="802109"/>
                    </a:lnTo>
                    <a:cubicBezTo>
                      <a:pt x="324357" y="794830"/>
                      <a:pt x="162064" y="749467"/>
                      <a:pt x="99460" y="712074"/>
                    </a:cubicBezTo>
                    <a:cubicBezTo>
                      <a:pt x="41148" y="677209"/>
                      <a:pt x="22451" y="622805"/>
                      <a:pt x="9272" y="564570"/>
                    </a:cubicBezTo>
                    <a:cubicBezTo>
                      <a:pt x="-9271" y="482810"/>
                      <a:pt x="2146" y="401587"/>
                      <a:pt x="24597" y="321819"/>
                    </a:cubicBezTo>
                    <a:cubicBezTo>
                      <a:pt x="35478" y="283276"/>
                      <a:pt x="155090" y="67728"/>
                      <a:pt x="182599" y="29646"/>
                    </a:cubicBezTo>
                    <a:cubicBezTo>
                      <a:pt x="194399" y="13324"/>
                      <a:pt x="209572" y="-3840"/>
                      <a:pt x="232635" y="758"/>
                    </a:cubicBezTo>
                    <a:close/>
                  </a:path>
                </a:pathLst>
              </a:custGeom>
              <a:gradFill flip="none" rotWithShape="1">
                <a:gsLst>
                  <a:gs pos="37000">
                    <a:srgbClr val="F5B382"/>
                  </a:gs>
                  <a:gs pos="63000">
                    <a:srgbClr val="DC7C53"/>
                  </a:gs>
                  <a:gs pos="0">
                    <a:srgbClr val="F5B382"/>
                  </a:gs>
                  <a:gs pos="100000">
                    <a:srgbClr val="DC7C53"/>
                  </a:gs>
                </a:gsLst>
                <a:lin ang="1200000" scaled="0"/>
                <a:tileRect/>
              </a:gradFill>
              <a:ln w="765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2527" name="자유형: 도형 2526">
                <a:extLst>
                  <a:ext uri="{FF2B5EF4-FFF2-40B4-BE49-F238E27FC236}">
                    <a16:creationId xmlns:a16="http://schemas.microsoft.com/office/drawing/2014/main" id="{DAAB2FB6-51CE-46CC-B709-A2DBC94AC823}"/>
                  </a:ext>
                </a:extLst>
              </p:cNvPr>
              <p:cNvSpPr/>
              <p:nvPr/>
            </p:nvSpPr>
            <p:spPr>
              <a:xfrm>
                <a:off x="8929519" y="5485241"/>
                <a:ext cx="269666" cy="62152"/>
              </a:xfrm>
              <a:custGeom>
                <a:avLst/>
                <a:gdLst>
                  <a:gd name="connsiteX0" fmla="*/ 252043 w 269666"/>
                  <a:gd name="connsiteY0" fmla="*/ 62153 h 62152"/>
                  <a:gd name="connsiteX1" fmla="*/ 73659 w 269666"/>
                  <a:gd name="connsiteY1" fmla="*/ 30889 h 62152"/>
                  <a:gd name="connsiteX2" fmla="*/ 21 w 269666"/>
                  <a:gd name="connsiteY2" fmla="*/ 4300 h 62152"/>
                  <a:gd name="connsiteX3" fmla="*/ 68984 w 269666"/>
                  <a:gd name="connsiteY3" fmla="*/ 9127 h 62152"/>
                  <a:gd name="connsiteX4" fmla="*/ 229055 w 269666"/>
                  <a:gd name="connsiteY4" fmla="*/ 37096 h 62152"/>
                  <a:gd name="connsiteX5" fmla="*/ 269667 w 269666"/>
                  <a:gd name="connsiteY5" fmla="*/ 30736 h 62152"/>
                  <a:gd name="connsiteX6" fmla="*/ 252043 w 269666"/>
                  <a:gd name="connsiteY6" fmla="*/ 62153 h 621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9666" h="62152">
                    <a:moveTo>
                      <a:pt x="252043" y="62153"/>
                    </a:moveTo>
                    <a:cubicBezTo>
                      <a:pt x="192582" y="51808"/>
                      <a:pt x="132967" y="42077"/>
                      <a:pt x="73659" y="30889"/>
                    </a:cubicBezTo>
                    <a:cubicBezTo>
                      <a:pt x="47912" y="26062"/>
                      <a:pt x="-1128" y="15641"/>
                      <a:pt x="21" y="4300"/>
                    </a:cubicBezTo>
                    <a:cubicBezTo>
                      <a:pt x="-1128" y="-7270"/>
                      <a:pt x="44847" y="8055"/>
                      <a:pt x="68984" y="9127"/>
                    </a:cubicBezTo>
                    <a:cubicBezTo>
                      <a:pt x="122622" y="15870"/>
                      <a:pt x="175724" y="27288"/>
                      <a:pt x="229055" y="37096"/>
                    </a:cubicBezTo>
                    <a:cubicBezTo>
                      <a:pt x="243461" y="39778"/>
                      <a:pt x="256717" y="36406"/>
                      <a:pt x="269667" y="30736"/>
                    </a:cubicBezTo>
                    <a:cubicBezTo>
                      <a:pt x="265912" y="42383"/>
                      <a:pt x="261775" y="53800"/>
                      <a:pt x="252043" y="62153"/>
                    </a:cubicBezTo>
                    <a:close/>
                  </a:path>
                </a:pathLst>
              </a:custGeom>
              <a:solidFill>
                <a:srgbClr val="AE6333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28" name="자유형: 도형 2527">
                <a:extLst>
                  <a:ext uri="{FF2B5EF4-FFF2-40B4-BE49-F238E27FC236}">
                    <a16:creationId xmlns:a16="http://schemas.microsoft.com/office/drawing/2014/main" id="{1C8A539A-522C-43D7-8D19-91ACB0C2B1EB}"/>
                  </a:ext>
                </a:extLst>
              </p:cNvPr>
              <p:cNvSpPr/>
              <p:nvPr/>
            </p:nvSpPr>
            <p:spPr>
              <a:xfrm>
                <a:off x="8997278" y="5325539"/>
                <a:ext cx="262519" cy="83085"/>
              </a:xfrm>
              <a:custGeom>
                <a:avLst/>
                <a:gdLst>
                  <a:gd name="connsiteX0" fmla="*/ 251256 w 262519"/>
                  <a:gd name="connsiteY0" fmla="*/ 83086 h 83085"/>
                  <a:gd name="connsiteX1" fmla="*/ 217847 w 262519"/>
                  <a:gd name="connsiteY1" fmla="*/ 59409 h 83085"/>
                  <a:gd name="connsiteX2" fmla="*/ 24367 w 262519"/>
                  <a:gd name="connsiteY2" fmla="*/ 21862 h 83085"/>
                  <a:gd name="connsiteX3" fmla="*/ 0 w 262519"/>
                  <a:gd name="connsiteY3" fmla="*/ 6767 h 83085"/>
                  <a:gd name="connsiteX4" fmla="*/ 26589 w 262519"/>
                  <a:gd name="connsiteY4" fmla="*/ 1173 h 83085"/>
                  <a:gd name="connsiteX5" fmla="*/ 246581 w 262519"/>
                  <a:gd name="connsiteY5" fmla="*/ 40482 h 83085"/>
                  <a:gd name="connsiteX6" fmla="*/ 262520 w 262519"/>
                  <a:gd name="connsiteY6" fmla="*/ 53125 h 83085"/>
                  <a:gd name="connsiteX7" fmla="*/ 251256 w 262519"/>
                  <a:gd name="connsiteY7" fmla="*/ 83086 h 830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62519" h="83085">
                    <a:moveTo>
                      <a:pt x="251256" y="83086"/>
                    </a:moveTo>
                    <a:cubicBezTo>
                      <a:pt x="245356" y="67760"/>
                      <a:pt x="235471" y="62244"/>
                      <a:pt x="217847" y="59409"/>
                    </a:cubicBezTo>
                    <a:cubicBezTo>
                      <a:pt x="153021" y="48988"/>
                      <a:pt x="88809" y="34659"/>
                      <a:pt x="24367" y="21862"/>
                    </a:cubicBezTo>
                    <a:cubicBezTo>
                      <a:pt x="16934" y="20406"/>
                      <a:pt x="0" y="17341"/>
                      <a:pt x="0" y="6767"/>
                    </a:cubicBezTo>
                    <a:cubicBezTo>
                      <a:pt x="0" y="-896"/>
                      <a:pt x="18926" y="-896"/>
                      <a:pt x="26589" y="1173"/>
                    </a:cubicBezTo>
                    <a:cubicBezTo>
                      <a:pt x="98847" y="20253"/>
                      <a:pt x="172408" y="32053"/>
                      <a:pt x="246581" y="40482"/>
                    </a:cubicBezTo>
                    <a:cubicBezTo>
                      <a:pt x="255470" y="41478"/>
                      <a:pt x="260834" y="44390"/>
                      <a:pt x="262520" y="53125"/>
                    </a:cubicBezTo>
                    <a:cubicBezTo>
                      <a:pt x="258765" y="63086"/>
                      <a:pt x="255010" y="73048"/>
                      <a:pt x="251256" y="83086"/>
                    </a:cubicBezTo>
                    <a:close/>
                  </a:path>
                </a:pathLst>
              </a:custGeom>
              <a:solidFill>
                <a:srgbClr val="B06232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2490" name="자유형: 도형 2489">
              <a:extLst>
                <a:ext uri="{FF2B5EF4-FFF2-40B4-BE49-F238E27FC236}">
                  <a16:creationId xmlns:a16="http://schemas.microsoft.com/office/drawing/2014/main" id="{D564B3B5-D168-4882-BF6F-6FD0D4511D35}"/>
                </a:ext>
              </a:extLst>
            </p:cNvPr>
            <p:cNvSpPr/>
            <p:nvPr/>
          </p:nvSpPr>
          <p:spPr>
            <a:xfrm>
              <a:off x="7218318" y="3633673"/>
              <a:ext cx="251981" cy="2054375"/>
            </a:xfrm>
            <a:custGeom>
              <a:avLst/>
              <a:gdLst>
                <a:gd name="connsiteX0" fmla="*/ 248399 w 251981"/>
                <a:gd name="connsiteY0" fmla="*/ 1315504 h 2054375"/>
                <a:gd name="connsiteX1" fmla="*/ 248399 w 251981"/>
                <a:gd name="connsiteY1" fmla="*/ 2051111 h 2054375"/>
                <a:gd name="connsiteX2" fmla="*/ 179436 w 251981"/>
                <a:gd name="connsiteY2" fmla="*/ 1530056 h 2054375"/>
                <a:gd name="connsiteX3" fmla="*/ 95608 w 251981"/>
                <a:gd name="connsiteY3" fmla="*/ 455304 h 2054375"/>
                <a:gd name="connsiteX4" fmla="*/ 5189 w 251981"/>
                <a:gd name="connsiteY4" fmla="*/ 275847 h 2054375"/>
                <a:gd name="connsiteX5" fmla="*/ 7641 w 251981"/>
                <a:gd name="connsiteY5" fmla="*/ 240829 h 2054375"/>
                <a:gd name="connsiteX6" fmla="*/ 42812 w 251981"/>
                <a:gd name="connsiteY6" fmla="*/ 247189 h 2054375"/>
                <a:gd name="connsiteX7" fmla="*/ 96374 w 251981"/>
                <a:gd name="connsiteY7" fmla="*/ 284199 h 2054375"/>
                <a:gd name="connsiteX8" fmla="*/ 141430 w 251981"/>
                <a:gd name="connsiteY8" fmla="*/ 266345 h 2054375"/>
                <a:gd name="connsiteX9" fmla="*/ 102734 w 251981"/>
                <a:gd name="connsiteY9" fmla="*/ 12867 h 2054375"/>
                <a:gd name="connsiteX10" fmla="*/ 187175 w 251981"/>
                <a:gd name="connsiteY10" fmla="*/ 15089 h 2054375"/>
                <a:gd name="connsiteX11" fmla="*/ 248399 w 251981"/>
                <a:gd name="connsiteY11" fmla="*/ 1315504 h 205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1981" h="2054375">
                  <a:moveTo>
                    <a:pt x="248399" y="1315504"/>
                  </a:moveTo>
                  <a:cubicBezTo>
                    <a:pt x="249165" y="1354430"/>
                    <a:pt x="256062" y="1690970"/>
                    <a:pt x="248399" y="2051111"/>
                  </a:cubicBezTo>
                  <a:cubicBezTo>
                    <a:pt x="225412" y="2089424"/>
                    <a:pt x="194761" y="1782921"/>
                    <a:pt x="179436" y="1530056"/>
                  </a:cubicBezTo>
                  <a:cubicBezTo>
                    <a:pt x="171774" y="1361480"/>
                    <a:pt x="99745" y="538213"/>
                    <a:pt x="95608" y="455304"/>
                  </a:cubicBezTo>
                  <a:cubicBezTo>
                    <a:pt x="93079" y="403965"/>
                    <a:pt x="9710" y="290559"/>
                    <a:pt x="5189" y="275847"/>
                  </a:cubicBezTo>
                  <a:cubicBezTo>
                    <a:pt x="1664" y="264046"/>
                    <a:pt x="-5615" y="250254"/>
                    <a:pt x="7641" y="240829"/>
                  </a:cubicBezTo>
                  <a:cubicBezTo>
                    <a:pt x="19978" y="232017"/>
                    <a:pt x="32085" y="240216"/>
                    <a:pt x="42812" y="247189"/>
                  </a:cubicBezTo>
                  <a:cubicBezTo>
                    <a:pt x="61049" y="258989"/>
                    <a:pt x="78213" y="272322"/>
                    <a:pt x="96374" y="284199"/>
                  </a:cubicBezTo>
                  <a:cubicBezTo>
                    <a:pt x="123576" y="301976"/>
                    <a:pt x="133384" y="297302"/>
                    <a:pt x="141430" y="266345"/>
                  </a:cubicBezTo>
                  <a:cubicBezTo>
                    <a:pt x="147253" y="244047"/>
                    <a:pt x="104036" y="34246"/>
                    <a:pt x="102734" y="12867"/>
                  </a:cubicBezTo>
                  <a:cubicBezTo>
                    <a:pt x="113691" y="-12496"/>
                    <a:pt x="181505" y="5894"/>
                    <a:pt x="187175" y="15089"/>
                  </a:cubicBezTo>
                  <a:cubicBezTo>
                    <a:pt x="190394" y="143054"/>
                    <a:pt x="247557" y="1272900"/>
                    <a:pt x="248399" y="1315504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76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91" name="자유형: 도형 2490">
              <a:extLst>
                <a:ext uri="{FF2B5EF4-FFF2-40B4-BE49-F238E27FC236}">
                  <a16:creationId xmlns:a16="http://schemas.microsoft.com/office/drawing/2014/main" id="{8C2F8704-C494-4449-A662-68E9A64EAA8D}"/>
                </a:ext>
              </a:extLst>
            </p:cNvPr>
            <p:cNvSpPr/>
            <p:nvPr/>
          </p:nvSpPr>
          <p:spPr>
            <a:xfrm>
              <a:off x="5281085" y="3784696"/>
              <a:ext cx="69192" cy="60840"/>
            </a:xfrm>
            <a:custGeom>
              <a:avLst/>
              <a:gdLst>
                <a:gd name="connsiteX0" fmla="*/ 69193 w 69192"/>
                <a:gd name="connsiteY0" fmla="*/ 0 h 60840"/>
                <a:gd name="connsiteX1" fmla="*/ 0 w 69192"/>
                <a:gd name="connsiteY1" fmla="*/ 60841 h 60840"/>
                <a:gd name="connsiteX2" fmla="*/ 69193 w 69192"/>
                <a:gd name="connsiteY2" fmla="*/ 0 h 60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9192" h="60840">
                  <a:moveTo>
                    <a:pt x="69193" y="0"/>
                  </a:moveTo>
                  <a:cubicBezTo>
                    <a:pt x="56090" y="31570"/>
                    <a:pt x="33562" y="52488"/>
                    <a:pt x="0" y="60841"/>
                  </a:cubicBezTo>
                  <a:cubicBezTo>
                    <a:pt x="11647" y="27585"/>
                    <a:pt x="45439" y="19463"/>
                    <a:pt x="69193" y="0"/>
                  </a:cubicBezTo>
                  <a:close/>
                </a:path>
              </a:pathLst>
            </a:custGeom>
            <a:solidFill>
              <a:srgbClr val="23ADE5"/>
            </a:solidFill>
            <a:ln w="76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2492" name="그룹 2491">
              <a:extLst>
                <a:ext uri="{FF2B5EF4-FFF2-40B4-BE49-F238E27FC236}">
                  <a16:creationId xmlns:a16="http://schemas.microsoft.com/office/drawing/2014/main" id="{A1A7D658-2243-42E1-8517-A118D3E46D3E}"/>
                </a:ext>
              </a:extLst>
            </p:cNvPr>
            <p:cNvGrpSpPr/>
            <p:nvPr/>
          </p:nvGrpSpPr>
          <p:grpSpPr>
            <a:xfrm>
              <a:off x="5357487" y="242207"/>
              <a:ext cx="1640013" cy="3067952"/>
              <a:chOff x="5357487" y="242207"/>
              <a:chExt cx="1640013" cy="3067952"/>
            </a:xfrm>
          </p:grpSpPr>
          <p:sp>
            <p:nvSpPr>
              <p:cNvPr id="2513" name="자유형: 도형 2512">
                <a:extLst>
                  <a:ext uri="{FF2B5EF4-FFF2-40B4-BE49-F238E27FC236}">
                    <a16:creationId xmlns:a16="http://schemas.microsoft.com/office/drawing/2014/main" id="{7AEC9DB9-33CA-4845-91CA-9E4D655E2AB6}"/>
                  </a:ext>
                </a:extLst>
              </p:cNvPr>
              <p:cNvSpPr/>
              <p:nvPr/>
            </p:nvSpPr>
            <p:spPr>
              <a:xfrm>
                <a:off x="5431047" y="2390645"/>
                <a:ext cx="1337705" cy="919514"/>
              </a:xfrm>
              <a:custGeom>
                <a:avLst/>
                <a:gdLst>
                  <a:gd name="connsiteX0" fmla="*/ 1305849 w 1337705"/>
                  <a:gd name="connsiteY0" fmla="*/ 504964 h 919514"/>
                  <a:gd name="connsiteX1" fmla="*/ 1186160 w 1337705"/>
                  <a:gd name="connsiteY1" fmla="*/ 458835 h 919514"/>
                  <a:gd name="connsiteX2" fmla="*/ 953371 w 1337705"/>
                  <a:gd name="connsiteY2" fmla="*/ 213786 h 919514"/>
                  <a:gd name="connsiteX3" fmla="*/ 876899 w 1337705"/>
                  <a:gd name="connsiteY3" fmla="*/ 8122 h 919514"/>
                  <a:gd name="connsiteX4" fmla="*/ 654148 w 1337705"/>
                  <a:gd name="connsiteY4" fmla="*/ 37240 h 919514"/>
                  <a:gd name="connsiteX5" fmla="*/ 440285 w 1337705"/>
                  <a:gd name="connsiteY5" fmla="*/ 0 h 919514"/>
                  <a:gd name="connsiteX6" fmla="*/ 340366 w 1337705"/>
                  <a:gd name="connsiteY6" fmla="*/ 259838 h 919514"/>
                  <a:gd name="connsiteX7" fmla="*/ 160525 w 1337705"/>
                  <a:gd name="connsiteY7" fmla="*/ 443356 h 919514"/>
                  <a:gd name="connsiteX8" fmla="*/ 65126 w 1337705"/>
                  <a:gd name="connsiteY8" fmla="*/ 491784 h 919514"/>
                  <a:gd name="connsiteX9" fmla="*/ 377 w 1337705"/>
                  <a:gd name="connsiteY9" fmla="*/ 557222 h 919514"/>
                  <a:gd name="connsiteX10" fmla="*/ 71945 w 1337705"/>
                  <a:gd name="connsiteY10" fmla="*/ 752388 h 919514"/>
                  <a:gd name="connsiteX11" fmla="*/ 328565 w 1337705"/>
                  <a:gd name="connsiteY11" fmla="*/ 864568 h 919514"/>
                  <a:gd name="connsiteX12" fmla="*/ 652002 w 1337705"/>
                  <a:gd name="connsiteY12" fmla="*/ 919508 h 919514"/>
                  <a:gd name="connsiteX13" fmla="*/ 913909 w 1337705"/>
                  <a:gd name="connsiteY13" fmla="*/ 881349 h 919514"/>
                  <a:gd name="connsiteX14" fmla="*/ 1175662 w 1337705"/>
                  <a:gd name="connsiteY14" fmla="*/ 792770 h 919514"/>
                  <a:gd name="connsiteX15" fmla="*/ 1327228 w 1337705"/>
                  <a:gd name="connsiteY15" fmla="*/ 630476 h 919514"/>
                  <a:gd name="connsiteX16" fmla="*/ 1305849 w 1337705"/>
                  <a:gd name="connsiteY16" fmla="*/ 504964 h 919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337705" h="919514">
                    <a:moveTo>
                      <a:pt x="1305849" y="504964"/>
                    </a:moveTo>
                    <a:cubicBezTo>
                      <a:pt x="1259874" y="497301"/>
                      <a:pt x="1207232" y="472014"/>
                      <a:pt x="1186160" y="458835"/>
                    </a:cubicBezTo>
                    <a:cubicBezTo>
                      <a:pt x="1075972" y="390025"/>
                      <a:pt x="1010840" y="324280"/>
                      <a:pt x="953371" y="213786"/>
                    </a:cubicBezTo>
                    <a:cubicBezTo>
                      <a:pt x="937816" y="183825"/>
                      <a:pt x="876745" y="98847"/>
                      <a:pt x="876899" y="8122"/>
                    </a:cubicBezTo>
                    <a:cubicBezTo>
                      <a:pt x="807782" y="37547"/>
                      <a:pt x="711540" y="38160"/>
                      <a:pt x="654148" y="37240"/>
                    </a:cubicBezTo>
                    <a:cubicBezTo>
                      <a:pt x="580970" y="36091"/>
                      <a:pt x="509172" y="26589"/>
                      <a:pt x="440285" y="0"/>
                    </a:cubicBezTo>
                    <a:cubicBezTo>
                      <a:pt x="424654" y="114249"/>
                      <a:pt x="346802" y="249800"/>
                      <a:pt x="340366" y="259838"/>
                    </a:cubicBezTo>
                    <a:cubicBezTo>
                      <a:pt x="293317" y="333858"/>
                      <a:pt x="229105" y="388799"/>
                      <a:pt x="160525" y="443356"/>
                    </a:cubicBezTo>
                    <a:cubicBezTo>
                      <a:pt x="137537" y="461670"/>
                      <a:pt x="71486" y="490711"/>
                      <a:pt x="65126" y="491784"/>
                    </a:cubicBezTo>
                    <a:cubicBezTo>
                      <a:pt x="22599" y="498833"/>
                      <a:pt x="2140" y="515921"/>
                      <a:pt x="377" y="557222"/>
                    </a:cubicBezTo>
                    <a:cubicBezTo>
                      <a:pt x="-2534" y="626875"/>
                      <a:pt x="10492" y="708098"/>
                      <a:pt x="71945" y="752388"/>
                    </a:cubicBezTo>
                    <a:cubicBezTo>
                      <a:pt x="149261" y="808095"/>
                      <a:pt x="234469" y="846714"/>
                      <a:pt x="328565" y="864568"/>
                    </a:cubicBezTo>
                    <a:cubicBezTo>
                      <a:pt x="360671" y="875602"/>
                      <a:pt x="602809" y="919049"/>
                      <a:pt x="652002" y="919508"/>
                    </a:cubicBezTo>
                    <a:cubicBezTo>
                      <a:pt x="708782" y="920045"/>
                      <a:pt x="897741" y="886330"/>
                      <a:pt x="913909" y="881349"/>
                    </a:cubicBezTo>
                    <a:cubicBezTo>
                      <a:pt x="967011" y="865028"/>
                      <a:pt x="1143326" y="810623"/>
                      <a:pt x="1175662" y="792770"/>
                    </a:cubicBezTo>
                    <a:cubicBezTo>
                      <a:pt x="1244166" y="758901"/>
                      <a:pt x="1305773" y="712543"/>
                      <a:pt x="1327228" y="630476"/>
                    </a:cubicBezTo>
                    <a:cubicBezTo>
                      <a:pt x="1347917" y="551245"/>
                      <a:pt x="1336500" y="512626"/>
                      <a:pt x="1305849" y="504964"/>
                    </a:cubicBezTo>
                    <a:close/>
                  </a:path>
                </a:pathLst>
              </a:custGeom>
              <a:solidFill>
                <a:srgbClr val="F5B382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  <p:sp>
            <p:nvSpPr>
              <p:cNvPr id="2514" name="자유형: 도형 2513">
                <a:extLst>
                  <a:ext uri="{FF2B5EF4-FFF2-40B4-BE49-F238E27FC236}">
                    <a16:creationId xmlns:a16="http://schemas.microsoft.com/office/drawing/2014/main" id="{DC1597E6-E3E7-46D6-BDAC-E25BF62B57CD}"/>
                  </a:ext>
                </a:extLst>
              </p:cNvPr>
              <p:cNvSpPr/>
              <p:nvPr/>
            </p:nvSpPr>
            <p:spPr>
              <a:xfrm>
                <a:off x="5357487" y="243628"/>
                <a:ext cx="1635951" cy="2202230"/>
              </a:xfrm>
              <a:custGeom>
                <a:avLst/>
                <a:gdLst>
                  <a:gd name="connsiteX0" fmla="*/ 1635952 w 1635951"/>
                  <a:gd name="connsiteY0" fmla="*/ 87854 h 2202230"/>
                  <a:gd name="connsiteX1" fmla="*/ 1496723 w 1635951"/>
                  <a:gd name="connsiteY1" fmla="*/ 244784 h 2202230"/>
                  <a:gd name="connsiteX2" fmla="*/ 1445154 w 1635951"/>
                  <a:gd name="connsiteY2" fmla="*/ 274208 h 2202230"/>
                  <a:gd name="connsiteX3" fmla="*/ 1462778 w 1635951"/>
                  <a:gd name="connsiteY3" fmla="*/ 218808 h 2202230"/>
                  <a:gd name="connsiteX4" fmla="*/ 1487528 w 1635951"/>
                  <a:gd name="connsiteY4" fmla="*/ 167392 h 2202230"/>
                  <a:gd name="connsiteX5" fmla="*/ 1494884 w 1635951"/>
                  <a:gd name="connsiteY5" fmla="*/ 101724 h 2202230"/>
                  <a:gd name="connsiteX6" fmla="*/ 1351671 w 1635951"/>
                  <a:gd name="connsiteY6" fmla="*/ 180342 h 2202230"/>
                  <a:gd name="connsiteX7" fmla="*/ 1192212 w 1635951"/>
                  <a:gd name="connsiteY7" fmla="*/ 209076 h 2202230"/>
                  <a:gd name="connsiteX8" fmla="*/ 1039574 w 1635951"/>
                  <a:gd name="connsiteY8" fmla="*/ 84713 h 2202230"/>
                  <a:gd name="connsiteX9" fmla="*/ 762112 w 1635951"/>
                  <a:gd name="connsiteY9" fmla="*/ 808 h 2202230"/>
                  <a:gd name="connsiteX10" fmla="*/ 527791 w 1635951"/>
                  <a:gd name="connsiteY10" fmla="*/ 65633 h 2202230"/>
                  <a:gd name="connsiteX11" fmla="*/ 386723 w 1635951"/>
                  <a:gd name="connsiteY11" fmla="*/ 113371 h 2202230"/>
                  <a:gd name="connsiteX12" fmla="*/ 208951 w 1635951"/>
                  <a:gd name="connsiteY12" fmla="*/ 118198 h 2202230"/>
                  <a:gd name="connsiteX13" fmla="*/ 73784 w 1635951"/>
                  <a:gd name="connsiteY13" fmla="*/ 359186 h 2202230"/>
                  <a:gd name="connsiteX14" fmla="*/ 103744 w 1635951"/>
                  <a:gd name="connsiteY14" fmla="*/ 1147511 h 2202230"/>
                  <a:gd name="connsiteX15" fmla="*/ 103897 w 1635951"/>
                  <a:gd name="connsiteY15" fmla="*/ 1148661 h 2202230"/>
                  <a:gd name="connsiteX16" fmla="*/ 16927 w 1635951"/>
                  <a:gd name="connsiteY16" fmla="*/ 1222451 h 2202230"/>
                  <a:gd name="connsiteX17" fmla="*/ 104357 w 1635951"/>
                  <a:gd name="connsiteY17" fmla="*/ 1457845 h 2202230"/>
                  <a:gd name="connsiteX18" fmla="*/ 143743 w 1635951"/>
                  <a:gd name="connsiteY18" fmla="*/ 1550486 h 2202230"/>
                  <a:gd name="connsiteX19" fmla="*/ 169719 w 1635951"/>
                  <a:gd name="connsiteY19" fmla="*/ 1701055 h 2202230"/>
                  <a:gd name="connsiteX20" fmla="*/ 627404 w 1635951"/>
                  <a:gd name="connsiteY20" fmla="*/ 2190157 h 2202230"/>
                  <a:gd name="connsiteX21" fmla="*/ 841650 w 1635951"/>
                  <a:gd name="connsiteY21" fmla="*/ 2195597 h 2202230"/>
                  <a:gd name="connsiteX22" fmla="*/ 1185393 w 1635951"/>
                  <a:gd name="connsiteY22" fmla="*/ 1944495 h 2202230"/>
                  <a:gd name="connsiteX23" fmla="*/ 1286692 w 1635951"/>
                  <a:gd name="connsiteY23" fmla="*/ 1727261 h 2202230"/>
                  <a:gd name="connsiteX24" fmla="*/ 1317419 w 1635951"/>
                  <a:gd name="connsiteY24" fmla="*/ 1481676 h 2202230"/>
                  <a:gd name="connsiteX25" fmla="*/ 1432894 w 1635951"/>
                  <a:gd name="connsiteY25" fmla="*/ 1402828 h 2202230"/>
                  <a:gd name="connsiteX26" fmla="*/ 1457108 w 1635951"/>
                  <a:gd name="connsiteY26" fmla="*/ 1343596 h 2202230"/>
                  <a:gd name="connsiteX27" fmla="*/ 1379256 w 1635951"/>
                  <a:gd name="connsiteY27" fmla="*/ 1142301 h 2202230"/>
                  <a:gd name="connsiteX28" fmla="*/ 1342935 w 1635951"/>
                  <a:gd name="connsiteY28" fmla="*/ 1143067 h 2202230"/>
                  <a:gd name="connsiteX29" fmla="*/ 1349219 w 1635951"/>
                  <a:gd name="connsiteY29" fmla="*/ 990582 h 2202230"/>
                  <a:gd name="connsiteX30" fmla="*/ 1351287 w 1635951"/>
                  <a:gd name="connsiteY30" fmla="*/ 710362 h 2202230"/>
                  <a:gd name="connsiteX31" fmla="*/ 1445154 w 1635951"/>
                  <a:gd name="connsiteY31" fmla="*/ 567225 h 2202230"/>
                  <a:gd name="connsiteX32" fmla="*/ 1588827 w 1635951"/>
                  <a:gd name="connsiteY32" fmla="*/ 338114 h 2202230"/>
                  <a:gd name="connsiteX33" fmla="*/ 1621546 w 1635951"/>
                  <a:gd name="connsiteY33" fmla="*/ 204325 h 2202230"/>
                  <a:gd name="connsiteX34" fmla="*/ 1635952 w 1635951"/>
                  <a:gd name="connsiteY34" fmla="*/ 87854 h 2202230"/>
                  <a:gd name="connsiteX35" fmla="*/ 391321 w 1635951"/>
                  <a:gd name="connsiteY35" fmla="*/ 123562 h 2202230"/>
                  <a:gd name="connsiteX36" fmla="*/ 391321 w 1635951"/>
                  <a:gd name="connsiteY36" fmla="*/ 123562 h 2202230"/>
                  <a:gd name="connsiteX37" fmla="*/ 391321 w 1635951"/>
                  <a:gd name="connsiteY37" fmla="*/ 123562 h 2202230"/>
                  <a:gd name="connsiteX38" fmla="*/ 391321 w 1635951"/>
                  <a:gd name="connsiteY38" fmla="*/ 123562 h 2202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1635951" h="2202230">
                    <a:moveTo>
                      <a:pt x="1635952" y="87854"/>
                    </a:moveTo>
                    <a:cubicBezTo>
                      <a:pt x="1593118" y="144174"/>
                      <a:pt x="1549671" y="198885"/>
                      <a:pt x="1496723" y="244784"/>
                    </a:cubicBezTo>
                    <a:cubicBezTo>
                      <a:pt x="1481321" y="258117"/>
                      <a:pt x="1460249" y="286621"/>
                      <a:pt x="1445154" y="274208"/>
                    </a:cubicBezTo>
                    <a:cubicBezTo>
                      <a:pt x="1425001" y="257734"/>
                      <a:pt x="1454042" y="237274"/>
                      <a:pt x="1462778" y="218808"/>
                    </a:cubicBezTo>
                    <a:cubicBezTo>
                      <a:pt x="1470977" y="201644"/>
                      <a:pt x="1480478" y="185016"/>
                      <a:pt x="1487528" y="167392"/>
                    </a:cubicBezTo>
                    <a:cubicBezTo>
                      <a:pt x="1495880" y="146780"/>
                      <a:pt x="1505458" y="125631"/>
                      <a:pt x="1494884" y="101724"/>
                    </a:cubicBezTo>
                    <a:cubicBezTo>
                      <a:pt x="1494731" y="101340"/>
                      <a:pt x="1364850" y="173752"/>
                      <a:pt x="1351671" y="180342"/>
                    </a:cubicBezTo>
                    <a:cubicBezTo>
                      <a:pt x="1303243" y="204555"/>
                      <a:pt x="1246463" y="224478"/>
                      <a:pt x="1192212" y="209076"/>
                    </a:cubicBezTo>
                    <a:cubicBezTo>
                      <a:pt x="1128077" y="190916"/>
                      <a:pt x="1086699" y="127317"/>
                      <a:pt x="1039574" y="84713"/>
                    </a:cubicBezTo>
                    <a:cubicBezTo>
                      <a:pt x="965937" y="18202"/>
                      <a:pt x="861189" y="-4786"/>
                      <a:pt x="762112" y="808"/>
                    </a:cubicBezTo>
                    <a:cubicBezTo>
                      <a:pt x="681196" y="5328"/>
                      <a:pt x="599283" y="27014"/>
                      <a:pt x="527791" y="65633"/>
                    </a:cubicBezTo>
                    <a:cubicBezTo>
                      <a:pt x="470705" y="96513"/>
                      <a:pt x="407642" y="119961"/>
                      <a:pt x="386723" y="113371"/>
                    </a:cubicBezTo>
                    <a:cubicBezTo>
                      <a:pt x="344962" y="100268"/>
                      <a:pt x="263969" y="87701"/>
                      <a:pt x="208951" y="118198"/>
                    </a:cubicBezTo>
                    <a:cubicBezTo>
                      <a:pt x="128495" y="162718"/>
                      <a:pt x="89492" y="274055"/>
                      <a:pt x="73784" y="359186"/>
                    </a:cubicBezTo>
                    <a:cubicBezTo>
                      <a:pt x="26046" y="617721"/>
                      <a:pt x="62443" y="890815"/>
                      <a:pt x="103744" y="1147511"/>
                    </a:cubicBezTo>
                    <a:cubicBezTo>
                      <a:pt x="103821" y="1147894"/>
                      <a:pt x="103897" y="1148277"/>
                      <a:pt x="103897" y="1148661"/>
                    </a:cubicBezTo>
                    <a:cubicBezTo>
                      <a:pt x="55470" y="1146975"/>
                      <a:pt x="34704" y="1177089"/>
                      <a:pt x="16927" y="1222451"/>
                    </a:cubicBezTo>
                    <a:cubicBezTo>
                      <a:pt x="-22611" y="1323520"/>
                      <a:pt x="7349" y="1412023"/>
                      <a:pt x="104357" y="1457845"/>
                    </a:cubicBezTo>
                    <a:cubicBezTo>
                      <a:pt x="142134" y="1475622"/>
                      <a:pt x="141291" y="1514702"/>
                      <a:pt x="143743" y="1550486"/>
                    </a:cubicBezTo>
                    <a:cubicBezTo>
                      <a:pt x="147268" y="1601365"/>
                      <a:pt x="156156" y="1651938"/>
                      <a:pt x="169719" y="1701055"/>
                    </a:cubicBezTo>
                    <a:cubicBezTo>
                      <a:pt x="228644" y="1913385"/>
                      <a:pt x="398906" y="2145944"/>
                      <a:pt x="627404" y="2190157"/>
                    </a:cubicBezTo>
                    <a:cubicBezTo>
                      <a:pt x="696291" y="2203490"/>
                      <a:pt x="772227" y="2206478"/>
                      <a:pt x="841650" y="2195597"/>
                    </a:cubicBezTo>
                    <a:cubicBezTo>
                      <a:pt x="978886" y="2174219"/>
                      <a:pt x="1108307" y="2054530"/>
                      <a:pt x="1185393" y="1944495"/>
                    </a:cubicBezTo>
                    <a:cubicBezTo>
                      <a:pt x="1230449" y="1880130"/>
                      <a:pt x="1265773" y="1804653"/>
                      <a:pt x="1286692" y="1727261"/>
                    </a:cubicBezTo>
                    <a:cubicBezTo>
                      <a:pt x="1308530" y="1646344"/>
                      <a:pt x="1296500" y="1560830"/>
                      <a:pt x="1317419" y="1481676"/>
                    </a:cubicBezTo>
                    <a:cubicBezTo>
                      <a:pt x="1361709" y="1451639"/>
                      <a:pt x="1399485" y="1447884"/>
                      <a:pt x="1432894" y="1402828"/>
                    </a:cubicBezTo>
                    <a:cubicBezTo>
                      <a:pt x="1441093" y="1386967"/>
                      <a:pt x="1453276" y="1358308"/>
                      <a:pt x="1457108" y="1343596"/>
                    </a:cubicBezTo>
                    <a:cubicBezTo>
                      <a:pt x="1475574" y="1272871"/>
                      <a:pt x="1437031" y="1169963"/>
                      <a:pt x="1379256" y="1142301"/>
                    </a:cubicBezTo>
                    <a:cubicBezTo>
                      <a:pt x="1366996" y="1133872"/>
                      <a:pt x="1355042" y="1137856"/>
                      <a:pt x="1342935" y="1143067"/>
                    </a:cubicBezTo>
                    <a:cubicBezTo>
                      <a:pt x="1348836" y="1140538"/>
                      <a:pt x="1348529" y="1002765"/>
                      <a:pt x="1349219" y="990582"/>
                    </a:cubicBezTo>
                    <a:cubicBezTo>
                      <a:pt x="1354506" y="897635"/>
                      <a:pt x="1357418" y="803309"/>
                      <a:pt x="1351287" y="710362"/>
                    </a:cubicBezTo>
                    <a:cubicBezTo>
                      <a:pt x="1346537" y="638180"/>
                      <a:pt x="1396113" y="608143"/>
                      <a:pt x="1445154" y="567225"/>
                    </a:cubicBezTo>
                    <a:cubicBezTo>
                      <a:pt x="1515343" y="508683"/>
                      <a:pt x="1559863" y="423398"/>
                      <a:pt x="1588827" y="338114"/>
                    </a:cubicBezTo>
                    <a:cubicBezTo>
                      <a:pt x="1603616" y="294590"/>
                      <a:pt x="1614497" y="249764"/>
                      <a:pt x="1621546" y="204325"/>
                    </a:cubicBezTo>
                    <a:cubicBezTo>
                      <a:pt x="1626220" y="175131"/>
                      <a:pt x="1632274" y="115669"/>
                      <a:pt x="1635952" y="87854"/>
                    </a:cubicBezTo>
                    <a:close/>
                    <a:moveTo>
                      <a:pt x="391321" y="123562"/>
                    </a:moveTo>
                    <a:cubicBezTo>
                      <a:pt x="391321" y="123562"/>
                      <a:pt x="391321" y="123562"/>
                      <a:pt x="391321" y="123562"/>
                    </a:cubicBezTo>
                    <a:cubicBezTo>
                      <a:pt x="391321" y="123562"/>
                      <a:pt x="391321" y="123562"/>
                      <a:pt x="391321" y="123562"/>
                    </a:cubicBezTo>
                    <a:lnTo>
                      <a:pt x="391321" y="123562"/>
                    </a:lnTo>
                    <a:close/>
                  </a:path>
                </a:pathLst>
              </a:custGeom>
              <a:solidFill>
                <a:srgbClr val="FEC693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15" name="자유형: 도형 2514">
                <a:extLst>
                  <a:ext uri="{FF2B5EF4-FFF2-40B4-BE49-F238E27FC236}">
                    <a16:creationId xmlns:a16="http://schemas.microsoft.com/office/drawing/2014/main" id="{DB87C1EF-15E1-43DC-844B-0B7ACFDEEE36}"/>
                  </a:ext>
                </a:extLst>
              </p:cNvPr>
              <p:cNvSpPr/>
              <p:nvPr/>
            </p:nvSpPr>
            <p:spPr>
              <a:xfrm>
                <a:off x="5785827" y="242207"/>
                <a:ext cx="1211673" cy="1314443"/>
              </a:xfrm>
              <a:custGeom>
                <a:avLst/>
                <a:gdLst>
                  <a:gd name="connsiteX0" fmla="*/ 85199 w 1211673"/>
                  <a:gd name="connsiteY0" fmla="*/ 71269 h 1314443"/>
                  <a:gd name="connsiteX1" fmla="*/ 359902 w 1211673"/>
                  <a:gd name="connsiteY1" fmla="*/ 7 h 1314443"/>
                  <a:gd name="connsiteX2" fmla="*/ 654681 w 1211673"/>
                  <a:gd name="connsiteY2" fmla="*/ 130960 h 1314443"/>
                  <a:gd name="connsiteX3" fmla="*/ 854444 w 1211673"/>
                  <a:gd name="connsiteY3" fmla="*/ 206053 h 1314443"/>
                  <a:gd name="connsiteX4" fmla="*/ 1066620 w 1211673"/>
                  <a:gd name="connsiteY4" fmla="*/ 103145 h 1314443"/>
                  <a:gd name="connsiteX5" fmla="*/ 1034515 w 1211673"/>
                  <a:gd name="connsiteY5" fmla="*/ 220229 h 1314443"/>
                  <a:gd name="connsiteX6" fmla="*/ 1016890 w 1211673"/>
                  <a:gd name="connsiteY6" fmla="*/ 275629 h 1314443"/>
                  <a:gd name="connsiteX7" fmla="*/ 1068460 w 1211673"/>
                  <a:gd name="connsiteY7" fmla="*/ 246205 h 1314443"/>
                  <a:gd name="connsiteX8" fmla="*/ 1211673 w 1211673"/>
                  <a:gd name="connsiteY8" fmla="*/ 86364 h 1314443"/>
                  <a:gd name="connsiteX9" fmla="*/ 997121 w 1211673"/>
                  <a:gd name="connsiteY9" fmla="*/ 592093 h 1314443"/>
                  <a:gd name="connsiteX10" fmla="*/ 930840 w 1211673"/>
                  <a:gd name="connsiteY10" fmla="*/ 711859 h 1314443"/>
                  <a:gd name="connsiteX11" fmla="*/ 908925 w 1211673"/>
                  <a:gd name="connsiteY11" fmla="*/ 1278277 h 1314443"/>
                  <a:gd name="connsiteX12" fmla="*/ 894136 w 1211673"/>
                  <a:gd name="connsiteY12" fmla="*/ 1314444 h 1314443"/>
                  <a:gd name="connsiteX13" fmla="*/ 849157 w 1211673"/>
                  <a:gd name="connsiteY13" fmla="*/ 1262262 h 1314443"/>
                  <a:gd name="connsiteX14" fmla="*/ 832452 w 1211673"/>
                  <a:gd name="connsiteY14" fmla="*/ 734770 h 1314443"/>
                  <a:gd name="connsiteX15" fmla="*/ 826629 w 1211673"/>
                  <a:gd name="connsiteY15" fmla="*/ 707032 h 1314443"/>
                  <a:gd name="connsiteX16" fmla="*/ 792071 w 1211673"/>
                  <a:gd name="connsiteY16" fmla="*/ 725192 h 1314443"/>
                  <a:gd name="connsiteX17" fmla="*/ 411930 w 1211673"/>
                  <a:gd name="connsiteY17" fmla="*/ 833311 h 1314443"/>
                  <a:gd name="connsiteX18" fmla="*/ 207953 w 1211673"/>
                  <a:gd name="connsiteY18" fmla="*/ 760593 h 1314443"/>
                  <a:gd name="connsiteX19" fmla="*/ 21829 w 1211673"/>
                  <a:gd name="connsiteY19" fmla="*/ 456236 h 1314443"/>
                  <a:gd name="connsiteX20" fmla="*/ 374 w 1211673"/>
                  <a:gd name="connsiteY20" fmla="*/ 243600 h 1314443"/>
                  <a:gd name="connsiteX21" fmla="*/ 45353 w 1211673"/>
                  <a:gd name="connsiteY21" fmla="*/ 113566 h 1314443"/>
                  <a:gd name="connsiteX22" fmla="*/ 85199 w 1211673"/>
                  <a:gd name="connsiteY22" fmla="*/ 71269 h 1314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211673" h="1314443">
                    <a:moveTo>
                      <a:pt x="85199" y="71269"/>
                    </a:moveTo>
                    <a:cubicBezTo>
                      <a:pt x="161824" y="9815"/>
                      <a:pt x="292548" y="-300"/>
                      <a:pt x="359902" y="7"/>
                    </a:cubicBezTo>
                    <a:cubicBezTo>
                      <a:pt x="478978" y="696"/>
                      <a:pt x="567941" y="25063"/>
                      <a:pt x="654681" y="130960"/>
                    </a:cubicBezTo>
                    <a:cubicBezTo>
                      <a:pt x="744180" y="216627"/>
                      <a:pt x="791151" y="226359"/>
                      <a:pt x="854444" y="206053"/>
                    </a:cubicBezTo>
                    <a:cubicBezTo>
                      <a:pt x="897124" y="192337"/>
                      <a:pt x="1020109" y="132339"/>
                      <a:pt x="1066620" y="103145"/>
                    </a:cubicBezTo>
                    <a:cubicBezTo>
                      <a:pt x="1081409" y="155327"/>
                      <a:pt x="1042637" y="203065"/>
                      <a:pt x="1034515" y="220229"/>
                    </a:cubicBezTo>
                    <a:cubicBezTo>
                      <a:pt x="1025779" y="238619"/>
                      <a:pt x="996738" y="259078"/>
                      <a:pt x="1016890" y="275629"/>
                    </a:cubicBezTo>
                    <a:cubicBezTo>
                      <a:pt x="1031986" y="288043"/>
                      <a:pt x="1053135" y="259461"/>
                      <a:pt x="1068460" y="246205"/>
                    </a:cubicBezTo>
                    <a:cubicBezTo>
                      <a:pt x="1121485" y="200306"/>
                      <a:pt x="1168916" y="142684"/>
                      <a:pt x="1211673" y="86364"/>
                    </a:cubicBezTo>
                    <a:cubicBezTo>
                      <a:pt x="1181023" y="469492"/>
                      <a:pt x="1031143" y="572630"/>
                      <a:pt x="997121" y="592093"/>
                    </a:cubicBezTo>
                    <a:cubicBezTo>
                      <a:pt x="958042" y="614468"/>
                      <a:pt x="926625" y="647647"/>
                      <a:pt x="930840" y="711859"/>
                    </a:cubicBezTo>
                    <a:cubicBezTo>
                      <a:pt x="935974" y="789405"/>
                      <a:pt x="912833" y="1228087"/>
                      <a:pt x="908925" y="1278277"/>
                    </a:cubicBezTo>
                    <a:cubicBezTo>
                      <a:pt x="907852" y="1291763"/>
                      <a:pt x="908312" y="1306245"/>
                      <a:pt x="894136" y="1314444"/>
                    </a:cubicBezTo>
                    <a:cubicBezTo>
                      <a:pt x="863409" y="1310689"/>
                      <a:pt x="849080" y="1290767"/>
                      <a:pt x="849157" y="1262262"/>
                    </a:cubicBezTo>
                    <a:cubicBezTo>
                      <a:pt x="849233" y="1211152"/>
                      <a:pt x="828468" y="859824"/>
                      <a:pt x="832452" y="734770"/>
                    </a:cubicBezTo>
                    <a:cubicBezTo>
                      <a:pt x="832759" y="726035"/>
                      <a:pt x="833755" y="716840"/>
                      <a:pt x="826629" y="707032"/>
                    </a:cubicBezTo>
                    <a:cubicBezTo>
                      <a:pt x="812300" y="706112"/>
                      <a:pt x="802875" y="717836"/>
                      <a:pt x="792071" y="725192"/>
                    </a:cubicBezTo>
                    <a:cubicBezTo>
                      <a:pt x="677285" y="803274"/>
                      <a:pt x="549627" y="836070"/>
                      <a:pt x="411930" y="833311"/>
                    </a:cubicBezTo>
                    <a:cubicBezTo>
                      <a:pt x="338217" y="829556"/>
                      <a:pt x="290479" y="813159"/>
                      <a:pt x="207953" y="760593"/>
                    </a:cubicBezTo>
                    <a:cubicBezTo>
                      <a:pt x="152552" y="721208"/>
                      <a:pt x="54702" y="592017"/>
                      <a:pt x="21829" y="456236"/>
                    </a:cubicBezTo>
                    <a:cubicBezTo>
                      <a:pt x="11255" y="412636"/>
                      <a:pt x="3439" y="270265"/>
                      <a:pt x="374" y="243600"/>
                    </a:cubicBezTo>
                    <a:cubicBezTo>
                      <a:pt x="-2385" y="219156"/>
                      <a:pt x="9875" y="150959"/>
                      <a:pt x="45353" y="113566"/>
                    </a:cubicBezTo>
                    <a:cubicBezTo>
                      <a:pt x="57537" y="100769"/>
                      <a:pt x="71023" y="81920"/>
                      <a:pt x="85199" y="71269"/>
                    </a:cubicBezTo>
                    <a:close/>
                  </a:path>
                </a:pathLst>
              </a:custGeom>
              <a:solidFill>
                <a:srgbClr val="7A032B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16" name="자유형: 도형 2515">
                <a:extLst>
                  <a:ext uri="{FF2B5EF4-FFF2-40B4-BE49-F238E27FC236}">
                    <a16:creationId xmlns:a16="http://schemas.microsoft.com/office/drawing/2014/main" id="{26D48184-DC54-4752-91CF-A1C291BBD3DA}"/>
                  </a:ext>
                </a:extLst>
              </p:cNvPr>
              <p:cNvSpPr/>
              <p:nvPr/>
            </p:nvSpPr>
            <p:spPr>
              <a:xfrm>
                <a:off x="5402638" y="313399"/>
                <a:ext cx="836115" cy="1235172"/>
              </a:xfrm>
              <a:custGeom>
                <a:avLst/>
                <a:gdLst>
                  <a:gd name="connsiteX0" fmla="*/ 533214 w 836115"/>
                  <a:gd name="connsiteY0" fmla="*/ 606492 h 1235172"/>
                  <a:gd name="connsiteX1" fmla="*/ 409387 w 836115"/>
                  <a:gd name="connsiteY1" fmla="*/ 357612 h 1235172"/>
                  <a:gd name="connsiteX2" fmla="*/ 392299 w 836115"/>
                  <a:gd name="connsiteY2" fmla="*/ 157313 h 1235172"/>
                  <a:gd name="connsiteX3" fmla="*/ 391686 w 836115"/>
                  <a:gd name="connsiteY3" fmla="*/ 152715 h 1235172"/>
                  <a:gd name="connsiteX4" fmla="*/ 468312 w 836115"/>
                  <a:gd name="connsiteY4" fmla="*/ 0 h 1235172"/>
                  <a:gd name="connsiteX5" fmla="*/ 414674 w 836115"/>
                  <a:gd name="connsiteY5" fmla="*/ 22988 h 1235172"/>
                  <a:gd name="connsiteX6" fmla="*/ 340806 w 836115"/>
                  <a:gd name="connsiteY6" fmla="*/ 43523 h 1235172"/>
                  <a:gd name="connsiteX7" fmla="*/ 82731 w 836115"/>
                  <a:gd name="connsiteY7" fmla="*/ 133559 h 1235172"/>
                  <a:gd name="connsiteX8" fmla="*/ 895 w 836115"/>
                  <a:gd name="connsiteY8" fmla="*/ 505730 h 1235172"/>
                  <a:gd name="connsiteX9" fmla="*/ 58517 w 836115"/>
                  <a:gd name="connsiteY9" fmla="*/ 1077894 h 1235172"/>
                  <a:gd name="connsiteX10" fmla="*/ 90011 w 836115"/>
                  <a:gd name="connsiteY10" fmla="*/ 1232601 h 1235172"/>
                  <a:gd name="connsiteX11" fmla="*/ 121044 w 836115"/>
                  <a:gd name="connsiteY11" fmla="*/ 1218272 h 1235172"/>
                  <a:gd name="connsiteX12" fmla="*/ 139817 w 836115"/>
                  <a:gd name="connsiteY12" fmla="*/ 1124252 h 1235172"/>
                  <a:gd name="connsiteX13" fmla="*/ 126714 w 836115"/>
                  <a:gd name="connsiteY13" fmla="*/ 849472 h 1235172"/>
                  <a:gd name="connsiteX14" fmla="*/ 158667 w 836115"/>
                  <a:gd name="connsiteY14" fmla="*/ 798670 h 1235172"/>
                  <a:gd name="connsiteX15" fmla="*/ 315980 w 836115"/>
                  <a:gd name="connsiteY15" fmla="*/ 592776 h 1235172"/>
                  <a:gd name="connsiteX16" fmla="*/ 384023 w 836115"/>
                  <a:gd name="connsiteY16" fmla="*/ 651472 h 1235172"/>
                  <a:gd name="connsiteX17" fmla="*/ 707614 w 836115"/>
                  <a:gd name="connsiteY17" fmla="*/ 752005 h 1235172"/>
                  <a:gd name="connsiteX18" fmla="*/ 836115 w 836115"/>
                  <a:gd name="connsiteY18" fmla="*/ 758518 h 1235172"/>
                  <a:gd name="connsiteX19" fmla="*/ 533214 w 836115"/>
                  <a:gd name="connsiteY19" fmla="*/ 606492 h 123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836115" h="1235172">
                    <a:moveTo>
                      <a:pt x="533214" y="606492"/>
                    </a:moveTo>
                    <a:cubicBezTo>
                      <a:pt x="519344" y="588255"/>
                      <a:pt x="424635" y="425886"/>
                      <a:pt x="409387" y="357612"/>
                    </a:cubicBezTo>
                    <a:cubicBezTo>
                      <a:pt x="394904" y="292787"/>
                      <a:pt x="396284" y="224283"/>
                      <a:pt x="392299" y="157313"/>
                    </a:cubicBezTo>
                    <a:cubicBezTo>
                      <a:pt x="392222" y="155933"/>
                      <a:pt x="391993" y="154401"/>
                      <a:pt x="391686" y="152715"/>
                    </a:cubicBezTo>
                    <a:cubicBezTo>
                      <a:pt x="391916" y="91644"/>
                      <a:pt x="430076" y="45822"/>
                      <a:pt x="468312" y="0"/>
                    </a:cubicBezTo>
                    <a:cubicBezTo>
                      <a:pt x="437661" y="15325"/>
                      <a:pt x="429999" y="15325"/>
                      <a:pt x="414674" y="22988"/>
                    </a:cubicBezTo>
                    <a:cubicBezTo>
                      <a:pt x="380958" y="36474"/>
                      <a:pt x="353373" y="45975"/>
                      <a:pt x="340806" y="43523"/>
                    </a:cubicBezTo>
                    <a:cubicBezTo>
                      <a:pt x="237132" y="6590"/>
                      <a:pt x="142346" y="27662"/>
                      <a:pt x="82731" y="133559"/>
                    </a:cubicBezTo>
                    <a:cubicBezTo>
                      <a:pt x="895" y="268190"/>
                      <a:pt x="1355" y="492857"/>
                      <a:pt x="895" y="505730"/>
                    </a:cubicBezTo>
                    <a:cubicBezTo>
                      <a:pt x="-5925" y="701585"/>
                      <a:pt x="27484" y="884950"/>
                      <a:pt x="58517" y="1077894"/>
                    </a:cubicBezTo>
                    <a:cubicBezTo>
                      <a:pt x="66870" y="1129923"/>
                      <a:pt x="67559" y="1183484"/>
                      <a:pt x="90011" y="1232601"/>
                    </a:cubicBezTo>
                    <a:cubicBezTo>
                      <a:pt x="106255" y="1240570"/>
                      <a:pt x="114301" y="1228387"/>
                      <a:pt x="121044" y="1218272"/>
                    </a:cubicBezTo>
                    <a:cubicBezTo>
                      <a:pt x="146484" y="1180036"/>
                      <a:pt x="142193" y="1157661"/>
                      <a:pt x="139817" y="1124252"/>
                    </a:cubicBezTo>
                    <a:cubicBezTo>
                      <a:pt x="133227" y="1032761"/>
                      <a:pt x="125258" y="941423"/>
                      <a:pt x="126714" y="849472"/>
                    </a:cubicBezTo>
                    <a:cubicBezTo>
                      <a:pt x="127098" y="824876"/>
                      <a:pt x="135833" y="809321"/>
                      <a:pt x="158667" y="798670"/>
                    </a:cubicBezTo>
                    <a:cubicBezTo>
                      <a:pt x="246174" y="757981"/>
                      <a:pt x="305789" y="694842"/>
                      <a:pt x="315980" y="592776"/>
                    </a:cubicBezTo>
                    <a:cubicBezTo>
                      <a:pt x="338048" y="620668"/>
                      <a:pt x="358201" y="637296"/>
                      <a:pt x="384023" y="651472"/>
                    </a:cubicBezTo>
                    <a:cubicBezTo>
                      <a:pt x="485016" y="706872"/>
                      <a:pt x="595510" y="730779"/>
                      <a:pt x="707614" y="752005"/>
                    </a:cubicBezTo>
                    <a:cubicBezTo>
                      <a:pt x="782477" y="766180"/>
                      <a:pt x="815886" y="758518"/>
                      <a:pt x="836115" y="758518"/>
                    </a:cubicBezTo>
                    <a:cubicBezTo>
                      <a:pt x="732441" y="731622"/>
                      <a:pt x="603633" y="699286"/>
                      <a:pt x="533214" y="606492"/>
                    </a:cubicBezTo>
                    <a:close/>
                  </a:path>
                </a:pathLst>
              </a:custGeom>
              <a:solidFill>
                <a:srgbClr val="52022B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17" name="자유형: 도형 2516">
                <a:extLst>
                  <a:ext uri="{FF2B5EF4-FFF2-40B4-BE49-F238E27FC236}">
                    <a16:creationId xmlns:a16="http://schemas.microsoft.com/office/drawing/2014/main" id="{307A2E5B-2C51-4C6E-9BD1-58BE4467244E}"/>
                  </a:ext>
                </a:extLst>
              </p:cNvPr>
              <p:cNvSpPr/>
              <p:nvPr/>
            </p:nvSpPr>
            <p:spPr>
              <a:xfrm>
                <a:off x="5832637" y="2389036"/>
                <a:ext cx="505729" cy="287316"/>
              </a:xfrm>
              <a:custGeom>
                <a:avLst/>
                <a:gdLst>
                  <a:gd name="connsiteX0" fmla="*/ 38619 w 505729"/>
                  <a:gd name="connsiteY0" fmla="*/ 0 h 287316"/>
                  <a:gd name="connsiteX1" fmla="*/ 252482 w 505729"/>
                  <a:gd name="connsiteY1" fmla="*/ 44903 h 287316"/>
                  <a:gd name="connsiteX2" fmla="*/ 424353 w 505729"/>
                  <a:gd name="connsiteY2" fmla="*/ 22298 h 287316"/>
                  <a:gd name="connsiteX3" fmla="*/ 475233 w 505729"/>
                  <a:gd name="connsiteY3" fmla="*/ 8122 h 287316"/>
                  <a:gd name="connsiteX4" fmla="*/ 505730 w 505729"/>
                  <a:gd name="connsiteY4" fmla="*/ 123444 h 287316"/>
                  <a:gd name="connsiteX5" fmla="*/ 238306 w 505729"/>
                  <a:gd name="connsiteY5" fmla="*/ 280833 h 287316"/>
                  <a:gd name="connsiteX6" fmla="*/ 186354 w 505729"/>
                  <a:gd name="connsiteY6" fmla="*/ 275623 h 287316"/>
                  <a:gd name="connsiteX7" fmla="*/ 0 w 505729"/>
                  <a:gd name="connsiteY7" fmla="*/ 123367 h 287316"/>
                  <a:gd name="connsiteX8" fmla="*/ 28045 w 505729"/>
                  <a:gd name="connsiteY8" fmla="*/ 53025 h 287316"/>
                  <a:gd name="connsiteX9" fmla="*/ 38619 w 505729"/>
                  <a:gd name="connsiteY9" fmla="*/ 0 h 2873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5729" h="287316">
                    <a:moveTo>
                      <a:pt x="38619" y="0"/>
                    </a:moveTo>
                    <a:cubicBezTo>
                      <a:pt x="107506" y="26589"/>
                      <a:pt x="179304" y="43753"/>
                      <a:pt x="252482" y="44903"/>
                    </a:cubicBezTo>
                    <a:cubicBezTo>
                      <a:pt x="309874" y="45822"/>
                      <a:pt x="368416" y="40458"/>
                      <a:pt x="424353" y="22298"/>
                    </a:cubicBezTo>
                    <a:cubicBezTo>
                      <a:pt x="441134" y="16858"/>
                      <a:pt x="458375" y="12797"/>
                      <a:pt x="475233" y="8122"/>
                    </a:cubicBezTo>
                    <a:cubicBezTo>
                      <a:pt x="468949" y="33792"/>
                      <a:pt x="493853" y="76319"/>
                      <a:pt x="505730" y="123444"/>
                    </a:cubicBezTo>
                    <a:cubicBezTo>
                      <a:pt x="469026" y="155244"/>
                      <a:pt x="283438" y="257616"/>
                      <a:pt x="238306" y="280833"/>
                    </a:cubicBezTo>
                    <a:cubicBezTo>
                      <a:pt x="218307" y="291101"/>
                      <a:pt x="203824" y="289032"/>
                      <a:pt x="186354" y="275623"/>
                    </a:cubicBezTo>
                    <a:cubicBezTo>
                      <a:pt x="139076" y="239302"/>
                      <a:pt x="7509" y="142294"/>
                      <a:pt x="0" y="123367"/>
                    </a:cubicBezTo>
                    <a:cubicBezTo>
                      <a:pt x="7739" y="94326"/>
                      <a:pt x="21302" y="75630"/>
                      <a:pt x="28045" y="53025"/>
                    </a:cubicBezTo>
                    <a:cubicBezTo>
                      <a:pt x="33409" y="35248"/>
                      <a:pt x="36167" y="17930"/>
                      <a:pt x="38619" y="0"/>
                    </a:cubicBezTo>
                    <a:close/>
                  </a:path>
                </a:pathLst>
              </a:custGeom>
              <a:solidFill>
                <a:srgbClr val="DC7C53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18" name="자유형: 도형 2517">
                <a:extLst>
                  <a:ext uri="{FF2B5EF4-FFF2-40B4-BE49-F238E27FC236}">
                    <a16:creationId xmlns:a16="http://schemas.microsoft.com/office/drawing/2014/main" id="{8BB99501-5071-46A8-B74F-909679710519}"/>
                  </a:ext>
                </a:extLst>
              </p:cNvPr>
              <p:cNvSpPr/>
              <p:nvPr/>
            </p:nvSpPr>
            <p:spPr>
              <a:xfrm>
                <a:off x="5755474" y="1377038"/>
                <a:ext cx="84600" cy="153980"/>
              </a:xfrm>
              <a:custGeom>
                <a:avLst/>
                <a:gdLst>
                  <a:gd name="connsiteX0" fmla="*/ 84595 w 84600"/>
                  <a:gd name="connsiteY0" fmla="*/ 74712 h 153980"/>
                  <a:gd name="connsiteX1" fmla="*/ 40765 w 84600"/>
                  <a:gd name="connsiteY1" fmla="*/ 153943 h 153980"/>
                  <a:gd name="connsiteX2" fmla="*/ 0 w 84600"/>
                  <a:gd name="connsiteY2" fmla="*/ 76091 h 153980"/>
                  <a:gd name="connsiteX3" fmla="*/ 40918 w 84600"/>
                  <a:gd name="connsiteY3" fmla="*/ 2 h 153980"/>
                  <a:gd name="connsiteX4" fmla="*/ 84595 w 84600"/>
                  <a:gd name="connsiteY4" fmla="*/ 74712 h 153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4600" h="153980">
                    <a:moveTo>
                      <a:pt x="84595" y="74712"/>
                    </a:moveTo>
                    <a:cubicBezTo>
                      <a:pt x="84978" y="118082"/>
                      <a:pt x="64366" y="155322"/>
                      <a:pt x="40765" y="153943"/>
                    </a:cubicBezTo>
                    <a:cubicBezTo>
                      <a:pt x="17777" y="152564"/>
                      <a:pt x="77" y="118695"/>
                      <a:pt x="0" y="76091"/>
                    </a:cubicBezTo>
                    <a:cubicBezTo>
                      <a:pt x="-76" y="31112"/>
                      <a:pt x="16551" y="309"/>
                      <a:pt x="40918" y="2"/>
                    </a:cubicBezTo>
                    <a:cubicBezTo>
                      <a:pt x="65515" y="-304"/>
                      <a:pt x="84212" y="31725"/>
                      <a:pt x="84595" y="74712"/>
                    </a:cubicBezTo>
                    <a:close/>
                  </a:path>
                </a:pathLst>
              </a:custGeom>
              <a:solidFill>
                <a:srgbClr val="852C0A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19" name="자유형: 도형 2518">
                <a:extLst>
                  <a:ext uri="{FF2B5EF4-FFF2-40B4-BE49-F238E27FC236}">
                    <a16:creationId xmlns:a16="http://schemas.microsoft.com/office/drawing/2014/main" id="{B7E8F081-6DDA-4831-B375-7F3D16F294B1}"/>
                  </a:ext>
                </a:extLst>
              </p:cNvPr>
              <p:cNvSpPr/>
              <p:nvPr/>
            </p:nvSpPr>
            <p:spPr>
              <a:xfrm>
                <a:off x="6351238" y="1377188"/>
                <a:ext cx="84680" cy="153848"/>
              </a:xfrm>
              <a:custGeom>
                <a:avLst/>
                <a:gdLst>
                  <a:gd name="connsiteX0" fmla="*/ 1 w 84680"/>
                  <a:gd name="connsiteY0" fmla="*/ 75405 h 153848"/>
                  <a:gd name="connsiteX1" fmla="*/ 42068 w 84680"/>
                  <a:gd name="connsiteY1" fmla="*/ 5 h 153848"/>
                  <a:gd name="connsiteX2" fmla="*/ 84672 w 84680"/>
                  <a:gd name="connsiteY2" fmla="*/ 75941 h 153848"/>
                  <a:gd name="connsiteX3" fmla="*/ 43448 w 84680"/>
                  <a:gd name="connsiteY3" fmla="*/ 153793 h 153848"/>
                  <a:gd name="connsiteX4" fmla="*/ 1 w 84680"/>
                  <a:gd name="connsiteY4" fmla="*/ 75405 h 153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4680" h="153848">
                    <a:moveTo>
                      <a:pt x="1" y="75405"/>
                    </a:moveTo>
                    <a:cubicBezTo>
                      <a:pt x="154" y="30885"/>
                      <a:pt x="17625" y="-455"/>
                      <a:pt x="42068" y="5"/>
                    </a:cubicBezTo>
                    <a:cubicBezTo>
                      <a:pt x="66129" y="465"/>
                      <a:pt x="84213" y="32724"/>
                      <a:pt x="84672" y="75941"/>
                    </a:cubicBezTo>
                    <a:cubicBezTo>
                      <a:pt x="85132" y="116553"/>
                      <a:pt x="66206" y="152337"/>
                      <a:pt x="43448" y="153793"/>
                    </a:cubicBezTo>
                    <a:cubicBezTo>
                      <a:pt x="18468" y="155402"/>
                      <a:pt x="-152" y="121840"/>
                      <a:pt x="1" y="75405"/>
                    </a:cubicBezTo>
                    <a:close/>
                  </a:path>
                </a:pathLst>
              </a:custGeom>
              <a:solidFill>
                <a:srgbClr val="842D0A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20" name="자유형: 도형 2519">
                <a:extLst>
                  <a:ext uri="{FF2B5EF4-FFF2-40B4-BE49-F238E27FC236}">
                    <a16:creationId xmlns:a16="http://schemas.microsoft.com/office/drawing/2014/main" id="{1631815D-442A-4827-9D81-E47114CDFC7C}"/>
                  </a:ext>
                </a:extLst>
              </p:cNvPr>
              <p:cNvSpPr/>
              <p:nvPr/>
            </p:nvSpPr>
            <p:spPr>
              <a:xfrm>
                <a:off x="6247258" y="1236070"/>
                <a:ext cx="282902" cy="52391"/>
              </a:xfrm>
              <a:custGeom>
                <a:avLst/>
                <a:gdLst>
                  <a:gd name="connsiteX0" fmla="*/ 282902 w 282902"/>
                  <a:gd name="connsiteY0" fmla="*/ 49632 h 52391"/>
                  <a:gd name="connsiteX1" fmla="*/ 0 w 282902"/>
                  <a:gd name="connsiteY1" fmla="*/ 52391 h 52391"/>
                  <a:gd name="connsiteX2" fmla="*/ 282902 w 282902"/>
                  <a:gd name="connsiteY2" fmla="*/ 49632 h 52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2902" h="52391">
                    <a:moveTo>
                      <a:pt x="282902" y="49632"/>
                    </a:moveTo>
                    <a:cubicBezTo>
                      <a:pt x="189572" y="35457"/>
                      <a:pt x="96242" y="29480"/>
                      <a:pt x="0" y="52391"/>
                    </a:cubicBezTo>
                    <a:cubicBezTo>
                      <a:pt x="52182" y="-13430"/>
                      <a:pt x="204361" y="-20403"/>
                      <a:pt x="282902" y="49632"/>
                    </a:cubicBezTo>
                    <a:close/>
                  </a:path>
                </a:pathLst>
              </a:custGeom>
              <a:solidFill>
                <a:srgbClr val="7B290B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21" name="자유형: 도형 2520">
                <a:extLst>
                  <a:ext uri="{FF2B5EF4-FFF2-40B4-BE49-F238E27FC236}">
                    <a16:creationId xmlns:a16="http://schemas.microsoft.com/office/drawing/2014/main" id="{0767AB69-AB71-49A9-A980-21C38FEEFAD7}"/>
                  </a:ext>
                </a:extLst>
              </p:cNvPr>
              <p:cNvSpPr/>
              <p:nvPr/>
            </p:nvSpPr>
            <p:spPr>
              <a:xfrm>
                <a:off x="5626820" y="1236192"/>
                <a:ext cx="286810" cy="53417"/>
              </a:xfrm>
              <a:custGeom>
                <a:avLst/>
                <a:gdLst>
                  <a:gd name="connsiteX0" fmla="*/ 286810 w 286810"/>
                  <a:gd name="connsiteY0" fmla="*/ 53418 h 53417"/>
                  <a:gd name="connsiteX1" fmla="*/ 0 w 286810"/>
                  <a:gd name="connsiteY1" fmla="*/ 51809 h 53417"/>
                  <a:gd name="connsiteX2" fmla="*/ 286810 w 286810"/>
                  <a:gd name="connsiteY2" fmla="*/ 53418 h 53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6810" h="53417">
                    <a:moveTo>
                      <a:pt x="286810" y="53418"/>
                    </a:moveTo>
                    <a:cubicBezTo>
                      <a:pt x="186737" y="35181"/>
                      <a:pt x="94633" y="30200"/>
                      <a:pt x="0" y="51809"/>
                    </a:cubicBezTo>
                    <a:cubicBezTo>
                      <a:pt x="54864" y="-16465"/>
                      <a:pt x="211640" y="-18610"/>
                      <a:pt x="286810" y="53418"/>
                    </a:cubicBezTo>
                    <a:close/>
                  </a:path>
                </a:pathLst>
              </a:custGeom>
              <a:solidFill>
                <a:srgbClr val="7C2D0B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22" name="자유형: 도형 2521">
                <a:extLst>
                  <a:ext uri="{FF2B5EF4-FFF2-40B4-BE49-F238E27FC236}">
                    <a16:creationId xmlns:a16="http://schemas.microsoft.com/office/drawing/2014/main" id="{96FC7BEA-C91D-4EED-A58A-AD2A6246C8DE}"/>
                  </a:ext>
                </a:extLst>
              </p:cNvPr>
              <p:cNvSpPr/>
              <p:nvPr/>
            </p:nvSpPr>
            <p:spPr>
              <a:xfrm>
                <a:off x="6061573" y="1623851"/>
                <a:ext cx="77453" cy="237799"/>
              </a:xfrm>
              <a:custGeom>
                <a:avLst/>
                <a:gdLst>
                  <a:gd name="connsiteX0" fmla="*/ 54655 w 77453"/>
                  <a:gd name="connsiteY0" fmla="*/ 214322 h 237799"/>
                  <a:gd name="connsiteX1" fmla="*/ 1937 w 77453"/>
                  <a:gd name="connsiteY1" fmla="*/ 235164 h 237799"/>
                  <a:gd name="connsiteX2" fmla="*/ 24005 w 77453"/>
                  <a:gd name="connsiteY2" fmla="*/ 221985 h 237799"/>
                  <a:gd name="connsiteX3" fmla="*/ 54655 w 77453"/>
                  <a:gd name="connsiteY3" fmla="*/ 153022 h 237799"/>
                  <a:gd name="connsiteX4" fmla="*/ 51054 w 77453"/>
                  <a:gd name="connsiteY4" fmla="*/ 0 h 237799"/>
                  <a:gd name="connsiteX5" fmla="*/ 54655 w 77453"/>
                  <a:gd name="connsiteY5" fmla="*/ 214322 h 2377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453" h="237799">
                    <a:moveTo>
                      <a:pt x="54655" y="214322"/>
                    </a:moveTo>
                    <a:cubicBezTo>
                      <a:pt x="39713" y="229647"/>
                      <a:pt x="21017" y="243823"/>
                      <a:pt x="1937" y="235164"/>
                    </a:cubicBezTo>
                    <a:cubicBezTo>
                      <a:pt x="-6645" y="221985"/>
                      <a:pt x="15576" y="226812"/>
                      <a:pt x="24005" y="221985"/>
                    </a:cubicBezTo>
                    <a:cubicBezTo>
                      <a:pt x="48219" y="201449"/>
                      <a:pt x="50134" y="182522"/>
                      <a:pt x="54655" y="153022"/>
                    </a:cubicBezTo>
                    <a:cubicBezTo>
                      <a:pt x="61935" y="105743"/>
                      <a:pt x="54655" y="45746"/>
                      <a:pt x="51054" y="0"/>
                    </a:cubicBezTo>
                    <a:cubicBezTo>
                      <a:pt x="72203" y="74327"/>
                      <a:pt x="96263" y="140915"/>
                      <a:pt x="54655" y="214322"/>
                    </a:cubicBezTo>
                    <a:close/>
                  </a:path>
                </a:pathLst>
              </a:custGeom>
              <a:solidFill>
                <a:srgbClr val="77300C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23" name="자유형: 도형 2522">
                <a:extLst>
                  <a:ext uri="{FF2B5EF4-FFF2-40B4-BE49-F238E27FC236}">
                    <a16:creationId xmlns:a16="http://schemas.microsoft.com/office/drawing/2014/main" id="{4737C7A3-FEAD-4175-934F-29055DC9B19A}"/>
                  </a:ext>
                </a:extLst>
              </p:cNvPr>
              <p:cNvSpPr/>
              <p:nvPr/>
            </p:nvSpPr>
            <p:spPr>
              <a:xfrm>
                <a:off x="6711457" y="1462248"/>
                <a:ext cx="59287" cy="184974"/>
              </a:xfrm>
              <a:custGeom>
                <a:avLst/>
                <a:gdLst>
                  <a:gd name="connsiteX0" fmla="*/ 13026 w 59287"/>
                  <a:gd name="connsiteY0" fmla="*/ 0 h 184974"/>
                  <a:gd name="connsiteX1" fmla="*/ 0 w 59287"/>
                  <a:gd name="connsiteY1" fmla="*/ 184974 h 184974"/>
                  <a:gd name="connsiteX2" fmla="*/ 13026 w 59287"/>
                  <a:gd name="connsiteY2" fmla="*/ 0 h 184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9287" h="184974">
                    <a:moveTo>
                      <a:pt x="13026" y="0"/>
                    </a:moveTo>
                    <a:cubicBezTo>
                      <a:pt x="78541" y="51109"/>
                      <a:pt x="74710" y="126586"/>
                      <a:pt x="0" y="184974"/>
                    </a:cubicBezTo>
                    <a:cubicBezTo>
                      <a:pt x="30497" y="120609"/>
                      <a:pt x="39079" y="61224"/>
                      <a:pt x="13026" y="0"/>
                    </a:cubicBezTo>
                    <a:close/>
                  </a:path>
                </a:pathLst>
              </a:custGeom>
              <a:solidFill>
                <a:srgbClr val="7C2C0D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24" name="자유형: 도형 2523">
                <a:extLst>
                  <a:ext uri="{FF2B5EF4-FFF2-40B4-BE49-F238E27FC236}">
                    <a16:creationId xmlns:a16="http://schemas.microsoft.com/office/drawing/2014/main" id="{A821D761-762F-4618-B9A4-3E3BDDF60683}"/>
                  </a:ext>
                </a:extLst>
              </p:cNvPr>
              <p:cNvSpPr/>
              <p:nvPr/>
            </p:nvSpPr>
            <p:spPr>
              <a:xfrm>
                <a:off x="5791937" y="1979678"/>
                <a:ext cx="588798" cy="157274"/>
              </a:xfrm>
              <a:custGeom>
                <a:avLst/>
                <a:gdLst>
                  <a:gd name="connsiteX0" fmla="*/ 23918 w 588798"/>
                  <a:gd name="connsiteY0" fmla="*/ 42704 h 157274"/>
                  <a:gd name="connsiteX1" fmla="*/ 6218 w 588798"/>
                  <a:gd name="connsiteY1" fmla="*/ 4468 h 157274"/>
                  <a:gd name="connsiteX2" fmla="*/ 152803 w 588798"/>
                  <a:gd name="connsiteY2" fmla="*/ 65538 h 157274"/>
                  <a:gd name="connsiteX3" fmla="*/ 459229 w 588798"/>
                  <a:gd name="connsiteY3" fmla="*/ 51899 h 157274"/>
                  <a:gd name="connsiteX4" fmla="*/ 569646 w 588798"/>
                  <a:gd name="connsiteY4" fmla="*/ 4391 h 157274"/>
                  <a:gd name="connsiteX5" fmla="*/ 571026 w 588798"/>
                  <a:gd name="connsiteY5" fmla="*/ 27455 h 157274"/>
                  <a:gd name="connsiteX6" fmla="*/ 538460 w 588798"/>
                  <a:gd name="connsiteY6" fmla="*/ 64083 h 157274"/>
                  <a:gd name="connsiteX7" fmla="*/ 323525 w 588798"/>
                  <a:gd name="connsiteY7" fmla="*/ 156800 h 157274"/>
                  <a:gd name="connsiteX8" fmla="*/ 23918 w 588798"/>
                  <a:gd name="connsiteY8" fmla="*/ 42704 h 1572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88798" h="157274">
                    <a:moveTo>
                      <a:pt x="23918" y="42704"/>
                    </a:moveTo>
                    <a:cubicBezTo>
                      <a:pt x="17712" y="34735"/>
                      <a:pt x="-12939" y="-3578"/>
                      <a:pt x="6218" y="4468"/>
                    </a:cubicBezTo>
                    <a:cubicBezTo>
                      <a:pt x="55718" y="26842"/>
                      <a:pt x="102613" y="50213"/>
                      <a:pt x="152803" y="65538"/>
                    </a:cubicBezTo>
                    <a:cubicBezTo>
                      <a:pt x="257013" y="97415"/>
                      <a:pt x="358236" y="81247"/>
                      <a:pt x="459229" y="51899"/>
                    </a:cubicBezTo>
                    <a:cubicBezTo>
                      <a:pt x="463673" y="50596"/>
                      <a:pt x="536774" y="17264"/>
                      <a:pt x="569646" y="4391"/>
                    </a:cubicBezTo>
                    <a:cubicBezTo>
                      <a:pt x="607729" y="-11240"/>
                      <a:pt x="578535" y="19256"/>
                      <a:pt x="571026" y="27455"/>
                    </a:cubicBezTo>
                    <a:cubicBezTo>
                      <a:pt x="560145" y="39639"/>
                      <a:pt x="549264" y="51899"/>
                      <a:pt x="538460" y="64083"/>
                    </a:cubicBezTo>
                    <a:cubicBezTo>
                      <a:pt x="469803" y="119023"/>
                      <a:pt x="403982" y="146378"/>
                      <a:pt x="323525" y="156800"/>
                    </a:cubicBezTo>
                    <a:cubicBezTo>
                      <a:pt x="207283" y="161857"/>
                      <a:pt x="106291" y="126686"/>
                      <a:pt x="23918" y="42704"/>
                    </a:cubicBezTo>
                    <a:close/>
                  </a:path>
                </a:pathLst>
              </a:custGeom>
              <a:solidFill>
                <a:srgbClr val="FBFBF7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25" name="자유형: 도형 2524">
                <a:extLst>
                  <a:ext uri="{FF2B5EF4-FFF2-40B4-BE49-F238E27FC236}">
                    <a16:creationId xmlns:a16="http://schemas.microsoft.com/office/drawing/2014/main" id="{FEC5E5BF-A542-4A1B-9329-91E993E0FEA8}"/>
                  </a:ext>
                </a:extLst>
              </p:cNvPr>
              <p:cNvSpPr/>
              <p:nvPr/>
            </p:nvSpPr>
            <p:spPr>
              <a:xfrm>
                <a:off x="5395083" y="1463780"/>
                <a:ext cx="52432" cy="172714"/>
              </a:xfrm>
              <a:custGeom>
                <a:avLst/>
                <a:gdLst>
                  <a:gd name="connsiteX0" fmla="*/ 43698 w 52432"/>
                  <a:gd name="connsiteY0" fmla="*/ 0 h 172714"/>
                  <a:gd name="connsiteX1" fmla="*/ 52433 w 52432"/>
                  <a:gd name="connsiteY1" fmla="*/ 172714 h 172714"/>
                  <a:gd name="connsiteX2" fmla="*/ 43698 w 52432"/>
                  <a:gd name="connsiteY2" fmla="*/ 0 h 172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432" h="172714">
                    <a:moveTo>
                      <a:pt x="43698" y="0"/>
                    </a:moveTo>
                    <a:cubicBezTo>
                      <a:pt x="28526" y="86280"/>
                      <a:pt x="28526" y="86280"/>
                      <a:pt x="52433" y="172714"/>
                    </a:cubicBezTo>
                    <a:cubicBezTo>
                      <a:pt x="-7795" y="154937"/>
                      <a:pt x="-23120" y="33485"/>
                      <a:pt x="43698" y="0"/>
                    </a:cubicBezTo>
                    <a:close/>
                  </a:path>
                </a:pathLst>
              </a:custGeom>
              <a:solidFill>
                <a:srgbClr val="802E0D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2493" name="그룹 2492">
              <a:extLst>
                <a:ext uri="{FF2B5EF4-FFF2-40B4-BE49-F238E27FC236}">
                  <a16:creationId xmlns:a16="http://schemas.microsoft.com/office/drawing/2014/main" id="{AFB03E8D-0407-42A3-889A-412CFD6B1A1F}"/>
                </a:ext>
              </a:extLst>
            </p:cNvPr>
            <p:cNvGrpSpPr/>
            <p:nvPr/>
          </p:nvGrpSpPr>
          <p:grpSpPr>
            <a:xfrm>
              <a:off x="3562734" y="5167848"/>
              <a:ext cx="1160119" cy="1673983"/>
              <a:chOff x="3562734" y="5167848"/>
              <a:chExt cx="1160119" cy="1673983"/>
            </a:xfrm>
          </p:grpSpPr>
          <p:sp>
            <p:nvSpPr>
              <p:cNvPr id="2509" name="자유형: 도형 2508">
                <a:extLst>
                  <a:ext uri="{FF2B5EF4-FFF2-40B4-BE49-F238E27FC236}">
                    <a16:creationId xmlns:a16="http://schemas.microsoft.com/office/drawing/2014/main" id="{5C76AA6D-1799-4732-B8AB-78C277EC1D96}"/>
                  </a:ext>
                </a:extLst>
              </p:cNvPr>
              <p:cNvSpPr/>
              <p:nvPr/>
            </p:nvSpPr>
            <p:spPr>
              <a:xfrm>
                <a:off x="3932395" y="6075498"/>
                <a:ext cx="790458" cy="145209"/>
              </a:xfrm>
              <a:custGeom>
                <a:avLst/>
                <a:gdLst>
                  <a:gd name="connsiteX0" fmla="*/ 789245 w 790457"/>
                  <a:gd name="connsiteY0" fmla="*/ 7739 h 145209"/>
                  <a:gd name="connsiteX1" fmla="*/ 787329 w 790457"/>
                  <a:gd name="connsiteY1" fmla="*/ 127965 h 145209"/>
                  <a:gd name="connsiteX2" fmla="*/ 769705 w 790457"/>
                  <a:gd name="connsiteY2" fmla="*/ 142677 h 145209"/>
                  <a:gd name="connsiteX3" fmla="*/ 187886 w 790457"/>
                  <a:gd name="connsiteY3" fmla="*/ 144439 h 145209"/>
                  <a:gd name="connsiteX4" fmla="*/ 95859 w 790457"/>
                  <a:gd name="connsiteY4" fmla="*/ 108578 h 145209"/>
                  <a:gd name="connsiteX5" fmla="*/ 133942 w 790457"/>
                  <a:gd name="connsiteY5" fmla="*/ 78235 h 145209"/>
                  <a:gd name="connsiteX6" fmla="*/ 63063 w 790457"/>
                  <a:gd name="connsiteY6" fmla="*/ 40152 h 145209"/>
                  <a:gd name="connsiteX7" fmla="*/ 89729 w 790457"/>
                  <a:gd name="connsiteY7" fmla="*/ 19999 h 145209"/>
                  <a:gd name="connsiteX8" fmla="*/ 0 w 790457"/>
                  <a:gd name="connsiteY8" fmla="*/ 0 h 145209"/>
                  <a:gd name="connsiteX9" fmla="*/ 758594 w 790457"/>
                  <a:gd name="connsiteY9" fmla="*/ 0 h 145209"/>
                  <a:gd name="connsiteX10" fmla="*/ 789245 w 790457"/>
                  <a:gd name="connsiteY10" fmla="*/ 7739 h 145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90457" h="145209">
                    <a:moveTo>
                      <a:pt x="789245" y="7739"/>
                    </a:moveTo>
                    <a:cubicBezTo>
                      <a:pt x="789245" y="69040"/>
                      <a:pt x="789245" y="84365"/>
                      <a:pt x="787329" y="127965"/>
                    </a:cubicBezTo>
                    <a:cubicBezTo>
                      <a:pt x="788019" y="139229"/>
                      <a:pt x="779820" y="142447"/>
                      <a:pt x="769705" y="142677"/>
                    </a:cubicBezTo>
                    <a:cubicBezTo>
                      <a:pt x="635993" y="145666"/>
                      <a:pt x="390791" y="145666"/>
                      <a:pt x="187886" y="144439"/>
                    </a:cubicBezTo>
                    <a:cubicBezTo>
                      <a:pt x="169726" y="145052"/>
                      <a:pt x="99230" y="125283"/>
                      <a:pt x="95859" y="108578"/>
                    </a:cubicBezTo>
                    <a:cubicBezTo>
                      <a:pt x="91721" y="88273"/>
                      <a:pt x="112257" y="84135"/>
                      <a:pt x="133942" y="78235"/>
                    </a:cubicBezTo>
                    <a:cubicBezTo>
                      <a:pt x="107429" y="60841"/>
                      <a:pt x="62603" y="91338"/>
                      <a:pt x="63063" y="40152"/>
                    </a:cubicBezTo>
                    <a:cubicBezTo>
                      <a:pt x="63216" y="23601"/>
                      <a:pt x="74250" y="23371"/>
                      <a:pt x="89729" y="19999"/>
                    </a:cubicBezTo>
                    <a:cubicBezTo>
                      <a:pt x="54021" y="7739"/>
                      <a:pt x="28428" y="18160"/>
                      <a:pt x="0" y="0"/>
                    </a:cubicBezTo>
                    <a:cubicBezTo>
                      <a:pt x="0" y="0"/>
                      <a:pt x="536380" y="0"/>
                      <a:pt x="758594" y="0"/>
                    </a:cubicBezTo>
                    <a:cubicBezTo>
                      <a:pt x="783038" y="689"/>
                      <a:pt x="794379" y="-1150"/>
                      <a:pt x="789245" y="7739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10" name="자유형: 도형 2509">
                <a:extLst>
                  <a:ext uri="{FF2B5EF4-FFF2-40B4-BE49-F238E27FC236}">
                    <a16:creationId xmlns:a16="http://schemas.microsoft.com/office/drawing/2014/main" id="{1EB4DB51-90C6-4D71-B1F9-02BCC6A48A8F}"/>
                  </a:ext>
                </a:extLst>
              </p:cNvPr>
              <p:cNvSpPr/>
              <p:nvPr/>
            </p:nvSpPr>
            <p:spPr>
              <a:xfrm>
                <a:off x="3562734" y="5167848"/>
                <a:ext cx="1134702" cy="921459"/>
              </a:xfrm>
              <a:custGeom>
                <a:avLst/>
                <a:gdLst>
                  <a:gd name="connsiteX0" fmla="*/ 932937 w 1134702"/>
                  <a:gd name="connsiteY0" fmla="*/ 767195 h 921459"/>
                  <a:gd name="connsiteX1" fmla="*/ 939680 w 1134702"/>
                  <a:gd name="connsiteY1" fmla="*/ 670340 h 921459"/>
                  <a:gd name="connsiteX2" fmla="*/ 996919 w 1134702"/>
                  <a:gd name="connsiteY2" fmla="*/ 663367 h 921459"/>
                  <a:gd name="connsiteX3" fmla="*/ 1041669 w 1134702"/>
                  <a:gd name="connsiteY3" fmla="*/ 630418 h 921459"/>
                  <a:gd name="connsiteX4" fmla="*/ 1107337 w 1134702"/>
                  <a:gd name="connsiteY4" fmla="*/ 521916 h 921459"/>
                  <a:gd name="connsiteX5" fmla="*/ 1132164 w 1134702"/>
                  <a:gd name="connsiteY5" fmla="*/ 335562 h 921459"/>
                  <a:gd name="connsiteX6" fmla="*/ 1079752 w 1134702"/>
                  <a:gd name="connsiteY6" fmla="*/ 158404 h 921459"/>
                  <a:gd name="connsiteX7" fmla="*/ 1064733 w 1134702"/>
                  <a:gd name="connsiteY7" fmla="*/ 149209 h 921459"/>
                  <a:gd name="connsiteX8" fmla="*/ 950331 w 1134702"/>
                  <a:gd name="connsiteY8" fmla="*/ 361615 h 921459"/>
                  <a:gd name="connsiteX9" fmla="*/ 897306 w 1134702"/>
                  <a:gd name="connsiteY9" fmla="*/ 375561 h 921459"/>
                  <a:gd name="connsiteX10" fmla="*/ 880065 w 1134702"/>
                  <a:gd name="connsiteY10" fmla="*/ 365523 h 921459"/>
                  <a:gd name="connsiteX11" fmla="*/ 870104 w 1134702"/>
                  <a:gd name="connsiteY11" fmla="*/ 387132 h 921459"/>
                  <a:gd name="connsiteX12" fmla="*/ 808497 w 1134702"/>
                  <a:gd name="connsiteY12" fmla="*/ 522989 h 921459"/>
                  <a:gd name="connsiteX13" fmla="*/ 753403 w 1134702"/>
                  <a:gd name="connsiteY13" fmla="*/ 515556 h 921459"/>
                  <a:gd name="connsiteX14" fmla="*/ 752024 w 1134702"/>
                  <a:gd name="connsiteY14" fmla="*/ 516705 h 921459"/>
                  <a:gd name="connsiteX15" fmla="*/ 719534 w 1134702"/>
                  <a:gd name="connsiteY15" fmla="*/ 622449 h 921459"/>
                  <a:gd name="connsiteX16" fmla="*/ 660686 w 1134702"/>
                  <a:gd name="connsiteY16" fmla="*/ 635782 h 921459"/>
                  <a:gd name="connsiteX17" fmla="*/ 636625 w 1134702"/>
                  <a:gd name="connsiteY17" fmla="*/ 594481 h 921459"/>
                  <a:gd name="connsiteX18" fmla="*/ 682371 w 1134702"/>
                  <a:gd name="connsiteY18" fmla="*/ 477780 h 921459"/>
                  <a:gd name="connsiteX19" fmla="*/ 631185 w 1134702"/>
                  <a:gd name="connsiteY19" fmla="*/ 498545 h 921459"/>
                  <a:gd name="connsiteX20" fmla="*/ 684133 w 1134702"/>
                  <a:gd name="connsiteY20" fmla="*/ 280545 h 921459"/>
                  <a:gd name="connsiteX21" fmla="*/ 640227 w 1134702"/>
                  <a:gd name="connsiteY21" fmla="*/ 298629 h 921459"/>
                  <a:gd name="connsiteX22" fmla="*/ 620227 w 1134702"/>
                  <a:gd name="connsiteY22" fmla="*/ 266752 h 921459"/>
                  <a:gd name="connsiteX23" fmla="*/ 681451 w 1134702"/>
                  <a:gd name="connsiteY23" fmla="*/ 1474 h 921459"/>
                  <a:gd name="connsiteX24" fmla="*/ 652717 w 1134702"/>
                  <a:gd name="connsiteY24" fmla="*/ 3390 h 921459"/>
                  <a:gd name="connsiteX25" fmla="*/ 609193 w 1134702"/>
                  <a:gd name="connsiteY25" fmla="*/ 26454 h 921459"/>
                  <a:gd name="connsiteX26" fmla="*/ 410120 w 1134702"/>
                  <a:gd name="connsiteY26" fmla="*/ 232194 h 921459"/>
                  <a:gd name="connsiteX27" fmla="*/ 408741 w 1134702"/>
                  <a:gd name="connsiteY27" fmla="*/ 470653 h 921459"/>
                  <a:gd name="connsiteX28" fmla="*/ 423376 w 1134702"/>
                  <a:gd name="connsiteY28" fmla="*/ 484829 h 921459"/>
                  <a:gd name="connsiteX29" fmla="*/ 405062 w 1134702"/>
                  <a:gd name="connsiteY29" fmla="*/ 499771 h 921459"/>
                  <a:gd name="connsiteX30" fmla="*/ 368512 w 1134702"/>
                  <a:gd name="connsiteY30" fmla="*/ 529962 h 921459"/>
                  <a:gd name="connsiteX31" fmla="*/ 332728 w 1134702"/>
                  <a:gd name="connsiteY31" fmla="*/ 534866 h 921459"/>
                  <a:gd name="connsiteX32" fmla="*/ 252577 w 1134702"/>
                  <a:gd name="connsiteY32" fmla="*/ 352573 h 921459"/>
                  <a:gd name="connsiteX33" fmla="*/ 235720 w 1134702"/>
                  <a:gd name="connsiteY33" fmla="*/ 392112 h 921459"/>
                  <a:gd name="connsiteX34" fmla="*/ 78254 w 1134702"/>
                  <a:gd name="connsiteY34" fmla="*/ 124918 h 921459"/>
                  <a:gd name="connsiteX35" fmla="*/ 2011 w 1134702"/>
                  <a:gd name="connsiteY35" fmla="*/ 424448 h 921459"/>
                  <a:gd name="connsiteX36" fmla="*/ 56032 w 1134702"/>
                  <a:gd name="connsiteY36" fmla="*/ 585745 h 921459"/>
                  <a:gd name="connsiteX37" fmla="*/ 190511 w 1134702"/>
                  <a:gd name="connsiteY37" fmla="*/ 675397 h 921459"/>
                  <a:gd name="connsiteX38" fmla="*/ 166603 w 1134702"/>
                  <a:gd name="connsiteY38" fmla="*/ 720147 h 921459"/>
                  <a:gd name="connsiteX39" fmla="*/ 320314 w 1134702"/>
                  <a:gd name="connsiteY39" fmla="*/ 848571 h 921459"/>
                  <a:gd name="connsiteX40" fmla="*/ 347210 w 1134702"/>
                  <a:gd name="connsiteY40" fmla="*/ 853169 h 921459"/>
                  <a:gd name="connsiteX41" fmla="*/ 367363 w 1134702"/>
                  <a:gd name="connsiteY41" fmla="*/ 836848 h 921459"/>
                  <a:gd name="connsiteX42" fmla="*/ 535556 w 1134702"/>
                  <a:gd name="connsiteY42" fmla="*/ 919910 h 921459"/>
                  <a:gd name="connsiteX43" fmla="*/ 584903 w 1134702"/>
                  <a:gd name="connsiteY43" fmla="*/ 914470 h 921459"/>
                  <a:gd name="connsiteX44" fmla="*/ 756238 w 1134702"/>
                  <a:gd name="connsiteY44" fmla="*/ 852862 h 921459"/>
                  <a:gd name="connsiteX45" fmla="*/ 777080 w 1134702"/>
                  <a:gd name="connsiteY45" fmla="*/ 851943 h 921459"/>
                  <a:gd name="connsiteX46" fmla="*/ 932937 w 1134702"/>
                  <a:gd name="connsiteY46" fmla="*/ 767195 h 921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1134702" h="921459">
                    <a:moveTo>
                      <a:pt x="932937" y="767195"/>
                    </a:moveTo>
                    <a:cubicBezTo>
                      <a:pt x="963587" y="738307"/>
                      <a:pt x="983816" y="713404"/>
                      <a:pt x="939680" y="670340"/>
                    </a:cubicBezTo>
                    <a:cubicBezTo>
                      <a:pt x="948875" y="679305"/>
                      <a:pt x="986881" y="667505"/>
                      <a:pt x="996919" y="663367"/>
                    </a:cubicBezTo>
                    <a:cubicBezTo>
                      <a:pt x="1014237" y="656241"/>
                      <a:pt x="1029179" y="644287"/>
                      <a:pt x="1041669" y="630418"/>
                    </a:cubicBezTo>
                    <a:cubicBezTo>
                      <a:pt x="1069484" y="599308"/>
                      <a:pt x="1091859" y="560536"/>
                      <a:pt x="1107337" y="521916"/>
                    </a:cubicBezTo>
                    <a:cubicBezTo>
                      <a:pt x="1130785" y="463144"/>
                      <a:pt x="1139520" y="398472"/>
                      <a:pt x="1132164" y="335562"/>
                    </a:cubicBezTo>
                    <a:cubicBezTo>
                      <a:pt x="1124808" y="272499"/>
                      <a:pt x="1090633" y="219628"/>
                      <a:pt x="1079752" y="158404"/>
                    </a:cubicBezTo>
                    <a:cubicBezTo>
                      <a:pt x="1078373" y="150741"/>
                      <a:pt x="1070863" y="149822"/>
                      <a:pt x="1064733" y="149209"/>
                    </a:cubicBezTo>
                    <a:cubicBezTo>
                      <a:pt x="1049331" y="147676"/>
                      <a:pt x="972016" y="332804"/>
                      <a:pt x="950331" y="361615"/>
                    </a:cubicBezTo>
                    <a:cubicBezTo>
                      <a:pt x="934623" y="382458"/>
                      <a:pt x="909796" y="419850"/>
                      <a:pt x="897306" y="375561"/>
                    </a:cubicBezTo>
                    <a:cubicBezTo>
                      <a:pt x="894547" y="365753"/>
                      <a:pt x="887958" y="363991"/>
                      <a:pt x="880065" y="365523"/>
                    </a:cubicBezTo>
                    <a:cubicBezTo>
                      <a:pt x="867499" y="367975"/>
                      <a:pt x="871100" y="378933"/>
                      <a:pt x="870104" y="387132"/>
                    </a:cubicBezTo>
                    <a:cubicBezTo>
                      <a:pt x="863821" y="438931"/>
                      <a:pt x="845584" y="484982"/>
                      <a:pt x="808497" y="522989"/>
                    </a:cubicBezTo>
                    <a:cubicBezTo>
                      <a:pt x="774475" y="557853"/>
                      <a:pt x="771716" y="558313"/>
                      <a:pt x="753403" y="515556"/>
                    </a:cubicBezTo>
                    <a:cubicBezTo>
                      <a:pt x="752943" y="515939"/>
                      <a:pt x="752483" y="516322"/>
                      <a:pt x="752024" y="516705"/>
                    </a:cubicBezTo>
                    <a:cubicBezTo>
                      <a:pt x="745970" y="553409"/>
                      <a:pt x="734476" y="588351"/>
                      <a:pt x="719534" y="622449"/>
                    </a:cubicBezTo>
                    <a:cubicBezTo>
                      <a:pt x="705742" y="654019"/>
                      <a:pt x="680225" y="638847"/>
                      <a:pt x="660686" y="635782"/>
                    </a:cubicBezTo>
                    <a:cubicBezTo>
                      <a:pt x="641376" y="632717"/>
                      <a:pt x="630189" y="620150"/>
                      <a:pt x="636625" y="594481"/>
                    </a:cubicBezTo>
                    <a:cubicBezTo>
                      <a:pt x="646817" y="553793"/>
                      <a:pt x="662831" y="516093"/>
                      <a:pt x="682371" y="477780"/>
                    </a:cubicBezTo>
                    <a:cubicBezTo>
                      <a:pt x="662448" y="478469"/>
                      <a:pt x="653790" y="500461"/>
                      <a:pt x="631185" y="498545"/>
                    </a:cubicBezTo>
                    <a:cubicBezTo>
                      <a:pt x="625055" y="419927"/>
                      <a:pt x="633560" y="345447"/>
                      <a:pt x="684133" y="280545"/>
                    </a:cubicBezTo>
                    <a:cubicBezTo>
                      <a:pt x="681298" y="278400"/>
                      <a:pt x="645974" y="297710"/>
                      <a:pt x="640227" y="298629"/>
                    </a:cubicBezTo>
                    <a:cubicBezTo>
                      <a:pt x="618005" y="302154"/>
                      <a:pt x="620304" y="283610"/>
                      <a:pt x="620227" y="266752"/>
                    </a:cubicBezTo>
                    <a:cubicBezTo>
                      <a:pt x="619614" y="176334"/>
                      <a:pt x="631491" y="78636"/>
                      <a:pt x="681451" y="1474"/>
                    </a:cubicBezTo>
                    <a:cubicBezTo>
                      <a:pt x="684057" y="-2510"/>
                      <a:pt x="654632" y="2777"/>
                      <a:pt x="652717" y="3390"/>
                    </a:cubicBezTo>
                    <a:cubicBezTo>
                      <a:pt x="637468" y="8371"/>
                      <a:pt x="622680" y="18102"/>
                      <a:pt x="609193" y="26454"/>
                    </a:cubicBezTo>
                    <a:cubicBezTo>
                      <a:pt x="527127" y="77257"/>
                      <a:pt x="448662" y="141316"/>
                      <a:pt x="410120" y="232194"/>
                    </a:cubicBezTo>
                    <a:cubicBezTo>
                      <a:pt x="383837" y="294261"/>
                      <a:pt x="351961" y="418012"/>
                      <a:pt x="408741" y="470653"/>
                    </a:cubicBezTo>
                    <a:cubicBezTo>
                      <a:pt x="417246" y="471650"/>
                      <a:pt x="423529" y="475634"/>
                      <a:pt x="423376" y="484829"/>
                    </a:cubicBezTo>
                    <a:cubicBezTo>
                      <a:pt x="423223" y="496400"/>
                      <a:pt x="413798" y="500538"/>
                      <a:pt x="405062" y="499771"/>
                    </a:cubicBezTo>
                    <a:cubicBezTo>
                      <a:pt x="382305" y="497932"/>
                      <a:pt x="372880" y="511878"/>
                      <a:pt x="368512" y="529962"/>
                    </a:cubicBezTo>
                    <a:cubicBezTo>
                      <a:pt x="360313" y="564137"/>
                      <a:pt x="346827" y="552566"/>
                      <a:pt x="332728" y="534866"/>
                    </a:cubicBezTo>
                    <a:cubicBezTo>
                      <a:pt x="290354" y="481994"/>
                      <a:pt x="262462" y="422456"/>
                      <a:pt x="252577" y="352573"/>
                    </a:cubicBezTo>
                    <a:cubicBezTo>
                      <a:pt x="239628" y="364680"/>
                      <a:pt x="243689" y="381768"/>
                      <a:pt x="235720" y="392112"/>
                    </a:cubicBezTo>
                    <a:cubicBezTo>
                      <a:pt x="208134" y="428049"/>
                      <a:pt x="88292" y="228286"/>
                      <a:pt x="78254" y="124918"/>
                    </a:cubicBezTo>
                    <a:cubicBezTo>
                      <a:pt x="29367" y="214187"/>
                      <a:pt x="-9406" y="321310"/>
                      <a:pt x="2011" y="424448"/>
                    </a:cubicBezTo>
                    <a:cubicBezTo>
                      <a:pt x="8218" y="480462"/>
                      <a:pt x="27145" y="537395"/>
                      <a:pt x="56032" y="585745"/>
                    </a:cubicBezTo>
                    <a:cubicBezTo>
                      <a:pt x="88598" y="640303"/>
                      <a:pt x="128290" y="668808"/>
                      <a:pt x="190511" y="675397"/>
                    </a:cubicBezTo>
                    <a:cubicBezTo>
                      <a:pt x="180089" y="688501"/>
                      <a:pt x="163845" y="700837"/>
                      <a:pt x="166603" y="720147"/>
                    </a:cubicBezTo>
                    <a:cubicBezTo>
                      <a:pt x="168366" y="732177"/>
                      <a:pt x="267902" y="829109"/>
                      <a:pt x="320314" y="848571"/>
                    </a:cubicBezTo>
                    <a:cubicBezTo>
                      <a:pt x="328897" y="851790"/>
                      <a:pt x="338092" y="854395"/>
                      <a:pt x="347210" y="853169"/>
                    </a:cubicBezTo>
                    <a:cubicBezTo>
                      <a:pt x="356328" y="851943"/>
                      <a:pt x="365294" y="845813"/>
                      <a:pt x="367363" y="836848"/>
                    </a:cubicBezTo>
                    <a:cubicBezTo>
                      <a:pt x="361846" y="861138"/>
                      <a:pt x="532338" y="918454"/>
                      <a:pt x="535556" y="919910"/>
                    </a:cubicBezTo>
                    <a:cubicBezTo>
                      <a:pt x="552720" y="924661"/>
                      <a:pt x="568582" y="917228"/>
                      <a:pt x="584903" y="914470"/>
                    </a:cubicBezTo>
                    <a:cubicBezTo>
                      <a:pt x="643215" y="897229"/>
                      <a:pt x="703826" y="886272"/>
                      <a:pt x="756238" y="852862"/>
                    </a:cubicBezTo>
                    <a:cubicBezTo>
                      <a:pt x="764054" y="847882"/>
                      <a:pt x="769954" y="847805"/>
                      <a:pt x="777080" y="851943"/>
                    </a:cubicBezTo>
                    <a:cubicBezTo>
                      <a:pt x="806734" y="869184"/>
                      <a:pt x="908417" y="790336"/>
                      <a:pt x="932937" y="767195"/>
                    </a:cubicBezTo>
                    <a:close/>
                  </a:path>
                </a:pathLst>
              </a:custGeom>
              <a:solidFill>
                <a:srgbClr val="07E27D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11" name="자유형: 도형 2510">
                <a:extLst>
                  <a:ext uri="{FF2B5EF4-FFF2-40B4-BE49-F238E27FC236}">
                    <a16:creationId xmlns:a16="http://schemas.microsoft.com/office/drawing/2014/main" id="{E9320ED2-DE39-4E02-81F8-A6624930C090}"/>
                  </a:ext>
                </a:extLst>
              </p:cNvPr>
              <p:cNvSpPr/>
              <p:nvPr/>
            </p:nvSpPr>
            <p:spPr>
              <a:xfrm>
                <a:off x="3587776" y="6075863"/>
                <a:ext cx="1059038" cy="765968"/>
              </a:xfrm>
              <a:custGeom>
                <a:avLst/>
                <a:gdLst>
                  <a:gd name="connsiteX0" fmla="*/ 1058695 w 1059038"/>
                  <a:gd name="connsiteY0" fmla="*/ 130664 h 765968"/>
                  <a:gd name="connsiteX1" fmla="*/ 1019769 w 1059038"/>
                  <a:gd name="connsiteY1" fmla="*/ 122082 h 765968"/>
                  <a:gd name="connsiteX2" fmla="*/ 917780 w 1059038"/>
                  <a:gd name="connsiteY2" fmla="*/ 130741 h 765968"/>
                  <a:gd name="connsiteX3" fmla="*/ 562007 w 1059038"/>
                  <a:gd name="connsiteY3" fmla="*/ 133730 h 765968"/>
                  <a:gd name="connsiteX4" fmla="*/ 476186 w 1059038"/>
                  <a:gd name="connsiteY4" fmla="*/ 117025 h 765968"/>
                  <a:gd name="connsiteX5" fmla="*/ 466378 w 1059038"/>
                  <a:gd name="connsiteY5" fmla="*/ 95110 h 765968"/>
                  <a:gd name="connsiteX6" fmla="*/ 446915 w 1059038"/>
                  <a:gd name="connsiteY6" fmla="*/ 58866 h 765968"/>
                  <a:gd name="connsiteX7" fmla="*/ 429214 w 1059038"/>
                  <a:gd name="connsiteY7" fmla="*/ 34806 h 765968"/>
                  <a:gd name="connsiteX8" fmla="*/ 409828 w 1059038"/>
                  <a:gd name="connsiteY8" fmla="*/ 5075 h 765968"/>
                  <a:gd name="connsiteX9" fmla="*/ 15589 w 1059038"/>
                  <a:gd name="connsiteY9" fmla="*/ 18 h 765968"/>
                  <a:gd name="connsiteX10" fmla="*/ 417 w 1059038"/>
                  <a:gd name="connsiteY10" fmla="*/ 25534 h 765968"/>
                  <a:gd name="connsiteX11" fmla="*/ 417 w 1059038"/>
                  <a:gd name="connsiteY11" fmla="*/ 98252 h 765968"/>
                  <a:gd name="connsiteX12" fmla="*/ 33749 w 1059038"/>
                  <a:gd name="connsiteY12" fmla="*/ 146296 h 765968"/>
                  <a:gd name="connsiteX13" fmla="*/ 51220 w 1059038"/>
                  <a:gd name="connsiteY13" fmla="*/ 172732 h 765968"/>
                  <a:gd name="connsiteX14" fmla="*/ 224854 w 1059038"/>
                  <a:gd name="connsiteY14" fmla="*/ 661911 h 765968"/>
                  <a:gd name="connsiteX15" fmla="*/ 359715 w 1059038"/>
                  <a:gd name="connsiteY15" fmla="*/ 758459 h 765968"/>
                  <a:gd name="connsiteX16" fmla="*/ 773724 w 1059038"/>
                  <a:gd name="connsiteY16" fmla="*/ 765968 h 765968"/>
                  <a:gd name="connsiteX17" fmla="*/ 842687 w 1059038"/>
                  <a:gd name="connsiteY17" fmla="*/ 712330 h 765968"/>
                  <a:gd name="connsiteX18" fmla="*/ 1058695 w 1059038"/>
                  <a:gd name="connsiteY18" fmla="*/ 130664 h 765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59038" h="765968">
                    <a:moveTo>
                      <a:pt x="1058695" y="130664"/>
                    </a:moveTo>
                    <a:cubicBezTo>
                      <a:pt x="1048657" y="118404"/>
                      <a:pt x="1033102" y="117638"/>
                      <a:pt x="1019769" y="122082"/>
                    </a:cubicBezTo>
                    <a:cubicBezTo>
                      <a:pt x="986207" y="133193"/>
                      <a:pt x="952032" y="129056"/>
                      <a:pt x="917780" y="130741"/>
                    </a:cubicBezTo>
                    <a:cubicBezTo>
                      <a:pt x="799163" y="136718"/>
                      <a:pt x="680623" y="131661"/>
                      <a:pt x="562007" y="133730"/>
                    </a:cubicBezTo>
                    <a:cubicBezTo>
                      <a:pt x="532123" y="134266"/>
                      <a:pt x="503771" y="127217"/>
                      <a:pt x="476186" y="117025"/>
                    </a:cubicBezTo>
                    <a:cubicBezTo>
                      <a:pt x="466531" y="113424"/>
                      <a:pt x="455420" y="107907"/>
                      <a:pt x="466378" y="95110"/>
                    </a:cubicBezTo>
                    <a:cubicBezTo>
                      <a:pt x="491511" y="65686"/>
                      <a:pt x="469673" y="62008"/>
                      <a:pt x="446915" y="58866"/>
                    </a:cubicBezTo>
                    <a:cubicBezTo>
                      <a:pt x="432203" y="56874"/>
                      <a:pt x="419406" y="51357"/>
                      <a:pt x="429214" y="34806"/>
                    </a:cubicBezTo>
                    <a:cubicBezTo>
                      <a:pt x="444616" y="8907"/>
                      <a:pt x="427375" y="6148"/>
                      <a:pt x="409828" y="5075"/>
                    </a:cubicBezTo>
                    <a:cubicBezTo>
                      <a:pt x="383162" y="3466"/>
                      <a:pt x="275580" y="-289"/>
                      <a:pt x="15589" y="18"/>
                    </a:cubicBezTo>
                    <a:cubicBezTo>
                      <a:pt x="-1345" y="1474"/>
                      <a:pt x="494" y="14194"/>
                      <a:pt x="417" y="25534"/>
                    </a:cubicBezTo>
                    <a:cubicBezTo>
                      <a:pt x="264" y="49748"/>
                      <a:pt x="264" y="74038"/>
                      <a:pt x="417" y="98252"/>
                    </a:cubicBezTo>
                    <a:cubicBezTo>
                      <a:pt x="494" y="121699"/>
                      <a:pt x="-6479" y="148978"/>
                      <a:pt x="33749" y="146296"/>
                    </a:cubicBezTo>
                    <a:cubicBezTo>
                      <a:pt x="48461" y="145300"/>
                      <a:pt x="47695" y="163001"/>
                      <a:pt x="51220" y="172732"/>
                    </a:cubicBezTo>
                    <a:cubicBezTo>
                      <a:pt x="109455" y="335715"/>
                      <a:pt x="166312" y="499081"/>
                      <a:pt x="224854" y="661911"/>
                    </a:cubicBezTo>
                    <a:cubicBezTo>
                      <a:pt x="267304" y="780067"/>
                      <a:pt x="233359" y="755394"/>
                      <a:pt x="359715" y="758459"/>
                    </a:cubicBezTo>
                    <a:cubicBezTo>
                      <a:pt x="474883" y="758306"/>
                      <a:pt x="635797" y="765968"/>
                      <a:pt x="773724" y="765968"/>
                    </a:cubicBezTo>
                    <a:cubicBezTo>
                      <a:pt x="812036" y="765968"/>
                      <a:pt x="827362" y="758306"/>
                      <a:pt x="842687" y="712330"/>
                    </a:cubicBezTo>
                    <a:cubicBezTo>
                      <a:pt x="842687" y="712330"/>
                      <a:pt x="1069039" y="143308"/>
                      <a:pt x="1058695" y="130664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12" name="자유형: 도형 2511">
                <a:extLst>
                  <a:ext uri="{FF2B5EF4-FFF2-40B4-BE49-F238E27FC236}">
                    <a16:creationId xmlns:a16="http://schemas.microsoft.com/office/drawing/2014/main" id="{5F1B1645-8D4A-4CF0-9965-92B225BBD4D8}"/>
                  </a:ext>
                </a:extLst>
              </p:cNvPr>
              <p:cNvSpPr/>
              <p:nvPr/>
            </p:nvSpPr>
            <p:spPr>
              <a:xfrm>
                <a:off x="3971705" y="6260291"/>
                <a:ext cx="642658" cy="487537"/>
              </a:xfrm>
              <a:custGeom>
                <a:avLst/>
                <a:gdLst>
                  <a:gd name="connsiteX0" fmla="*/ 642658 w 642658"/>
                  <a:gd name="connsiteY0" fmla="*/ 60485 h 487537"/>
                  <a:gd name="connsiteX1" fmla="*/ 489407 w 642658"/>
                  <a:gd name="connsiteY1" fmla="*/ 451276 h 487537"/>
                  <a:gd name="connsiteX2" fmla="*/ 436612 w 642658"/>
                  <a:gd name="connsiteY2" fmla="*/ 486754 h 487537"/>
                  <a:gd name="connsiteX3" fmla="*/ 132714 w 642658"/>
                  <a:gd name="connsiteY3" fmla="*/ 369210 h 487537"/>
                  <a:gd name="connsiteX4" fmla="*/ 12029 w 642658"/>
                  <a:gd name="connsiteY4" fmla="*/ 170289 h 487537"/>
                  <a:gd name="connsiteX5" fmla="*/ 48732 w 642658"/>
                  <a:gd name="connsiteY5" fmla="*/ 487 h 487537"/>
                  <a:gd name="connsiteX6" fmla="*/ 642658 w 642658"/>
                  <a:gd name="connsiteY6" fmla="*/ 60485 h 4875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42658" h="487537">
                    <a:moveTo>
                      <a:pt x="642658" y="60485"/>
                    </a:moveTo>
                    <a:cubicBezTo>
                      <a:pt x="604345" y="144773"/>
                      <a:pt x="492778" y="440778"/>
                      <a:pt x="489407" y="451276"/>
                    </a:cubicBezTo>
                    <a:cubicBezTo>
                      <a:pt x="473469" y="480623"/>
                      <a:pt x="468028" y="490585"/>
                      <a:pt x="436612" y="486754"/>
                    </a:cubicBezTo>
                    <a:cubicBezTo>
                      <a:pt x="328340" y="473421"/>
                      <a:pt x="213094" y="448671"/>
                      <a:pt x="132714" y="369210"/>
                    </a:cubicBezTo>
                    <a:cubicBezTo>
                      <a:pt x="80992" y="318024"/>
                      <a:pt x="32411" y="240096"/>
                      <a:pt x="12029" y="170289"/>
                    </a:cubicBezTo>
                    <a:cubicBezTo>
                      <a:pt x="841" y="131824"/>
                      <a:pt x="-20307" y="-9321"/>
                      <a:pt x="48732" y="487"/>
                    </a:cubicBezTo>
                    <a:cubicBezTo>
                      <a:pt x="113864" y="9605"/>
                      <a:pt x="596146" y="57343"/>
                      <a:pt x="642658" y="60485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2494" name="그룹 2493">
              <a:extLst>
                <a:ext uri="{FF2B5EF4-FFF2-40B4-BE49-F238E27FC236}">
                  <a16:creationId xmlns:a16="http://schemas.microsoft.com/office/drawing/2014/main" id="{50269982-95E5-4A58-9517-461B181C0DAE}"/>
                </a:ext>
              </a:extLst>
            </p:cNvPr>
            <p:cNvGrpSpPr/>
            <p:nvPr/>
          </p:nvGrpSpPr>
          <p:grpSpPr>
            <a:xfrm>
              <a:off x="4817259" y="5685669"/>
              <a:ext cx="802345" cy="1156928"/>
              <a:chOff x="4817259" y="5685669"/>
              <a:chExt cx="802345" cy="1156928"/>
            </a:xfrm>
          </p:grpSpPr>
          <p:sp>
            <p:nvSpPr>
              <p:cNvPr id="2505" name="자유형: 도형 2504">
                <a:extLst>
                  <a:ext uri="{FF2B5EF4-FFF2-40B4-BE49-F238E27FC236}">
                    <a16:creationId xmlns:a16="http://schemas.microsoft.com/office/drawing/2014/main" id="{8130C1A4-120C-4249-B4A6-9D763E4D2890}"/>
                  </a:ext>
                </a:extLst>
              </p:cNvPr>
              <p:cNvSpPr/>
              <p:nvPr/>
            </p:nvSpPr>
            <p:spPr>
              <a:xfrm>
                <a:off x="5073276" y="6313191"/>
                <a:ext cx="546328" cy="100295"/>
              </a:xfrm>
              <a:custGeom>
                <a:avLst/>
                <a:gdLst>
                  <a:gd name="connsiteX0" fmla="*/ 545498 w 546328"/>
                  <a:gd name="connsiteY0" fmla="*/ 5210 h 100295"/>
                  <a:gd name="connsiteX1" fmla="*/ 544196 w 546328"/>
                  <a:gd name="connsiteY1" fmla="*/ 88349 h 100295"/>
                  <a:gd name="connsiteX2" fmla="*/ 532012 w 546328"/>
                  <a:gd name="connsiteY2" fmla="*/ 98541 h 100295"/>
                  <a:gd name="connsiteX3" fmla="*/ 129804 w 546328"/>
                  <a:gd name="connsiteY3" fmla="*/ 99766 h 100295"/>
                  <a:gd name="connsiteX4" fmla="*/ 66205 w 546328"/>
                  <a:gd name="connsiteY4" fmla="*/ 75016 h 100295"/>
                  <a:gd name="connsiteX5" fmla="*/ 92487 w 546328"/>
                  <a:gd name="connsiteY5" fmla="*/ 54021 h 100295"/>
                  <a:gd name="connsiteX6" fmla="*/ 43523 w 546328"/>
                  <a:gd name="connsiteY6" fmla="*/ 27738 h 100295"/>
                  <a:gd name="connsiteX7" fmla="*/ 61990 w 546328"/>
                  <a:gd name="connsiteY7" fmla="*/ 13793 h 100295"/>
                  <a:gd name="connsiteX8" fmla="*/ 0 w 546328"/>
                  <a:gd name="connsiteY8" fmla="*/ 0 h 100295"/>
                  <a:gd name="connsiteX9" fmla="*/ 524350 w 546328"/>
                  <a:gd name="connsiteY9" fmla="*/ 0 h 100295"/>
                  <a:gd name="connsiteX10" fmla="*/ 545498 w 546328"/>
                  <a:gd name="connsiteY10" fmla="*/ 5210 h 100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46328" h="100295">
                    <a:moveTo>
                      <a:pt x="545498" y="5210"/>
                    </a:moveTo>
                    <a:cubicBezTo>
                      <a:pt x="545498" y="47584"/>
                      <a:pt x="545498" y="58159"/>
                      <a:pt x="544196" y="88349"/>
                    </a:cubicBezTo>
                    <a:cubicBezTo>
                      <a:pt x="544655" y="96088"/>
                      <a:pt x="538985" y="98387"/>
                      <a:pt x="532012" y="98541"/>
                    </a:cubicBezTo>
                    <a:cubicBezTo>
                      <a:pt x="439602" y="100610"/>
                      <a:pt x="270106" y="100610"/>
                      <a:pt x="129804" y="99766"/>
                    </a:cubicBezTo>
                    <a:cubicBezTo>
                      <a:pt x="117237" y="100149"/>
                      <a:pt x="68503" y="86510"/>
                      <a:pt x="66205" y="75016"/>
                    </a:cubicBezTo>
                    <a:cubicBezTo>
                      <a:pt x="63369" y="60994"/>
                      <a:pt x="77545" y="58159"/>
                      <a:pt x="92487" y="54021"/>
                    </a:cubicBezTo>
                    <a:cubicBezTo>
                      <a:pt x="74174" y="41991"/>
                      <a:pt x="43217" y="63063"/>
                      <a:pt x="43523" y="27738"/>
                    </a:cubicBezTo>
                    <a:cubicBezTo>
                      <a:pt x="43600" y="16321"/>
                      <a:pt x="51263" y="16168"/>
                      <a:pt x="61990" y="13793"/>
                    </a:cubicBezTo>
                    <a:cubicBezTo>
                      <a:pt x="37317" y="5287"/>
                      <a:pt x="19616" y="12566"/>
                      <a:pt x="0" y="0"/>
                    </a:cubicBezTo>
                    <a:cubicBezTo>
                      <a:pt x="0" y="0"/>
                      <a:pt x="370715" y="0"/>
                      <a:pt x="524350" y="0"/>
                    </a:cubicBezTo>
                    <a:cubicBezTo>
                      <a:pt x="541207" y="383"/>
                      <a:pt x="549023" y="-919"/>
                      <a:pt x="545498" y="521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06" name="자유형: 도형 2505">
                <a:extLst>
                  <a:ext uri="{FF2B5EF4-FFF2-40B4-BE49-F238E27FC236}">
                    <a16:creationId xmlns:a16="http://schemas.microsoft.com/office/drawing/2014/main" id="{E94FA23B-CCE8-4353-8478-F2BCA7712B7C}"/>
                  </a:ext>
                </a:extLst>
              </p:cNvPr>
              <p:cNvSpPr/>
              <p:nvPr/>
            </p:nvSpPr>
            <p:spPr>
              <a:xfrm>
                <a:off x="4817259" y="5685669"/>
                <a:ext cx="784643" cy="636951"/>
              </a:xfrm>
              <a:custGeom>
                <a:avLst/>
                <a:gdLst>
                  <a:gd name="connsiteX0" fmla="*/ 645275 w 784643"/>
                  <a:gd name="connsiteY0" fmla="*/ 530284 h 636951"/>
                  <a:gd name="connsiteX1" fmla="*/ 649950 w 784643"/>
                  <a:gd name="connsiteY1" fmla="*/ 463313 h 636951"/>
                  <a:gd name="connsiteX2" fmla="*/ 689489 w 784643"/>
                  <a:gd name="connsiteY2" fmla="*/ 458486 h 636951"/>
                  <a:gd name="connsiteX3" fmla="*/ 720369 w 784643"/>
                  <a:gd name="connsiteY3" fmla="*/ 435728 h 636951"/>
                  <a:gd name="connsiteX4" fmla="*/ 765731 w 784643"/>
                  <a:gd name="connsiteY4" fmla="*/ 360712 h 636951"/>
                  <a:gd name="connsiteX5" fmla="*/ 782895 w 784643"/>
                  <a:gd name="connsiteY5" fmla="*/ 231904 h 636951"/>
                  <a:gd name="connsiteX6" fmla="*/ 746651 w 784643"/>
                  <a:gd name="connsiteY6" fmla="*/ 109456 h 636951"/>
                  <a:gd name="connsiteX7" fmla="*/ 736230 w 784643"/>
                  <a:gd name="connsiteY7" fmla="*/ 103096 h 636951"/>
                  <a:gd name="connsiteX8" fmla="*/ 657153 w 784643"/>
                  <a:gd name="connsiteY8" fmla="*/ 249911 h 636951"/>
                  <a:gd name="connsiteX9" fmla="*/ 620526 w 784643"/>
                  <a:gd name="connsiteY9" fmla="*/ 259566 h 636951"/>
                  <a:gd name="connsiteX10" fmla="*/ 608572 w 784643"/>
                  <a:gd name="connsiteY10" fmla="*/ 252669 h 636951"/>
                  <a:gd name="connsiteX11" fmla="*/ 601676 w 784643"/>
                  <a:gd name="connsiteY11" fmla="*/ 267611 h 636951"/>
                  <a:gd name="connsiteX12" fmla="*/ 559072 w 784643"/>
                  <a:gd name="connsiteY12" fmla="*/ 361554 h 636951"/>
                  <a:gd name="connsiteX13" fmla="*/ 520989 w 784643"/>
                  <a:gd name="connsiteY13" fmla="*/ 356421 h 636951"/>
                  <a:gd name="connsiteX14" fmla="*/ 520069 w 784643"/>
                  <a:gd name="connsiteY14" fmla="*/ 357263 h 636951"/>
                  <a:gd name="connsiteX15" fmla="*/ 497618 w 784643"/>
                  <a:gd name="connsiteY15" fmla="*/ 430364 h 636951"/>
                  <a:gd name="connsiteX16" fmla="*/ 456930 w 784643"/>
                  <a:gd name="connsiteY16" fmla="*/ 439559 h 636951"/>
                  <a:gd name="connsiteX17" fmla="*/ 440302 w 784643"/>
                  <a:gd name="connsiteY17" fmla="*/ 410978 h 636951"/>
                  <a:gd name="connsiteX18" fmla="*/ 471872 w 784643"/>
                  <a:gd name="connsiteY18" fmla="*/ 330291 h 636951"/>
                  <a:gd name="connsiteX19" fmla="*/ 436470 w 784643"/>
                  <a:gd name="connsiteY19" fmla="*/ 344620 h 636951"/>
                  <a:gd name="connsiteX20" fmla="*/ 473021 w 784643"/>
                  <a:gd name="connsiteY20" fmla="*/ 193897 h 636951"/>
                  <a:gd name="connsiteX21" fmla="*/ 442677 w 784643"/>
                  <a:gd name="connsiteY21" fmla="*/ 206387 h 636951"/>
                  <a:gd name="connsiteX22" fmla="*/ 428808 w 784643"/>
                  <a:gd name="connsiteY22" fmla="*/ 184396 h 636951"/>
                  <a:gd name="connsiteX23" fmla="*/ 471182 w 784643"/>
                  <a:gd name="connsiteY23" fmla="*/ 1031 h 636951"/>
                  <a:gd name="connsiteX24" fmla="*/ 451336 w 784643"/>
                  <a:gd name="connsiteY24" fmla="*/ 2333 h 636951"/>
                  <a:gd name="connsiteX25" fmla="*/ 421222 w 784643"/>
                  <a:gd name="connsiteY25" fmla="*/ 18271 h 636951"/>
                  <a:gd name="connsiteX26" fmla="*/ 283602 w 784643"/>
                  <a:gd name="connsiteY26" fmla="*/ 160489 h 636951"/>
                  <a:gd name="connsiteX27" fmla="*/ 282606 w 784643"/>
                  <a:gd name="connsiteY27" fmla="*/ 325311 h 636951"/>
                  <a:gd name="connsiteX28" fmla="*/ 292721 w 784643"/>
                  <a:gd name="connsiteY28" fmla="*/ 335118 h 636951"/>
                  <a:gd name="connsiteX29" fmla="*/ 280078 w 784643"/>
                  <a:gd name="connsiteY29" fmla="*/ 345463 h 636951"/>
                  <a:gd name="connsiteX30" fmla="*/ 254791 w 784643"/>
                  <a:gd name="connsiteY30" fmla="*/ 366305 h 636951"/>
                  <a:gd name="connsiteX31" fmla="*/ 230041 w 784643"/>
                  <a:gd name="connsiteY31" fmla="*/ 369677 h 636951"/>
                  <a:gd name="connsiteX32" fmla="*/ 174641 w 784643"/>
                  <a:gd name="connsiteY32" fmla="*/ 243704 h 636951"/>
                  <a:gd name="connsiteX33" fmla="*/ 162994 w 784643"/>
                  <a:gd name="connsiteY33" fmla="*/ 270983 h 636951"/>
                  <a:gd name="connsiteX34" fmla="*/ 54108 w 784643"/>
                  <a:gd name="connsiteY34" fmla="*/ 86315 h 636951"/>
                  <a:gd name="connsiteX35" fmla="*/ 1390 w 784643"/>
                  <a:gd name="connsiteY35" fmla="*/ 293357 h 636951"/>
                  <a:gd name="connsiteX36" fmla="*/ 38707 w 784643"/>
                  <a:gd name="connsiteY36" fmla="*/ 404848 h 636951"/>
                  <a:gd name="connsiteX37" fmla="*/ 131653 w 784643"/>
                  <a:gd name="connsiteY37" fmla="*/ 466838 h 636951"/>
                  <a:gd name="connsiteX38" fmla="*/ 115102 w 784643"/>
                  <a:gd name="connsiteY38" fmla="*/ 497795 h 636951"/>
                  <a:gd name="connsiteX39" fmla="*/ 221306 w 784643"/>
                  <a:gd name="connsiteY39" fmla="*/ 586604 h 636951"/>
                  <a:gd name="connsiteX40" fmla="*/ 239926 w 784643"/>
                  <a:gd name="connsiteY40" fmla="*/ 589745 h 636951"/>
                  <a:gd name="connsiteX41" fmla="*/ 253871 w 784643"/>
                  <a:gd name="connsiteY41" fmla="*/ 578482 h 636951"/>
                  <a:gd name="connsiteX42" fmla="*/ 370113 w 784643"/>
                  <a:gd name="connsiteY42" fmla="*/ 635874 h 636951"/>
                  <a:gd name="connsiteX43" fmla="*/ 404211 w 784643"/>
                  <a:gd name="connsiteY43" fmla="*/ 632120 h 636951"/>
                  <a:gd name="connsiteX44" fmla="*/ 522598 w 784643"/>
                  <a:gd name="connsiteY44" fmla="*/ 589516 h 636951"/>
                  <a:gd name="connsiteX45" fmla="*/ 537004 w 784643"/>
                  <a:gd name="connsiteY45" fmla="*/ 588903 h 636951"/>
                  <a:gd name="connsiteX46" fmla="*/ 645275 w 784643"/>
                  <a:gd name="connsiteY46" fmla="*/ 530284 h 636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784643" h="636951">
                    <a:moveTo>
                      <a:pt x="645275" y="530284"/>
                    </a:moveTo>
                    <a:cubicBezTo>
                      <a:pt x="666501" y="510285"/>
                      <a:pt x="680447" y="493121"/>
                      <a:pt x="649950" y="463313"/>
                    </a:cubicBezTo>
                    <a:cubicBezTo>
                      <a:pt x="656310" y="469520"/>
                      <a:pt x="682592" y="461397"/>
                      <a:pt x="689489" y="458486"/>
                    </a:cubicBezTo>
                    <a:cubicBezTo>
                      <a:pt x="701442" y="453582"/>
                      <a:pt x="711787" y="445306"/>
                      <a:pt x="720369" y="435728"/>
                    </a:cubicBezTo>
                    <a:cubicBezTo>
                      <a:pt x="739602" y="414273"/>
                      <a:pt x="755080" y="387454"/>
                      <a:pt x="765731" y="360712"/>
                    </a:cubicBezTo>
                    <a:cubicBezTo>
                      <a:pt x="781976" y="320100"/>
                      <a:pt x="787953" y="275350"/>
                      <a:pt x="782895" y="231904"/>
                    </a:cubicBezTo>
                    <a:cubicBezTo>
                      <a:pt x="777838" y="188304"/>
                      <a:pt x="754161" y="151753"/>
                      <a:pt x="746651" y="109456"/>
                    </a:cubicBezTo>
                    <a:cubicBezTo>
                      <a:pt x="745732" y="104168"/>
                      <a:pt x="740521" y="103479"/>
                      <a:pt x="736230" y="103096"/>
                    </a:cubicBezTo>
                    <a:cubicBezTo>
                      <a:pt x="725579" y="102023"/>
                      <a:pt x="672171" y="229988"/>
                      <a:pt x="657153" y="249911"/>
                    </a:cubicBezTo>
                    <a:cubicBezTo>
                      <a:pt x="646348" y="264316"/>
                      <a:pt x="629108" y="290216"/>
                      <a:pt x="620526" y="259566"/>
                    </a:cubicBezTo>
                    <a:cubicBezTo>
                      <a:pt x="618610" y="252822"/>
                      <a:pt x="614089" y="251597"/>
                      <a:pt x="608572" y="252669"/>
                    </a:cubicBezTo>
                    <a:cubicBezTo>
                      <a:pt x="599913" y="254355"/>
                      <a:pt x="602365" y="261941"/>
                      <a:pt x="601676" y="267611"/>
                    </a:cubicBezTo>
                    <a:cubicBezTo>
                      <a:pt x="597308" y="303395"/>
                      <a:pt x="584741" y="335272"/>
                      <a:pt x="559072" y="361554"/>
                    </a:cubicBezTo>
                    <a:cubicBezTo>
                      <a:pt x="535548" y="385615"/>
                      <a:pt x="533632" y="385921"/>
                      <a:pt x="520989" y="356421"/>
                    </a:cubicBezTo>
                    <a:cubicBezTo>
                      <a:pt x="520682" y="356650"/>
                      <a:pt x="520376" y="356957"/>
                      <a:pt x="520069" y="357263"/>
                    </a:cubicBezTo>
                    <a:cubicBezTo>
                      <a:pt x="515855" y="382626"/>
                      <a:pt x="507962" y="406764"/>
                      <a:pt x="497618" y="430364"/>
                    </a:cubicBezTo>
                    <a:cubicBezTo>
                      <a:pt x="488040" y="452203"/>
                      <a:pt x="470416" y="441705"/>
                      <a:pt x="456930" y="439559"/>
                    </a:cubicBezTo>
                    <a:cubicBezTo>
                      <a:pt x="443597" y="437490"/>
                      <a:pt x="435858" y="428755"/>
                      <a:pt x="440302" y="410978"/>
                    </a:cubicBezTo>
                    <a:cubicBezTo>
                      <a:pt x="447351" y="382856"/>
                      <a:pt x="458386" y="356804"/>
                      <a:pt x="471872" y="330291"/>
                    </a:cubicBezTo>
                    <a:cubicBezTo>
                      <a:pt x="458156" y="330751"/>
                      <a:pt x="452102" y="345999"/>
                      <a:pt x="436470" y="344620"/>
                    </a:cubicBezTo>
                    <a:cubicBezTo>
                      <a:pt x="432256" y="290293"/>
                      <a:pt x="438080" y="238800"/>
                      <a:pt x="473021" y="193897"/>
                    </a:cubicBezTo>
                    <a:cubicBezTo>
                      <a:pt x="471105" y="192441"/>
                      <a:pt x="446662" y="205774"/>
                      <a:pt x="442677" y="206387"/>
                    </a:cubicBezTo>
                    <a:cubicBezTo>
                      <a:pt x="427352" y="208763"/>
                      <a:pt x="428885" y="195966"/>
                      <a:pt x="428808" y="184396"/>
                    </a:cubicBezTo>
                    <a:cubicBezTo>
                      <a:pt x="428425" y="121946"/>
                      <a:pt x="436624" y="54362"/>
                      <a:pt x="471182" y="1031"/>
                    </a:cubicBezTo>
                    <a:cubicBezTo>
                      <a:pt x="472944" y="-1728"/>
                      <a:pt x="452639" y="1873"/>
                      <a:pt x="451336" y="2333"/>
                    </a:cubicBezTo>
                    <a:cubicBezTo>
                      <a:pt x="440838" y="5781"/>
                      <a:pt x="430570" y="12524"/>
                      <a:pt x="421222" y="18271"/>
                    </a:cubicBezTo>
                    <a:cubicBezTo>
                      <a:pt x="364519" y="53366"/>
                      <a:pt x="310268" y="97655"/>
                      <a:pt x="283602" y="160489"/>
                    </a:cubicBezTo>
                    <a:cubicBezTo>
                      <a:pt x="265442" y="203399"/>
                      <a:pt x="243374" y="288913"/>
                      <a:pt x="282606" y="325311"/>
                    </a:cubicBezTo>
                    <a:cubicBezTo>
                      <a:pt x="288506" y="326000"/>
                      <a:pt x="292797" y="328758"/>
                      <a:pt x="292721" y="335118"/>
                    </a:cubicBezTo>
                    <a:cubicBezTo>
                      <a:pt x="292644" y="343164"/>
                      <a:pt x="286131" y="345923"/>
                      <a:pt x="280078" y="345463"/>
                    </a:cubicBezTo>
                    <a:cubicBezTo>
                      <a:pt x="264292" y="344237"/>
                      <a:pt x="257856" y="353815"/>
                      <a:pt x="254791" y="366305"/>
                    </a:cubicBezTo>
                    <a:cubicBezTo>
                      <a:pt x="249121" y="389983"/>
                      <a:pt x="239849" y="381937"/>
                      <a:pt x="230041" y="369677"/>
                    </a:cubicBezTo>
                    <a:cubicBezTo>
                      <a:pt x="200770" y="333126"/>
                      <a:pt x="181460" y="291978"/>
                      <a:pt x="174641" y="243704"/>
                    </a:cubicBezTo>
                    <a:cubicBezTo>
                      <a:pt x="165675" y="252056"/>
                      <a:pt x="168510" y="263857"/>
                      <a:pt x="162994" y="270983"/>
                    </a:cubicBezTo>
                    <a:cubicBezTo>
                      <a:pt x="143914" y="295809"/>
                      <a:pt x="61081" y="157730"/>
                      <a:pt x="54108" y="86315"/>
                    </a:cubicBezTo>
                    <a:cubicBezTo>
                      <a:pt x="20316" y="147999"/>
                      <a:pt x="-6503" y="222095"/>
                      <a:pt x="1390" y="293357"/>
                    </a:cubicBezTo>
                    <a:cubicBezTo>
                      <a:pt x="5681" y="332054"/>
                      <a:pt x="18784" y="371439"/>
                      <a:pt x="38707" y="404848"/>
                    </a:cubicBezTo>
                    <a:cubicBezTo>
                      <a:pt x="61234" y="442548"/>
                      <a:pt x="88666" y="462317"/>
                      <a:pt x="131653" y="466838"/>
                    </a:cubicBezTo>
                    <a:cubicBezTo>
                      <a:pt x="124451" y="475956"/>
                      <a:pt x="113187" y="484462"/>
                      <a:pt x="115102" y="497795"/>
                    </a:cubicBezTo>
                    <a:cubicBezTo>
                      <a:pt x="116328" y="506070"/>
                      <a:pt x="185138" y="573118"/>
                      <a:pt x="221306" y="586604"/>
                    </a:cubicBezTo>
                    <a:cubicBezTo>
                      <a:pt x="227282" y="588826"/>
                      <a:pt x="233642" y="590665"/>
                      <a:pt x="239926" y="589745"/>
                    </a:cubicBezTo>
                    <a:cubicBezTo>
                      <a:pt x="246209" y="588903"/>
                      <a:pt x="252416" y="584688"/>
                      <a:pt x="253871" y="578482"/>
                    </a:cubicBezTo>
                    <a:cubicBezTo>
                      <a:pt x="250040" y="595263"/>
                      <a:pt x="367891" y="634878"/>
                      <a:pt x="370113" y="635874"/>
                    </a:cubicBezTo>
                    <a:cubicBezTo>
                      <a:pt x="381990" y="639169"/>
                      <a:pt x="392947" y="634035"/>
                      <a:pt x="404211" y="632120"/>
                    </a:cubicBezTo>
                    <a:cubicBezTo>
                      <a:pt x="444516" y="620243"/>
                      <a:pt x="486431" y="612657"/>
                      <a:pt x="522598" y="589516"/>
                    </a:cubicBezTo>
                    <a:cubicBezTo>
                      <a:pt x="527962" y="586068"/>
                      <a:pt x="532099" y="586068"/>
                      <a:pt x="537004" y="588903"/>
                    </a:cubicBezTo>
                    <a:cubicBezTo>
                      <a:pt x="558076" y="600780"/>
                      <a:pt x="628341" y="546299"/>
                      <a:pt x="645275" y="530284"/>
                    </a:cubicBezTo>
                    <a:close/>
                  </a:path>
                </a:pathLst>
              </a:custGeom>
              <a:solidFill>
                <a:srgbClr val="07E27D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07" name="자유형: 도형 2506">
                <a:extLst>
                  <a:ext uri="{FF2B5EF4-FFF2-40B4-BE49-F238E27FC236}">
                    <a16:creationId xmlns:a16="http://schemas.microsoft.com/office/drawing/2014/main" id="{67973153-3C95-4976-AA08-C8F338AA6D67}"/>
                  </a:ext>
                </a:extLst>
              </p:cNvPr>
              <p:cNvSpPr/>
              <p:nvPr/>
            </p:nvSpPr>
            <p:spPr>
              <a:xfrm>
                <a:off x="4835154" y="6313184"/>
                <a:ext cx="731904" cy="529413"/>
              </a:xfrm>
              <a:custGeom>
                <a:avLst/>
                <a:gdLst>
                  <a:gd name="connsiteX0" fmla="*/ 731668 w 731904"/>
                  <a:gd name="connsiteY0" fmla="*/ 90425 h 529413"/>
                  <a:gd name="connsiteX1" fmla="*/ 704772 w 731904"/>
                  <a:gd name="connsiteY1" fmla="*/ 84448 h 529413"/>
                  <a:gd name="connsiteX2" fmla="*/ 634277 w 731904"/>
                  <a:gd name="connsiteY2" fmla="*/ 90425 h 529413"/>
                  <a:gd name="connsiteX3" fmla="*/ 388385 w 731904"/>
                  <a:gd name="connsiteY3" fmla="*/ 92493 h 529413"/>
                  <a:gd name="connsiteX4" fmla="*/ 329076 w 731904"/>
                  <a:gd name="connsiteY4" fmla="*/ 80923 h 529413"/>
                  <a:gd name="connsiteX5" fmla="*/ 322333 w 731904"/>
                  <a:gd name="connsiteY5" fmla="*/ 65751 h 529413"/>
                  <a:gd name="connsiteX6" fmla="*/ 308847 w 731904"/>
                  <a:gd name="connsiteY6" fmla="*/ 40695 h 529413"/>
                  <a:gd name="connsiteX7" fmla="*/ 296664 w 731904"/>
                  <a:gd name="connsiteY7" fmla="*/ 24067 h 529413"/>
                  <a:gd name="connsiteX8" fmla="*/ 283254 w 731904"/>
                  <a:gd name="connsiteY8" fmla="*/ 3531 h 529413"/>
                  <a:gd name="connsiteX9" fmla="*/ 10773 w 731904"/>
                  <a:gd name="connsiteY9" fmla="*/ 7 h 529413"/>
                  <a:gd name="connsiteX10" fmla="*/ 275 w 731904"/>
                  <a:gd name="connsiteY10" fmla="*/ 17630 h 529413"/>
                  <a:gd name="connsiteX11" fmla="*/ 275 w 731904"/>
                  <a:gd name="connsiteY11" fmla="*/ 67897 h 529413"/>
                  <a:gd name="connsiteX12" fmla="*/ 23340 w 731904"/>
                  <a:gd name="connsiteY12" fmla="*/ 101076 h 529413"/>
                  <a:gd name="connsiteX13" fmla="*/ 35370 w 731904"/>
                  <a:gd name="connsiteY13" fmla="*/ 119312 h 529413"/>
                  <a:gd name="connsiteX14" fmla="*/ 155366 w 731904"/>
                  <a:gd name="connsiteY14" fmla="*/ 457462 h 529413"/>
                  <a:gd name="connsiteX15" fmla="*/ 248543 w 731904"/>
                  <a:gd name="connsiteY15" fmla="*/ 524203 h 529413"/>
                  <a:gd name="connsiteX16" fmla="*/ 534740 w 731904"/>
                  <a:gd name="connsiteY16" fmla="*/ 529413 h 529413"/>
                  <a:gd name="connsiteX17" fmla="*/ 582401 w 731904"/>
                  <a:gd name="connsiteY17" fmla="*/ 492327 h 529413"/>
                  <a:gd name="connsiteX18" fmla="*/ 731668 w 731904"/>
                  <a:gd name="connsiteY18" fmla="*/ 90425 h 5294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731904" h="529413">
                    <a:moveTo>
                      <a:pt x="731668" y="90425"/>
                    </a:moveTo>
                    <a:cubicBezTo>
                      <a:pt x="724772" y="81920"/>
                      <a:pt x="713967" y="81460"/>
                      <a:pt x="704772" y="84448"/>
                    </a:cubicBezTo>
                    <a:cubicBezTo>
                      <a:pt x="681555" y="92110"/>
                      <a:pt x="657954" y="89275"/>
                      <a:pt x="634277" y="90425"/>
                    </a:cubicBezTo>
                    <a:cubicBezTo>
                      <a:pt x="552287" y="94563"/>
                      <a:pt x="470298" y="91038"/>
                      <a:pt x="388385" y="92493"/>
                    </a:cubicBezTo>
                    <a:cubicBezTo>
                      <a:pt x="367696" y="92877"/>
                      <a:pt x="348156" y="88050"/>
                      <a:pt x="329076" y="80923"/>
                    </a:cubicBezTo>
                    <a:cubicBezTo>
                      <a:pt x="322410" y="78471"/>
                      <a:pt x="314747" y="74640"/>
                      <a:pt x="322333" y="65751"/>
                    </a:cubicBezTo>
                    <a:cubicBezTo>
                      <a:pt x="339651" y="45369"/>
                      <a:pt x="324556" y="42840"/>
                      <a:pt x="308847" y="40695"/>
                    </a:cubicBezTo>
                    <a:cubicBezTo>
                      <a:pt x="298656" y="39316"/>
                      <a:pt x="289844" y="35484"/>
                      <a:pt x="296664" y="24067"/>
                    </a:cubicBezTo>
                    <a:cubicBezTo>
                      <a:pt x="307315" y="6213"/>
                      <a:pt x="295361" y="4221"/>
                      <a:pt x="283254" y="3531"/>
                    </a:cubicBezTo>
                    <a:cubicBezTo>
                      <a:pt x="264864" y="2382"/>
                      <a:pt x="190461" y="-147"/>
                      <a:pt x="10773" y="7"/>
                    </a:cubicBezTo>
                    <a:cubicBezTo>
                      <a:pt x="-951" y="1003"/>
                      <a:pt x="352" y="9815"/>
                      <a:pt x="275" y="17630"/>
                    </a:cubicBezTo>
                    <a:cubicBezTo>
                      <a:pt x="199" y="34412"/>
                      <a:pt x="199" y="51116"/>
                      <a:pt x="275" y="67897"/>
                    </a:cubicBezTo>
                    <a:cubicBezTo>
                      <a:pt x="352" y="84142"/>
                      <a:pt x="-4475" y="102992"/>
                      <a:pt x="23340" y="101076"/>
                    </a:cubicBezTo>
                    <a:cubicBezTo>
                      <a:pt x="33531" y="100386"/>
                      <a:pt x="32995" y="112646"/>
                      <a:pt x="35370" y="119312"/>
                    </a:cubicBezTo>
                    <a:cubicBezTo>
                      <a:pt x="75599" y="231952"/>
                      <a:pt x="114908" y="344899"/>
                      <a:pt x="155366" y="457462"/>
                    </a:cubicBezTo>
                    <a:cubicBezTo>
                      <a:pt x="184714" y="539145"/>
                      <a:pt x="161189" y="522058"/>
                      <a:pt x="248543" y="524203"/>
                    </a:cubicBezTo>
                    <a:cubicBezTo>
                      <a:pt x="328157" y="524126"/>
                      <a:pt x="439417" y="529413"/>
                      <a:pt x="534740" y="529413"/>
                    </a:cubicBezTo>
                    <a:cubicBezTo>
                      <a:pt x="561252" y="529413"/>
                      <a:pt x="571827" y="524126"/>
                      <a:pt x="582401" y="492327"/>
                    </a:cubicBezTo>
                    <a:cubicBezTo>
                      <a:pt x="582324" y="492480"/>
                      <a:pt x="738794" y="99160"/>
                      <a:pt x="731668" y="90425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08" name="자유형: 도형 2507">
                <a:extLst>
                  <a:ext uri="{FF2B5EF4-FFF2-40B4-BE49-F238E27FC236}">
                    <a16:creationId xmlns:a16="http://schemas.microsoft.com/office/drawing/2014/main" id="{49193A99-E6AF-48FE-9C23-B93B8B544332}"/>
                  </a:ext>
                </a:extLst>
              </p:cNvPr>
              <p:cNvSpPr/>
              <p:nvPr/>
            </p:nvSpPr>
            <p:spPr>
              <a:xfrm>
                <a:off x="5100505" y="6440669"/>
                <a:ext cx="444095" cy="337119"/>
              </a:xfrm>
              <a:custGeom>
                <a:avLst/>
                <a:gdLst>
                  <a:gd name="connsiteX0" fmla="*/ 444096 w 444095"/>
                  <a:gd name="connsiteY0" fmla="*/ 41941 h 337119"/>
                  <a:gd name="connsiteX1" fmla="*/ 338199 w 444095"/>
                  <a:gd name="connsiteY1" fmla="*/ 312046 h 337119"/>
                  <a:gd name="connsiteX2" fmla="*/ 301725 w 444095"/>
                  <a:gd name="connsiteY2" fmla="*/ 336567 h 337119"/>
                  <a:gd name="connsiteX3" fmla="*/ 91694 w 444095"/>
                  <a:gd name="connsiteY3" fmla="*/ 255267 h 337119"/>
                  <a:gd name="connsiteX4" fmla="*/ 8326 w 444095"/>
                  <a:gd name="connsiteY4" fmla="*/ 117724 h 337119"/>
                  <a:gd name="connsiteX5" fmla="*/ 33689 w 444095"/>
                  <a:gd name="connsiteY5" fmla="*/ 333 h 337119"/>
                  <a:gd name="connsiteX6" fmla="*/ 444096 w 444095"/>
                  <a:gd name="connsiteY6" fmla="*/ 41941 h 337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4095" h="337119">
                    <a:moveTo>
                      <a:pt x="444096" y="41941"/>
                    </a:moveTo>
                    <a:cubicBezTo>
                      <a:pt x="417583" y="100176"/>
                      <a:pt x="340498" y="304844"/>
                      <a:pt x="338199" y="312046"/>
                    </a:cubicBezTo>
                    <a:cubicBezTo>
                      <a:pt x="327165" y="332352"/>
                      <a:pt x="323410" y="339249"/>
                      <a:pt x="301725" y="336567"/>
                    </a:cubicBezTo>
                    <a:cubicBezTo>
                      <a:pt x="226939" y="327372"/>
                      <a:pt x="147248" y="310284"/>
                      <a:pt x="91694" y="255267"/>
                    </a:cubicBezTo>
                    <a:cubicBezTo>
                      <a:pt x="55910" y="219866"/>
                      <a:pt x="22348" y="166075"/>
                      <a:pt x="8326" y="117724"/>
                    </a:cubicBezTo>
                    <a:cubicBezTo>
                      <a:pt x="586" y="91134"/>
                      <a:pt x="-14049" y="-6410"/>
                      <a:pt x="33689" y="333"/>
                    </a:cubicBezTo>
                    <a:cubicBezTo>
                      <a:pt x="78591" y="6769"/>
                      <a:pt x="411913" y="39718"/>
                      <a:pt x="444096" y="4194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2495" name="자유형: 도형 2494">
              <a:extLst>
                <a:ext uri="{FF2B5EF4-FFF2-40B4-BE49-F238E27FC236}">
                  <a16:creationId xmlns:a16="http://schemas.microsoft.com/office/drawing/2014/main" id="{5004FA64-597F-4EFB-BE97-898246B273B4}"/>
                </a:ext>
              </a:extLst>
            </p:cNvPr>
            <p:cNvSpPr/>
            <p:nvPr/>
          </p:nvSpPr>
          <p:spPr>
            <a:xfrm>
              <a:off x="5318454" y="2885008"/>
              <a:ext cx="1542847" cy="547360"/>
            </a:xfrm>
            <a:custGeom>
              <a:avLst/>
              <a:gdLst>
                <a:gd name="connsiteX0" fmla="*/ 1535986 w 1542847"/>
                <a:gd name="connsiteY0" fmla="*/ 40408 h 547360"/>
                <a:gd name="connsiteX1" fmla="*/ 1398060 w 1542847"/>
                <a:gd name="connsiteY1" fmla="*/ 179 h 547360"/>
                <a:gd name="connsiteX2" fmla="*/ 1421048 w 1542847"/>
                <a:gd name="connsiteY2" fmla="*/ 122780 h 547360"/>
                <a:gd name="connsiteX3" fmla="*/ 1280440 w 1542847"/>
                <a:gd name="connsiteY3" fmla="*/ 294039 h 547360"/>
                <a:gd name="connsiteX4" fmla="*/ 881986 w 1542847"/>
                <a:gd name="connsiteY4" fmla="*/ 408977 h 547360"/>
                <a:gd name="connsiteX5" fmla="*/ 591421 w 1542847"/>
                <a:gd name="connsiteY5" fmla="*/ 399016 h 547360"/>
                <a:gd name="connsiteX6" fmla="*/ 397175 w 1542847"/>
                <a:gd name="connsiteY6" fmla="*/ 356795 h 547360"/>
                <a:gd name="connsiteX7" fmla="*/ 261241 w 1542847"/>
                <a:gd name="connsiteY7" fmla="*/ 301701 h 547360"/>
                <a:gd name="connsiteX8" fmla="*/ 123315 w 1542847"/>
                <a:gd name="connsiteY8" fmla="*/ 125462 h 547360"/>
                <a:gd name="connsiteX9" fmla="*/ 146303 w 1542847"/>
                <a:gd name="connsiteY9" fmla="*/ 2861 h 547360"/>
                <a:gd name="connsiteX10" fmla="*/ 8376 w 1542847"/>
                <a:gd name="connsiteY10" fmla="*/ 43089 h 547360"/>
                <a:gd name="connsiteX11" fmla="*/ 8376 w 1542847"/>
                <a:gd name="connsiteY11" fmla="*/ 202088 h 547360"/>
                <a:gd name="connsiteX12" fmla="*/ 159865 w 1542847"/>
                <a:gd name="connsiteY12" fmla="*/ 413881 h 547360"/>
                <a:gd name="connsiteX13" fmla="*/ 608586 w 1542847"/>
                <a:gd name="connsiteY13" fmla="*/ 544068 h 547360"/>
                <a:gd name="connsiteX14" fmla="*/ 755860 w 1542847"/>
                <a:gd name="connsiteY14" fmla="*/ 544068 h 547360"/>
                <a:gd name="connsiteX15" fmla="*/ 1180750 w 1542847"/>
                <a:gd name="connsiteY15" fmla="*/ 478017 h 547360"/>
                <a:gd name="connsiteX16" fmla="*/ 1425952 w 1542847"/>
                <a:gd name="connsiteY16" fmla="*/ 363078 h 547360"/>
                <a:gd name="connsiteX17" fmla="*/ 1533228 w 1542847"/>
                <a:gd name="connsiteY17" fmla="*/ 209827 h 547360"/>
                <a:gd name="connsiteX18" fmla="*/ 1535986 w 1542847"/>
                <a:gd name="connsiteY18" fmla="*/ 40408 h 547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42847" h="547360">
                  <a:moveTo>
                    <a:pt x="1535986" y="40408"/>
                  </a:moveTo>
                  <a:cubicBezTo>
                    <a:pt x="1478287" y="20945"/>
                    <a:pt x="1459744" y="-2273"/>
                    <a:pt x="1398060" y="179"/>
                  </a:cubicBezTo>
                  <a:cubicBezTo>
                    <a:pt x="1421048" y="46154"/>
                    <a:pt x="1422657" y="73433"/>
                    <a:pt x="1421048" y="122780"/>
                  </a:cubicBezTo>
                  <a:cubicBezTo>
                    <a:pt x="1418213" y="211283"/>
                    <a:pt x="1359134" y="259097"/>
                    <a:pt x="1280440" y="294039"/>
                  </a:cubicBezTo>
                  <a:cubicBezTo>
                    <a:pt x="1142513" y="355339"/>
                    <a:pt x="1050563" y="378327"/>
                    <a:pt x="881986" y="408977"/>
                  </a:cubicBezTo>
                  <a:cubicBezTo>
                    <a:pt x="800380" y="423843"/>
                    <a:pt x="671189" y="414418"/>
                    <a:pt x="591421" y="399016"/>
                  </a:cubicBezTo>
                  <a:cubicBezTo>
                    <a:pt x="583069" y="397407"/>
                    <a:pt x="452346" y="372580"/>
                    <a:pt x="397175" y="356795"/>
                  </a:cubicBezTo>
                  <a:cubicBezTo>
                    <a:pt x="349820" y="343232"/>
                    <a:pt x="304994" y="324382"/>
                    <a:pt x="261241" y="301701"/>
                  </a:cubicBezTo>
                  <a:cubicBezTo>
                    <a:pt x="184845" y="262009"/>
                    <a:pt x="126150" y="213965"/>
                    <a:pt x="123315" y="125462"/>
                  </a:cubicBezTo>
                  <a:cubicBezTo>
                    <a:pt x="121706" y="76115"/>
                    <a:pt x="123315" y="48836"/>
                    <a:pt x="146303" y="2861"/>
                  </a:cubicBezTo>
                  <a:cubicBezTo>
                    <a:pt x="84619" y="409"/>
                    <a:pt x="66075" y="23626"/>
                    <a:pt x="8376" y="43089"/>
                  </a:cubicBezTo>
                  <a:cubicBezTo>
                    <a:pt x="1403" y="86843"/>
                    <a:pt x="-6336" y="157798"/>
                    <a:pt x="8376" y="202088"/>
                  </a:cubicBezTo>
                  <a:cubicBezTo>
                    <a:pt x="35579" y="286836"/>
                    <a:pt x="86075" y="363845"/>
                    <a:pt x="159865" y="413881"/>
                  </a:cubicBezTo>
                  <a:cubicBezTo>
                    <a:pt x="299554" y="508591"/>
                    <a:pt x="559239" y="538704"/>
                    <a:pt x="608586" y="544068"/>
                  </a:cubicBezTo>
                  <a:cubicBezTo>
                    <a:pt x="657856" y="549432"/>
                    <a:pt x="706666" y="547363"/>
                    <a:pt x="755860" y="544068"/>
                  </a:cubicBezTo>
                  <a:cubicBezTo>
                    <a:pt x="805513" y="540697"/>
                    <a:pt x="1065811" y="523992"/>
                    <a:pt x="1180750" y="478017"/>
                  </a:cubicBezTo>
                  <a:cubicBezTo>
                    <a:pt x="1214158" y="464684"/>
                    <a:pt x="1382735" y="400472"/>
                    <a:pt x="1425952" y="363078"/>
                  </a:cubicBezTo>
                  <a:cubicBezTo>
                    <a:pt x="1480280" y="315953"/>
                    <a:pt x="1511313" y="278177"/>
                    <a:pt x="1533228" y="209827"/>
                  </a:cubicBezTo>
                  <a:cubicBezTo>
                    <a:pt x="1548093" y="165537"/>
                    <a:pt x="1543036" y="84161"/>
                    <a:pt x="1535986" y="40408"/>
                  </a:cubicBezTo>
                  <a:close/>
                </a:path>
              </a:pathLst>
            </a:custGeom>
            <a:solidFill>
              <a:srgbClr val="08A4D5"/>
            </a:solidFill>
            <a:ln w="76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96" name="자유형: 도형 2495">
              <a:extLst>
                <a:ext uri="{FF2B5EF4-FFF2-40B4-BE49-F238E27FC236}">
                  <a16:creationId xmlns:a16="http://schemas.microsoft.com/office/drawing/2014/main" id="{E6CB8F07-DF43-4A44-9F0F-E90B0563A394}"/>
                </a:ext>
              </a:extLst>
            </p:cNvPr>
            <p:cNvSpPr/>
            <p:nvPr/>
          </p:nvSpPr>
          <p:spPr>
            <a:xfrm>
              <a:off x="6739824" y="1738795"/>
              <a:ext cx="2318307" cy="1774017"/>
            </a:xfrm>
            <a:custGeom>
              <a:avLst/>
              <a:gdLst>
                <a:gd name="connsiteX0" fmla="*/ 48488 w 2318307"/>
                <a:gd name="connsiteY0" fmla="*/ 778436 h 1774017"/>
                <a:gd name="connsiteX1" fmla="*/ 2220827 w 2318307"/>
                <a:gd name="connsiteY1" fmla="*/ 4286 h 1774017"/>
                <a:gd name="connsiteX2" fmla="*/ 2318295 w 2318307"/>
                <a:gd name="connsiteY2" fmla="*/ 74399 h 1774017"/>
                <a:gd name="connsiteX3" fmla="*/ 2288258 w 2318307"/>
                <a:gd name="connsiteY3" fmla="*/ 1702312 h 1774017"/>
                <a:gd name="connsiteX4" fmla="*/ 2188261 w 2318307"/>
                <a:gd name="connsiteY4" fmla="*/ 1768746 h 1774017"/>
                <a:gd name="connsiteX5" fmla="*/ 45960 w 2318307"/>
                <a:gd name="connsiteY5" fmla="*/ 914983 h 1774017"/>
                <a:gd name="connsiteX6" fmla="*/ 48488 w 2318307"/>
                <a:gd name="connsiteY6" fmla="*/ 778436 h 1774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8307" h="1774017">
                  <a:moveTo>
                    <a:pt x="48488" y="778436"/>
                  </a:moveTo>
                  <a:lnTo>
                    <a:pt x="2220827" y="4286"/>
                  </a:lnTo>
                  <a:cubicBezTo>
                    <a:pt x="2268872" y="-12801"/>
                    <a:pt x="2319215" y="23366"/>
                    <a:pt x="2318295" y="74399"/>
                  </a:cubicBezTo>
                  <a:lnTo>
                    <a:pt x="2288258" y="1702312"/>
                  </a:lnTo>
                  <a:cubicBezTo>
                    <a:pt x="2287339" y="1753344"/>
                    <a:pt x="2235692" y="1787673"/>
                    <a:pt x="2188261" y="1768746"/>
                  </a:cubicBezTo>
                  <a:lnTo>
                    <a:pt x="45960" y="914983"/>
                  </a:lnTo>
                  <a:cubicBezTo>
                    <a:pt x="-16567" y="890079"/>
                    <a:pt x="-14881" y="801040"/>
                    <a:pt x="48488" y="778436"/>
                  </a:cubicBezTo>
                  <a:close/>
                </a:path>
              </a:pathLst>
            </a:custGeom>
            <a:solidFill>
              <a:srgbClr val="CFCFCF"/>
            </a:solidFill>
            <a:ln w="76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97" name="자유형: 도형 2496">
              <a:extLst>
                <a:ext uri="{FF2B5EF4-FFF2-40B4-BE49-F238E27FC236}">
                  <a16:creationId xmlns:a16="http://schemas.microsoft.com/office/drawing/2014/main" id="{0DBB46DB-A6A2-41A8-89B0-216D60CC12D3}"/>
                </a:ext>
              </a:extLst>
            </p:cNvPr>
            <p:cNvSpPr/>
            <p:nvPr/>
          </p:nvSpPr>
          <p:spPr>
            <a:xfrm>
              <a:off x="8660201" y="1730897"/>
              <a:ext cx="750931" cy="1793041"/>
            </a:xfrm>
            <a:custGeom>
              <a:avLst/>
              <a:gdLst>
                <a:gd name="connsiteX0" fmla="*/ 750932 w 750931"/>
                <a:gd name="connsiteY0" fmla="*/ 896521 h 1793041"/>
                <a:gd name="connsiteX1" fmla="*/ 375466 w 750931"/>
                <a:gd name="connsiteY1" fmla="*/ 1793042 h 1793041"/>
                <a:gd name="connsiteX2" fmla="*/ 0 w 750931"/>
                <a:gd name="connsiteY2" fmla="*/ 896521 h 1793041"/>
                <a:gd name="connsiteX3" fmla="*/ 375466 w 750931"/>
                <a:gd name="connsiteY3" fmla="*/ 0 h 1793041"/>
                <a:gd name="connsiteX4" fmla="*/ 750932 w 750931"/>
                <a:gd name="connsiteY4" fmla="*/ 896521 h 1793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0931" h="1793041">
                  <a:moveTo>
                    <a:pt x="750932" y="896521"/>
                  </a:moveTo>
                  <a:cubicBezTo>
                    <a:pt x="750932" y="1391655"/>
                    <a:pt x="582830" y="1793042"/>
                    <a:pt x="375466" y="1793042"/>
                  </a:cubicBezTo>
                  <a:cubicBezTo>
                    <a:pt x="168102" y="1793042"/>
                    <a:pt x="0" y="1391655"/>
                    <a:pt x="0" y="896521"/>
                  </a:cubicBezTo>
                  <a:cubicBezTo>
                    <a:pt x="0" y="401386"/>
                    <a:pt x="168102" y="0"/>
                    <a:pt x="375466" y="0"/>
                  </a:cubicBezTo>
                  <a:cubicBezTo>
                    <a:pt x="582830" y="0"/>
                    <a:pt x="750932" y="401386"/>
                    <a:pt x="750932" y="896521"/>
                  </a:cubicBezTo>
                  <a:close/>
                </a:path>
              </a:pathLst>
            </a:custGeom>
            <a:solidFill>
              <a:srgbClr val="8E8E8E"/>
            </a:solidFill>
            <a:ln w="76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98" name="자유형: 도형 2497">
              <a:extLst>
                <a:ext uri="{FF2B5EF4-FFF2-40B4-BE49-F238E27FC236}">
                  <a16:creationId xmlns:a16="http://schemas.microsoft.com/office/drawing/2014/main" id="{4AE2B2E1-C45F-4BAF-8292-5EE303B45E06}"/>
                </a:ext>
              </a:extLst>
            </p:cNvPr>
            <p:cNvSpPr/>
            <p:nvPr/>
          </p:nvSpPr>
          <p:spPr>
            <a:xfrm rot="1303743">
              <a:off x="7124193" y="2895154"/>
              <a:ext cx="313154" cy="897396"/>
            </a:xfrm>
            <a:custGeom>
              <a:avLst/>
              <a:gdLst>
                <a:gd name="connsiteX0" fmla="*/ 0 w 313154"/>
                <a:gd name="connsiteY0" fmla="*/ 0 h 897396"/>
                <a:gd name="connsiteX1" fmla="*/ 313154 w 313154"/>
                <a:gd name="connsiteY1" fmla="*/ 0 h 897396"/>
                <a:gd name="connsiteX2" fmla="*/ 313154 w 313154"/>
                <a:gd name="connsiteY2" fmla="*/ 897397 h 897396"/>
                <a:gd name="connsiteX3" fmla="*/ 0 w 313154"/>
                <a:gd name="connsiteY3" fmla="*/ 897397 h 897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154" h="897396">
                  <a:moveTo>
                    <a:pt x="0" y="0"/>
                  </a:moveTo>
                  <a:lnTo>
                    <a:pt x="313154" y="0"/>
                  </a:lnTo>
                  <a:lnTo>
                    <a:pt x="313154" y="897397"/>
                  </a:lnTo>
                  <a:lnTo>
                    <a:pt x="0" y="897397"/>
                  </a:lnTo>
                  <a:close/>
                </a:path>
              </a:pathLst>
            </a:custGeom>
            <a:solidFill>
              <a:srgbClr val="848484"/>
            </a:solidFill>
            <a:ln w="76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2499" name="그룹 2498">
              <a:extLst>
                <a:ext uri="{FF2B5EF4-FFF2-40B4-BE49-F238E27FC236}">
                  <a16:creationId xmlns:a16="http://schemas.microsoft.com/office/drawing/2014/main" id="{8DE827D4-7529-45CD-9BEB-45445664AB3F}"/>
                </a:ext>
              </a:extLst>
            </p:cNvPr>
            <p:cNvGrpSpPr/>
            <p:nvPr/>
          </p:nvGrpSpPr>
          <p:grpSpPr>
            <a:xfrm>
              <a:off x="6914805" y="2842583"/>
              <a:ext cx="842247" cy="812917"/>
              <a:chOff x="6914805" y="2842583"/>
              <a:chExt cx="842247" cy="812917"/>
            </a:xfrm>
          </p:grpSpPr>
          <p:sp>
            <p:nvSpPr>
              <p:cNvPr id="2501" name="자유형: 도형 2500">
                <a:extLst>
                  <a:ext uri="{FF2B5EF4-FFF2-40B4-BE49-F238E27FC236}">
                    <a16:creationId xmlns:a16="http://schemas.microsoft.com/office/drawing/2014/main" id="{BC34ADAA-F632-4FC0-AA69-F8C6C264EEA0}"/>
                  </a:ext>
                </a:extLst>
              </p:cNvPr>
              <p:cNvSpPr/>
              <p:nvPr/>
            </p:nvSpPr>
            <p:spPr>
              <a:xfrm>
                <a:off x="7188681" y="2842583"/>
                <a:ext cx="399603" cy="323963"/>
              </a:xfrm>
              <a:custGeom>
                <a:avLst/>
                <a:gdLst>
                  <a:gd name="connsiteX0" fmla="*/ 322901 w 399603"/>
                  <a:gd name="connsiteY0" fmla="*/ 315621 h 323963"/>
                  <a:gd name="connsiteX1" fmla="*/ 133252 w 399603"/>
                  <a:gd name="connsiteY1" fmla="*/ 318227 h 323963"/>
                  <a:gd name="connsiteX2" fmla="*/ 31494 w 399603"/>
                  <a:gd name="connsiteY2" fmla="*/ 321521 h 323963"/>
                  <a:gd name="connsiteX3" fmla="*/ 0 w 399603"/>
                  <a:gd name="connsiteY3" fmla="*/ 296695 h 323963"/>
                  <a:gd name="connsiteX4" fmla="*/ 37087 w 399603"/>
                  <a:gd name="connsiteY4" fmla="*/ 211410 h 323963"/>
                  <a:gd name="connsiteX5" fmla="*/ 87200 w 399603"/>
                  <a:gd name="connsiteY5" fmla="*/ 39385 h 323963"/>
                  <a:gd name="connsiteX6" fmla="*/ 108656 w 399603"/>
                  <a:gd name="connsiteY6" fmla="*/ 0 h 323963"/>
                  <a:gd name="connsiteX7" fmla="*/ 399603 w 399603"/>
                  <a:gd name="connsiteY7" fmla="*/ 121988 h 323963"/>
                  <a:gd name="connsiteX8" fmla="*/ 360677 w 399603"/>
                  <a:gd name="connsiteY8" fmla="*/ 213556 h 323963"/>
                  <a:gd name="connsiteX9" fmla="*/ 322901 w 399603"/>
                  <a:gd name="connsiteY9" fmla="*/ 315621 h 323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99603" h="323963">
                    <a:moveTo>
                      <a:pt x="322901" y="315621"/>
                    </a:moveTo>
                    <a:cubicBezTo>
                      <a:pt x="259838" y="327652"/>
                      <a:pt x="195779" y="324970"/>
                      <a:pt x="133252" y="318227"/>
                    </a:cubicBezTo>
                    <a:cubicBezTo>
                      <a:pt x="98005" y="314395"/>
                      <a:pt x="65362" y="321368"/>
                      <a:pt x="31494" y="321521"/>
                    </a:cubicBezTo>
                    <a:cubicBezTo>
                      <a:pt x="18314" y="316694"/>
                      <a:pt x="460" y="317690"/>
                      <a:pt x="0" y="296695"/>
                    </a:cubicBezTo>
                    <a:cubicBezTo>
                      <a:pt x="30727" y="276312"/>
                      <a:pt x="37470" y="245432"/>
                      <a:pt x="37087" y="211410"/>
                    </a:cubicBezTo>
                    <a:cubicBezTo>
                      <a:pt x="53102" y="153864"/>
                      <a:pt x="69653" y="96472"/>
                      <a:pt x="87200" y="39385"/>
                    </a:cubicBezTo>
                    <a:cubicBezTo>
                      <a:pt x="91645" y="24903"/>
                      <a:pt x="95093" y="9655"/>
                      <a:pt x="108656" y="0"/>
                    </a:cubicBezTo>
                    <a:cubicBezTo>
                      <a:pt x="205664" y="40688"/>
                      <a:pt x="302595" y="81376"/>
                      <a:pt x="399603" y="121988"/>
                    </a:cubicBezTo>
                    <a:cubicBezTo>
                      <a:pt x="390102" y="153941"/>
                      <a:pt x="365735" y="179687"/>
                      <a:pt x="360677" y="213556"/>
                    </a:cubicBezTo>
                    <a:cubicBezTo>
                      <a:pt x="353245" y="249493"/>
                      <a:pt x="336464" y="281982"/>
                      <a:pt x="322901" y="315621"/>
                    </a:cubicBezTo>
                    <a:close/>
                  </a:path>
                </a:pathLst>
              </a:custGeom>
              <a:solidFill>
                <a:srgbClr val="848484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02" name="자유형: 도형 2501">
                <a:extLst>
                  <a:ext uri="{FF2B5EF4-FFF2-40B4-BE49-F238E27FC236}">
                    <a16:creationId xmlns:a16="http://schemas.microsoft.com/office/drawing/2014/main" id="{2A811F6E-BDA4-47DA-AF71-7FC63E314197}"/>
                  </a:ext>
                </a:extLst>
              </p:cNvPr>
              <p:cNvSpPr/>
              <p:nvPr/>
            </p:nvSpPr>
            <p:spPr>
              <a:xfrm>
                <a:off x="6914805" y="2847812"/>
                <a:ext cx="840631" cy="807688"/>
              </a:xfrm>
              <a:custGeom>
                <a:avLst/>
                <a:gdLst>
                  <a:gd name="connsiteX0" fmla="*/ 250965 w 840631"/>
                  <a:gd name="connsiteY0" fmla="*/ 978 h 807688"/>
                  <a:gd name="connsiteX1" fmla="*/ 281922 w 840631"/>
                  <a:gd name="connsiteY1" fmla="*/ 124498 h 807688"/>
                  <a:gd name="connsiteX2" fmla="*/ 245755 w 840631"/>
                  <a:gd name="connsiteY2" fmla="*/ 234839 h 807688"/>
                  <a:gd name="connsiteX3" fmla="*/ 258935 w 840631"/>
                  <a:gd name="connsiteY3" fmla="*/ 293075 h 807688"/>
                  <a:gd name="connsiteX4" fmla="*/ 277526 w 840631"/>
                  <a:gd name="connsiteY4" fmla="*/ 294550 h 807688"/>
                  <a:gd name="connsiteX5" fmla="*/ 304813 w 840631"/>
                  <a:gd name="connsiteY5" fmla="*/ 300716 h 807688"/>
                  <a:gd name="connsiteX6" fmla="*/ 304833 w 840631"/>
                  <a:gd name="connsiteY6" fmla="*/ 300585 h 807688"/>
                  <a:gd name="connsiteX7" fmla="*/ 749645 w 840631"/>
                  <a:gd name="connsiteY7" fmla="*/ 291543 h 807688"/>
                  <a:gd name="connsiteX8" fmla="*/ 840140 w 840631"/>
                  <a:gd name="connsiteY8" fmla="*/ 369701 h 807688"/>
                  <a:gd name="connsiteX9" fmla="*/ 832861 w 840631"/>
                  <a:gd name="connsiteY9" fmla="*/ 484333 h 807688"/>
                  <a:gd name="connsiteX10" fmla="*/ 780679 w 840631"/>
                  <a:gd name="connsiteY10" fmla="*/ 614673 h 807688"/>
                  <a:gd name="connsiteX11" fmla="*/ 764587 w 840631"/>
                  <a:gd name="connsiteY11" fmla="*/ 660802 h 807688"/>
                  <a:gd name="connsiteX12" fmla="*/ 696544 w 840631"/>
                  <a:gd name="connsiteY12" fmla="*/ 752446 h 807688"/>
                  <a:gd name="connsiteX13" fmla="*/ 582601 w 840631"/>
                  <a:gd name="connsiteY13" fmla="*/ 799878 h 807688"/>
                  <a:gd name="connsiteX14" fmla="*/ 297017 w 840631"/>
                  <a:gd name="connsiteY14" fmla="*/ 777733 h 807688"/>
                  <a:gd name="connsiteX15" fmla="*/ 276384 w 840631"/>
                  <a:gd name="connsiteY15" fmla="*/ 768823 h 807688"/>
                  <a:gd name="connsiteX16" fmla="*/ 216934 w 840631"/>
                  <a:gd name="connsiteY16" fmla="*/ 757436 h 807688"/>
                  <a:gd name="connsiteX17" fmla="*/ 145682 w 840631"/>
                  <a:gd name="connsiteY17" fmla="*/ 744247 h 807688"/>
                  <a:gd name="connsiteX18" fmla="*/ 3388 w 840631"/>
                  <a:gd name="connsiteY18" fmla="*/ 545250 h 807688"/>
                  <a:gd name="connsiteX19" fmla="*/ 33502 w 840631"/>
                  <a:gd name="connsiteY19" fmla="*/ 287405 h 807688"/>
                  <a:gd name="connsiteX20" fmla="*/ 179780 w 840631"/>
                  <a:gd name="connsiteY20" fmla="*/ 36762 h 807688"/>
                  <a:gd name="connsiteX21" fmla="*/ 250965 w 840631"/>
                  <a:gd name="connsiteY21" fmla="*/ 978 h 807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40631" h="807688">
                    <a:moveTo>
                      <a:pt x="250965" y="978"/>
                    </a:moveTo>
                    <a:cubicBezTo>
                      <a:pt x="297248" y="17222"/>
                      <a:pt x="294872" y="68945"/>
                      <a:pt x="281922" y="124498"/>
                    </a:cubicBezTo>
                    <a:cubicBezTo>
                      <a:pt x="271961" y="160896"/>
                      <a:pt x="259778" y="204343"/>
                      <a:pt x="245755" y="234839"/>
                    </a:cubicBezTo>
                    <a:cubicBezTo>
                      <a:pt x="228361" y="272769"/>
                      <a:pt x="219396" y="278056"/>
                      <a:pt x="258935" y="293075"/>
                    </a:cubicBezTo>
                    <a:cubicBezTo>
                      <a:pt x="260736" y="293765"/>
                      <a:pt x="268398" y="293765"/>
                      <a:pt x="277526" y="294550"/>
                    </a:cubicBezTo>
                    <a:lnTo>
                      <a:pt x="304813" y="300716"/>
                    </a:lnTo>
                    <a:lnTo>
                      <a:pt x="304833" y="300585"/>
                    </a:lnTo>
                    <a:cubicBezTo>
                      <a:pt x="396784" y="308247"/>
                      <a:pt x="719838" y="289857"/>
                      <a:pt x="749645" y="291543"/>
                    </a:cubicBezTo>
                    <a:cubicBezTo>
                      <a:pt x="802441" y="294531"/>
                      <a:pt x="828416" y="315680"/>
                      <a:pt x="840140" y="369701"/>
                    </a:cubicBezTo>
                    <a:cubicBezTo>
                      <a:pt x="841213" y="430848"/>
                      <a:pt x="841213" y="453836"/>
                      <a:pt x="832861" y="484333"/>
                    </a:cubicBezTo>
                    <a:cubicBezTo>
                      <a:pt x="825352" y="531764"/>
                      <a:pt x="806655" y="574675"/>
                      <a:pt x="780679" y="614673"/>
                    </a:cubicBezTo>
                    <a:cubicBezTo>
                      <a:pt x="772250" y="637814"/>
                      <a:pt x="767499" y="651684"/>
                      <a:pt x="764587" y="660802"/>
                    </a:cubicBezTo>
                    <a:cubicBezTo>
                      <a:pt x="761446" y="705781"/>
                      <a:pt x="725815" y="724861"/>
                      <a:pt x="696544" y="752446"/>
                    </a:cubicBezTo>
                    <a:cubicBezTo>
                      <a:pt x="664974" y="775741"/>
                      <a:pt x="598539" y="797656"/>
                      <a:pt x="582601" y="799878"/>
                    </a:cubicBezTo>
                    <a:cubicBezTo>
                      <a:pt x="499156" y="825854"/>
                      <a:pt x="311883" y="778806"/>
                      <a:pt x="297017" y="777733"/>
                    </a:cubicBezTo>
                    <a:lnTo>
                      <a:pt x="276384" y="768823"/>
                    </a:lnTo>
                    <a:lnTo>
                      <a:pt x="216934" y="757436"/>
                    </a:lnTo>
                    <a:cubicBezTo>
                      <a:pt x="186505" y="750626"/>
                      <a:pt x="160126" y="744669"/>
                      <a:pt x="145682" y="744247"/>
                    </a:cubicBezTo>
                    <a:cubicBezTo>
                      <a:pt x="59631" y="714440"/>
                      <a:pt x="8369" y="613677"/>
                      <a:pt x="3388" y="545250"/>
                    </a:cubicBezTo>
                    <a:cubicBezTo>
                      <a:pt x="-290" y="494677"/>
                      <a:pt x="-9332" y="362038"/>
                      <a:pt x="33502" y="287405"/>
                    </a:cubicBezTo>
                    <a:cubicBezTo>
                      <a:pt x="51892" y="249245"/>
                      <a:pt x="157482" y="70018"/>
                      <a:pt x="179780" y="36762"/>
                    </a:cubicBezTo>
                    <a:cubicBezTo>
                      <a:pt x="198783" y="8411"/>
                      <a:pt x="218783" y="-3696"/>
                      <a:pt x="250965" y="978"/>
                    </a:cubicBezTo>
                    <a:close/>
                  </a:path>
                </a:pathLst>
              </a:custGeom>
              <a:gradFill flip="none" rotWithShape="1">
                <a:gsLst>
                  <a:gs pos="17000">
                    <a:srgbClr val="F5B382"/>
                  </a:gs>
                  <a:gs pos="63000">
                    <a:srgbClr val="DC7C53"/>
                  </a:gs>
                  <a:gs pos="0">
                    <a:srgbClr val="F5B382"/>
                  </a:gs>
                  <a:gs pos="100000">
                    <a:srgbClr val="DC7C53"/>
                  </a:gs>
                </a:gsLst>
                <a:lin ang="0" scaled="0"/>
                <a:tileRect/>
              </a:gra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03" name="자유형: 도형 2502">
                <a:extLst>
                  <a:ext uri="{FF2B5EF4-FFF2-40B4-BE49-F238E27FC236}">
                    <a16:creationId xmlns:a16="http://schemas.microsoft.com/office/drawing/2014/main" id="{C4D2E2BA-36E2-4278-9C86-4A634DE7109F}"/>
                  </a:ext>
                </a:extLst>
              </p:cNvPr>
              <p:cNvSpPr/>
              <p:nvPr/>
            </p:nvSpPr>
            <p:spPr>
              <a:xfrm>
                <a:off x="7443840" y="3217589"/>
                <a:ext cx="313212" cy="135009"/>
              </a:xfrm>
              <a:custGeom>
                <a:avLst/>
                <a:gdLst>
                  <a:gd name="connsiteX0" fmla="*/ 303749 w 313212"/>
                  <a:gd name="connsiteY0" fmla="*/ 114632 h 135009"/>
                  <a:gd name="connsiteX1" fmla="*/ 271720 w 313212"/>
                  <a:gd name="connsiteY1" fmla="*/ 99000 h 135009"/>
                  <a:gd name="connsiteX2" fmla="*/ 53260 w 313212"/>
                  <a:gd name="connsiteY2" fmla="*/ 127888 h 135009"/>
                  <a:gd name="connsiteX3" fmla="*/ 5 w 313212"/>
                  <a:gd name="connsiteY3" fmla="*/ 125360 h 135009"/>
                  <a:gd name="connsiteX4" fmla="*/ 50731 w 313212"/>
                  <a:gd name="connsiteY4" fmla="*/ 106816 h 135009"/>
                  <a:gd name="connsiteX5" fmla="*/ 242602 w 313212"/>
                  <a:gd name="connsiteY5" fmla="*/ 79614 h 135009"/>
                  <a:gd name="connsiteX6" fmla="*/ 301910 w 313212"/>
                  <a:gd name="connsiteY6" fmla="*/ 9042 h 135009"/>
                  <a:gd name="connsiteX7" fmla="*/ 311029 w 313212"/>
                  <a:gd name="connsiteY7" fmla="*/ 0 h 135009"/>
                  <a:gd name="connsiteX8" fmla="*/ 303749 w 313212"/>
                  <a:gd name="connsiteY8" fmla="*/ 114632 h 13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13212" h="135009">
                    <a:moveTo>
                      <a:pt x="303749" y="114632"/>
                    </a:moveTo>
                    <a:cubicBezTo>
                      <a:pt x="296853" y="101682"/>
                      <a:pt x="289114" y="96319"/>
                      <a:pt x="271720" y="99000"/>
                    </a:cubicBezTo>
                    <a:cubicBezTo>
                      <a:pt x="199155" y="110264"/>
                      <a:pt x="126208" y="118923"/>
                      <a:pt x="53260" y="127888"/>
                    </a:cubicBezTo>
                    <a:cubicBezTo>
                      <a:pt x="41996" y="129268"/>
                      <a:pt x="618" y="144669"/>
                      <a:pt x="5" y="125360"/>
                    </a:cubicBezTo>
                    <a:cubicBezTo>
                      <a:pt x="-531" y="109498"/>
                      <a:pt x="40463" y="108272"/>
                      <a:pt x="50731" y="106816"/>
                    </a:cubicBezTo>
                    <a:cubicBezTo>
                      <a:pt x="114714" y="97774"/>
                      <a:pt x="179003" y="90878"/>
                      <a:pt x="242602" y="79614"/>
                    </a:cubicBezTo>
                    <a:cubicBezTo>
                      <a:pt x="296853" y="70036"/>
                      <a:pt x="300225" y="63599"/>
                      <a:pt x="301910" y="9042"/>
                    </a:cubicBezTo>
                    <a:cubicBezTo>
                      <a:pt x="302140" y="2299"/>
                      <a:pt x="305589" y="613"/>
                      <a:pt x="311029" y="0"/>
                    </a:cubicBezTo>
                    <a:cubicBezTo>
                      <a:pt x="313787" y="38543"/>
                      <a:pt x="316086" y="77009"/>
                      <a:pt x="303749" y="114632"/>
                    </a:cubicBezTo>
                    <a:close/>
                  </a:path>
                </a:pathLst>
              </a:custGeom>
              <a:solidFill>
                <a:srgbClr val="B16133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04" name="자유형: 도형 2503">
                <a:extLst>
                  <a:ext uri="{FF2B5EF4-FFF2-40B4-BE49-F238E27FC236}">
                    <a16:creationId xmlns:a16="http://schemas.microsoft.com/office/drawing/2014/main" id="{BD988CB9-E4F3-4943-BE0F-FF66B9ECDBC4}"/>
                  </a:ext>
                </a:extLst>
              </p:cNvPr>
              <p:cNvSpPr/>
              <p:nvPr/>
            </p:nvSpPr>
            <p:spPr>
              <a:xfrm>
                <a:off x="7427930" y="3462485"/>
                <a:ext cx="267630" cy="58051"/>
              </a:xfrm>
              <a:custGeom>
                <a:avLst/>
                <a:gdLst>
                  <a:gd name="connsiteX0" fmla="*/ 251463 w 267630"/>
                  <a:gd name="connsiteY0" fmla="*/ 46129 h 58051"/>
                  <a:gd name="connsiteX1" fmla="*/ 206560 w 267630"/>
                  <a:gd name="connsiteY1" fmla="*/ 35248 h 58051"/>
                  <a:gd name="connsiteX2" fmla="*/ 48634 w 267630"/>
                  <a:gd name="connsiteY2" fmla="*/ 56780 h 58051"/>
                  <a:gd name="connsiteX3" fmla="*/ 54 w 267630"/>
                  <a:gd name="connsiteY3" fmla="*/ 50573 h 58051"/>
                  <a:gd name="connsiteX4" fmla="*/ 64266 w 267630"/>
                  <a:gd name="connsiteY4" fmla="*/ 30420 h 58051"/>
                  <a:gd name="connsiteX5" fmla="*/ 224873 w 267630"/>
                  <a:gd name="connsiteY5" fmla="*/ 7663 h 58051"/>
                  <a:gd name="connsiteX6" fmla="*/ 267631 w 267630"/>
                  <a:gd name="connsiteY6" fmla="*/ 0 h 58051"/>
                  <a:gd name="connsiteX7" fmla="*/ 251463 w 267630"/>
                  <a:gd name="connsiteY7" fmla="*/ 46129 h 58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67630" h="58051">
                    <a:moveTo>
                      <a:pt x="251463" y="46129"/>
                    </a:moveTo>
                    <a:cubicBezTo>
                      <a:pt x="236138" y="38466"/>
                      <a:pt x="236138" y="38466"/>
                      <a:pt x="206560" y="35248"/>
                    </a:cubicBezTo>
                    <a:cubicBezTo>
                      <a:pt x="143420" y="28428"/>
                      <a:pt x="111774" y="51799"/>
                      <a:pt x="48634" y="56780"/>
                    </a:cubicBezTo>
                    <a:cubicBezTo>
                      <a:pt x="41125" y="57393"/>
                      <a:pt x="1663" y="61530"/>
                      <a:pt x="54" y="50573"/>
                    </a:cubicBezTo>
                    <a:cubicBezTo>
                      <a:pt x="-2015" y="36397"/>
                      <a:pt x="56220" y="31646"/>
                      <a:pt x="64266" y="30420"/>
                    </a:cubicBezTo>
                    <a:cubicBezTo>
                      <a:pt x="133153" y="20229"/>
                      <a:pt x="156064" y="17930"/>
                      <a:pt x="224873" y="7663"/>
                    </a:cubicBezTo>
                    <a:cubicBezTo>
                      <a:pt x="239202" y="5517"/>
                      <a:pt x="253378" y="2605"/>
                      <a:pt x="267631" y="0"/>
                    </a:cubicBezTo>
                    <a:cubicBezTo>
                      <a:pt x="259125" y="23141"/>
                      <a:pt x="259125" y="30804"/>
                      <a:pt x="251463" y="46129"/>
                    </a:cubicBezTo>
                    <a:close/>
                  </a:path>
                </a:pathLst>
              </a:custGeom>
              <a:solidFill>
                <a:srgbClr val="AD6234"/>
              </a:solidFill>
              <a:ln w="7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2500" name="자유형: 도형 2499">
              <a:extLst>
                <a:ext uri="{FF2B5EF4-FFF2-40B4-BE49-F238E27FC236}">
                  <a16:creationId xmlns:a16="http://schemas.microsoft.com/office/drawing/2014/main" id="{AB0E4FA3-205D-4DA1-93F8-500D8BBD2A16}"/>
                </a:ext>
              </a:extLst>
            </p:cNvPr>
            <p:cNvSpPr/>
            <p:nvPr/>
          </p:nvSpPr>
          <p:spPr>
            <a:xfrm>
              <a:off x="4411189" y="3099062"/>
              <a:ext cx="2656146" cy="1690102"/>
            </a:xfrm>
            <a:custGeom>
              <a:avLst/>
              <a:gdLst>
                <a:gd name="connsiteX0" fmla="*/ 2542328 w 2656146"/>
                <a:gd name="connsiteY0" fmla="*/ 385031 h 1690102"/>
                <a:gd name="connsiteX1" fmla="*/ 2516735 w 2656146"/>
                <a:gd name="connsiteY1" fmla="*/ 296145 h 1690102"/>
                <a:gd name="connsiteX2" fmla="*/ 2540336 w 2656146"/>
                <a:gd name="connsiteY2" fmla="*/ 33473 h 1690102"/>
                <a:gd name="connsiteX3" fmla="*/ 2354518 w 2656146"/>
                <a:gd name="connsiteY3" fmla="*/ 62130 h 1690102"/>
                <a:gd name="connsiteX4" fmla="*/ 1776837 w 2656146"/>
                <a:gd name="connsiteY4" fmla="*/ 245343 h 1690102"/>
                <a:gd name="connsiteX5" fmla="*/ 926752 w 2656146"/>
                <a:gd name="connsiteY5" fmla="*/ 700499 h 1690102"/>
                <a:gd name="connsiteX6" fmla="*/ 724920 w 2656146"/>
                <a:gd name="connsiteY6" fmla="*/ 800343 h 1690102"/>
                <a:gd name="connsiteX7" fmla="*/ 709748 w 2656146"/>
                <a:gd name="connsiteY7" fmla="*/ 551462 h 1690102"/>
                <a:gd name="connsiteX8" fmla="*/ 697947 w 2656146"/>
                <a:gd name="connsiteY8" fmla="*/ 428018 h 1690102"/>
                <a:gd name="connsiteX9" fmla="*/ 628448 w 2656146"/>
                <a:gd name="connsiteY9" fmla="*/ 210325 h 1690102"/>
                <a:gd name="connsiteX10" fmla="*/ 614502 w 2656146"/>
                <a:gd name="connsiteY10" fmla="*/ 190019 h 1690102"/>
                <a:gd name="connsiteX11" fmla="*/ 579024 w 2656146"/>
                <a:gd name="connsiteY11" fmla="*/ 108336 h 1690102"/>
                <a:gd name="connsiteX12" fmla="*/ 479258 w 2656146"/>
                <a:gd name="connsiteY12" fmla="*/ 3435 h 1690102"/>
                <a:gd name="connsiteX13" fmla="*/ 219956 w 2656146"/>
                <a:gd name="connsiteY13" fmla="*/ 332236 h 1690102"/>
                <a:gd name="connsiteX14" fmla="*/ 25710 w 2656146"/>
                <a:gd name="connsiteY14" fmla="*/ 947004 h 1690102"/>
                <a:gd name="connsiteX15" fmla="*/ 197198 w 2656146"/>
                <a:gd name="connsiteY15" fmla="*/ 1657937 h 1690102"/>
                <a:gd name="connsiteX16" fmla="*/ 378801 w 2656146"/>
                <a:gd name="connsiteY16" fmla="*/ 1690044 h 1690102"/>
                <a:gd name="connsiteX17" fmla="*/ 1198083 w 2656146"/>
                <a:gd name="connsiteY17" fmla="*/ 1400782 h 1690102"/>
                <a:gd name="connsiteX18" fmla="*/ 1979819 w 2656146"/>
                <a:gd name="connsiteY18" fmla="*/ 952751 h 1690102"/>
                <a:gd name="connsiteX19" fmla="*/ 2513517 w 2656146"/>
                <a:gd name="connsiteY19" fmla="*/ 615215 h 1690102"/>
                <a:gd name="connsiteX20" fmla="*/ 2649834 w 2656146"/>
                <a:gd name="connsiteY20" fmla="*/ 492460 h 1690102"/>
                <a:gd name="connsiteX21" fmla="*/ 2542328 w 2656146"/>
                <a:gd name="connsiteY21" fmla="*/ 385031 h 1690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656146" h="1690102">
                  <a:moveTo>
                    <a:pt x="2542328" y="385031"/>
                  </a:moveTo>
                  <a:cubicBezTo>
                    <a:pt x="2530681" y="356450"/>
                    <a:pt x="2518191" y="327792"/>
                    <a:pt x="2516735" y="296145"/>
                  </a:cubicBezTo>
                  <a:cubicBezTo>
                    <a:pt x="2512597" y="206877"/>
                    <a:pt x="2500337" y="117531"/>
                    <a:pt x="2540336" y="33473"/>
                  </a:cubicBezTo>
                  <a:cubicBezTo>
                    <a:pt x="2494284" y="41672"/>
                    <a:pt x="2377199" y="58069"/>
                    <a:pt x="2354518" y="62130"/>
                  </a:cubicBezTo>
                  <a:cubicBezTo>
                    <a:pt x="2156134" y="97991"/>
                    <a:pt x="1962348" y="167797"/>
                    <a:pt x="1776837" y="245343"/>
                  </a:cubicBezTo>
                  <a:cubicBezTo>
                    <a:pt x="1480985" y="368940"/>
                    <a:pt x="1190114" y="518283"/>
                    <a:pt x="926752" y="700499"/>
                  </a:cubicBezTo>
                  <a:cubicBezTo>
                    <a:pt x="904453" y="715901"/>
                    <a:pt x="721854" y="861107"/>
                    <a:pt x="724920" y="800343"/>
                  </a:cubicBezTo>
                  <a:cubicBezTo>
                    <a:pt x="729057" y="716820"/>
                    <a:pt x="719785" y="634218"/>
                    <a:pt x="709748" y="551462"/>
                  </a:cubicBezTo>
                  <a:cubicBezTo>
                    <a:pt x="704767" y="510467"/>
                    <a:pt x="704307" y="469473"/>
                    <a:pt x="697947" y="428018"/>
                  </a:cubicBezTo>
                  <a:cubicBezTo>
                    <a:pt x="686070" y="350550"/>
                    <a:pt x="653581" y="282123"/>
                    <a:pt x="628448" y="210325"/>
                  </a:cubicBezTo>
                  <a:cubicBezTo>
                    <a:pt x="625612" y="202279"/>
                    <a:pt x="621705" y="194770"/>
                    <a:pt x="614502" y="190019"/>
                  </a:cubicBezTo>
                  <a:cubicBezTo>
                    <a:pt x="618563" y="156227"/>
                    <a:pt x="596035" y="132856"/>
                    <a:pt x="579024" y="108336"/>
                  </a:cubicBezTo>
                  <a:cubicBezTo>
                    <a:pt x="551362" y="68414"/>
                    <a:pt x="525003" y="26500"/>
                    <a:pt x="479258" y="3435"/>
                  </a:cubicBezTo>
                  <a:cubicBezTo>
                    <a:pt x="400103" y="-36487"/>
                    <a:pt x="243097" y="283732"/>
                    <a:pt x="219956" y="332236"/>
                  </a:cubicBezTo>
                  <a:cubicBezTo>
                    <a:pt x="128388" y="524490"/>
                    <a:pt x="56590" y="733602"/>
                    <a:pt x="25710" y="947004"/>
                  </a:cubicBezTo>
                  <a:cubicBezTo>
                    <a:pt x="-5783" y="1164238"/>
                    <a:pt x="-53598" y="1548209"/>
                    <a:pt x="197198" y="1657937"/>
                  </a:cubicBezTo>
                  <a:cubicBezTo>
                    <a:pt x="253978" y="1682764"/>
                    <a:pt x="316888" y="1690886"/>
                    <a:pt x="378801" y="1690044"/>
                  </a:cubicBezTo>
                  <a:cubicBezTo>
                    <a:pt x="668829" y="1686366"/>
                    <a:pt x="946981" y="1530432"/>
                    <a:pt x="1198083" y="1400782"/>
                  </a:cubicBezTo>
                  <a:cubicBezTo>
                    <a:pt x="1465047" y="1262932"/>
                    <a:pt x="1724272" y="1110600"/>
                    <a:pt x="1979819" y="952751"/>
                  </a:cubicBezTo>
                  <a:cubicBezTo>
                    <a:pt x="2158893" y="842104"/>
                    <a:pt x="2336205" y="728698"/>
                    <a:pt x="2513517" y="615215"/>
                  </a:cubicBezTo>
                  <a:cubicBezTo>
                    <a:pt x="2545393" y="594832"/>
                    <a:pt x="2687533" y="517440"/>
                    <a:pt x="2649834" y="492460"/>
                  </a:cubicBezTo>
                  <a:cubicBezTo>
                    <a:pt x="2616885" y="470852"/>
                    <a:pt x="2556504" y="420126"/>
                    <a:pt x="2542328" y="385031"/>
                  </a:cubicBezTo>
                  <a:close/>
                </a:path>
              </a:pathLst>
            </a:custGeom>
            <a:solidFill>
              <a:srgbClr val="08A4D5"/>
            </a:solidFill>
            <a:ln w="76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532" name="그룹 2531">
            <a:extLst>
              <a:ext uri="{FF2B5EF4-FFF2-40B4-BE49-F238E27FC236}">
                <a16:creationId xmlns:a16="http://schemas.microsoft.com/office/drawing/2014/main" id="{6B3F1EA0-0395-4ECB-A845-8ADBFDFF226D}"/>
              </a:ext>
            </a:extLst>
          </p:cNvPr>
          <p:cNvGrpSpPr/>
          <p:nvPr/>
        </p:nvGrpSpPr>
        <p:grpSpPr>
          <a:xfrm rot="20771708">
            <a:off x="5777389" y="2860109"/>
            <a:ext cx="691615" cy="636345"/>
            <a:chOff x="8899223" y="1634763"/>
            <a:chExt cx="691615" cy="636345"/>
          </a:xfrm>
        </p:grpSpPr>
        <p:sp>
          <p:nvSpPr>
            <p:cNvPr id="2533" name="자유형: 도형 2532">
              <a:extLst>
                <a:ext uri="{FF2B5EF4-FFF2-40B4-BE49-F238E27FC236}">
                  <a16:creationId xmlns:a16="http://schemas.microsoft.com/office/drawing/2014/main" id="{A1E48550-862A-4EAE-9CDF-A242B1336852}"/>
                </a:ext>
              </a:extLst>
            </p:cNvPr>
            <p:cNvSpPr/>
            <p:nvPr/>
          </p:nvSpPr>
          <p:spPr>
            <a:xfrm>
              <a:off x="8899223" y="1669625"/>
              <a:ext cx="650710" cy="601483"/>
            </a:xfrm>
            <a:custGeom>
              <a:avLst/>
              <a:gdLst>
                <a:gd name="connsiteX0" fmla="*/ 781050 w 1066704"/>
                <a:gd name="connsiteY0" fmla="*/ 0 h 986006"/>
                <a:gd name="connsiteX1" fmla="*/ 285750 w 1066704"/>
                <a:gd name="connsiteY1" fmla="*/ 0 h 986006"/>
                <a:gd name="connsiteX2" fmla="*/ 0 w 1066704"/>
                <a:gd name="connsiteY2" fmla="*/ 285750 h 986006"/>
                <a:gd name="connsiteX3" fmla="*/ 0 w 1066704"/>
                <a:gd name="connsiteY3" fmla="*/ 514350 h 986006"/>
                <a:gd name="connsiteX4" fmla="*/ 285750 w 1066704"/>
                <a:gd name="connsiteY4" fmla="*/ 800100 h 986006"/>
                <a:gd name="connsiteX5" fmla="*/ 380905 w 1066704"/>
                <a:gd name="connsiteY5" fmla="*/ 800100 h 986006"/>
                <a:gd name="connsiteX6" fmla="*/ 494252 w 1066704"/>
                <a:gd name="connsiteY6" fmla="*/ 963740 h 986006"/>
                <a:gd name="connsiteX7" fmla="*/ 579787 w 1066704"/>
                <a:gd name="connsiteY7" fmla="*/ 962978 h 986006"/>
                <a:gd name="connsiteX8" fmla="*/ 688371 w 1066704"/>
                <a:gd name="connsiteY8" fmla="*/ 800100 h 986006"/>
                <a:gd name="connsiteX9" fmla="*/ 780955 w 1066704"/>
                <a:gd name="connsiteY9" fmla="*/ 800100 h 986006"/>
                <a:gd name="connsiteX10" fmla="*/ 1066705 w 1066704"/>
                <a:gd name="connsiteY10" fmla="*/ 514350 h 986006"/>
                <a:gd name="connsiteX11" fmla="*/ 1066705 w 1066704"/>
                <a:gd name="connsiteY11" fmla="*/ 285750 h 986006"/>
                <a:gd name="connsiteX12" fmla="*/ 781050 w 1066704"/>
                <a:gd name="connsiteY12" fmla="*/ 0 h 98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66704" h="986006">
                  <a:moveTo>
                    <a:pt x="781050" y="0"/>
                  </a:moveTo>
                  <a:lnTo>
                    <a:pt x="285750" y="0"/>
                  </a:lnTo>
                  <a:cubicBezTo>
                    <a:pt x="128588" y="0"/>
                    <a:pt x="0" y="128587"/>
                    <a:pt x="0" y="285750"/>
                  </a:cubicBezTo>
                  <a:lnTo>
                    <a:pt x="0" y="514350"/>
                  </a:lnTo>
                  <a:cubicBezTo>
                    <a:pt x="0" y="671513"/>
                    <a:pt x="128588" y="800100"/>
                    <a:pt x="285750" y="800100"/>
                  </a:cubicBezTo>
                  <a:lnTo>
                    <a:pt x="380905" y="800100"/>
                  </a:lnTo>
                  <a:lnTo>
                    <a:pt x="494252" y="963740"/>
                  </a:lnTo>
                  <a:cubicBezTo>
                    <a:pt x="515017" y="993743"/>
                    <a:pt x="559594" y="993362"/>
                    <a:pt x="579787" y="962978"/>
                  </a:cubicBezTo>
                  <a:lnTo>
                    <a:pt x="688371" y="800100"/>
                  </a:lnTo>
                  <a:lnTo>
                    <a:pt x="780955" y="800100"/>
                  </a:lnTo>
                  <a:cubicBezTo>
                    <a:pt x="938117" y="800100"/>
                    <a:pt x="1066705" y="671513"/>
                    <a:pt x="1066705" y="514350"/>
                  </a:cubicBezTo>
                  <a:lnTo>
                    <a:pt x="1066705" y="285750"/>
                  </a:lnTo>
                  <a:cubicBezTo>
                    <a:pt x="1066800" y="128587"/>
                    <a:pt x="938213" y="0"/>
                    <a:pt x="781050" y="0"/>
                  </a:cubicBezTo>
                  <a:close/>
                </a:path>
              </a:pathLst>
            </a:custGeom>
            <a:solidFill>
              <a:srgbClr val="ACACA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34" name="자유형: 도형 2533">
              <a:extLst>
                <a:ext uri="{FF2B5EF4-FFF2-40B4-BE49-F238E27FC236}">
                  <a16:creationId xmlns:a16="http://schemas.microsoft.com/office/drawing/2014/main" id="{6E5BD762-FA0B-4C69-B1BB-F865A4E2F5AF}"/>
                </a:ext>
              </a:extLst>
            </p:cNvPr>
            <p:cNvSpPr/>
            <p:nvPr/>
          </p:nvSpPr>
          <p:spPr>
            <a:xfrm>
              <a:off x="8940128" y="1634763"/>
              <a:ext cx="650710" cy="601483"/>
            </a:xfrm>
            <a:custGeom>
              <a:avLst/>
              <a:gdLst>
                <a:gd name="connsiteX0" fmla="*/ 781050 w 1066704"/>
                <a:gd name="connsiteY0" fmla="*/ 0 h 986006"/>
                <a:gd name="connsiteX1" fmla="*/ 285750 w 1066704"/>
                <a:gd name="connsiteY1" fmla="*/ 0 h 986006"/>
                <a:gd name="connsiteX2" fmla="*/ 0 w 1066704"/>
                <a:gd name="connsiteY2" fmla="*/ 285750 h 986006"/>
                <a:gd name="connsiteX3" fmla="*/ 0 w 1066704"/>
                <a:gd name="connsiteY3" fmla="*/ 514350 h 986006"/>
                <a:gd name="connsiteX4" fmla="*/ 285750 w 1066704"/>
                <a:gd name="connsiteY4" fmla="*/ 800100 h 986006"/>
                <a:gd name="connsiteX5" fmla="*/ 380905 w 1066704"/>
                <a:gd name="connsiteY5" fmla="*/ 800100 h 986006"/>
                <a:gd name="connsiteX6" fmla="*/ 494252 w 1066704"/>
                <a:gd name="connsiteY6" fmla="*/ 963740 h 986006"/>
                <a:gd name="connsiteX7" fmla="*/ 579787 w 1066704"/>
                <a:gd name="connsiteY7" fmla="*/ 962978 h 986006"/>
                <a:gd name="connsiteX8" fmla="*/ 688372 w 1066704"/>
                <a:gd name="connsiteY8" fmla="*/ 800100 h 986006"/>
                <a:gd name="connsiteX9" fmla="*/ 780955 w 1066704"/>
                <a:gd name="connsiteY9" fmla="*/ 800100 h 986006"/>
                <a:gd name="connsiteX10" fmla="*/ 1066705 w 1066704"/>
                <a:gd name="connsiteY10" fmla="*/ 514350 h 986006"/>
                <a:gd name="connsiteX11" fmla="*/ 1066705 w 1066704"/>
                <a:gd name="connsiteY11" fmla="*/ 285750 h 986006"/>
                <a:gd name="connsiteX12" fmla="*/ 781050 w 1066704"/>
                <a:gd name="connsiteY12" fmla="*/ 0 h 98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66704" h="986006">
                  <a:moveTo>
                    <a:pt x="781050" y="0"/>
                  </a:moveTo>
                  <a:lnTo>
                    <a:pt x="285750" y="0"/>
                  </a:lnTo>
                  <a:cubicBezTo>
                    <a:pt x="128588" y="0"/>
                    <a:pt x="0" y="128587"/>
                    <a:pt x="0" y="285750"/>
                  </a:cubicBezTo>
                  <a:lnTo>
                    <a:pt x="0" y="514350"/>
                  </a:lnTo>
                  <a:cubicBezTo>
                    <a:pt x="0" y="671513"/>
                    <a:pt x="128588" y="800100"/>
                    <a:pt x="285750" y="800100"/>
                  </a:cubicBezTo>
                  <a:lnTo>
                    <a:pt x="380905" y="800100"/>
                  </a:lnTo>
                  <a:lnTo>
                    <a:pt x="494252" y="963740"/>
                  </a:lnTo>
                  <a:cubicBezTo>
                    <a:pt x="515017" y="993743"/>
                    <a:pt x="559594" y="993362"/>
                    <a:pt x="579787" y="962978"/>
                  </a:cubicBezTo>
                  <a:lnTo>
                    <a:pt x="688372" y="800100"/>
                  </a:lnTo>
                  <a:lnTo>
                    <a:pt x="780955" y="800100"/>
                  </a:lnTo>
                  <a:cubicBezTo>
                    <a:pt x="938117" y="800100"/>
                    <a:pt x="1066705" y="671513"/>
                    <a:pt x="1066705" y="514350"/>
                  </a:cubicBezTo>
                  <a:lnTo>
                    <a:pt x="1066705" y="285750"/>
                  </a:lnTo>
                  <a:cubicBezTo>
                    <a:pt x="1066800" y="128587"/>
                    <a:pt x="938213" y="0"/>
                    <a:pt x="781050" y="0"/>
                  </a:cubicBezTo>
                  <a:close/>
                </a:path>
              </a:pathLst>
            </a:custGeom>
            <a:solidFill>
              <a:srgbClr val="E1E1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pic>
          <p:nvPicPr>
            <p:cNvPr id="2535" name="그래픽 2534">
              <a:extLst>
                <a:ext uri="{FF2B5EF4-FFF2-40B4-BE49-F238E27FC236}">
                  <a16:creationId xmlns:a16="http://schemas.microsoft.com/office/drawing/2014/main" id="{FC4C032D-F392-482E-A571-399F14F591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091607" y="1732785"/>
              <a:ext cx="360953" cy="308762"/>
            </a:xfrm>
            <a:prstGeom prst="rect">
              <a:avLst/>
            </a:prstGeom>
          </p:spPr>
        </p:pic>
      </p:grpSp>
      <p:grpSp>
        <p:nvGrpSpPr>
          <p:cNvPr id="2536" name="그룹 2535">
            <a:extLst>
              <a:ext uri="{FF2B5EF4-FFF2-40B4-BE49-F238E27FC236}">
                <a16:creationId xmlns:a16="http://schemas.microsoft.com/office/drawing/2014/main" id="{5DDDEB84-B0D3-4539-85A1-EC25D4892C6F}"/>
              </a:ext>
            </a:extLst>
          </p:cNvPr>
          <p:cNvGrpSpPr/>
          <p:nvPr/>
        </p:nvGrpSpPr>
        <p:grpSpPr>
          <a:xfrm rot="19996934">
            <a:off x="4516767" y="3182013"/>
            <a:ext cx="805506" cy="563427"/>
            <a:chOff x="7257078" y="2364146"/>
            <a:chExt cx="1063367" cy="743793"/>
          </a:xfrm>
        </p:grpSpPr>
        <p:sp>
          <p:nvSpPr>
            <p:cNvPr id="2537" name="자유형: 도형 2536">
              <a:extLst>
                <a:ext uri="{FF2B5EF4-FFF2-40B4-BE49-F238E27FC236}">
                  <a16:creationId xmlns:a16="http://schemas.microsoft.com/office/drawing/2014/main" id="{682B7465-240B-43B0-A90E-7B028B1704AA}"/>
                </a:ext>
              </a:extLst>
            </p:cNvPr>
            <p:cNvSpPr/>
            <p:nvPr/>
          </p:nvSpPr>
          <p:spPr>
            <a:xfrm>
              <a:off x="7257078" y="2364146"/>
              <a:ext cx="1063367" cy="743793"/>
            </a:xfrm>
            <a:custGeom>
              <a:avLst/>
              <a:gdLst>
                <a:gd name="connsiteX0" fmla="*/ 1269873 w 1743170"/>
                <a:gd name="connsiteY0" fmla="*/ 1219295 h 1219295"/>
                <a:gd name="connsiteX1" fmla="*/ 473297 w 1743170"/>
                <a:gd name="connsiteY1" fmla="*/ 1219295 h 1219295"/>
                <a:gd name="connsiteX2" fmla="*/ 0 w 1743170"/>
                <a:gd name="connsiteY2" fmla="*/ 745998 h 1219295"/>
                <a:gd name="connsiteX3" fmla="*/ 0 w 1743170"/>
                <a:gd name="connsiteY3" fmla="*/ 473297 h 1219295"/>
                <a:gd name="connsiteX4" fmla="*/ 473297 w 1743170"/>
                <a:gd name="connsiteY4" fmla="*/ 0 h 1219295"/>
                <a:gd name="connsiteX5" fmla="*/ 1269873 w 1743170"/>
                <a:gd name="connsiteY5" fmla="*/ 0 h 1219295"/>
                <a:gd name="connsiteX6" fmla="*/ 1743170 w 1743170"/>
                <a:gd name="connsiteY6" fmla="*/ 473297 h 1219295"/>
                <a:gd name="connsiteX7" fmla="*/ 1743170 w 1743170"/>
                <a:gd name="connsiteY7" fmla="*/ 745998 h 1219295"/>
                <a:gd name="connsiteX8" fmla="*/ 1269873 w 1743170"/>
                <a:gd name="connsiteY8" fmla="*/ 1219295 h 1219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3170" h="1219295">
                  <a:moveTo>
                    <a:pt x="1269873" y="1219295"/>
                  </a:moveTo>
                  <a:lnTo>
                    <a:pt x="473297" y="1219295"/>
                  </a:lnTo>
                  <a:cubicBezTo>
                    <a:pt x="211931" y="1219295"/>
                    <a:pt x="0" y="1007364"/>
                    <a:pt x="0" y="745998"/>
                  </a:cubicBezTo>
                  <a:lnTo>
                    <a:pt x="0" y="473297"/>
                  </a:lnTo>
                  <a:cubicBezTo>
                    <a:pt x="0" y="211931"/>
                    <a:pt x="211931" y="0"/>
                    <a:pt x="473297" y="0"/>
                  </a:cubicBezTo>
                  <a:lnTo>
                    <a:pt x="1269873" y="0"/>
                  </a:lnTo>
                  <a:cubicBezTo>
                    <a:pt x="1531239" y="0"/>
                    <a:pt x="1743170" y="211931"/>
                    <a:pt x="1743170" y="473297"/>
                  </a:cubicBezTo>
                  <a:lnTo>
                    <a:pt x="1743170" y="745998"/>
                  </a:lnTo>
                  <a:cubicBezTo>
                    <a:pt x="1743170" y="1007364"/>
                    <a:pt x="1531334" y="1219295"/>
                    <a:pt x="1269873" y="1219295"/>
                  </a:cubicBezTo>
                  <a:close/>
                </a:path>
              </a:pathLst>
            </a:custGeom>
            <a:solidFill>
              <a:srgbClr val="D3290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38" name="자유형: 도형 2537">
              <a:extLst>
                <a:ext uri="{FF2B5EF4-FFF2-40B4-BE49-F238E27FC236}">
                  <a16:creationId xmlns:a16="http://schemas.microsoft.com/office/drawing/2014/main" id="{2A03C9B8-AD24-4AC1-8AAF-563A1E91CC99}"/>
                </a:ext>
              </a:extLst>
            </p:cNvPr>
            <p:cNvSpPr/>
            <p:nvPr/>
          </p:nvSpPr>
          <p:spPr>
            <a:xfrm>
              <a:off x="7675488" y="2544328"/>
              <a:ext cx="363733" cy="384302"/>
            </a:xfrm>
            <a:custGeom>
              <a:avLst/>
              <a:gdLst>
                <a:gd name="connsiteX0" fmla="*/ 596265 w 596265"/>
                <a:gd name="connsiteY0" fmla="*/ 314992 h 629983"/>
                <a:gd name="connsiteX1" fmla="*/ 0 w 596265"/>
                <a:gd name="connsiteY1" fmla="*/ 629984 h 629983"/>
                <a:gd name="connsiteX2" fmla="*/ 0 w 596265"/>
                <a:gd name="connsiteY2" fmla="*/ 0 h 629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6265" h="629983">
                  <a:moveTo>
                    <a:pt x="596265" y="314992"/>
                  </a:moveTo>
                  <a:lnTo>
                    <a:pt x="0" y="629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FFE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2539" name="TextBox 2538">
            <a:extLst>
              <a:ext uri="{FF2B5EF4-FFF2-40B4-BE49-F238E27FC236}">
                <a16:creationId xmlns:a16="http://schemas.microsoft.com/office/drawing/2014/main" id="{B979F36B-2622-4A9B-91E5-62AEADA1DFE7}"/>
              </a:ext>
            </a:extLst>
          </p:cNvPr>
          <p:cNvSpPr txBox="1"/>
          <p:nvPr/>
        </p:nvSpPr>
        <p:spPr>
          <a:xfrm>
            <a:off x="7208361" y="3746094"/>
            <a:ext cx="136815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60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540" name="TextBox 2539">
            <a:extLst>
              <a:ext uri="{FF2B5EF4-FFF2-40B4-BE49-F238E27FC236}">
                <a16:creationId xmlns:a16="http://schemas.microsoft.com/office/drawing/2014/main" id="{4C6CB8BA-F025-4287-B754-E109A9B23AD8}"/>
              </a:ext>
            </a:extLst>
          </p:cNvPr>
          <p:cNvSpPr txBox="1"/>
          <p:nvPr/>
        </p:nvSpPr>
        <p:spPr>
          <a:xfrm>
            <a:off x="7320210" y="4515535"/>
            <a:ext cx="4240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541" name="TextBox 2540">
            <a:extLst>
              <a:ext uri="{FF2B5EF4-FFF2-40B4-BE49-F238E27FC236}">
                <a16:creationId xmlns:a16="http://schemas.microsoft.com/office/drawing/2014/main" id="{83ED2417-D25F-4B46-9998-39083F8AD3E3}"/>
              </a:ext>
            </a:extLst>
          </p:cNvPr>
          <p:cNvSpPr txBox="1"/>
          <p:nvPr/>
        </p:nvSpPr>
        <p:spPr>
          <a:xfrm>
            <a:off x="8573848" y="3592299"/>
            <a:ext cx="2986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I hope and I believe that this Template will your Time, Money and Reputation. You can simply impress your audience and add a unique zing and appeal to your Presentations. </a:t>
            </a:r>
          </a:p>
        </p:txBody>
      </p:sp>
      <p:sp>
        <p:nvSpPr>
          <p:cNvPr id="2542" name="Round Same Side Corner Rectangle 8">
            <a:extLst>
              <a:ext uri="{FF2B5EF4-FFF2-40B4-BE49-F238E27FC236}">
                <a16:creationId xmlns:a16="http://schemas.microsoft.com/office/drawing/2014/main" id="{DC3A67A9-7FE2-4A02-9F3F-2B9BF43D2546}"/>
              </a:ext>
            </a:extLst>
          </p:cNvPr>
          <p:cNvSpPr/>
          <p:nvPr/>
        </p:nvSpPr>
        <p:spPr>
          <a:xfrm flipH="1">
            <a:off x="6611600" y="5339422"/>
            <a:ext cx="274173" cy="722105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43" name="TextBox 2542">
            <a:extLst>
              <a:ext uri="{FF2B5EF4-FFF2-40B4-BE49-F238E27FC236}">
                <a16:creationId xmlns:a16="http://schemas.microsoft.com/office/drawing/2014/main" id="{B587863B-F451-426B-94C9-8BE4423B700E}"/>
              </a:ext>
            </a:extLst>
          </p:cNvPr>
          <p:cNvSpPr txBox="1"/>
          <p:nvPr/>
        </p:nvSpPr>
        <p:spPr>
          <a:xfrm>
            <a:off x="6967178" y="5500420"/>
            <a:ext cx="69234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60%</a:t>
            </a:r>
            <a:endParaRPr lang="ko-KR" altLang="en-US" sz="20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544" name="Round Same Side Corner Rectangle 20">
            <a:extLst>
              <a:ext uri="{FF2B5EF4-FFF2-40B4-BE49-F238E27FC236}">
                <a16:creationId xmlns:a16="http://schemas.microsoft.com/office/drawing/2014/main" id="{EF3D22C3-7916-4DB8-9B5B-C0746112900A}"/>
              </a:ext>
            </a:extLst>
          </p:cNvPr>
          <p:cNvSpPr/>
          <p:nvPr/>
        </p:nvSpPr>
        <p:spPr>
          <a:xfrm rot="10800000">
            <a:off x="9205921" y="5330357"/>
            <a:ext cx="347007" cy="740235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45" name="TextBox 2544">
            <a:extLst>
              <a:ext uri="{FF2B5EF4-FFF2-40B4-BE49-F238E27FC236}">
                <a16:creationId xmlns:a16="http://schemas.microsoft.com/office/drawing/2014/main" id="{E85C1B73-E325-4666-8EF1-B1E3A170806F}"/>
              </a:ext>
            </a:extLst>
          </p:cNvPr>
          <p:cNvSpPr txBox="1"/>
          <p:nvPr/>
        </p:nvSpPr>
        <p:spPr>
          <a:xfrm>
            <a:off x="9606069" y="5500421"/>
            <a:ext cx="69234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546" name="TextBox 2545">
            <a:extLst>
              <a:ext uri="{FF2B5EF4-FFF2-40B4-BE49-F238E27FC236}">
                <a16:creationId xmlns:a16="http://schemas.microsoft.com/office/drawing/2014/main" id="{EA3BBBBB-3570-43DA-87B3-5167529F53D6}"/>
              </a:ext>
            </a:extLst>
          </p:cNvPr>
          <p:cNvSpPr txBox="1"/>
          <p:nvPr/>
        </p:nvSpPr>
        <p:spPr>
          <a:xfrm>
            <a:off x="7655544" y="5284976"/>
            <a:ext cx="1477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547" name="TextBox 2546">
            <a:extLst>
              <a:ext uri="{FF2B5EF4-FFF2-40B4-BE49-F238E27FC236}">
                <a16:creationId xmlns:a16="http://schemas.microsoft.com/office/drawing/2014/main" id="{582875C9-F07C-4B4D-95CC-EC24E772039C}"/>
              </a:ext>
            </a:extLst>
          </p:cNvPr>
          <p:cNvSpPr txBox="1"/>
          <p:nvPr/>
        </p:nvSpPr>
        <p:spPr>
          <a:xfrm>
            <a:off x="10301588" y="5284976"/>
            <a:ext cx="1477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548" name="TextBox 2547">
            <a:extLst>
              <a:ext uri="{FF2B5EF4-FFF2-40B4-BE49-F238E27FC236}">
                <a16:creationId xmlns:a16="http://schemas.microsoft.com/office/drawing/2014/main" id="{3C759A8B-8B20-4A43-9B67-E388787C4A72}"/>
              </a:ext>
            </a:extLst>
          </p:cNvPr>
          <p:cNvSpPr txBox="1"/>
          <p:nvPr/>
        </p:nvSpPr>
        <p:spPr>
          <a:xfrm>
            <a:off x="7992311" y="1841280"/>
            <a:ext cx="3588912" cy="9543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867" dirty="0">
                <a:solidFill>
                  <a:schemeClr val="accent2"/>
                </a:solidFill>
                <a:cs typeface="Arial" pitchFamily="34" charset="0"/>
              </a:rPr>
              <a:t>L</a:t>
            </a:r>
            <a:r>
              <a:rPr lang="en-US" altLang="ko-KR" sz="1867" dirty="0">
                <a:solidFill>
                  <a:schemeClr val="accent2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867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549" name="Text Placeholder 20">
            <a:extLst>
              <a:ext uri="{FF2B5EF4-FFF2-40B4-BE49-F238E27FC236}">
                <a16:creationId xmlns:a16="http://schemas.microsoft.com/office/drawing/2014/main" id="{0B3F6803-CBB3-4195-9EAE-0C96B4CA5BE9}"/>
              </a:ext>
            </a:extLst>
          </p:cNvPr>
          <p:cNvSpPr txBox="1">
            <a:spLocks/>
          </p:cNvSpPr>
          <p:nvPr/>
        </p:nvSpPr>
        <p:spPr>
          <a:xfrm>
            <a:off x="8090942" y="2843018"/>
            <a:ext cx="3485159" cy="661465"/>
          </a:xfrm>
          <a:prstGeom prst="rect">
            <a:avLst/>
          </a:prstGeom>
        </p:spPr>
        <p:txBody>
          <a:bodyPr lIns="0" anchor="t"/>
          <a:lstStyle>
            <a:lvl1pPr marL="0" indent="0" algn="r" defTabSz="914400" rtl="0" eaLnBrk="1" latinLnBrk="0" hangingPunct="1">
              <a:spcBef>
                <a:spcPct val="20000"/>
              </a:spcBef>
              <a:buFontTx/>
              <a:buNone/>
              <a:defRPr sz="1200" b="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Time. 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8" grpId="0"/>
    </p:bldLst>
  </p:timing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11272</TotalTime>
  <Words>151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57</cp:revision>
  <dcterms:created xsi:type="dcterms:W3CDTF">2018-02-18T19:39:47Z</dcterms:created>
  <dcterms:modified xsi:type="dcterms:W3CDTF">2024-02-21T18:04:46Z</dcterms:modified>
</cp:coreProperties>
</file>