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7" name="Group 2">
            <a:extLst>
              <a:ext uri="{FF2B5EF4-FFF2-40B4-BE49-F238E27FC236}">
                <a16:creationId xmlns:a16="http://schemas.microsoft.com/office/drawing/2014/main" id="{18859EF9-29E3-43FE-BD9B-70B0A5F40B1D}"/>
              </a:ext>
            </a:extLst>
          </p:cNvPr>
          <p:cNvGrpSpPr/>
          <p:nvPr/>
        </p:nvGrpSpPr>
        <p:grpSpPr>
          <a:xfrm>
            <a:off x="4589891" y="2450416"/>
            <a:ext cx="3028217" cy="3026664"/>
            <a:chOff x="4574848" y="1897856"/>
            <a:chExt cx="3028217" cy="3026664"/>
          </a:xfrm>
        </p:grpSpPr>
        <p:sp>
          <p:nvSpPr>
            <p:cNvPr id="138" name="Freeform: Shape 3">
              <a:extLst>
                <a:ext uri="{FF2B5EF4-FFF2-40B4-BE49-F238E27FC236}">
                  <a16:creationId xmlns:a16="http://schemas.microsoft.com/office/drawing/2014/main" id="{2E9F975B-2C4C-4DEF-A505-14A519603BDF}"/>
                </a:ext>
              </a:extLst>
            </p:cNvPr>
            <p:cNvSpPr/>
            <p:nvPr/>
          </p:nvSpPr>
          <p:spPr>
            <a:xfrm>
              <a:off x="4575624" y="1897856"/>
              <a:ext cx="3026664" cy="3026664"/>
            </a:xfrm>
            <a:custGeom>
              <a:avLst/>
              <a:gdLst>
                <a:gd name="connsiteX0" fmla="*/ 3057049 w 3057525"/>
                <a:gd name="connsiteY0" fmla="*/ 1532096 h 3057525"/>
                <a:gd name="connsiteX1" fmla="*/ 1532096 w 3057525"/>
                <a:gd name="connsiteY1" fmla="*/ 3057049 h 3057525"/>
                <a:gd name="connsiteX2" fmla="*/ 7144 w 3057525"/>
                <a:gd name="connsiteY2" fmla="*/ 1532096 h 3057525"/>
                <a:gd name="connsiteX3" fmla="*/ 1532096 w 3057525"/>
                <a:gd name="connsiteY3" fmla="*/ 7144 h 3057525"/>
                <a:gd name="connsiteX4" fmla="*/ 3057049 w 3057525"/>
                <a:gd name="connsiteY4" fmla="*/ 1532096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525" h="3057525">
                  <a:moveTo>
                    <a:pt x="3057049" y="1532096"/>
                  </a:moveTo>
                  <a:cubicBezTo>
                    <a:pt x="3057049" y="2374304"/>
                    <a:pt x="2374304" y="3057049"/>
                    <a:pt x="1532096" y="3057049"/>
                  </a:cubicBezTo>
                  <a:cubicBezTo>
                    <a:pt x="689888" y="3057049"/>
                    <a:pt x="7144" y="2374304"/>
                    <a:pt x="7144" y="1532096"/>
                  </a:cubicBezTo>
                  <a:cubicBezTo>
                    <a:pt x="7144" y="689888"/>
                    <a:pt x="689888" y="7144"/>
                    <a:pt x="1532096" y="7144"/>
                  </a:cubicBezTo>
                  <a:cubicBezTo>
                    <a:pt x="2374304" y="7144"/>
                    <a:pt x="3057049" y="689888"/>
                    <a:pt x="3057049" y="1532096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4">
              <a:extLst>
                <a:ext uri="{FF2B5EF4-FFF2-40B4-BE49-F238E27FC236}">
                  <a16:creationId xmlns:a16="http://schemas.microsoft.com/office/drawing/2014/main" id="{7D451B2E-97E3-45FF-BDAF-F949B62B1AB2}"/>
                </a:ext>
              </a:extLst>
            </p:cNvPr>
            <p:cNvSpPr/>
            <p:nvPr/>
          </p:nvSpPr>
          <p:spPr>
            <a:xfrm>
              <a:off x="4574848" y="1907000"/>
              <a:ext cx="3028217" cy="2962327"/>
            </a:xfrm>
            <a:custGeom>
              <a:avLst/>
              <a:gdLst>
                <a:gd name="connsiteX0" fmla="*/ 2863236 w 3028217"/>
                <a:gd name="connsiteY0" fmla="*/ 2049564 h 2962327"/>
                <a:gd name="connsiteX1" fmla="*/ 2844662 w 3028217"/>
                <a:gd name="connsiteY1" fmla="*/ 2065518 h 2962327"/>
                <a:gd name="connsiteX2" fmla="*/ 2847519 w 3028217"/>
                <a:gd name="connsiteY2" fmla="*/ 2116953 h 2962327"/>
                <a:gd name="connsiteX3" fmla="*/ 2887525 w 3028217"/>
                <a:gd name="connsiteY3" fmla="*/ 2084568 h 2962327"/>
                <a:gd name="connsiteX4" fmla="*/ 2890382 w 3028217"/>
                <a:gd name="connsiteY4" fmla="*/ 2078853 h 2962327"/>
                <a:gd name="connsiteX5" fmla="*/ 2890382 w 3028217"/>
                <a:gd name="connsiteY5" fmla="*/ 2057898 h 2962327"/>
                <a:gd name="connsiteX6" fmla="*/ 2863236 w 3028217"/>
                <a:gd name="connsiteY6" fmla="*/ 2049564 h 2962327"/>
                <a:gd name="connsiteX7" fmla="*/ 2453184 w 3028217"/>
                <a:gd name="connsiteY7" fmla="*/ 1703568 h 2962327"/>
                <a:gd name="connsiteX8" fmla="*/ 2444611 w 3028217"/>
                <a:gd name="connsiteY8" fmla="*/ 1714046 h 2962327"/>
                <a:gd name="connsiteX9" fmla="*/ 2467471 w 3028217"/>
                <a:gd name="connsiteY9" fmla="*/ 1740716 h 2962327"/>
                <a:gd name="connsiteX10" fmla="*/ 2482711 w 3028217"/>
                <a:gd name="connsiteY10" fmla="*/ 1728333 h 2962327"/>
                <a:gd name="connsiteX11" fmla="*/ 2453184 w 3028217"/>
                <a:gd name="connsiteY11" fmla="*/ 1703568 h 2962327"/>
                <a:gd name="connsiteX12" fmla="*/ 802501 w 3028217"/>
                <a:gd name="connsiteY12" fmla="*/ 1583553 h 2962327"/>
                <a:gd name="connsiteX13" fmla="*/ 812026 w 3028217"/>
                <a:gd name="connsiteY13" fmla="*/ 1589268 h 2962327"/>
                <a:gd name="connsiteX14" fmla="*/ 802501 w 3028217"/>
                <a:gd name="connsiteY14" fmla="*/ 1599745 h 2962327"/>
                <a:gd name="connsiteX15" fmla="*/ 792024 w 3028217"/>
                <a:gd name="connsiteY15" fmla="*/ 1594030 h 2962327"/>
                <a:gd name="connsiteX16" fmla="*/ 802501 w 3028217"/>
                <a:gd name="connsiteY16" fmla="*/ 1583553 h 2962327"/>
                <a:gd name="connsiteX17" fmla="*/ 573901 w 3028217"/>
                <a:gd name="connsiteY17" fmla="*/ 1577838 h 2962327"/>
                <a:gd name="connsiteX18" fmla="*/ 592951 w 3028217"/>
                <a:gd name="connsiteY18" fmla="*/ 1589268 h 2962327"/>
                <a:gd name="connsiteX19" fmla="*/ 584379 w 3028217"/>
                <a:gd name="connsiteY19" fmla="*/ 1596888 h 2962327"/>
                <a:gd name="connsiteX20" fmla="*/ 565329 w 3028217"/>
                <a:gd name="connsiteY20" fmla="*/ 1587363 h 2962327"/>
                <a:gd name="connsiteX21" fmla="*/ 573901 w 3028217"/>
                <a:gd name="connsiteY21" fmla="*/ 1577838 h 2962327"/>
                <a:gd name="connsiteX22" fmla="*/ 698678 w 3028217"/>
                <a:gd name="connsiteY22" fmla="*/ 1550216 h 2962327"/>
                <a:gd name="connsiteX23" fmla="*/ 763448 w 3028217"/>
                <a:gd name="connsiteY23" fmla="*/ 1592126 h 2962327"/>
                <a:gd name="connsiteX24" fmla="*/ 678676 w 3028217"/>
                <a:gd name="connsiteY24" fmla="*/ 1592126 h 2962327"/>
                <a:gd name="connsiteX25" fmla="*/ 698678 w 3028217"/>
                <a:gd name="connsiteY25" fmla="*/ 1550216 h 2962327"/>
                <a:gd name="connsiteX26" fmla="*/ 492939 w 3028217"/>
                <a:gd name="connsiteY26" fmla="*/ 1460681 h 2962327"/>
                <a:gd name="connsiteX27" fmla="*/ 562471 w 3028217"/>
                <a:gd name="connsiteY27" fmla="*/ 1479731 h 2962327"/>
                <a:gd name="connsiteX28" fmla="*/ 646291 w 3028217"/>
                <a:gd name="connsiteY28" fmla="*/ 1537833 h 2962327"/>
                <a:gd name="connsiteX29" fmla="*/ 577711 w 3028217"/>
                <a:gd name="connsiteY29" fmla="*/ 1525451 h 2962327"/>
                <a:gd name="connsiteX30" fmla="*/ 527229 w 3028217"/>
                <a:gd name="connsiteY30" fmla="*/ 1487351 h 2962327"/>
                <a:gd name="connsiteX31" fmla="*/ 525032 w 3028217"/>
                <a:gd name="connsiteY31" fmla="*/ 1486533 h 2962327"/>
                <a:gd name="connsiteX32" fmla="*/ 527229 w 3028217"/>
                <a:gd name="connsiteY32" fmla="*/ 1488303 h 2962327"/>
                <a:gd name="connsiteX33" fmla="*/ 451029 w 3028217"/>
                <a:gd name="connsiteY33" fmla="*/ 1494971 h 2962327"/>
                <a:gd name="connsiteX34" fmla="*/ 492939 w 3028217"/>
                <a:gd name="connsiteY34" fmla="*/ 1460681 h 2962327"/>
                <a:gd name="connsiteX35" fmla="*/ 592475 w 3028217"/>
                <a:gd name="connsiteY35" fmla="*/ 1413889 h 2962327"/>
                <a:gd name="connsiteX36" fmla="*/ 596761 w 3028217"/>
                <a:gd name="connsiteY36" fmla="*/ 1414961 h 2962327"/>
                <a:gd name="connsiteX37" fmla="*/ 595809 w 3028217"/>
                <a:gd name="connsiteY37" fmla="*/ 1447346 h 2962327"/>
                <a:gd name="connsiteX38" fmla="*/ 588189 w 3028217"/>
                <a:gd name="connsiteY38" fmla="*/ 1414961 h 2962327"/>
                <a:gd name="connsiteX39" fmla="*/ 592475 w 3028217"/>
                <a:gd name="connsiteY39" fmla="*/ 1413889 h 2962327"/>
                <a:gd name="connsiteX40" fmla="*/ 2633206 w 3028217"/>
                <a:gd name="connsiteY40" fmla="*/ 1174931 h 2962327"/>
                <a:gd name="connsiteX41" fmla="*/ 2673211 w 3028217"/>
                <a:gd name="connsiteY41" fmla="*/ 1180646 h 2962327"/>
                <a:gd name="connsiteX42" fmla="*/ 2633206 w 3028217"/>
                <a:gd name="connsiteY42" fmla="*/ 1174931 h 2962327"/>
                <a:gd name="connsiteX43" fmla="*/ 2477948 w 3028217"/>
                <a:gd name="connsiteY43" fmla="*/ 1095873 h 2962327"/>
                <a:gd name="connsiteX44" fmla="*/ 2484616 w 3028217"/>
                <a:gd name="connsiteY44" fmla="*/ 1110160 h 2962327"/>
                <a:gd name="connsiteX45" fmla="*/ 2464613 w 3028217"/>
                <a:gd name="connsiteY45" fmla="*/ 1135878 h 2962327"/>
                <a:gd name="connsiteX46" fmla="*/ 2444611 w 3028217"/>
                <a:gd name="connsiteY46" fmla="*/ 1144450 h 2962327"/>
                <a:gd name="connsiteX47" fmla="*/ 2415083 w 3028217"/>
                <a:gd name="connsiteY47" fmla="*/ 1119685 h 2962327"/>
                <a:gd name="connsiteX48" fmla="*/ 2446516 w 3028217"/>
                <a:gd name="connsiteY48" fmla="*/ 1114923 h 2962327"/>
                <a:gd name="connsiteX49" fmla="*/ 2477948 w 3028217"/>
                <a:gd name="connsiteY49" fmla="*/ 1095873 h 2962327"/>
                <a:gd name="connsiteX50" fmla="*/ 2344599 w 3028217"/>
                <a:gd name="connsiteY50" fmla="*/ 1039676 h 2962327"/>
                <a:gd name="connsiteX51" fmla="*/ 2355076 w 3028217"/>
                <a:gd name="connsiteY51" fmla="*/ 1066346 h 2962327"/>
                <a:gd name="connsiteX52" fmla="*/ 2341741 w 3028217"/>
                <a:gd name="connsiteY52" fmla="*/ 1092063 h 2962327"/>
                <a:gd name="connsiteX53" fmla="*/ 2328406 w 3028217"/>
                <a:gd name="connsiteY53" fmla="*/ 1065393 h 2962327"/>
                <a:gd name="connsiteX54" fmla="*/ 2344599 w 3028217"/>
                <a:gd name="connsiteY54" fmla="*/ 1039676 h 2962327"/>
                <a:gd name="connsiteX55" fmla="*/ 699631 w 3028217"/>
                <a:gd name="connsiteY55" fmla="*/ 966334 h 2962327"/>
                <a:gd name="connsiteX56" fmla="*/ 616764 w 3028217"/>
                <a:gd name="connsiteY56" fmla="*/ 992051 h 2962327"/>
                <a:gd name="connsiteX57" fmla="*/ 699631 w 3028217"/>
                <a:gd name="connsiteY57" fmla="*/ 966334 h 2962327"/>
                <a:gd name="connsiteX58" fmla="*/ 2786559 w 3028217"/>
                <a:gd name="connsiteY58" fmla="*/ 938711 h 2962327"/>
                <a:gd name="connsiteX59" fmla="*/ 2814181 w 3028217"/>
                <a:gd name="connsiteY59" fmla="*/ 938711 h 2962327"/>
                <a:gd name="connsiteX60" fmla="*/ 2814181 w 3028217"/>
                <a:gd name="connsiteY60" fmla="*/ 945378 h 2962327"/>
                <a:gd name="connsiteX61" fmla="*/ 2786559 w 3028217"/>
                <a:gd name="connsiteY61" fmla="*/ 938711 h 2962327"/>
                <a:gd name="connsiteX62" fmla="*/ 737731 w 3028217"/>
                <a:gd name="connsiteY62" fmla="*/ 935019 h 2962327"/>
                <a:gd name="connsiteX63" fmla="*/ 702489 w 3028217"/>
                <a:gd name="connsiteY63" fmla="*/ 951093 h 2962327"/>
                <a:gd name="connsiteX64" fmla="*/ 770116 w 3028217"/>
                <a:gd name="connsiteY64" fmla="*/ 936805 h 2962327"/>
                <a:gd name="connsiteX65" fmla="*/ 737731 w 3028217"/>
                <a:gd name="connsiteY65" fmla="*/ 935019 h 2962327"/>
                <a:gd name="connsiteX66" fmla="*/ 619383 w 3028217"/>
                <a:gd name="connsiteY66" fmla="*/ 880251 h 2962327"/>
                <a:gd name="connsiteX67" fmla="*/ 608191 w 3028217"/>
                <a:gd name="connsiteY67" fmla="*/ 882513 h 2962327"/>
                <a:gd name="connsiteX68" fmla="*/ 541516 w 3028217"/>
                <a:gd name="connsiteY68" fmla="*/ 968238 h 2962327"/>
                <a:gd name="connsiteX69" fmla="*/ 558661 w 3028217"/>
                <a:gd name="connsiteY69" fmla="*/ 975858 h 2962327"/>
                <a:gd name="connsiteX70" fmla="*/ 578664 w 3028217"/>
                <a:gd name="connsiteY70" fmla="*/ 949188 h 2962327"/>
                <a:gd name="connsiteX71" fmla="*/ 623431 w 3028217"/>
                <a:gd name="connsiteY71" fmla="*/ 890133 h 2962327"/>
                <a:gd name="connsiteX72" fmla="*/ 619383 w 3028217"/>
                <a:gd name="connsiteY72" fmla="*/ 880251 h 2962327"/>
                <a:gd name="connsiteX73" fmla="*/ 659626 w 3028217"/>
                <a:gd name="connsiteY73" fmla="*/ 872036 h 2962327"/>
                <a:gd name="connsiteX74" fmla="*/ 647244 w 3028217"/>
                <a:gd name="connsiteY74" fmla="*/ 879656 h 2962327"/>
                <a:gd name="connsiteX75" fmla="*/ 657721 w 3028217"/>
                <a:gd name="connsiteY75" fmla="*/ 950141 h 2962327"/>
                <a:gd name="connsiteX76" fmla="*/ 683439 w 3028217"/>
                <a:gd name="connsiteY76" fmla="*/ 913946 h 2962327"/>
                <a:gd name="connsiteX77" fmla="*/ 711061 w 3028217"/>
                <a:gd name="connsiteY77" fmla="*/ 910136 h 2962327"/>
                <a:gd name="connsiteX78" fmla="*/ 709156 w 3028217"/>
                <a:gd name="connsiteY78" fmla="*/ 891086 h 2962327"/>
                <a:gd name="connsiteX79" fmla="*/ 659626 w 3028217"/>
                <a:gd name="connsiteY79" fmla="*/ 872036 h 2962327"/>
                <a:gd name="connsiteX80" fmla="*/ 620410 w 3028217"/>
                <a:gd name="connsiteY80" fmla="*/ 803828 h 2962327"/>
                <a:gd name="connsiteX81" fmla="*/ 603429 w 3028217"/>
                <a:gd name="connsiteY81" fmla="*/ 807266 h 2962327"/>
                <a:gd name="connsiteX82" fmla="*/ 532944 w 3028217"/>
                <a:gd name="connsiteY82" fmla="*/ 841556 h 2962327"/>
                <a:gd name="connsiteX83" fmla="*/ 541516 w 3028217"/>
                <a:gd name="connsiteY83" fmla="*/ 855843 h 2962327"/>
                <a:gd name="connsiteX84" fmla="*/ 602476 w 3028217"/>
                <a:gd name="connsiteY84" fmla="*/ 859653 h 2962327"/>
                <a:gd name="connsiteX85" fmla="*/ 652959 w 3028217"/>
                <a:gd name="connsiteY85" fmla="*/ 835841 h 2962327"/>
                <a:gd name="connsiteX86" fmla="*/ 620410 w 3028217"/>
                <a:gd name="connsiteY86" fmla="*/ 803828 h 2962327"/>
                <a:gd name="connsiteX87" fmla="*/ 2051228 w 3028217"/>
                <a:gd name="connsiteY87" fmla="*/ 690108 h 2962327"/>
                <a:gd name="connsiteX88" fmla="*/ 2074088 w 3028217"/>
                <a:gd name="connsiteY88" fmla="*/ 722493 h 2962327"/>
                <a:gd name="connsiteX89" fmla="*/ 2021701 w 3028217"/>
                <a:gd name="connsiteY89" fmla="*/ 782500 h 2962327"/>
                <a:gd name="connsiteX90" fmla="*/ 2000746 w 3028217"/>
                <a:gd name="connsiteY90" fmla="*/ 772023 h 2962327"/>
                <a:gd name="connsiteX91" fmla="*/ 2036941 w 3028217"/>
                <a:gd name="connsiteY91" fmla="*/ 698680 h 2962327"/>
                <a:gd name="connsiteX92" fmla="*/ 2051228 w 3028217"/>
                <a:gd name="connsiteY92" fmla="*/ 690108 h 2962327"/>
                <a:gd name="connsiteX93" fmla="*/ 2111236 w 3028217"/>
                <a:gd name="connsiteY93" fmla="*/ 608669 h 2962327"/>
                <a:gd name="connsiteX94" fmla="*/ 2113141 w 3028217"/>
                <a:gd name="connsiteY94" fmla="*/ 623433 h 2962327"/>
                <a:gd name="connsiteX95" fmla="*/ 2111236 w 3028217"/>
                <a:gd name="connsiteY95" fmla="*/ 626290 h 2962327"/>
                <a:gd name="connsiteX96" fmla="*/ 2159814 w 3028217"/>
                <a:gd name="connsiteY96" fmla="*/ 711063 h 2962327"/>
                <a:gd name="connsiteX97" fmla="*/ 2199819 w 3028217"/>
                <a:gd name="connsiteY97" fmla="*/ 758688 h 2962327"/>
                <a:gd name="connsiteX98" fmla="*/ 2176959 w 3028217"/>
                <a:gd name="connsiteY98" fmla="*/ 800598 h 2962327"/>
                <a:gd name="connsiteX99" fmla="*/ 2092186 w 3028217"/>
                <a:gd name="connsiteY99" fmla="*/ 814885 h 2962327"/>
                <a:gd name="connsiteX100" fmla="*/ 2092186 w 3028217"/>
                <a:gd name="connsiteY100" fmla="*/ 777738 h 2962327"/>
                <a:gd name="connsiteX101" fmla="*/ 2111236 w 3028217"/>
                <a:gd name="connsiteY101" fmla="*/ 740590 h 2962327"/>
                <a:gd name="connsiteX102" fmla="*/ 2110284 w 3028217"/>
                <a:gd name="connsiteY102" fmla="*/ 710110 h 2962327"/>
                <a:gd name="connsiteX103" fmla="*/ 2076946 w 3028217"/>
                <a:gd name="connsiteY103" fmla="*/ 669153 h 2962327"/>
                <a:gd name="connsiteX104" fmla="*/ 2097901 w 3028217"/>
                <a:gd name="connsiteY104" fmla="*/ 611050 h 2962327"/>
                <a:gd name="connsiteX105" fmla="*/ 2111236 w 3028217"/>
                <a:gd name="connsiteY105" fmla="*/ 608669 h 2962327"/>
                <a:gd name="connsiteX106" fmla="*/ 927279 w 3028217"/>
                <a:gd name="connsiteY106" fmla="*/ 479605 h 2962327"/>
                <a:gd name="connsiteX107" fmla="*/ 933946 w 3028217"/>
                <a:gd name="connsiteY107" fmla="*/ 486273 h 2962327"/>
                <a:gd name="connsiteX108" fmla="*/ 929184 w 3028217"/>
                <a:gd name="connsiteY108" fmla="*/ 493893 h 2962327"/>
                <a:gd name="connsiteX109" fmla="*/ 919659 w 3028217"/>
                <a:gd name="connsiteY109" fmla="*/ 488178 h 2962327"/>
                <a:gd name="connsiteX110" fmla="*/ 927279 w 3028217"/>
                <a:gd name="connsiteY110" fmla="*/ 479605 h 2962327"/>
                <a:gd name="connsiteX111" fmla="*/ 1938089 w 3028217"/>
                <a:gd name="connsiteY111" fmla="*/ 417931 h 2962327"/>
                <a:gd name="connsiteX112" fmla="*/ 1959789 w 3028217"/>
                <a:gd name="connsiteY112" fmla="*/ 441505 h 2962327"/>
                <a:gd name="connsiteX113" fmla="*/ 1940739 w 3028217"/>
                <a:gd name="connsiteY113" fmla="*/ 466270 h 2962327"/>
                <a:gd name="connsiteX114" fmla="*/ 1842631 w 3028217"/>
                <a:gd name="connsiteY114" fmla="*/ 480558 h 2962327"/>
                <a:gd name="connsiteX115" fmla="*/ 1832154 w 3028217"/>
                <a:gd name="connsiteY115" fmla="*/ 458650 h 2962327"/>
                <a:gd name="connsiteX116" fmla="*/ 1833106 w 3028217"/>
                <a:gd name="connsiteY116" fmla="*/ 431980 h 2962327"/>
                <a:gd name="connsiteX117" fmla="*/ 1845489 w 3028217"/>
                <a:gd name="connsiteY117" fmla="*/ 423408 h 2962327"/>
                <a:gd name="connsiteX118" fmla="*/ 1857871 w 3028217"/>
                <a:gd name="connsiteY118" fmla="*/ 432933 h 2962327"/>
                <a:gd name="connsiteX119" fmla="*/ 1926451 w 3028217"/>
                <a:gd name="connsiteY119" fmla="*/ 418645 h 2962327"/>
                <a:gd name="connsiteX120" fmla="*/ 1938089 w 3028217"/>
                <a:gd name="connsiteY120" fmla="*/ 417931 h 2962327"/>
                <a:gd name="connsiteX121" fmla="*/ 904419 w 3028217"/>
                <a:gd name="connsiteY121" fmla="*/ 389118 h 2962327"/>
                <a:gd name="connsiteX122" fmla="*/ 938709 w 3028217"/>
                <a:gd name="connsiteY122" fmla="*/ 433886 h 2962327"/>
                <a:gd name="connsiteX123" fmla="*/ 942519 w 3028217"/>
                <a:gd name="connsiteY123" fmla="*/ 446268 h 2962327"/>
                <a:gd name="connsiteX124" fmla="*/ 931089 w 3028217"/>
                <a:gd name="connsiteY124" fmla="*/ 449125 h 2962327"/>
                <a:gd name="connsiteX125" fmla="*/ 878701 w 3028217"/>
                <a:gd name="connsiteY125" fmla="*/ 449125 h 2962327"/>
                <a:gd name="connsiteX126" fmla="*/ 856794 w 3028217"/>
                <a:gd name="connsiteY126" fmla="*/ 443411 h 2962327"/>
                <a:gd name="connsiteX127" fmla="*/ 867271 w 3028217"/>
                <a:gd name="connsiteY127" fmla="*/ 412930 h 2962327"/>
                <a:gd name="connsiteX128" fmla="*/ 904419 w 3028217"/>
                <a:gd name="connsiteY128" fmla="*/ 389118 h 2962327"/>
                <a:gd name="connsiteX129" fmla="*/ 1062534 w 3028217"/>
                <a:gd name="connsiteY129" fmla="*/ 340541 h 2962327"/>
                <a:gd name="connsiteX130" fmla="*/ 1083489 w 3028217"/>
                <a:gd name="connsiteY130" fmla="*/ 353876 h 2962327"/>
                <a:gd name="connsiteX131" fmla="*/ 1053961 w 3028217"/>
                <a:gd name="connsiteY131" fmla="*/ 360543 h 2962327"/>
                <a:gd name="connsiteX132" fmla="*/ 1062534 w 3028217"/>
                <a:gd name="connsiteY132" fmla="*/ 340541 h 2962327"/>
                <a:gd name="connsiteX133" fmla="*/ 2471113 w 3028217"/>
                <a:gd name="connsiteY133" fmla="*/ 336025 h 2962327"/>
                <a:gd name="connsiteX134" fmla="*/ 2521763 w 3028217"/>
                <a:gd name="connsiteY134" fmla="*/ 370068 h 2962327"/>
                <a:gd name="connsiteX135" fmla="*/ 2848471 w 3028217"/>
                <a:gd name="connsiteY135" fmla="*/ 785358 h 2962327"/>
                <a:gd name="connsiteX136" fmla="*/ 2920861 w 3028217"/>
                <a:gd name="connsiteY136" fmla="*/ 940616 h 2962327"/>
                <a:gd name="connsiteX137" fmla="*/ 2926576 w 3028217"/>
                <a:gd name="connsiteY137" fmla="*/ 977763 h 2962327"/>
                <a:gd name="connsiteX138" fmla="*/ 2847518 w 3028217"/>
                <a:gd name="connsiteY138" fmla="*/ 938711 h 2962327"/>
                <a:gd name="connsiteX139" fmla="*/ 2864663 w 3028217"/>
                <a:gd name="connsiteY139" fmla="*/ 890133 h 2962327"/>
                <a:gd name="connsiteX140" fmla="*/ 2810371 w 3028217"/>
                <a:gd name="connsiteY140" fmla="*/ 908231 h 2962327"/>
                <a:gd name="connsiteX141" fmla="*/ 2757031 w 3028217"/>
                <a:gd name="connsiteY141" fmla="*/ 904421 h 2962327"/>
                <a:gd name="connsiteX142" fmla="*/ 2728456 w 3028217"/>
                <a:gd name="connsiteY142" fmla="*/ 916803 h 2962327"/>
                <a:gd name="connsiteX143" fmla="*/ 2707501 w 3028217"/>
                <a:gd name="connsiteY143" fmla="*/ 971096 h 2962327"/>
                <a:gd name="connsiteX144" fmla="*/ 2706548 w 3028217"/>
                <a:gd name="connsiteY144" fmla="*/ 1011101 h 2962327"/>
                <a:gd name="connsiteX145" fmla="*/ 2712263 w 3028217"/>
                <a:gd name="connsiteY145" fmla="*/ 1044438 h 2962327"/>
                <a:gd name="connsiteX146" fmla="*/ 2750438 w 3028217"/>
                <a:gd name="connsiteY146" fmla="*/ 1026892 h 2962327"/>
                <a:gd name="connsiteX147" fmla="*/ 2757317 w 3028217"/>
                <a:gd name="connsiteY147" fmla="*/ 1029909 h 2962327"/>
                <a:gd name="connsiteX148" fmla="*/ 2760842 w 3028217"/>
                <a:gd name="connsiteY148" fmla="*/ 1028246 h 2962327"/>
                <a:gd name="connsiteX149" fmla="*/ 2785607 w 3028217"/>
                <a:gd name="connsiteY149" fmla="*/ 1010148 h 2962327"/>
                <a:gd name="connsiteX150" fmla="*/ 2804538 w 3028217"/>
                <a:gd name="connsiteY150" fmla="*/ 1006457 h 2962327"/>
                <a:gd name="connsiteX151" fmla="*/ 2822755 w 3028217"/>
                <a:gd name="connsiteY151" fmla="*/ 1009196 h 2962327"/>
                <a:gd name="connsiteX152" fmla="*/ 2938959 w 3028217"/>
                <a:gd name="connsiteY152" fmla="*/ 1031103 h 2962327"/>
                <a:gd name="connsiteX153" fmla="*/ 2959915 w 3028217"/>
                <a:gd name="connsiteY153" fmla="*/ 1058726 h 2962327"/>
                <a:gd name="connsiteX154" fmla="*/ 3021827 w 3028217"/>
                <a:gd name="connsiteY154" fmla="*/ 1368288 h 2962327"/>
                <a:gd name="connsiteX155" fmla="*/ 3027542 w 3028217"/>
                <a:gd name="connsiteY155" fmla="*/ 1562598 h 2962327"/>
                <a:gd name="connsiteX156" fmla="*/ 3020874 w 3028217"/>
                <a:gd name="connsiteY156" fmla="*/ 1594983 h 2962327"/>
                <a:gd name="connsiteX157" fmla="*/ 2958009 w 3028217"/>
                <a:gd name="connsiteY157" fmla="*/ 1512116 h 2962327"/>
                <a:gd name="connsiteX158" fmla="*/ 2918005 w 3028217"/>
                <a:gd name="connsiteY158" fmla="*/ 1446393 h 2962327"/>
                <a:gd name="connsiteX159" fmla="*/ 2860855 w 3028217"/>
                <a:gd name="connsiteY159" fmla="*/ 1371146 h 2962327"/>
                <a:gd name="connsiteX160" fmla="*/ 2831327 w 3028217"/>
                <a:gd name="connsiteY160" fmla="*/ 1343523 h 2962327"/>
                <a:gd name="connsiteX161" fmla="*/ 2856092 w 3028217"/>
                <a:gd name="connsiteY161" fmla="*/ 1380671 h 2962327"/>
                <a:gd name="connsiteX162" fmla="*/ 2930387 w 3028217"/>
                <a:gd name="connsiteY162" fmla="*/ 1514021 h 2962327"/>
                <a:gd name="connsiteX163" fmla="*/ 2939912 w 3028217"/>
                <a:gd name="connsiteY163" fmla="*/ 1546406 h 2962327"/>
                <a:gd name="connsiteX164" fmla="*/ 2962772 w 3028217"/>
                <a:gd name="connsiteY164" fmla="*/ 1597841 h 2962327"/>
                <a:gd name="connsiteX165" fmla="*/ 2999919 w 3028217"/>
                <a:gd name="connsiteY165" fmla="*/ 1683566 h 2962327"/>
                <a:gd name="connsiteX166" fmla="*/ 3012302 w 3028217"/>
                <a:gd name="connsiteY166" fmla="*/ 1740716 h 2962327"/>
                <a:gd name="connsiteX167" fmla="*/ 2886572 w 3028217"/>
                <a:gd name="connsiteY167" fmla="*/ 2158864 h 2962327"/>
                <a:gd name="connsiteX168" fmla="*/ 2841805 w 3028217"/>
                <a:gd name="connsiteY168" fmla="*/ 2246493 h 2962327"/>
                <a:gd name="connsiteX169" fmla="*/ 2821802 w 3028217"/>
                <a:gd name="connsiteY169" fmla="*/ 2266496 h 2962327"/>
                <a:gd name="connsiteX170" fmla="*/ 2808467 w 3028217"/>
                <a:gd name="connsiteY170" fmla="*/ 2240778 h 2962327"/>
                <a:gd name="connsiteX171" fmla="*/ 2785607 w 3028217"/>
                <a:gd name="connsiteY171" fmla="*/ 2172198 h 2962327"/>
                <a:gd name="connsiteX172" fmla="*/ 2805609 w 3028217"/>
                <a:gd name="connsiteY172" fmla="*/ 2234111 h 2962327"/>
                <a:gd name="connsiteX173" fmla="*/ 2821802 w 3028217"/>
                <a:gd name="connsiteY173" fmla="*/ 2273164 h 2962327"/>
                <a:gd name="connsiteX174" fmla="*/ 2708455 w 3028217"/>
                <a:gd name="connsiteY174" fmla="*/ 2451281 h 2962327"/>
                <a:gd name="connsiteX175" fmla="*/ 2551292 w 3028217"/>
                <a:gd name="connsiteY175" fmla="*/ 2622731 h 2962327"/>
                <a:gd name="connsiteX176" fmla="*/ 2476997 w 3028217"/>
                <a:gd name="connsiteY176" fmla="*/ 2687501 h 2962327"/>
                <a:gd name="connsiteX177" fmla="*/ 2463662 w 3028217"/>
                <a:gd name="connsiteY177" fmla="*/ 2655116 h 2962327"/>
                <a:gd name="connsiteX178" fmla="*/ 2425562 w 3028217"/>
                <a:gd name="connsiteY178" fmla="*/ 2533196 h 2962327"/>
                <a:gd name="connsiteX179" fmla="*/ 2439849 w 3028217"/>
                <a:gd name="connsiteY179" fmla="*/ 2375081 h 2962327"/>
                <a:gd name="connsiteX180" fmla="*/ 2449374 w 3028217"/>
                <a:gd name="connsiteY180" fmla="*/ 2301739 h 2962327"/>
                <a:gd name="connsiteX181" fmla="*/ 2430324 w 3028217"/>
                <a:gd name="connsiteY181" fmla="*/ 2210298 h 2962327"/>
                <a:gd name="connsiteX182" fmla="*/ 2396987 w 3028217"/>
                <a:gd name="connsiteY182" fmla="*/ 2144576 h 2962327"/>
                <a:gd name="connsiteX183" fmla="*/ 2370317 w 3028217"/>
                <a:gd name="connsiteY183" fmla="*/ 2012178 h 2962327"/>
                <a:gd name="connsiteX184" fmla="*/ 2374127 w 3028217"/>
                <a:gd name="connsiteY184" fmla="*/ 1992176 h 2962327"/>
                <a:gd name="connsiteX185" fmla="*/ 2319834 w 3028217"/>
                <a:gd name="connsiteY185" fmla="*/ 1944551 h 2962327"/>
                <a:gd name="connsiteX186" fmla="*/ 2282687 w 3028217"/>
                <a:gd name="connsiteY186" fmla="*/ 1931216 h 2962327"/>
                <a:gd name="connsiteX187" fmla="*/ 2200772 w 3028217"/>
                <a:gd name="connsiteY187" fmla="*/ 1905498 h 2962327"/>
                <a:gd name="connsiteX188" fmla="*/ 2157909 w 3028217"/>
                <a:gd name="connsiteY188" fmla="*/ 1926453 h 2962327"/>
                <a:gd name="connsiteX189" fmla="*/ 2106474 w 3028217"/>
                <a:gd name="connsiteY189" fmla="*/ 1931216 h 2962327"/>
                <a:gd name="connsiteX190" fmla="*/ 2040752 w 3028217"/>
                <a:gd name="connsiteY190" fmla="*/ 1937883 h 2962327"/>
                <a:gd name="connsiteX191" fmla="*/ 1974077 w 3028217"/>
                <a:gd name="connsiteY191" fmla="*/ 1924548 h 2962327"/>
                <a:gd name="connsiteX192" fmla="*/ 1919784 w 3028217"/>
                <a:gd name="connsiteY192" fmla="*/ 1877876 h 2962327"/>
                <a:gd name="connsiteX193" fmla="*/ 1896924 w 3028217"/>
                <a:gd name="connsiteY193" fmla="*/ 1849301 h 2962327"/>
                <a:gd name="connsiteX194" fmla="*/ 1839774 w 3028217"/>
                <a:gd name="connsiteY194" fmla="*/ 1762623 h 2962327"/>
                <a:gd name="connsiteX195" fmla="*/ 1822629 w 3028217"/>
                <a:gd name="connsiteY195" fmla="*/ 1676898 h 2962327"/>
                <a:gd name="connsiteX196" fmla="*/ 1829297 w 3028217"/>
                <a:gd name="connsiteY196" fmla="*/ 1537833 h 2962327"/>
                <a:gd name="connsiteX197" fmla="*/ 1828344 w 3028217"/>
                <a:gd name="connsiteY197" fmla="*/ 1514973 h 2962327"/>
                <a:gd name="connsiteX198" fmla="*/ 1909307 w 3028217"/>
                <a:gd name="connsiteY198" fmla="*/ 1373051 h 2962327"/>
                <a:gd name="connsiteX199" fmla="*/ 1929309 w 3028217"/>
                <a:gd name="connsiteY199" fmla="*/ 1361621 h 2962327"/>
                <a:gd name="connsiteX200" fmla="*/ 1977887 w 3028217"/>
                <a:gd name="connsiteY200" fmla="*/ 1293041 h 2962327"/>
                <a:gd name="connsiteX201" fmla="*/ 2019797 w 3028217"/>
                <a:gd name="connsiteY201" fmla="*/ 1227318 h 2962327"/>
                <a:gd name="connsiteX202" fmla="*/ 2051229 w 3028217"/>
                <a:gd name="connsiteY202" fmla="*/ 1178741 h 2962327"/>
                <a:gd name="connsiteX203" fmla="*/ 2083614 w 3028217"/>
                <a:gd name="connsiteY203" fmla="*/ 1172073 h 2962327"/>
                <a:gd name="connsiteX204" fmla="*/ 2161719 w 3028217"/>
                <a:gd name="connsiteY204" fmla="*/ 1162548 h 2962327"/>
                <a:gd name="connsiteX205" fmla="*/ 2266494 w 3028217"/>
                <a:gd name="connsiteY205" fmla="*/ 1136831 h 2962327"/>
                <a:gd name="connsiteX206" fmla="*/ 2331264 w 3028217"/>
                <a:gd name="connsiteY206" fmla="*/ 1133021 h 2962327"/>
                <a:gd name="connsiteX207" fmla="*/ 2387462 w 3028217"/>
                <a:gd name="connsiteY207" fmla="*/ 1197791 h 2962327"/>
                <a:gd name="connsiteX208" fmla="*/ 2400797 w 3028217"/>
                <a:gd name="connsiteY208" fmla="*/ 1229223 h 2962327"/>
                <a:gd name="connsiteX209" fmla="*/ 2517002 w 3028217"/>
                <a:gd name="connsiteY209" fmla="*/ 1283516 h 2962327"/>
                <a:gd name="connsiteX210" fmla="*/ 2556055 w 3028217"/>
                <a:gd name="connsiteY210" fmla="*/ 1266371 h 2962327"/>
                <a:gd name="connsiteX211" fmla="*/ 2617967 w 3028217"/>
                <a:gd name="connsiteY211" fmla="*/ 1241606 h 2962327"/>
                <a:gd name="connsiteX212" fmla="*/ 2701787 w 3028217"/>
                <a:gd name="connsiteY212" fmla="*/ 1271133 h 2962327"/>
                <a:gd name="connsiteX213" fmla="*/ 2823707 w 3028217"/>
                <a:gd name="connsiteY213" fmla="*/ 1270181 h 2962327"/>
                <a:gd name="connsiteX214" fmla="*/ 2842757 w 3028217"/>
                <a:gd name="connsiteY214" fmla="*/ 1253988 h 2962327"/>
                <a:gd name="connsiteX215" fmla="*/ 2857997 w 3028217"/>
                <a:gd name="connsiteY215" fmla="*/ 1191123 h 2962327"/>
                <a:gd name="connsiteX216" fmla="*/ 2824659 w 3028217"/>
                <a:gd name="connsiteY216" fmla="*/ 1163501 h 2962327"/>
                <a:gd name="connsiteX217" fmla="*/ 2781797 w 3028217"/>
                <a:gd name="connsiteY217" fmla="*/ 1153023 h 2962327"/>
                <a:gd name="connsiteX218" fmla="*/ 2778142 w 3028217"/>
                <a:gd name="connsiteY218" fmla="*/ 1149005 h 2962327"/>
                <a:gd name="connsiteX219" fmla="*/ 2758579 w 3028217"/>
                <a:gd name="connsiteY219" fmla="*/ 1157637 h 2962327"/>
                <a:gd name="connsiteX220" fmla="*/ 2684641 w 3028217"/>
                <a:gd name="connsiteY220" fmla="*/ 1122543 h 2962327"/>
                <a:gd name="connsiteX221" fmla="*/ 2664638 w 3028217"/>
                <a:gd name="connsiteY221" fmla="*/ 1083491 h 2962327"/>
                <a:gd name="connsiteX222" fmla="*/ 2646541 w 3028217"/>
                <a:gd name="connsiteY222" fmla="*/ 1054916 h 2962327"/>
                <a:gd name="connsiteX223" fmla="*/ 2610346 w 3028217"/>
                <a:gd name="connsiteY223" fmla="*/ 1080633 h 2962327"/>
                <a:gd name="connsiteX224" fmla="*/ 2609202 w 3028217"/>
                <a:gd name="connsiteY224" fmla="*/ 1082346 h 2962327"/>
                <a:gd name="connsiteX225" fmla="*/ 2613204 w 3028217"/>
                <a:gd name="connsiteY225" fmla="*/ 1086348 h 2962327"/>
                <a:gd name="connsiteX226" fmla="*/ 2632254 w 3028217"/>
                <a:gd name="connsiteY226" fmla="*/ 1108255 h 2962327"/>
                <a:gd name="connsiteX227" fmla="*/ 2609394 w 3028217"/>
                <a:gd name="connsiteY227" fmla="*/ 1145403 h 2962327"/>
                <a:gd name="connsiteX228" fmla="*/ 2584629 w 3028217"/>
                <a:gd name="connsiteY228" fmla="*/ 1132068 h 2962327"/>
                <a:gd name="connsiteX229" fmla="*/ 2566055 w 3028217"/>
                <a:gd name="connsiteY229" fmla="*/ 1095397 h 2962327"/>
                <a:gd name="connsiteX230" fmla="*/ 2558490 w 3028217"/>
                <a:gd name="connsiteY230" fmla="*/ 1083461 h 2962327"/>
                <a:gd name="connsiteX231" fmla="*/ 2545576 w 3028217"/>
                <a:gd name="connsiteY231" fmla="*/ 1071108 h 2962327"/>
                <a:gd name="connsiteX232" fmla="*/ 2536051 w 3028217"/>
                <a:gd name="connsiteY232" fmla="*/ 1061583 h 2962327"/>
                <a:gd name="connsiteX233" fmla="*/ 2429371 w 3028217"/>
                <a:gd name="connsiteY233" fmla="*/ 952046 h 2962327"/>
                <a:gd name="connsiteX234" fmla="*/ 2417941 w 3028217"/>
                <a:gd name="connsiteY234" fmla="*/ 944426 h 2962327"/>
                <a:gd name="connsiteX235" fmla="*/ 2407463 w 3028217"/>
                <a:gd name="connsiteY235" fmla="*/ 947283 h 2962327"/>
                <a:gd name="connsiteX236" fmla="*/ 2469376 w 3028217"/>
                <a:gd name="connsiteY236" fmla="*/ 1014911 h 2962327"/>
                <a:gd name="connsiteX237" fmla="*/ 2509381 w 3028217"/>
                <a:gd name="connsiteY237" fmla="*/ 1044438 h 2962327"/>
                <a:gd name="connsiteX238" fmla="*/ 2504618 w 3028217"/>
                <a:gd name="connsiteY238" fmla="*/ 1057773 h 2962327"/>
                <a:gd name="connsiteX239" fmla="*/ 2488426 w 3028217"/>
                <a:gd name="connsiteY239" fmla="*/ 1077776 h 2962327"/>
                <a:gd name="connsiteX240" fmla="*/ 2476996 w 3028217"/>
                <a:gd name="connsiteY240" fmla="*/ 1084443 h 2962327"/>
                <a:gd name="connsiteX241" fmla="*/ 2356028 w 3028217"/>
                <a:gd name="connsiteY241" fmla="*/ 985383 h 2962327"/>
                <a:gd name="connsiteX242" fmla="*/ 2317928 w 3028217"/>
                <a:gd name="connsiteY242" fmla="*/ 978716 h 2962327"/>
                <a:gd name="connsiteX243" fmla="*/ 2295068 w 3028217"/>
                <a:gd name="connsiteY243" fmla="*/ 993003 h 2962327"/>
                <a:gd name="connsiteX244" fmla="*/ 2196008 w 3028217"/>
                <a:gd name="connsiteY244" fmla="*/ 1057773 h 2962327"/>
                <a:gd name="connsiteX245" fmla="*/ 2181721 w 3028217"/>
                <a:gd name="connsiteY245" fmla="*/ 1087301 h 2962327"/>
                <a:gd name="connsiteX246" fmla="*/ 2105521 w 3028217"/>
                <a:gd name="connsiteY246" fmla="*/ 1157786 h 2962327"/>
                <a:gd name="connsiteX247" fmla="*/ 2053133 w 3028217"/>
                <a:gd name="connsiteY247" fmla="*/ 1155881 h 2962327"/>
                <a:gd name="connsiteX248" fmla="*/ 2036941 w 3028217"/>
                <a:gd name="connsiteY248" fmla="*/ 1136831 h 2962327"/>
                <a:gd name="connsiteX249" fmla="*/ 2008366 w 3028217"/>
                <a:gd name="connsiteY249" fmla="*/ 1131116 h 2962327"/>
                <a:gd name="connsiteX250" fmla="*/ 2001698 w 3028217"/>
                <a:gd name="connsiteY250" fmla="*/ 1074918 h 2962327"/>
                <a:gd name="connsiteX251" fmla="*/ 2008366 w 3028217"/>
                <a:gd name="connsiteY251" fmla="*/ 1001576 h 2962327"/>
                <a:gd name="connsiteX252" fmla="*/ 2035988 w 3028217"/>
                <a:gd name="connsiteY252" fmla="*/ 977763 h 2962327"/>
                <a:gd name="connsiteX253" fmla="*/ 2107426 w 3028217"/>
                <a:gd name="connsiteY253" fmla="*/ 983478 h 2962327"/>
                <a:gd name="connsiteX254" fmla="*/ 2148383 w 3028217"/>
                <a:gd name="connsiteY254" fmla="*/ 975858 h 2962327"/>
                <a:gd name="connsiteX255" fmla="*/ 2150288 w 3028217"/>
                <a:gd name="connsiteY255" fmla="*/ 913946 h 2962327"/>
                <a:gd name="connsiteX256" fmla="*/ 2112188 w 3028217"/>
                <a:gd name="connsiteY256" fmla="*/ 876798 h 2962327"/>
                <a:gd name="connsiteX257" fmla="*/ 2096948 w 3028217"/>
                <a:gd name="connsiteY257" fmla="*/ 862511 h 2962327"/>
                <a:gd name="connsiteX258" fmla="*/ 2118856 w 3028217"/>
                <a:gd name="connsiteY258" fmla="*/ 849176 h 2962327"/>
                <a:gd name="connsiteX259" fmla="*/ 2206486 w 3028217"/>
                <a:gd name="connsiteY259" fmla="*/ 810123 h 2962327"/>
                <a:gd name="connsiteX260" fmla="*/ 2308403 w 3028217"/>
                <a:gd name="connsiteY260" fmla="*/ 731066 h 2962327"/>
                <a:gd name="connsiteX261" fmla="*/ 2321738 w 3028217"/>
                <a:gd name="connsiteY261" fmla="*/ 708206 h 2962327"/>
                <a:gd name="connsiteX262" fmla="*/ 2311261 w 3028217"/>
                <a:gd name="connsiteY262" fmla="*/ 679631 h 2962327"/>
                <a:gd name="connsiteX263" fmla="*/ 2320786 w 3028217"/>
                <a:gd name="connsiteY263" fmla="*/ 643436 h 2962327"/>
                <a:gd name="connsiteX264" fmla="*/ 2338883 w 3028217"/>
                <a:gd name="connsiteY264" fmla="*/ 638673 h 2962327"/>
                <a:gd name="connsiteX265" fmla="*/ 2343646 w 3028217"/>
                <a:gd name="connsiteY265" fmla="*/ 675821 h 2962327"/>
                <a:gd name="connsiteX266" fmla="*/ 2348408 w 3028217"/>
                <a:gd name="connsiteY266" fmla="*/ 699633 h 2962327"/>
                <a:gd name="connsiteX267" fmla="*/ 2376031 w 3028217"/>
                <a:gd name="connsiteY267" fmla="*/ 706301 h 2962327"/>
                <a:gd name="connsiteX268" fmla="*/ 2385556 w 3028217"/>
                <a:gd name="connsiteY268" fmla="*/ 704396 h 2962327"/>
                <a:gd name="connsiteX269" fmla="*/ 2454136 w 3028217"/>
                <a:gd name="connsiteY269" fmla="*/ 698681 h 2962327"/>
                <a:gd name="connsiteX270" fmla="*/ 2476996 w 3028217"/>
                <a:gd name="connsiteY270" fmla="*/ 692013 h 2962327"/>
                <a:gd name="connsiteX271" fmla="*/ 2517953 w 3028217"/>
                <a:gd name="connsiteY271" fmla="*/ 648198 h 2962327"/>
                <a:gd name="connsiteX272" fmla="*/ 2563673 w 3028217"/>
                <a:gd name="connsiteY272" fmla="*/ 626291 h 2962327"/>
                <a:gd name="connsiteX273" fmla="*/ 2554148 w 3028217"/>
                <a:gd name="connsiteY273" fmla="*/ 585333 h 2962327"/>
                <a:gd name="connsiteX274" fmla="*/ 2572928 w 3028217"/>
                <a:gd name="connsiteY274" fmla="*/ 573708 h 2962327"/>
                <a:gd name="connsiteX275" fmla="*/ 2586098 w 3028217"/>
                <a:gd name="connsiteY275" fmla="*/ 571735 h 2962327"/>
                <a:gd name="connsiteX276" fmla="*/ 2586726 w 3028217"/>
                <a:gd name="connsiteY276" fmla="*/ 571671 h 2962327"/>
                <a:gd name="connsiteX277" fmla="*/ 2624633 w 3028217"/>
                <a:gd name="connsiteY277" fmla="*/ 568188 h 2962327"/>
                <a:gd name="connsiteX278" fmla="*/ 2630348 w 3028217"/>
                <a:gd name="connsiteY278" fmla="*/ 563426 h 2962327"/>
                <a:gd name="connsiteX279" fmla="*/ 2633206 w 3028217"/>
                <a:gd name="connsiteY279" fmla="*/ 563426 h 2962327"/>
                <a:gd name="connsiteX280" fmla="*/ 2626538 w 3028217"/>
                <a:gd name="connsiteY280" fmla="*/ 563426 h 2962327"/>
                <a:gd name="connsiteX281" fmla="*/ 2593082 w 3028217"/>
                <a:gd name="connsiteY281" fmla="*/ 570689 h 2962327"/>
                <a:gd name="connsiteX282" fmla="*/ 2586098 w 3028217"/>
                <a:gd name="connsiteY282" fmla="*/ 571735 h 2962327"/>
                <a:gd name="connsiteX283" fmla="*/ 2574151 w 3028217"/>
                <a:gd name="connsiteY283" fmla="*/ 572951 h 2962327"/>
                <a:gd name="connsiteX284" fmla="*/ 2572928 w 3028217"/>
                <a:gd name="connsiteY284" fmla="*/ 573708 h 2962327"/>
                <a:gd name="connsiteX285" fmla="*/ 2558911 w 3028217"/>
                <a:gd name="connsiteY285" fmla="*/ 575808 h 2962327"/>
                <a:gd name="connsiteX286" fmla="*/ 2506523 w 3028217"/>
                <a:gd name="connsiteY286" fmla="*/ 541518 h 2962327"/>
                <a:gd name="connsiteX287" fmla="*/ 2512238 w 3028217"/>
                <a:gd name="connsiteY287" fmla="*/ 480558 h 2962327"/>
                <a:gd name="connsiteX288" fmla="*/ 2533193 w 3028217"/>
                <a:gd name="connsiteY288" fmla="*/ 458651 h 2962327"/>
                <a:gd name="connsiteX289" fmla="*/ 2534146 w 3028217"/>
                <a:gd name="connsiteY289" fmla="*/ 440553 h 2962327"/>
                <a:gd name="connsiteX290" fmla="*/ 2513191 w 3028217"/>
                <a:gd name="connsiteY290" fmla="*/ 445316 h 2962327"/>
                <a:gd name="connsiteX291" fmla="*/ 2464613 w 3028217"/>
                <a:gd name="connsiteY291" fmla="*/ 509133 h 2962327"/>
                <a:gd name="connsiteX292" fmla="*/ 2467471 w 3028217"/>
                <a:gd name="connsiteY292" fmla="*/ 551996 h 2962327"/>
                <a:gd name="connsiteX293" fmla="*/ 2468423 w 3028217"/>
                <a:gd name="connsiteY293" fmla="*/ 597716 h 2962327"/>
                <a:gd name="connsiteX294" fmla="*/ 2453183 w 3028217"/>
                <a:gd name="connsiteY294" fmla="*/ 638673 h 2962327"/>
                <a:gd name="connsiteX295" fmla="*/ 2423656 w 3028217"/>
                <a:gd name="connsiteY295" fmla="*/ 676773 h 2962327"/>
                <a:gd name="connsiteX296" fmla="*/ 2389366 w 3028217"/>
                <a:gd name="connsiteY296" fmla="*/ 683441 h 2962327"/>
                <a:gd name="connsiteX297" fmla="*/ 2383651 w 3028217"/>
                <a:gd name="connsiteY297" fmla="*/ 659628 h 2962327"/>
                <a:gd name="connsiteX298" fmla="*/ 2367458 w 3028217"/>
                <a:gd name="connsiteY298" fmla="*/ 627243 h 2962327"/>
                <a:gd name="connsiteX299" fmla="*/ 2308403 w 3028217"/>
                <a:gd name="connsiteY299" fmla="*/ 612003 h 2962327"/>
                <a:gd name="connsiteX300" fmla="*/ 2270303 w 3028217"/>
                <a:gd name="connsiteY300" fmla="*/ 571046 h 2962327"/>
                <a:gd name="connsiteX301" fmla="*/ 2260778 w 3028217"/>
                <a:gd name="connsiteY301" fmla="*/ 543423 h 2962327"/>
                <a:gd name="connsiteX302" fmla="*/ 2259826 w 3028217"/>
                <a:gd name="connsiteY302" fmla="*/ 522468 h 2962327"/>
                <a:gd name="connsiteX303" fmla="*/ 2390318 w 3028217"/>
                <a:gd name="connsiteY303" fmla="*/ 385308 h 2962327"/>
                <a:gd name="connsiteX304" fmla="*/ 2416988 w 3028217"/>
                <a:gd name="connsiteY304" fmla="*/ 357686 h 2962327"/>
                <a:gd name="connsiteX305" fmla="*/ 2417941 w 3028217"/>
                <a:gd name="connsiteY305" fmla="*/ 351971 h 2962327"/>
                <a:gd name="connsiteX306" fmla="*/ 2424608 w 3028217"/>
                <a:gd name="connsiteY306" fmla="*/ 353876 h 2962327"/>
                <a:gd name="connsiteX307" fmla="*/ 2452245 w 3028217"/>
                <a:gd name="connsiteY307" fmla="*/ 336582 h 2962327"/>
                <a:gd name="connsiteX308" fmla="*/ 2471113 w 3028217"/>
                <a:gd name="connsiteY308" fmla="*/ 336025 h 2962327"/>
                <a:gd name="connsiteX309" fmla="*/ 761544 w 3028217"/>
                <a:gd name="connsiteY309" fmla="*/ 194808 h 2962327"/>
                <a:gd name="connsiteX310" fmla="*/ 773926 w 3028217"/>
                <a:gd name="connsiteY310" fmla="*/ 216716 h 2962327"/>
                <a:gd name="connsiteX311" fmla="*/ 773926 w 3028217"/>
                <a:gd name="connsiteY311" fmla="*/ 278628 h 2962327"/>
                <a:gd name="connsiteX312" fmla="*/ 687249 w 3028217"/>
                <a:gd name="connsiteY312" fmla="*/ 293868 h 2962327"/>
                <a:gd name="connsiteX313" fmla="*/ 671056 w 3028217"/>
                <a:gd name="connsiteY313" fmla="*/ 292916 h 2962327"/>
                <a:gd name="connsiteX314" fmla="*/ 640576 w 3028217"/>
                <a:gd name="connsiteY314" fmla="*/ 298631 h 2962327"/>
                <a:gd name="connsiteX315" fmla="*/ 603429 w 3028217"/>
                <a:gd name="connsiteY315" fmla="*/ 291011 h 2962327"/>
                <a:gd name="connsiteX316" fmla="*/ 715824 w 3028217"/>
                <a:gd name="connsiteY316" fmla="*/ 211953 h 2962327"/>
                <a:gd name="connsiteX317" fmla="*/ 727254 w 3028217"/>
                <a:gd name="connsiteY317" fmla="*/ 215763 h 2962327"/>
                <a:gd name="connsiteX318" fmla="*/ 761544 w 3028217"/>
                <a:gd name="connsiteY318" fmla="*/ 194808 h 2962327"/>
                <a:gd name="connsiteX319" fmla="*/ 873343 w 3028217"/>
                <a:gd name="connsiteY319" fmla="*/ 184331 h 2962327"/>
                <a:gd name="connsiteX320" fmla="*/ 891083 w 3028217"/>
                <a:gd name="connsiteY320" fmla="*/ 191951 h 2962327"/>
                <a:gd name="connsiteX321" fmla="*/ 888226 w 3028217"/>
                <a:gd name="connsiteY321" fmla="*/ 217668 h 2962327"/>
                <a:gd name="connsiteX322" fmla="*/ 879241 w 3028217"/>
                <a:gd name="connsiteY322" fmla="*/ 234820 h 2962327"/>
                <a:gd name="connsiteX323" fmla="*/ 895370 w 3028217"/>
                <a:gd name="connsiteY323" fmla="*/ 235036 h 2962327"/>
                <a:gd name="connsiteX324" fmla="*/ 899656 w 3028217"/>
                <a:gd name="connsiteY324" fmla="*/ 266246 h 2962327"/>
                <a:gd name="connsiteX325" fmla="*/ 892988 w 3028217"/>
                <a:gd name="connsiteY325" fmla="*/ 303393 h 2962327"/>
                <a:gd name="connsiteX326" fmla="*/ 905371 w 3028217"/>
                <a:gd name="connsiteY326" fmla="*/ 303393 h 2962327"/>
                <a:gd name="connsiteX327" fmla="*/ 915848 w 3028217"/>
                <a:gd name="connsiteY327" fmla="*/ 337683 h 2962327"/>
                <a:gd name="connsiteX328" fmla="*/ 946328 w 3028217"/>
                <a:gd name="connsiteY328" fmla="*/ 324348 h 2962327"/>
                <a:gd name="connsiteX329" fmla="*/ 973409 w 3028217"/>
                <a:gd name="connsiteY329" fmla="*/ 303804 h 2962327"/>
                <a:gd name="connsiteX330" fmla="*/ 975260 w 3028217"/>
                <a:gd name="connsiteY330" fmla="*/ 292796 h 2962327"/>
                <a:gd name="connsiteX331" fmla="*/ 965378 w 3028217"/>
                <a:gd name="connsiteY331" fmla="*/ 281485 h 2962327"/>
                <a:gd name="connsiteX332" fmla="*/ 962521 w 3028217"/>
                <a:gd name="connsiteY332" fmla="*/ 233860 h 2962327"/>
                <a:gd name="connsiteX333" fmla="*/ 1013956 w 3028217"/>
                <a:gd name="connsiteY333" fmla="*/ 203380 h 2962327"/>
                <a:gd name="connsiteX334" fmla="*/ 1028243 w 3028217"/>
                <a:gd name="connsiteY334" fmla="*/ 200165 h 2962327"/>
                <a:gd name="connsiteX335" fmla="*/ 1042531 w 3028217"/>
                <a:gd name="connsiteY335" fmla="*/ 206238 h 2962327"/>
                <a:gd name="connsiteX336" fmla="*/ 1016813 w 3028217"/>
                <a:gd name="connsiteY336" fmla="*/ 234813 h 2962327"/>
                <a:gd name="connsiteX337" fmla="*/ 1075868 w 3028217"/>
                <a:gd name="connsiteY337" fmla="*/ 204333 h 2962327"/>
                <a:gd name="connsiteX338" fmla="*/ 1095871 w 3028217"/>
                <a:gd name="connsiteY338" fmla="*/ 204333 h 2962327"/>
                <a:gd name="connsiteX339" fmla="*/ 1099681 w 3028217"/>
                <a:gd name="connsiteY339" fmla="*/ 232908 h 2962327"/>
                <a:gd name="connsiteX340" fmla="*/ 1133971 w 3028217"/>
                <a:gd name="connsiteY340" fmla="*/ 231003 h 2962327"/>
                <a:gd name="connsiteX341" fmla="*/ 1151116 w 3028217"/>
                <a:gd name="connsiteY341" fmla="*/ 238623 h 2962327"/>
                <a:gd name="connsiteX342" fmla="*/ 1205408 w 3028217"/>
                <a:gd name="connsiteY342" fmla="*/ 287200 h 2962327"/>
                <a:gd name="connsiteX343" fmla="*/ 1198741 w 3028217"/>
                <a:gd name="connsiteY343" fmla="*/ 334825 h 2962327"/>
                <a:gd name="connsiteX344" fmla="*/ 1248271 w 3028217"/>
                <a:gd name="connsiteY344" fmla="*/ 377688 h 2962327"/>
                <a:gd name="connsiteX345" fmla="*/ 1246366 w 3028217"/>
                <a:gd name="connsiteY345" fmla="*/ 402453 h 2962327"/>
                <a:gd name="connsiteX346" fmla="*/ 1187311 w 3028217"/>
                <a:gd name="connsiteY346" fmla="*/ 402453 h 2962327"/>
                <a:gd name="connsiteX347" fmla="*/ 1171118 w 3028217"/>
                <a:gd name="connsiteY347" fmla="*/ 396738 h 2962327"/>
                <a:gd name="connsiteX348" fmla="*/ 1171118 w 3028217"/>
                <a:gd name="connsiteY348" fmla="*/ 431028 h 2962327"/>
                <a:gd name="connsiteX349" fmla="*/ 1151116 w 3028217"/>
                <a:gd name="connsiteY349" fmla="*/ 479605 h 2962327"/>
                <a:gd name="connsiteX350" fmla="*/ 1136828 w 3028217"/>
                <a:gd name="connsiteY350" fmla="*/ 476748 h 2962327"/>
                <a:gd name="connsiteX351" fmla="*/ 1136828 w 3028217"/>
                <a:gd name="connsiteY351" fmla="*/ 487225 h 2962327"/>
                <a:gd name="connsiteX352" fmla="*/ 1118731 w 3028217"/>
                <a:gd name="connsiteY352" fmla="*/ 497703 h 2962327"/>
                <a:gd name="connsiteX353" fmla="*/ 1066343 w 3028217"/>
                <a:gd name="connsiteY353" fmla="*/ 455793 h 2962327"/>
                <a:gd name="connsiteX354" fmla="*/ 1016813 w 3028217"/>
                <a:gd name="connsiteY354" fmla="*/ 433885 h 2962327"/>
                <a:gd name="connsiteX355" fmla="*/ 996811 w 3028217"/>
                <a:gd name="connsiteY355" fmla="*/ 428170 h 2962327"/>
                <a:gd name="connsiteX356" fmla="*/ 1013003 w 3028217"/>
                <a:gd name="connsiteY356" fmla="*/ 411978 h 2962327"/>
                <a:gd name="connsiteX357" fmla="*/ 1109206 w 3028217"/>
                <a:gd name="connsiteY357" fmla="*/ 369115 h 2962327"/>
                <a:gd name="connsiteX358" fmla="*/ 1089203 w 3028217"/>
                <a:gd name="connsiteY358" fmla="*/ 307203 h 2962327"/>
                <a:gd name="connsiteX359" fmla="*/ 1077773 w 3028217"/>
                <a:gd name="connsiteY359" fmla="*/ 291010 h 2962327"/>
                <a:gd name="connsiteX360" fmla="*/ 1016813 w 3028217"/>
                <a:gd name="connsiteY360" fmla="*/ 292915 h 2962327"/>
                <a:gd name="connsiteX361" fmla="*/ 1007169 w 3028217"/>
                <a:gd name="connsiteY361" fmla="*/ 296011 h 2962327"/>
                <a:gd name="connsiteX362" fmla="*/ 1007866 w 3028217"/>
                <a:gd name="connsiteY362" fmla="*/ 302667 h 2962327"/>
                <a:gd name="connsiteX363" fmla="*/ 1009193 w 3028217"/>
                <a:gd name="connsiteY363" fmla="*/ 303393 h 2962327"/>
                <a:gd name="connsiteX364" fmla="*/ 962521 w 3028217"/>
                <a:gd name="connsiteY364" fmla="*/ 370068 h 2962327"/>
                <a:gd name="connsiteX365" fmla="*/ 905371 w 3028217"/>
                <a:gd name="connsiteY365" fmla="*/ 371973 h 2962327"/>
                <a:gd name="connsiteX366" fmla="*/ 868223 w 3028217"/>
                <a:gd name="connsiteY366" fmla="*/ 410073 h 2962327"/>
                <a:gd name="connsiteX367" fmla="*/ 836791 w 3028217"/>
                <a:gd name="connsiteY367" fmla="*/ 426266 h 2962327"/>
                <a:gd name="connsiteX368" fmla="*/ 816788 w 3028217"/>
                <a:gd name="connsiteY368" fmla="*/ 424361 h 2962327"/>
                <a:gd name="connsiteX369" fmla="*/ 677723 w 3028217"/>
                <a:gd name="connsiteY369" fmla="*/ 507228 h 2962327"/>
                <a:gd name="connsiteX370" fmla="*/ 668198 w 3028217"/>
                <a:gd name="connsiteY370" fmla="*/ 553901 h 2962327"/>
                <a:gd name="connsiteX371" fmla="*/ 662483 w 3028217"/>
                <a:gd name="connsiteY371" fmla="*/ 586286 h 2962327"/>
                <a:gd name="connsiteX372" fmla="*/ 716776 w 3028217"/>
                <a:gd name="connsiteY372" fmla="*/ 612956 h 2962327"/>
                <a:gd name="connsiteX373" fmla="*/ 771068 w 3028217"/>
                <a:gd name="connsiteY373" fmla="*/ 645341 h 2962327"/>
                <a:gd name="connsiteX374" fmla="*/ 782498 w 3028217"/>
                <a:gd name="connsiteY374" fmla="*/ 667248 h 2962327"/>
                <a:gd name="connsiteX375" fmla="*/ 772973 w 3028217"/>
                <a:gd name="connsiteY375" fmla="*/ 726303 h 2962327"/>
                <a:gd name="connsiteX376" fmla="*/ 805358 w 3028217"/>
                <a:gd name="connsiteY376" fmla="*/ 736781 h 2962327"/>
                <a:gd name="connsiteX377" fmla="*/ 828218 w 3028217"/>
                <a:gd name="connsiteY377" fmla="*/ 689156 h 2962327"/>
                <a:gd name="connsiteX378" fmla="*/ 858698 w 3028217"/>
                <a:gd name="connsiteY378" fmla="*/ 652961 h 2962327"/>
                <a:gd name="connsiteX379" fmla="*/ 901561 w 3028217"/>
                <a:gd name="connsiteY379" fmla="*/ 573903 h 2962327"/>
                <a:gd name="connsiteX380" fmla="*/ 904418 w 3028217"/>
                <a:gd name="connsiteY380" fmla="*/ 561521 h 2962327"/>
                <a:gd name="connsiteX381" fmla="*/ 953948 w 3028217"/>
                <a:gd name="connsiteY381" fmla="*/ 491988 h 2962327"/>
                <a:gd name="connsiteX382" fmla="*/ 968236 w 3028217"/>
                <a:gd name="connsiteY382" fmla="*/ 478653 h 2962327"/>
                <a:gd name="connsiteX383" fmla="*/ 1049198 w 3028217"/>
                <a:gd name="connsiteY383" fmla="*/ 512943 h 2962327"/>
                <a:gd name="connsiteX384" fmla="*/ 1063486 w 3028217"/>
                <a:gd name="connsiteY384" fmla="*/ 539613 h 2962327"/>
                <a:gd name="connsiteX385" fmla="*/ 1067296 w 3028217"/>
                <a:gd name="connsiteY385" fmla="*/ 583428 h 2962327"/>
                <a:gd name="connsiteX386" fmla="*/ 1112063 w 3028217"/>
                <a:gd name="connsiteY386" fmla="*/ 568188 h 2962327"/>
                <a:gd name="connsiteX387" fmla="*/ 1146353 w 3028217"/>
                <a:gd name="connsiteY387" fmla="*/ 580571 h 2962327"/>
                <a:gd name="connsiteX388" fmla="*/ 1151116 w 3028217"/>
                <a:gd name="connsiteY388" fmla="*/ 616766 h 2962327"/>
                <a:gd name="connsiteX389" fmla="*/ 1193026 w 3028217"/>
                <a:gd name="connsiteY389" fmla="*/ 684393 h 2962327"/>
                <a:gd name="connsiteX390" fmla="*/ 1182905 w 3028217"/>
                <a:gd name="connsiteY390" fmla="*/ 697847 h 2962327"/>
                <a:gd name="connsiteX391" fmla="*/ 1179024 w 3028217"/>
                <a:gd name="connsiteY391" fmla="*/ 699159 h 2962327"/>
                <a:gd name="connsiteX392" fmla="*/ 1177845 w 3028217"/>
                <a:gd name="connsiteY392" fmla="*/ 699023 h 2962327"/>
                <a:gd name="connsiteX393" fmla="*/ 1166356 w 3028217"/>
                <a:gd name="connsiteY393" fmla="*/ 703443 h 2962327"/>
                <a:gd name="connsiteX394" fmla="*/ 1179024 w 3028217"/>
                <a:gd name="connsiteY394" fmla="*/ 699159 h 2962327"/>
                <a:gd name="connsiteX395" fmla="*/ 1188263 w 3028217"/>
                <a:gd name="connsiteY395" fmla="*/ 700229 h 2962327"/>
                <a:gd name="connsiteX396" fmla="*/ 1207313 w 3028217"/>
                <a:gd name="connsiteY396" fmla="*/ 712016 h 2962327"/>
                <a:gd name="connsiteX397" fmla="*/ 1205051 w 3028217"/>
                <a:gd name="connsiteY397" fmla="*/ 754402 h 2962327"/>
                <a:gd name="connsiteX398" fmla="*/ 1180854 w 3028217"/>
                <a:gd name="connsiteY398" fmla="*/ 787924 h 2962327"/>
                <a:gd name="connsiteX399" fmla="*/ 1187073 w 3028217"/>
                <a:gd name="connsiteY399" fmla="*/ 807504 h 2962327"/>
                <a:gd name="connsiteX400" fmla="*/ 1206361 w 3028217"/>
                <a:gd name="connsiteY400" fmla="*/ 814886 h 2962327"/>
                <a:gd name="connsiteX401" fmla="*/ 1213981 w 3028217"/>
                <a:gd name="connsiteY401" fmla="*/ 828221 h 2962327"/>
                <a:gd name="connsiteX402" fmla="*/ 1172071 w 3028217"/>
                <a:gd name="connsiteY402" fmla="*/ 862511 h 2962327"/>
                <a:gd name="connsiteX403" fmla="*/ 1115874 w 3028217"/>
                <a:gd name="connsiteY403" fmla="*/ 854891 h 2962327"/>
                <a:gd name="connsiteX404" fmla="*/ 1148259 w 3028217"/>
                <a:gd name="connsiteY404" fmla="*/ 807266 h 2962327"/>
                <a:gd name="connsiteX405" fmla="*/ 1173024 w 3028217"/>
                <a:gd name="connsiteY405" fmla="*/ 780596 h 2962327"/>
                <a:gd name="connsiteX406" fmla="*/ 1173125 w 3028217"/>
                <a:gd name="connsiteY406" fmla="*/ 780684 h 2962327"/>
                <a:gd name="connsiteX407" fmla="*/ 1174333 w 3028217"/>
                <a:gd name="connsiteY407" fmla="*/ 770475 h 2962327"/>
                <a:gd name="connsiteX408" fmla="*/ 1163498 w 3028217"/>
                <a:gd name="connsiteY408" fmla="*/ 767261 h 2962327"/>
                <a:gd name="connsiteX409" fmla="*/ 1124446 w 3028217"/>
                <a:gd name="connsiteY409" fmla="*/ 787263 h 2962327"/>
                <a:gd name="connsiteX410" fmla="*/ 1043483 w 3028217"/>
                <a:gd name="connsiteY410" fmla="*/ 789168 h 2962327"/>
                <a:gd name="connsiteX411" fmla="*/ 993953 w 3028217"/>
                <a:gd name="connsiteY411" fmla="*/ 794883 h 2962327"/>
                <a:gd name="connsiteX412" fmla="*/ 959663 w 3028217"/>
                <a:gd name="connsiteY412" fmla="*/ 814886 h 2962327"/>
                <a:gd name="connsiteX413" fmla="*/ 929183 w 3028217"/>
                <a:gd name="connsiteY413" fmla="*/ 839651 h 2962327"/>
                <a:gd name="connsiteX414" fmla="*/ 925100 w 3028217"/>
                <a:gd name="connsiteY414" fmla="*/ 843462 h 2962327"/>
                <a:gd name="connsiteX415" fmla="*/ 915848 w 3028217"/>
                <a:gd name="connsiteY415" fmla="*/ 851081 h 2962327"/>
                <a:gd name="connsiteX416" fmla="*/ 912991 w 3028217"/>
                <a:gd name="connsiteY416" fmla="*/ 851081 h 2962327"/>
                <a:gd name="connsiteX417" fmla="*/ 914896 w 3028217"/>
                <a:gd name="connsiteY417" fmla="*/ 852986 h 2962327"/>
                <a:gd name="connsiteX418" fmla="*/ 925100 w 3028217"/>
                <a:gd name="connsiteY418" fmla="*/ 843462 h 2962327"/>
                <a:gd name="connsiteX419" fmla="*/ 932041 w 3028217"/>
                <a:gd name="connsiteY419" fmla="*/ 837746 h 2962327"/>
                <a:gd name="connsiteX420" fmla="*/ 972998 w 3028217"/>
                <a:gd name="connsiteY420" fmla="*/ 820601 h 2962327"/>
                <a:gd name="connsiteX421" fmla="*/ 992048 w 3028217"/>
                <a:gd name="connsiteY421" fmla="*/ 814886 h 2962327"/>
                <a:gd name="connsiteX422" fmla="*/ 1023481 w 3028217"/>
                <a:gd name="connsiteY422" fmla="*/ 819648 h 2962327"/>
                <a:gd name="connsiteX423" fmla="*/ 1005383 w 3028217"/>
                <a:gd name="connsiteY423" fmla="*/ 842508 h 2962327"/>
                <a:gd name="connsiteX424" fmla="*/ 1006336 w 3028217"/>
                <a:gd name="connsiteY424" fmla="*/ 854891 h 2962327"/>
                <a:gd name="connsiteX425" fmla="*/ 1005383 w 3028217"/>
                <a:gd name="connsiteY425" fmla="*/ 889181 h 2962327"/>
                <a:gd name="connsiteX426" fmla="*/ 984428 w 3028217"/>
                <a:gd name="connsiteY426" fmla="*/ 910136 h 2962327"/>
                <a:gd name="connsiteX427" fmla="*/ 952043 w 3028217"/>
                <a:gd name="connsiteY427" fmla="*/ 916803 h 2962327"/>
                <a:gd name="connsiteX428" fmla="*/ 899656 w 3028217"/>
                <a:gd name="connsiteY428" fmla="*/ 938711 h 2962327"/>
                <a:gd name="connsiteX429" fmla="*/ 855841 w 3028217"/>
                <a:gd name="connsiteY429" fmla="*/ 985383 h 2962327"/>
                <a:gd name="connsiteX430" fmla="*/ 831076 w 3028217"/>
                <a:gd name="connsiteY430" fmla="*/ 1003481 h 2962327"/>
                <a:gd name="connsiteX431" fmla="*/ 738683 w 3028217"/>
                <a:gd name="connsiteY431" fmla="*/ 1081586 h 2962327"/>
                <a:gd name="connsiteX432" fmla="*/ 711061 w 3028217"/>
                <a:gd name="connsiteY432" fmla="*/ 1115876 h 2962327"/>
                <a:gd name="connsiteX433" fmla="*/ 666293 w 3028217"/>
                <a:gd name="connsiteY433" fmla="*/ 1175883 h 2962327"/>
                <a:gd name="connsiteX434" fmla="*/ 585331 w 3028217"/>
                <a:gd name="connsiteY434" fmla="*/ 1230176 h 2962327"/>
                <a:gd name="connsiteX435" fmla="*/ 559613 w 3028217"/>
                <a:gd name="connsiteY435" fmla="*/ 1297803 h 2962327"/>
                <a:gd name="connsiteX436" fmla="*/ 557708 w 3028217"/>
                <a:gd name="connsiteY436" fmla="*/ 1386386 h 2962327"/>
                <a:gd name="connsiteX437" fmla="*/ 542468 w 3028217"/>
                <a:gd name="connsiteY437" fmla="*/ 1407341 h 2962327"/>
                <a:gd name="connsiteX438" fmla="*/ 528181 w 3028217"/>
                <a:gd name="connsiteY438" fmla="*/ 1387338 h 2962327"/>
                <a:gd name="connsiteX439" fmla="*/ 519608 w 3028217"/>
                <a:gd name="connsiteY439" fmla="*/ 1320663 h 2962327"/>
                <a:gd name="connsiteX440" fmla="*/ 488176 w 3028217"/>
                <a:gd name="connsiteY440" fmla="*/ 1283516 h 2962327"/>
                <a:gd name="connsiteX441" fmla="*/ 429121 w 3028217"/>
                <a:gd name="connsiteY441" fmla="*/ 1267323 h 2962327"/>
                <a:gd name="connsiteX442" fmla="*/ 409118 w 3028217"/>
                <a:gd name="connsiteY442" fmla="*/ 1268276 h 2962327"/>
                <a:gd name="connsiteX443" fmla="*/ 336728 w 3028217"/>
                <a:gd name="connsiteY443" fmla="*/ 1284468 h 2962327"/>
                <a:gd name="connsiteX444" fmla="*/ 215761 w 3028217"/>
                <a:gd name="connsiteY444" fmla="*/ 1373051 h 2962327"/>
                <a:gd name="connsiteX445" fmla="*/ 189091 w 3028217"/>
                <a:gd name="connsiteY445" fmla="*/ 1441631 h 2962327"/>
                <a:gd name="connsiteX446" fmla="*/ 196711 w 3028217"/>
                <a:gd name="connsiteY446" fmla="*/ 1544501 h 2962327"/>
                <a:gd name="connsiteX447" fmla="*/ 244336 w 3028217"/>
                <a:gd name="connsiteY447" fmla="*/ 1573076 h 2962327"/>
                <a:gd name="connsiteX448" fmla="*/ 320536 w 3028217"/>
                <a:gd name="connsiteY448" fmla="*/ 1514973 h 2962327"/>
                <a:gd name="connsiteX449" fmla="*/ 387211 w 3028217"/>
                <a:gd name="connsiteY449" fmla="*/ 1494971 h 2962327"/>
                <a:gd name="connsiteX450" fmla="*/ 389116 w 3028217"/>
                <a:gd name="connsiteY450" fmla="*/ 1515926 h 2962327"/>
                <a:gd name="connsiteX451" fmla="*/ 340538 w 3028217"/>
                <a:gd name="connsiteY451" fmla="*/ 1624511 h 2962327"/>
                <a:gd name="connsiteX452" fmla="*/ 354826 w 3028217"/>
                <a:gd name="connsiteY452" fmla="*/ 1644513 h 2962327"/>
                <a:gd name="connsiteX453" fmla="*/ 410071 w 3028217"/>
                <a:gd name="connsiteY453" fmla="*/ 1645466 h 2962327"/>
                <a:gd name="connsiteX454" fmla="*/ 439598 w 3028217"/>
                <a:gd name="connsiteY454" fmla="*/ 1687376 h 2962327"/>
                <a:gd name="connsiteX455" fmla="*/ 426263 w 3028217"/>
                <a:gd name="connsiteY455" fmla="*/ 1743573 h 2962327"/>
                <a:gd name="connsiteX456" fmla="*/ 450076 w 3028217"/>
                <a:gd name="connsiteY456" fmla="*/ 1813106 h 2962327"/>
                <a:gd name="connsiteX457" fmla="*/ 499606 w 3028217"/>
                <a:gd name="connsiteY457" fmla="*/ 1812153 h 2962327"/>
                <a:gd name="connsiteX458" fmla="*/ 536753 w 3028217"/>
                <a:gd name="connsiteY458" fmla="*/ 1818821 h 2962327"/>
                <a:gd name="connsiteX459" fmla="*/ 577711 w 3028217"/>
                <a:gd name="connsiteY459" fmla="*/ 1813106 h 2962327"/>
                <a:gd name="connsiteX460" fmla="*/ 661531 w 3028217"/>
                <a:gd name="connsiteY460" fmla="*/ 1754051 h 2962327"/>
                <a:gd name="connsiteX461" fmla="*/ 672008 w 3028217"/>
                <a:gd name="connsiteY461" fmla="*/ 1763576 h 2962327"/>
                <a:gd name="connsiteX462" fmla="*/ 695821 w 3028217"/>
                <a:gd name="connsiteY462" fmla="*/ 1768338 h 2962327"/>
                <a:gd name="connsiteX463" fmla="*/ 741541 w 3028217"/>
                <a:gd name="connsiteY463" fmla="*/ 1772148 h 2962327"/>
                <a:gd name="connsiteX464" fmla="*/ 832028 w 3028217"/>
                <a:gd name="connsiteY464" fmla="*/ 1788341 h 2962327"/>
                <a:gd name="connsiteX465" fmla="*/ 865366 w 3028217"/>
                <a:gd name="connsiteY465" fmla="*/ 1796913 h 2962327"/>
                <a:gd name="connsiteX466" fmla="*/ 910133 w 3028217"/>
                <a:gd name="connsiteY466" fmla="*/ 1838823 h 2962327"/>
                <a:gd name="connsiteX467" fmla="*/ 1047293 w 3028217"/>
                <a:gd name="connsiteY467" fmla="*/ 1918833 h 2962327"/>
                <a:gd name="connsiteX468" fmla="*/ 1116826 w 3028217"/>
                <a:gd name="connsiteY468" fmla="*/ 2036943 h 2962327"/>
                <a:gd name="connsiteX469" fmla="*/ 1106348 w 3028217"/>
                <a:gd name="connsiteY469" fmla="*/ 2056946 h 2962327"/>
                <a:gd name="connsiteX470" fmla="*/ 1104443 w 3028217"/>
                <a:gd name="connsiteY470" fmla="*/ 2099808 h 2962327"/>
                <a:gd name="connsiteX471" fmla="*/ 1124446 w 3028217"/>
                <a:gd name="connsiteY471" fmla="*/ 2102666 h 2962327"/>
                <a:gd name="connsiteX472" fmla="*/ 1193026 w 3028217"/>
                <a:gd name="connsiteY472" fmla="*/ 2077901 h 2962327"/>
                <a:gd name="connsiteX473" fmla="*/ 1280656 w 3028217"/>
                <a:gd name="connsiteY473" fmla="*/ 2123621 h 2962327"/>
                <a:gd name="connsiteX474" fmla="*/ 1387336 w 3028217"/>
                <a:gd name="connsiteY474" fmla="*/ 2172198 h 2962327"/>
                <a:gd name="connsiteX475" fmla="*/ 1434008 w 3028217"/>
                <a:gd name="connsiteY475" fmla="*/ 2199821 h 2962327"/>
                <a:gd name="connsiteX476" fmla="*/ 1430198 w 3028217"/>
                <a:gd name="connsiteY476" fmla="*/ 2282688 h 2962327"/>
                <a:gd name="connsiteX477" fmla="*/ 1370191 w 3028217"/>
                <a:gd name="connsiteY477" fmla="*/ 2373176 h 2962327"/>
                <a:gd name="connsiteX478" fmla="*/ 1358761 w 3028217"/>
                <a:gd name="connsiteY478" fmla="*/ 2423658 h 2962327"/>
                <a:gd name="connsiteX479" fmla="*/ 1327328 w 3028217"/>
                <a:gd name="connsiteY479" fmla="*/ 2600823 h 2962327"/>
                <a:gd name="connsiteX480" fmla="*/ 1293991 w 3028217"/>
                <a:gd name="connsiteY480" fmla="*/ 2626541 h 2962327"/>
                <a:gd name="connsiteX481" fmla="*/ 1218743 w 3028217"/>
                <a:gd name="connsiteY481" fmla="*/ 2661783 h 2962327"/>
                <a:gd name="connsiteX482" fmla="*/ 1193026 w 3028217"/>
                <a:gd name="connsiteY482" fmla="*/ 2710361 h 2962327"/>
                <a:gd name="connsiteX483" fmla="*/ 1164451 w 3028217"/>
                <a:gd name="connsiteY483" fmla="*/ 2832281 h 2962327"/>
                <a:gd name="connsiteX484" fmla="*/ 1122541 w 3028217"/>
                <a:gd name="connsiteY484" fmla="*/ 2910386 h 2962327"/>
                <a:gd name="connsiteX485" fmla="*/ 1095871 w 3028217"/>
                <a:gd name="connsiteY485" fmla="*/ 2929436 h 2962327"/>
                <a:gd name="connsiteX486" fmla="*/ 1061581 w 3028217"/>
                <a:gd name="connsiteY486" fmla="*/ 2922768 h 2962327"/>
                <a:gd name="connsiteX487" fmla="*/ 1047293 w 3028217"/>
                <a:gd name="connsiteY487" fmla="*/ 2929436 h 2962327"/>
                <a:gd name="connsiteX488" fmla="*/ 1061581 w 3028217"/>
                <a:gd name="connsiteY488" fmla="*/ 2956106 h 2962327"/>
                <a:gd name="connsiteX489" fmla="*/ 1040626 w 3028217"/>
                <a:gd name="connsiteY489" fmla="*/ 2959916 h 2962327"/>
                <a:gd name="connsiteX490" fmla="*/ 783451 w 3028217"/>
                <a:gd name="connsiteY490" fmla="*/ 2850378 h 2962327"/>
                <a:gd name="connsiteX491" fmla="*/ 752971 w 3028217"/>
                <a:gd name="connsiteY491" fmla="*/ 2805611 h 2962327"/>
                <a:gd name="connsiteX492" fmla="*/ 737731 w 3028217"/>
                <a:gd name="connsiteY492" fmla="*/ 2765606 h 2962327"/>
                <a:gd name="connsiteX493" fmla="*/ 721538 w 3028217"/>
                <a:gd name="connsiteY493" fmla="*/ 2564628 h 2962327"/>
                <a:gd name="connsiteX494" fmla="*/ 670103 w 3028217"/>
                <a:gd name="connsiteY494" fmla="*/ 2492238 h 2962327"/>
                <a:gd name="connsiteX495" fmla="*/ 539611 w 3028217"/>
                <a:gd name="connsiteY495" fmla="*/ 2337933 h 2962327"/>
                <a:gd name="connsiteX496" fmla="*/ 473888 w 3028217"/>
                <a:gd name="connsiteY496" fmla="*/ 2221728 h 2962327"/>
                <a:gd name="connsiteX497" fmla="*/ 468173 w 3028217"/>
                <a:gd name="connsiteY497" fmla="*/ 2148386 h 2962327"/>
                <a:gd name="connsiteX498" fmla="*/ 471983 w 3028217"/>
                <a:gd name="connsiteY498" fmla="*/ 2122668 h 2962327"/>
                <a:gd name="connsiteX499" fmla="*/ 493891 w 3028217"/>
                <a:gd name="connsiteY499" fmla="*/ 2021703 h 2962327"/>
                <a:gd name="connsiteX500" fmla="*/ 538658 w 3028217"/>
                <a:gd name="connsiteY500" fmla="*/ 1907403 h 2962327"/>
                <a:gd name="connsiteX501" fmla="*/ 524371 w 3028217"/>
                <a:gd name="connsiteY501" fmla="*/ 1854063 h 2962327"/>
                <a:gd name="connsiteX502" fmla="*/ 499606 w 3028217"/>
                <a:gd name="connsiteY502" fmla="*/ 1853111 h 2962327"/>
                <a:gd name="connsiteX503" fmla="*/ 459601 w 3028217"/>
                <a:gd name="connsiteY503" fmla="*/ 1860731 h 2962327"/>
                <a:gd name="connsiteX504" fmla="*/ 408166 w 3028217"/>
                <a:gd name="connsiteY504" fmla="*/ 1827393 h 2962327"/>
                <a:gd name="connsiteX505" fmla="*/ 354826 w 3028217"/>
                <a:gd name="connsiteY505" fmla="*/ 1742621 h 2962327"/>
                <a:gd name="connsiteX506" fmla="*/ 322441 w 3028217"/>
                <a:gd name="connsiteY506" fmla="*/ 1715951 h 2962327"/>
                <a:gd name="connsiteX507" fmla="*/ 234811 w 3028217"/>
                <a:gd name="connsiteY507" fmla="*/ 1658801 h 2962327"/>
                <a:gd name="connsiteX508" fmla="*/ 206236 w 3028217"/>
                <a:gd name="connsiteY508" fmla="*/ 1644513 h 2962327"/>
                <a:gd name="connsiteX509" fmla="*/ 116701 w 3028217"/>
                <a:gd name="connsiteY509" fmla="*/ 1622606 h 2962327"/>
                <a:gd name="connsiteX510" fmla="*/ 28118 w 3028217"/>
                <a:gd name="connsiteY510" fmla="*/ 1557836 h 2962327"/>
                <a:gd name="connsiteX511" fmla="*/ 12878 w 3028217"/>
                <a:gd name="connsiteY511" fmla="*/ 1499733 h 2962327"/>
                <a:gd name="connsiteX512" fmla="*/ 10021 w 3028217"/>
                <a:gd name="connsiteY512" fmla="*/ 1446393 h 2962327"/>
                <a:gd name="connsiteX513" fmla="*/ 5258 w 3028217"/>
                <a:gd name="connsiteY513" fmla="*/ 1410198 h 2962327"/>
                <a:gd name="connsiteX514" fmla="*/ 45263 w 3028217"/>
                <a:gd name="connsiteY514" fmla="*/ 1105398 h 2962327"/>
                <a:gd name="connsiteX515" fmla="*/ 304343 w 3028217"/>
                <a:gd name="connsiteY515" fmla="*/ 581523 h 2962327"/>
                <a:gd name="connsiteX516" fmla="*/ 548183 w 3028217"/>
                <a:gd name="connsiteY516" fmla="*/ 329111 h 2962327"/>
                <a:gd name="connsiteX517" fmla="*/ 617716 w 3028217"/>
                <a:gd name="connsiteY517" fmla="*/ 317681 h 2962327"/>
                <a:gd name="connsiteX518" fmla="*/ 631051 w 3028217"/>
                <a:gd name="connsiteY518" fmla="*/ 309108 h 2962327"/>
                <a:gd name="connsiteX519" fmla="*/ 692011 w 3028217"/>
                <a:gd name="connsiteY519" fmla="*/ 299583 h 2962327"/>
                <a:gd name="connsiteX520" fmla="*/ 756781 w 3028217"/>
                <a:gd name="connsiteY520" fmla="*/ 316728 h 2962327"/>
                <a:gd name="connsiteX521" fmla="*/ 780593 w 3028217"/>
                <a:gd name="connsiteY521" fmla="*/ 315776 h 2962327"/>
                <a:gd name="connsiteX522" fmla="*/ 797738 w 3028217"/>
                <a:gd name="connsiteY522" fmla="*/ 314823 h 2962327"/>
                <a:gd name="connsiteX523" fmla="*/ 831076 w 3028217"/>
                <a:gd name="connsiteY523" fmla="*/ 316728 h 2962327"/>
                <a:gd name="connsiteX524" fmla="*/ 841553 w 3028217"/>
                <a:gd name="connsiteY524" fmla="*/ 277676 h 2962327"/>
                <a:gd name="connsiteX525" fmla="*/ 852031 w 3028217"/>
                <a:gd name="connsiteY525" fmla="*/ 259578 h 2962327"/>
                <a:gd name="connsiteX526" fmla="*/ 867152 w 3028217"/>
                <a:gd name="connsiteY526" fmla="*/ 248624 h 2962327"/>
                <a:gd name="connsiteX527" fmla="*/ 876026 w 3028217"/>
                <a:gd name="connsiteY527" fmla="*/ 238011 h 2962327"/>
                <a:gd name="connsiteX528" fmla="*/ 858921 w 3028217"/>
                <a:gd name="connsiteY528" fmla="*/ 241392 h 2962327"/>
                <a:gd name="connsiteX529" fmla="*/ 821551 w 3028217"/>
                <a:gd name="connsiteY529" fmla="*/ 210048 h 2962327"/>
                <a:gd name="connsiteX530" fmla="*/ 857746 w 3028217"/>
                <a:gd name="connsiteY530" fmla="*/ 190998 h 2962327"/>
                <a:gd name="connsiteX531" fmla="*/ 873343 w 3028217"/>
                <a:gd name="connsiteY531" fmla="*/ 184331 h 2962327"/>
                <a:gd name="connsiteX532" fmla="*/ 798215 w 3028217"/>
                <a:gd name="connsiteY532" fmla="*/ 181949 h 2962327"/>
                <a:gd name="connsiteX533" fmla="*/ 805359 w 3028217"/>
                <a:gd name="connsiteY533" fmla="*/ 187188 h 2962327"/>
                <a:gd name="connsiteX534" fmla="*/ 795834 w 3028217"/>
                <a:gd name="connsiteY534" fmla="*/ 196713 h 2962327"/>
                <a:gd name="connsiteX535" fmla="*/ 788214 w 3028217"/>
                <a:gd name="connsiteY535" fmla="*/ 182426 h 2962327"/>
                <a:gd name="connsiteX536" fmla="*/ 798215 w 3028217"/>
                <a:gd name="connsiteY536" fmla="*/ 181949 h 2962327"/>
                <a:gd name="connsiteX537" fmla="*/ 938708 w 3028217"/>
                <a:gd name="connsiteY537" fmla="*/ 121466 h 2962327"/>
                <a:gd name="connsiteX538" fmla="*/ 952043 w 3028217"/>
                <a:gd name="connsiteY538" fmla="*/ 141468 h 2962327"/>
                <a:gd name="connsiteX539" fmla="*/ 951037 w 3028217"/>
                <a:gd name="connsiteY539" fmla="*/ 142501 h 2962327"/>
                <a:gd name="connsiteX540" fmla="*/ 953949 w 3028217"/>
                <a:gd name="connsiteY540" fmla="*/ 140516 h 2962327"/>
                <a:gd name="connsiteX541" fmla="*/ 952996 w 3028217"/>
                <a:gd name="connsiteY541" fmla="*/ 148136 h 2962327"/>
                <a:gd name="connsiteX542" fmla="*/ 952996 w 3028217"/>
                <a:gd name="connsiteY542" fmla="*/ 169091 h 2962327"/>
                <a:gd name="connsiteX543" fmla="*/ 944424 w 3028217"/>
                <a:gd name="connsiteY543" fmla="*/ 159804 h 2962327"/>
                <a:gd name="connsiteX544" fmla="*/ 933131 w 3028217"/>
                <a:gd name="connsiteY544" fmla="*/ 154863 h 2962327"/>
                <a:gd name="connsiteX545" fmla="*/ 931088 w 3028217"/>
                <a:gd name="connsiteY545" fmla="*/ 155756 h 2962327"/>
                <a:gd name="connsiteX546" fmla="*/ 930136 w 3028217"/>
                <a:gd name="connsiteY546" fmla="*/ 155756 h 2962327"/>
                <a:gd name="connsiteX547" fmla="*/ 918706 w 3028217"/>
                <a:gd name="connsiteY547" fmla="*/ 144326 h 2962327"/>
                <a:gd name="connsiteX548" fmla="*/ 931088 w 3028217"/>
                <a:gd name="connsiteY548" fmla="*/ 122418 h 2962327"/>
                <a:gd name="connsiteX549" fmla="*/ 938708 w 3028217"/>
                <a:gd name="connsiteY549" fmla="*/ 121466 h 2962327"/>
                <a:gd name="connsiteX550" fmla="*/ 925373 w 3028217"/>
                <a:gd name="connsiteY550" fmla="*/ 107178 h 2962327"/>
                <a:gd name="connsiteX551" fmla="*/ 938708 w 3028217"/>
                <a:gd name="connsiteY551" fmla="*/ 121465 h 2962327"/>
                <a:gd name="connsiteX552" fmla="*/ 935851 w 3028217"/>
                <a:gd name="connsiteY552" fmla="*/ 121465 h 2962327"/>
                <a:gd name="connsiteX553" fmla="*/ 932993 w 3028217"/>
                <a:gd name="connsiteY553" fmla="*/ 121465 h 2962327"/>
                <a:gd name="connsiteX554" fmla="*/ 901561 w 3028217"/>
                <a:gd name="connsiteY554" fmla="*/ 123370 h 2962327"/>
                <a:gd name="connsiteX555" fmla="*/ 925373 w 3028217"/>
                <a:gd name="connsiteY555" fmla="*/ 107178 h 2962327"/>
                <a:gd name="connsiteX556" fmla="*/ 1021576 w 3028217"/>
                <a:gd name="connsiteY556" fmla="*/ 71936 h 2962327"/>
                <a:gd name="connsiteX557" fmla="*/ 1031101 w 3028217"/>
                <a:gd name="connsiteY557" fmla="*/ 97653 h 2962327"/>
                <a:gd name="connsiteX558" fmla="*/ 1000621 w 3028217"/>
                <a:gd name="connsiteY558" fmla="*/ 92891 h 2962327"/>
                <a:gd name="connsiteX559" fmla="*/ 1007288 w 3028217"/>
                <a:gd name="connsiteY559" fmla="*/ 79556 h 2962327"/>
                <a:gd name="connsiteX560" fmla="*/ 1021576 w 3028217"/>
                <a:gd name="connsiteY560" fmla="*/ 71936 h 2962327"/>
                <a:gd name="connsiteX561" fmla="*/ 1113849 w 3028217"/>
                <a:gd name="connsiteY561" fmla="*/ 40265 h 2962327"/>
                <a:gd name="connsiteX562" fmla="*/ 1159689 w 3028217"/>
                <a:gd name="connsiteY562" fmla="*/ 51933 h 2962327"/>
                <a:gd name="connsiteX563" fmla="*/ 1151116 w 3028217"/>
                <a:gd name="connsiteY563" fmla="*/ 84318 h 2962327"/>
                <a:gd name="connsiteX564" fmla="*/ 1111111 w 3028217"/>
                <a:gd name="connsiteY564" fmla="*/ 92891 h 2962327"/>
                <a:gd name="connsiteX565" fmla="*/ 1070153 w 3028217"/>
                <a:gd name="connsiteY565" fmla="*/ 58601 h 2962327"/>
                <a:gd name="connsiteX566" fmla="*/ 1113849 w 3028217"/>
                <a:gd name="connsiteY566" fmla="*/ 40265 h 2962327"/>
                <a:gd name="connsiteX567" fmla="*/ 1400760 w 3028217"/>
                <a:gd name="connsiteY567" fmla="*/ 96 h 2962327"/>
                <a:gd name="connsiteX568" fmla="*/ 1476871 w 3028217"/>
                <a:gd name="connsiteY568" fmla="*/ 5260 h 2962327"/>
                <a:gd name="connsiteX569" fmla="*/ 1611174 w 3028217"/>
                <a:gd name="connsiteY569" fmla="*/ 9070 h 2962327"/>
                <a:gd name="connsiteX570" fmla="*/ 1619746 w 3028217"/>
                <a:gd name="connsiteY570" fmla="*/ 17643 h 2962327"/>
                <a:gd name="connsiteX571" fmla="*/ 1646416 w 3028217"/>
                <a:gd name="connsiteY571" fmla="*/ 28120 h 2962327"/>
                <a:gd name="connsiteX572" fmla="*/ 1667371 w 3028217"/>
                <a:gd name="connsiteY572" fmla="*/ 31930 h 2962327"/>
                <a:gd name="connsiteX573" fmla="*/ 1742261 w 3028217"/>
                <a:gd name="connsiteY573" fmla="*/ 11690 h 2962327"/>
                <a:gd name="connsiteX574" fmla="*/ 1820723 w 3028217"/>
                <a:gd name="connsiteY574" fmla="*/ 30025 h 2962327"/>
                <a:gd name="connsiteX575" fmla="*/ 1901686 w 3028217"/>
                <a:gd name="connsiteY575" fmla="*/ 45265 h 2962327"/>
                <a:gd name="connsiteX576" fmla="*/ 1894066 w 3028217"/>
                <a:gd name="connsiteY576" fmla="*/ 69078 h 2962327"/>
                <a:gd name="connsiteX577" fmla="*/ 1955978 w 3028217"/>
                <a:gd name="connsiteY577" fmla="*/ 55743 h 2962327"/>
                <a:gd name="connsiteX578" fmla="*/ 1954073 w 3028217"/>
                <a:gd name="connsiteY578" fmla="*/ 71935 h 2962327"/>
                <a:gd name="connsiteX579" fmla="*/ 1935976 w 3028217"/>
                <a:gd name="connsiteY579" fmla="*/ 103368 h 2962327"/>
                <a:gd name="connsiteX580" fmla="*/ 1949311 w 3028217"/>
                <a:gd name="connsiteY580" fmla="*/ 161470 h 2962327"/>
                <a:gd name="connsiteX581" fmla="*/ 1894066 w 3028217"/>
                <a:gd name="connsiteY581" fmla="*/ 171948 h 2962327"/>
                <a:gd name="connsiteX582" fmla="*/ 1913116 w 3028217"/>
                <a:gd name="connsiteY582" fmla="*/ 183378 h 2962327"/>
                <a:gd name="connsiteX583" fmla="*/ 1907401 w 3028217"/>
                <a:gd name="connsiteY583" fmla="*/ 196713 h 2962327"/>
                <a:gd name="connsiteX584" fmla="*/ 1873111 w 3028217"/>
                <a:gd name="connsiteY584" fmla="*/ 245290 h 2962327"/>
                <a:gd name="connsiteX585" fmla="*/ 1866443 w 3028217"/>
                <a:gd name="connsiteY585" fmla="*/ 267198 h 2962327"/>
                <a:gd name="connsiteX586" fmla="*/ 1851203 w 3028217"/>
                <a:gd name="connsiteY586" fmla="*/ 270055 h 2962327"/>
                <a:gd name="connsiteX587" fmla="*/ 1866443 w 3028217"/>
                <a:gd name="connsiteY587" fmla="*/ 313870 h 2962327"/>
                <a:gd name="connsiteX588" fmla="*/ 1843583 w 3028217"/>
                <a:gd name="connsiteY588" fmla="*/ 319585 h 2962327"/>
                <a:gd name="connsiteX589" fmla="*/ 1819771 w 3028217"/>
                <a:gd name="connsiteY589" fmla="*/ 300535 h 2962327"/>
                <a:gd name="connsiteX590" fmla="*/ 1788338 w 3028217"/>
                <a:gd name="connsiteY590" fmla="*/ 313870 h 2962327"/>
                <a:gd name="connsiteX591" fmla="*/ 1800721 w 3028217"/>
                <a:gd name="connsiteY591" fmla="*/ 315775 h 2962327"/>
                <a:gd name="connsiteX592" fmla="*/ 1823581 w 3028217"/>
                <a:gd name="connsiteY592" fmla="*/ 314823 h 2962327"/>
                <a:gd name="connsiteX593" fmla="*/ 1833106 w 3028217"/>
                <a:gd name="connsiteY593" fmla="*/ 317680 h 2962327"/>
                <a:gd name="connsiteX594" fmla="*/ 1838821 w 3028217"/>
                <a:gd name="connsiteY594" fmla="*/ 334825 h 2962327"/>
                <a:gd name="connsiteX595" fmla="*/ 1715948 w 3028217"/>
                <a:gd name="connsiteY595" fmla="*/ 370068 h 2962327"/>
                <a:gd name="connsiteX596" fmla="*/ 1691183 w 3028217"/>
                <a:gd name="connsiteY596" fmla="*/ 379593 h 2962327"/>
                <a:gd name="connsiteX597" fmla="*/ 1586408 w 3028217"/>
                <a:gd name="connsiteY597" fmla="*/ 430075 h 2962327"/>
                <a:gd name="connsiteX598" fmla="*/ 1542593 w 3028217"/>
                <a:gd name="connsiteY598" fmla="*/ 468175 h 2962327"/>
                <a:gd name="connsiteX599" fmla="*/ 1480681 w 3028217"/>
                <a:gd name="connsiteY599" fmla="*/ 555805 h 2962327"/>
                <a:gd name="connsiteX600" fmla="*/ 1462583 w 3028217"/>
                <a:gd name="connsiteY600" fmla="*/ 562473 h 2962327"/>
                <a:gd name="connsiteX601" fmla="*/ 1385431 w 3028217"/>
                <a:gd name="connsiteY601" fmla="*/ 462460 h 2962327"/>
                <a:gd name="connsiteX602" fmla="*/ 1379716 w 3028217"/>
                <a:gd name="connsiteY602" fmla="*/ 398643 h 2962327"/>
                <a:gd name="connsiteX603" fmla="*/ 1441628 w 3028217"/>
                <a:gd name="connsiteY603" fmla="*/ 335778 h 2962327"/>
                <a:gd name="connsiteX604" fmla="*/ 1449248 w 3028217"/>
                <a:gd name="connsiteY604" fmla="*/ 321490 h 2962327"/>
                <a:gd name="connsiteX605" fmla="*/ 1461631 w 3028217"/>
                <a:gd name="connsiteY605" fmla="*/ 300535 h 2962327"/>
                <a:gd name="connsiteX606" fmla="*/ 1412101 w 3028217"/>
                <a:gd name="connsiteY606" fmla="*/ 280533 h 2962327"/>
                <a:gd name="connsiteX607" fmla="*/ 1434961 w 3028217"/>
                <a:gd name="connsiteY607" fmla="*/ 215763 h 2962327"/>
                <a:gd name="connsiteX608" fmla="*/ 1371143 w 3028217"/>
                <a:gd name="connsiteY608" fmla="*/ 160518 h 2962327"/>
                <a:gd name="connsiteX609" fmla="*/ 1331138 w 3028217"/>
                <a:gd name="connsiteY609" fmla="*/ 162423 h 2962327"/>
                <a:gd name="connsiteX610" fmla="*/ 1303516 w 3028217"/>
                <a:gd name="connsiteY610" fmla="*/ 150040 h 2962327"/>
                <a:gd name="connsiteX611" fmla="*/ 1313993 w 3028217"/>
                <a:gd name="connsiteY611" fmla="*/ 130038 h 2962327"/>
                <a:gd name="connsiteX612" fmla="*/ 1313041 w 3028217"/>
                <a:gd name="connsiteY612" fmla="*/ 121465 h 2962327"/>
                <a:gd name="connsiteX613" fmla="*/ 1323518 w 3028217"/>
                <a:gd name="connsiteY613" fmla="*/ 96700 h 2962327"/>
                <a:gd name="connsiteX614" fmla="*/ 1387336 w 3028217"/>
                <a:gd name="connsiteY614" fmla="*/ 88128 h 2962327"/>
                <a:gd name="connsiteX615" fmla="*/ 1394003 w 3028217"/>
                <a:gd name="connsiteY615" fmla="*/ 68125 h 2962327"/>
                <a:gd name="connsiteX616" fmla="*/ 1445438 w 3028217"/>
                <a:gd name="connsiteY616" fmla="*/ 41455 h 2962327"/>
                <a:gd name="connsiteX617" fmla="*/ 1471104 w 3028217"/>
                <a:gd name="connsiteY617" fmla="*/ 35589 h 2962327"/>
                <a:gd name="connsiteX618" fmla="*/ 1469608 w 3028217"/>
                <a:gd name="connsiteY618" fmla="*/ 35026 h 2962327"/>
                <a:gd name="connsiteX619" fmla="*/ 1456869 w 3028217"/>
                <a:gd name="connsiteY619" fmla="*/ 34788 h 2962327"/>
                <a:gd name="connsiteX620" fmla="*/ 1365429 w 3028217"/>
                <a:gd name="connsiteY620" fmla="*/ 60505 h 2962327"/>
                <a:gd name="connsiteX621" fmla="*/ 1208266 w 3028217"/>
                <a:gd name="connsiteY621" fmla="*/ 122418 h 2962327"/>
                <a:gd name="connsiteX622" fmla="*/ 1175881 w 3028217"/>
                <a:gd name="connsiteY622" fmla="*/ 122418 h 2962327"/>
                <a:gd name="connsiteX623" fmla="*/ 1187311 w 3028217"/>
                <a:gd name="connsiteY623" fmla="*/ 142420 h 2962327"/>
                <a:gd name="connsiteX624" fmla="*/ 1180644 w 3028217"/>
                <a:gd name="connsiteY624" fmla="*/ 149088 h 2962327"/>
                <a:gd name="connsiteX625" fmla="*/ 1158647 w 3028217"/>
                <a:gd name="connsiteY625" fmla="*/ 153642 h 2962327"/>
                <a:gd name="connsiteX626" fmla="*/ 1143520 w 3028217"/>
                <a:gd name="connsiteY626" fmla="*/ 152466 h 2962327"/>
                <a:gd name="connsiteX627" fmla="*/ 1148259 w 3028217"/>
                <a:gd name="connsiteY627" fmla="*/ 153731 h 2962327"/>
                <a:gd name="connsiteX628" fmla="*/ 1152069 w 3028217"/>
                <a:gd name="connsiteY628" fmla="*/ 175758 h 2962327"/>
                <a:gd name="connsiteX629" fmla="*/ 1029196 w 3028217"/>
                <a:gd name="connsiteY629" fmla="*/ 182425 h 2962327"/>
                <a:gd name="connsiteX630" fmla="*/ 1006336 w 3028217"/>
                <a:gd name="connsiteY630" fmla="*/ 148135 h 2962327"/>
                <a:gd name="connsiteX631" fmla="*/ 995859 w 3028217"/>
                <a:gd name="connsiteY631" fmla="*/ 134800 h 2962327"/>
                <a:gd name="connsiteX632" fmla="*/ 987286 w 3028217"/>
                <a:gd name="connsiteY632" fmla="*/ 114798 h 2962327"/>
                <a:gd name="connsiteX633" fmla="*/ 1049199 w 3028217"/>
                <a:gd name="connsiteY633" fmla="*/ 134800 h 2962327"/>
                <a:gd name="connsiteX634" fmla="*/ 1064439 w 3028217"/>
                <a:gd name="connsiteY634" fmla="*/ 149088 h 2962327"/>
                <a:gd name="connsiteX635" fmla="*/ 1095871 w 3028217"/>
                <a:gd name="connsiteY635" fmla="*/ 149326 h 2962327"/>
                <a:gd name="connsiteX636" fmla="*/ 1106484 w 3028217"/>
                <a:gd name="connsiteY636" fmla="*/ 148924 h 2962327"/>
                <a:gd name="connsiteX637" fmla="*/ 1093014 w 3028217"/>
                <a:gd name="connsiteY637" fmla="*/ 149088 h 2962327"/>
                <a:gd name="connsiteX638" fmla="*/ 1062534 w 3028217"/>
                <a:gd name="connsiteY638" fmla="*/ 131943 h 2962327"/>
                <a:gd name="connsiteX639" fmla="*/ 1133971 w 3028217"/>
                <a:gd name="connsiteY639" fmla="*/ 110988 h 2962327"/>
                <a:gd name="connsiteX640" fmla="*/ 1158736 w 3028217"/>
                <a:gd name="connsiteY640" fmla="*/ 88128 h 2962327"/>
                <a:gd name="connsiteX641" fmla="*/ 1173024 w 3028217"/>
                <a:gd name="connsiteY641" fmla="*/ 73840 h 2962327"/>
                <a:gd name="connsiteX642" fmla="*/ 1214934 w 3028217"/>
                <a:gd name="connsiteY642" fmla="*/ 54790 h 2962327"/>
                <a:gd name="connsiteX643" fmla="*/ 1275894 w 3028217"/>
                <a:gd name="connsiteY643" fmla="*/ 44313 h 2962327"/>
                <a:gd name="connsiteX644" fmla="*/ 1211124 w 3028217"/>
                <a:gd name="connsiteY644" fmla="*/ 51933 h 2962327"/>
                <a:gd name="connsiteX645" fmla="*/ 1174929 w 3028217"/>
                <a:gd name="connsiteY645" fmla="*/ 39550 h 2962327"/>
                <a:gd name="connsiteX646" fmla="*/ 1174929 w 3028217"/>
                <a:gd name="connsiteY646" fmla="*/ 26215 h 2962327"/>
                <a:gd name="connsiteX647" fmla="*/ 1400760 w 3028217"/>
                <a:gd name="connsiteY647" fmla="*/ 96 h 296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</a:cxnLst>
              <a:rect l="l" t="t" r="r" b="b"/>
              <a:pathLst>
                <a:path w="3028217" h="2962327">
                  <a:moveTo>
                    <a:pt x="2863236" y="2049564"/>
                  </a:moveTo>
                  <a:cubicBezTo>
                    <a:pt x="2854902" y="2049564"/>
                    <a:pt x="2847996" y="2053612"/>
                    <a:pt x="2844662" y="2065518"/>
                  </a:cubicBezTo>
                  <a:cubicBezTo>
                    <a:pt x="2840852" y="2080758"/>
                    <a:pt x="2821802" y="2104571"/>
                    <a:pt x="2847519" y="2116953"/>
                  </a:cubicBezTo>
                  <a:cubicBezTo>
                    <a:pt x="2878000" y="2131241"/>
                    <a:pt x="2877047" y="2098856"/>
                    <a:pt x="2887525" y="2084568"/>
                  </a:cubicBezTo>
                  <a:cubicBezTo>
                    <a:pt x="2888477" y="2083616"/>
                    <a:pt x="2889430" y="2080758"/>
                    <a:pt x="2890382" y="2078853"/>
                  </a:cubicBezTo>
                  <a:cubicBezTo>
                    <a:pt x="2895144" y="2071233"/>
                    <a:pt x="2896097" y="2064566"/>
                    <a:pt x="2890382" y="2057898"/>
                  </a:cubicBezTo>
                  <a:cubicBezTo>
                    <a:pt x="2881334" y="2053612"/>
                    <a:pt x="2871571" y="2049564"/>
                    <a:pt x="2863236" y="2049564"/>
                  </a:cubicBezTo>
                  <a:close/>
                  <a:moveTo>
                    <a:pt x="2453184" y="1703568"/>
                  </a:moveTo>
                  <a:cubicBezTo>
                    <a:pt x="2446516" y="1700711"/>
                    <a:pt x="2442706" y="1708331"/>
                    <a:pt x="2444611" y="1714046"/>
                  </a:cubicBezTo>
                  <a:cubicBezTo>
                    <a:pt x="2448421" y="1725476"/>
                    <a:pt x="2452231" y="1738811"/>
                    <a:pt x="2467471" y="1740716"/>
                  </a:cubicBezTo>
                  <a:cubicBezTo>
                    <a:pt x="2475091" y="1741668"/>
                    <a:pt x="2480806" y="1736906"/>
                    <a:pt x="2482711" y="1728333"/>
                  </a:cubicBezTo>
                  <a:cubicBezTo>
                    <a:pt x="2473186" y="1720713"/>
                    <a:pt x="2463661" y="1710236"/>
                    <a:pt x="2453184" y="1703568"/>
                  </a:cubicBezTo>
                  <a:close/>
                  <a:moveTo>
                    <a:pt x="802501" y="1583553"/>
                  </a:moveTo>
                  <a:cubicBezTo>
                    <a:pt x="805359" y="1585458"/>
                    <a:pt x="811074" y="1586410"/>
                    <a:pt x="812026" y="1589268"/>
                  </a:cubicBezTo>
                  <a:cubicBezTo>
                    <a:pt x="814884" y="1596888"/>
                    <a:pt x="807264" y="1597840"/>
                    <a:pt x="802501" y="1599745"/>
                  </a:cubicBezTo>
                  <a:cubicBezTo>
                    <a:pt x="797739" y="1601650"/>
                    <a:pt x="792976" y="1598793"/>
                    <a:pt x="792024" y="1594030"/>
                  </a:cubicBezTo>
                  <a:cubicBezTo>
                    <a:pt x="788214" y="1586410"/>
                    <a:pt x="794881" y="1585458"/>
                    <a:pt x="802501" y="1583553"/>
                  </a:cubicBezTo>
                  <a:close/>
                  <a:moveTo>
                    <a:pt x="573901" y="1577838"/>
                  </a:moveTo>
                  <a:cubicBezTo>
                    <a:pt x="581521" y="1579743"/>
                    <a:pt x="588189" y="1582600"/>
                    <a:pt x="592951" y="1589268"/>
                  </a:cubicBezTo>
                  <a:cubicBezTo>
                    <a:pt x="592951" y="1594982"/>
                    <a:pt x="589141" y="1596888"/>
                    <a:pt x="584379" y="1596888"/>
                  </a:cubicBezTo>
                  <a:cubicBezTo>
                    <a:pt x="575806" y="1597840"/>
                    <a:pt x="568186" y="1595935"/>
                    <a:pt x="565329" y="1587363"/>
                  </a:cubicBezTo>
                  <a:cubicBezTo>
                    <a:pt x="562471" y="1580695"/>
                    <a:pt x="568186" y="1576885"/>
                    <a:pt x="573901" y="1577838"/>
                  </a:cubicBezTo>
                  <a:close/>
                  <a:moveTo>
                    <a:pt x="698678" y="1550216"/>
                  </a:moveTo>
                  <a:cubicBezTo>
                    <a:pt x="729158" y="1545453"/>
                    <a:pt x="746303" y="1560693"/>
                    <a:pt x="763448" y="1592126"/>
                  </a:cubicBezTo>
                  <a:cubicBezTo>
                    <a:pt x="731063" y="1576886"/>
                    <a:pt x="706298" y="1611176"/>
                    <a:pt x="678676" y="1592126"/>
                  </a:cubicBezTo>
                  <a:cubicBezTo>
                    <a:pt x="675818" y="1573076"/>
                    <a:pt x="667246" y="1551168"/>
                    <a:pt x="698678" y="1550216"/>
                  </a:cubicBezTo>
                  <a:close/>
                  <a:moveTo>
                    <a:pt x="492939" y="1460681"/>
                  </a:moveTo>
                  <a:cubicBezTo>
                    <a:pt x="518656" y="1456871"/>
                    <a:pt x="541516" y="1464491"/>
                    <a:pt x="562471" y="1479731"/>
                  </a:cubicBezTo>
                  <a:cubicBezTo>
                    <a:pt x="590094" y="1499733"/>
                    <a:pt x="618669" y="1515926"/>
                    <a:pt x="646291" y="1537833"/>
                  </a:cubicBezTo>
                  <a:cubicBezTo>
                    <a:pt x="620574" y="1545453"/>
                    <a:pt x="593904" y="1560693"/>
                    <a:pt x="577711" y="1525451"/>
                  </a:cubicBezTo>
                  <a:cubicBezTo>
                    <a:pt x="567234" y="1503543"/>
                    <a:pt x="541516" y="1503543"/>
                    <a:pt x="527229" y="1487351"/>
                  </a:cubicBezTo>
                  <a:lnTo>
                    <a:pt x="525032" y="1486533"/>
                  </a:lnTo>
                  <a:lnTo>
                    <a:pt x="527229" y="1488303"/>
                  </a:lnTo>
                  <a:cubicBezTo>
                    <a:pt x="502464" y="1486398"/>
                    <a:pt x="475794" y="1465443"/>
                    <a:pt x="451029" y="1494971"/>
                  </a:cubicBezTo>
                  <a:cubicBezTo>
                    <a:pt x="453886" y="1467348"/>
                    <a:pt x="471984" y="1461633"/>
                    <a:pt x="492939" y="1460681"/>
                  </a:cubicBezTo>
                  <a:close/>
                  <a:moveTo>
                    <a:pt x="592475" y="1413889"/>
                  </a:moveTo>
                  <a:cubicBezTo>
                    <a:pt x="594380" y="1414008"/>
                    <a:pt x="596285" y="1414485"/>
                    <a:pt x="596761" y="1414961"/>
                  </a:cubicBezTo>
                  <a:cubicBezTo>
                    <a:pt x="605334" y="1423533"/>
                    <a:pt x="603428" y="1433058"/>
                    <a:pt x="595809" y="1447346"/>
                  </a:cubicBezTo>
                  <a:cubicBezTo>
                    <a:pt x="589141" y="1434011"/>
                    <a:pt x="579616" y="1426391"/>
                    <a:pt x="588189" y="1414961"/>
                  </a:cubicBezTo>
                  <a:cubicBezTo>
                    <a:pt x="588665" y="1414009"/>
                    <a:pt x="590570" y="1413770"/>
                    <a:pt x="592475" y="1413889"/>
                  </a:cubicBezTo>
                  <a:close/>
                  <a:moveTo>
                    <a:pt x="2633206" y="1174931"/>
                  </a:moveTo>
                  <a:cubicBezTo>
                    <a:pt x="2646541" y="1176836"/>
                    <a:pt x="2659876" y="1178741"/>
                    <a:pt x="2673211" y="1180646"/>
                  </a:cubicBezTo>
                  <a:cubicBezTo>
                    <a:pt x="2657018" y="1197791"/>
                    <a:pt x="2645588" y="1186361"/>
                    <a:pt x="2633206" y="1174931"/>
                  </a:cubicBezTo>
                  <a:close/>
                  <a:moveTo>
                    <a:pt x="2477948" y="1095873"/>
                  </a:moveTo>
                  <a:cubicBezTo>
                    <a:pt x="2477948" y="1101588"/>
                    <a:pt x="2478901" y="1106350"/>
                    <a:pt x="2484616" y="1110160"/>
                  </a:cubicBezTo>
                  <a:cubicBezTo>
                    <a:pt x="2478901" y="1119685"/>
                    <a:pt x="2464613" y="1121590"/>
                    <a:pt x="2464613" y="1135878"/>
                  </a:cubicBezTo>
                  <a:cubicBezTo>
                    <a:pt x="2464613" y="1153023"/>
                    <a:pt x="2454136" y="1151118"/>
                    <a:pt x="2444611" y="1144450"/>
                  </a:cubicBezTo>
                  <a:cubicBezTo>
                    <a:pt x="2434133" y="1136830"/>
                    <a:pt x="2413178" y="1133020"/>
                    <a:pt x="2415083" y="1119685"/>
                  </a:cubicBezTo>
                  <a:cubicBezTo>
                    <a:pt x="2417941" y="1101588"/>
                    <a:pt x="2436038" y="1116828"/>
                    <a:pt x="2446516" y="1114923"/>
                  </a:cubicBezTo>
                  <a:cubicBezTo>
                    <a:pt x="2458898" y="1112065"/>
                    <a:pt x="2470329" y="1106350"/>
                    <a:pt x="2477948" y="1095873"/>
                  </a:cubicBezTo>
                  <a:close/>
                  <a:moveTo>
                    <a:pt x="2344599" y="1039676"/>
                  </a:moveTo>
                  <a:cubicBezTo>
                    <a:pt x="2358886" y="1039676"/>
                    <a:pt x="2352219" y="1056821"/>
                    <a:pt x="2355076" y="1066346"/>
                  </a:cubicBezTo>
                  <a:cubicBezTo>
                    <a:pt x="2354124" y="1077776"/>
                    <a:pt x="2356981" y="1093016"/>
                    <a:pt x="2341741" y="1092063"/>
                  </a:cubicBezTo>
                  <a:cubicBezTo>
                    <a:pt x="2328406" y="1091111"/>
                    <a:pt x="2329359" y="1075871"/>
                    <a:pt x="2328406" y="1065393"/>
                  </a:cubicBezTo>
                  <a:cubicBezTo>
                    <a:pt x="2327454" y="1053011"/>
                    <a:pt x="2331264" y="1039676"/>
                    <a:pt x="2344599" y="1039676"/>
                  </a:cubicBezTo>
                  <a:close/>
                  <a:moveTo>
                    <a:pt x="699631" y="966334"/>
                  </a:moveTo>
                  <a:cubicBezTo>
                    <a:pt x="671056" y="960619"/>
                    <a:pt x="648196" y="971096"/>
                    <a:pt x="616764" y="992051"/>
                  </a:cubicBezTo>
                  <a:cubicBezTo>
                    <a:pt x="652959" y="990146"/>
                    <a:pt x="677724" y="983478"/>
                    <a:pt x="699631" y="966334"/>
                  </a:cubicBezTo>
                  <a:close/>
                  <a:moveTo>
                    <a:pt x="2786559" y="938711"/>
                  </a:moveTo>
                  <a:cubicBezTo>
                    <a:pt x="2796084" y="944426"/>
                    <a:pt x="2804656" y="939663"/>
                    <a:pt x="2814181" y="938711"/>
                  </a:cubicBezTo>
                  <a:cubicBezTo>
                    <a:pt x="2814181" y="940616"/>
                    <a:pt x="2814181" y="943473"/>
                    <a:pt x="2814181" y="945378"/>
                  </a:cubicBezTo>
                  <a:cubicBezTo>
                    <a:pt x="2803704" y="949188"/>
                    <a:pt x="2791321" y="959666"/>
                    <a:pt x="2786559" y="938711"/>
                  </a:cubicBezTo>
                  <a:close/>
                  <a:moveTo>
                    <a:pt x="737731" y="935019"/>
                  </a:moveTo>
                  <a:cubicBezTo>
                    <a:pt x="726540" y="936091"/>
                    <a:pt x="714872" y="940139"/>
                    <a:pt x="702489" y="951093"/>
                  </a:cubicBezTo>
                  <a:cubicBezTo>
                    <a:pt x="731064" y="951093"/>
                    <a:pt x="753924" y="958713"/>
                    <a:pt x="770116" y="936805"/>
                  </a:cubicBezTo>
                  <a:cubicBezTo>
                    <a:pt x="759639" y="935853"/>
                    <a:pt x="748923" y="933948"/>
                    <a:pt x="737731" y="935019"/>
                  </a:cubicBezTo>
                  <a:close/>
                  <a:moveTo>
                    <a:pt x="619383" y="880251"/>
                  </a:moveTo>
                  <a:cubicBezTo>
                    <a:pt x="616526" y="879417"/>
                    <a:pt x="612477" y="880608"/>
                    <a:pt x="608191" y="882513"/>
                  </a:cubicBezTo>
                  <a:cubicBezTo>
                    <a:pt x="589141" y="887276"/>
                    <a:pt x="539611" y="951093"/>
                    <a:pt x="541516" y="968238"/>
                  </a:cubicBezTo>
                  <a:cubicBezTo>
                    <a:pt x="543421" y="979668"/>
                    <a:pt x="550089" y="980621"/>
                    <a:pt x="558661" y="975858"/>
                  </a:cubicBezTo>
                  <a:cubicBezTo>
                    <a:pt x="569139" y="970143"/>
                    <a:pt x="576759" y="960618"/>
                    <a:pt x="578664" y="949188"/>
                  </a:cubicBezTo>
                  <a:cubicBezTo>
                    <a:pt x="582474" y="920613"/>
                    <a:pt x="601524" y="904421"/>
                    <a:pt x="623431" y="890133"/>
                  </a:cubicBezTo>
                  <a:cubicBezTo>
                    <a:pt x="623907" y="883942"/>
                    <a:pt x="622241" y="881084"/>
                    <a:pt x="619383" y="880251"/>
                  </a:cubicBezTo>
                  <a:close/>
                  <a:moveTo>
                    <a:pt x="659626" y="872036"/>
                  </a:moveTo>
                  <a:cubicBezTo>
                    <a:pt x="653911" y="870131"/>
                    <a:pt x="645339" y="876798"/>
                    <a:pt x="647244" y="879656"/>
                  </a:cubicBezTo>
                  <a:cubicBezTo>
                    <a:pt x="657721" y="901563"/>
                    <a:pt x="632956" y="928233"/>
                    <a:pt x="657721" y="950141"/>
                  </a:cubicBezTo>
                  <a:cubicBezTo>
                    <a:pt x="667246" y="936806"/>
                    <a:pt x="676771" y="926328"/>
                    <a:pt x="683439" y="913946"/>
                  </a:cubicBezTo>
                  <a:cubicBezTo>
                    <a:pt x="691059" y="897753"/>
                    <a:pt x="704394" y="924423"/>
                    <a:pt x="711061" y="910136"/>
                  </a:cubicBezTo>
                  <a:cubicBezTo>
                    <a:pt x="713919" y="903468"/>
                    <a:pt x="713919" y="896801"/>
                    <a:pt x="709156" y="891086"/>
                  </a:cubicBezTo>
                  <a:cubicBezTo>
                    <a:pt x="696774" y="875846"/>
                    <a:pt x="676771" y="876798"/>
                    <a:pt x="659626" y="872036"/>
                  </a:cubicBezTo>
                  <a:close/>
                  <a:moveTo>
                    <a:pt x="620410" y="803828"/>
                  </a:moveTo>
                  <a:cubicBezTo>
                    <a:pt x="614918" y="803575"/>
                    <a:pt x="609144" y="804646"/>
                    <a:pt x="603429" y="807266"/>
                  </a:cubicBezTo>
                  <a:cubicBezTo>
                    <a:pt x="579616" y="817743"/>
                    <a:pt x="555804" y="830126"/>
                    <a:pt x="532944" y="841556"/>
                  </a:cubicBezTo>
                  <a:cubicBezTo>
                    <a:pt x="530086" y="850128"/>
                    <a:pt x="536754" y="852033"/>
                    <a:pt x="541516" y="855843"/>
                  </a:cubicBezTo>
                  <a:cubicBezTo>
                    <a:pt x="561519" y="852986"/>
                    <a:pt x="579616" y="838698"/>
                    <a:pt x="602476" y="859653"/>
                  </a:cubicBezTo>
                  <a:cubicBezTo>
                    <a:pt x="617716" y="874893"/>
                    <a:pt x="654864" y="853938"/>
                    <a:pt x="652959" y="835841"/>
                  </a:cubicBezTo>
                  <a:cubicBezTo>
                    <a:pt x="650815" y="817267"/>
                    <a:pt x="636885" y="804587"/>
                    <a:pt x="620410" y="803828"/>
                  </a:cubicBezTo>
                  <a:close/>
                  <a:moveTo>
                    <a:pt x="2051228" y="690108"/>
                  </a:moveTo>
                  <a:cubicBezTo>
                    <a:pt x="2066468" y="695823"/>
                    <a:pt x="2079803" y="697728"/>
                    <a:pt x="2074088" y="722493"/>
                  </a:cubicBezTo>
                  <a:cubicBezTo>
                    <a:pt x="2066468" y="753925"/>
                    <a:pt x="2053133" y="773928"/>
                    <a:pt x="2021701" y="782500"/>
                  </a:cubicBezTo>
                  <a:cubicBezTo>
                    <a:pt x="2009318" y="785358"/>
                    <a:pt x="1997888" y="785358"/>
                    <a:pt x="2000746" y="772023"/>
                  </a:cubicBezTo>
                  <a:cubicBezTo>
                    <a:pt x="2006461" y="745353"/>
                    <a:pt x="2008366" y="714873"/>
                    <a:pt x="2036941" y="698680"/>
                  </a:cubicBezTo>
                  <a:cubicBezTo>
                    <a:pt x="2040751" y="694870"/>
                    <a:pt x="2045513" y="692965"/>
                    <a:pt x="2051228" y="690108"/>
                  </a:cubicBezTo>
                  <a:close/>
                  <a:moveTo>
                    <a:pt x="2111236" y="608669"/>
                  </a:moveTo>
                  <a:cubicBezTo>
                    <a:pt x="2115046" y="609621"/>
                    <a:pt x="2116951" y="613431"/>
                    <a:pt x="2113141" y="623433"/>
                  </a:cubicBezTo>
                  <a:cubicBezTo>
                    <a:pt x="2113141" y="624385"/>
                    <a:pt x="2112189" y="625338"/>
                    <a:pt x="2111236" y="626290"/>
                  </a:cubicBezTo>
                  <a:cubicBezTo>
                    <a:pt x="2147431" y="643435"/>
                    <a:pt x="2126476" y="692013"/>
                    <a:pt x="2159814" y="711063"/>
                  </a:cubicBezTo>
                  <a:cubicBezTo>
                    <a:pt x="2178864" y="721540"/>
                    <a:pt x="2174101" y="752020"/>
                    <a:pt x="2199819" y="758688"/>
                  </a:cubicBezTo>
                  <a:cubicBezTo>
                    <a:pt x="2206486" y="760593"/>
                    <a:pt x="2189341" y="798693"/>
                    <a:pt x="2176959" y="800598"/>
                  </a:cubicBezTo>
                  <a:cubicBezTo>
                    <a:pt x="2149336" y="805360"/>
                    <a:pt x="2120761" y="810123"/>
                    <a:pt x="2092186" y="814885"/>
                  </a:cubicBezTo>
                  <a:cubicBezTo>
                    <a:pt x="2089329" y="799645"/>
                    <a:pt x="2128381" y="789168"/>
                    <a:pt x="2092186" y="777738"/>
                  </a:cubicBezTo>
                  <a:cubicBezTo>
                    <a:pt x="2098854" y="765355"/>
                    <a:pt x="2098854" y="749163"/>
                    <a:pt x="2111236" y="740590"/>
                  </a:cubicBezTo>
                  <a:cubicBezTo>
                    <a:pt x="2127429" y="729160"/>
                    <a:pt x="2118856" y="712015"/>
                    <a:pt x="2110284" y="710110"/>
                  </a:cubicBezTo>
                  <a:cubicBezTo>
                    <a:pt x="2086471" y="705348"/>
                    <a:pt x="2087424" y="682488"/>
                    <a:pt x="2076946" y="669153"/>
                  </a:cubicBezTo>
                  <a:cubicBezTo>
                    <a:pt x="2062659" y="651055"/>
                    <a:pt x="2076946" y="617718"/>
                    <a:pt x="2097901" y="611050"/>
                  </a:cubicBezTo>
                  <a:cubicBezTo>
                    <a:pt x="2101711" y="609621"/>
                    <a:pt x="2107426" y="607716"/>
                    <a:pt x="2111236" y="608669"/>
                  </a:cubicBezTo>
                  <a:close/>
                  <a:moveTo>
                    <a:pt x="927279" y="479605"/>
                  </a:moveTo>
                  <a:cubicBezTo>
                    <a:pt x="932041" y="477700"/>
                    <a:pt x="935851" y="480558"/>
                    <a:pt x="933946" y="486273"/>
                  </a:cubicBezTo>
                  <a:cubicBezTo>
                    <a:pt x="932041" y="490083"/>
                    <a:pt x="929184" y="492941"/>
                    <a:pt x="929184" y="493893"/>
                  </a:cubicBezTo>
                  <a:cubicBezTo>
                    <a:pt x="919659" y="493893"/>
                    <a:pt x="917754" y="491035"/>
                    <a:pt x="919659" y="488178"/>
                  </a:cubicBezTo>
                  <a:cubicBezTo>
                    <a:pt x="921564" y="484368"/>
                    <a:pt x="924421" y="480558"/>
                    <a:pt x="927279" y="479605"/>
                  </a:cubicBezTo>
                  <a:close/>
                  <a:moveTo>
                    <a:pt x="1938089" y="417931"/>
                  </a:moveTo>
                  <a:cubicBezTo>
                    <a:pt x="1948537" y="420431"/>
                    <a:pt x="1955503" y="431504"/>
                    <a:pt x="1959789" y="441505"/>
                  </a:cubicBezTo>
                  <a:cubicBezTo>
                    <a:pt x="1967409" y="457698"/>
                    <a:pt x="1952169" y="461508"/>
                    <a:pt x="1940739" y="466270"/>
                  </a:cubicBezTo>
                  <a:cubicBezTo>
                    <a:pt x="1909306" y="478653"/>
                    <a:pt x="1880731" y="501513"/>
                    <a:pt x="1842631" y="480558"/>
                  </a:cubicBezTo>
                  <a:cubicBezTo>
                    <a:pt x="1829296" y="472938"/>
                    <a:pt x="1832154" y="467223"/>
                    <a:pt x="1832154" y="458650"/>
                  </a:cubicBezTo>
                  <a:cubicBezTo>
                    <a:pt x="1828344" y="450078"/>
                    <a:pt x="1835964" y="442458"/>
                    <a:pt x="1833106" y="431980"/>
                  </a:cubicBezTo>
                  <a:cubicBezTo>
                    <a:pt x="1828344" y="420550"/>
                    <a:pt x="1835011" y="416740"/>
                    <a:pt x="1845489" y="423408"/>
                  </a:cubicBezTo>
                  <a:cubicBezTo>
                    <a:pt x="1847394" y="430075"/>
                    <a:pt x="1849299" y="439600"/>
                    <a:pt x="1857871" y="432933"/>
                  </a:cubicBezTo>
                  <a:cubicBezTo>
                    <a:pt x="1878826" y="418645"/>
                    <a:pt x="1903591" y="426265"/>
                    <a:pt x="1926451" y="418645"/>
                  </a:cubicBezTo>
                  <a:cubicBezTo>
                    <a:pt x="1930737" y="417216"/>
                    <a:pt x="1934607" y="417097"/>
                    <a:pt x="1938089" y="417931"/>
                  </a:cubicBezTo>
                  <a:close/>
                  <a:moveTo>
                    <a:pt x="904419" y="389118"/>
                  </a:moveTo>
                  <a:cubicBezTo>
                    <a:pt x="915849" y="404358"/>
                    <a:pt x="928231" y="418646"/>
                    <a:pt x="938709" y="433886"/>
                  </a:cubicBezTo>
                  <a:cubicBezTo>
                    <a:pt x="940614" y="436743"/>
                    <a:pt x="940614" y="441505"/>
                    <a:pt x="942519" y="446268"/>
                  </a:cubicBezTo>
                  <a:cubicBezTo>
                    <a:pt x="938709" y="447221"/>
                    <a:pt x="932041" y="450078"/>
                    <a:pt x="931089" y="449125"/>
                  </a:cubicBezTo>
                  <a:cubicBezTo>
                    <a:pt x="912991" y="426266"/>
                    <a:pt x="896799" y="440553"/>
                    <a:pt x="878701" y="449125"/>
                  </a:cubicBezTo>
                  <a:cubicBezTo>
                    <a:pt x="871081" y="452936"/>
                    <a:pt x="863461" y="446268"/>
                    <a:pt x="856794" y="443411"/>
                  </a:cubicBezTo>
                  <a:cubicBezTo>
                    <a:pt x="835839" y="424361"/>
                    <a:pt x="864414" y="422455"/>
                    <a:pt x="867271" y="412930"/>
                  </a:cubicBezTo>
                  <a:cubicBezTo>
                    <a:pt x="878701" y="402453"/>
                    <a:pt x="887274" y="388166"/>
                    <a:pt x="904419" y="389118"/>
                  </a:cubicBezTo>
                  <a:close/>
                  <a:moveTo>
                    <a:pt x="1062534" y="340541"/>
                  </a:moveTo>
                  <a:cubicBezTo>
                    <a:pt x="1073011" y="340541"/>
                    <a:pt x="1082536" y="340541"/>
                    <a:pt x="1083489" y="353876"/>
                  </a:cubicBezTo>
                  <a:cubicBezTo>
                    <a:pt x="1073964" y="356733"/>
                    <a:pt x="1066344" y="373878"/>
                    <a:pt x="1053961" y="360543"/>
                  </a:cubicBezTo>
                  <a:cubicBezTo>
                    <a:pt x="1045389" y="351018"/>
                    <a:pt x="1054914" y="345303"/>
                    <a:pt x="1062534" y="340541"/>
                  </a:cubicBezTo>
                  <a:close/>
                  <a:moveTo>
                    <a:pt x="2471113" y="336025"/>
                  </a:moveTo>
                  <a:cubicBezTo>
                    <a:pt x="2489315" y="339763"/>
                    <a:pt x="2505689" y="355066"/>
                    <a:pt x="2521763" y="370068"/>
                  </a:cubicBezTo>
                  <a:cubicBezTo>
                    <a:pt x="2652256" y="491988"/>
                    <a:pt x="2764651" y="627243"/>
                    <a:pt x="2848471" y="785358"/>
                  </a:cubicBezTo>
                  <a:cubicBezTo>
                    <a:pt x="2875141" y="835841"/>
                    <a:pt x="2898953" y="887276"/>
                    <a:pt x="2920861" y="940616"/>
                  </a:cubicBezTo>
                  <a:cubicBezTo>
                    <a:pt x="2925623" y="952046"/>
                    <a:pt x="2938006" y="963476"/>
                    <a:pt x="2926576" y="977763"/>
                  </a:cubicBezTo>
                  <a:cubicBezTo>
                    <a:pt x="2893238" y="978716"/>
                    <a:pt x="2872283" y="955856"/>
                    <a:pt x="2847518" y="938711"/>
                  </a:cubicBezTo>
                  <a:cubicBezTo>
                    <a:pt x="2844661" y="919661"/>
                    <a:pt x="2858948" y="906326"/>
                    <a:pt x="2864663" y="890133"/>
                  </a:cubicBezTo>
                  <a:cubicBezTo>
                    <a:pt x="2846566" y="892991"/>
                    <a:pt x="2829421" y="903468"/>
                    <a:pt x="2810371" y="908231"/>
                  </a:cubicBezTo>
                  <a:cubicBezTo>
                    <a:pt x="2792273" y="911088"/>
                    <a:pt x="2774176" y="912041"/>
                    <a:pt x="2757031" y="904421"/>
                  </a:cubicBezTo>
                  <a:cubicBezTo>
                    <a:pt x="2741791" y="897753"/>
                    <a:pt x="2733218" y="902516"/>
                    <a:pt x="2728456" y="916803"/>
                  </a:cubicBezTo>
                  <a:cubicBezTo>
                    <a:pt x="2724646" y="935853"/>
                    <a:pt x="2713216" y="952998"/>
                    <a:pt x="2707501" y="971096"/>
                  </a:cubicBezTo>
                  <a:cubicBezTo>
                    <a:pt x="2702738" y="984431"/>
                    <a:pt x="2699881" y="997766"/>
                    <a:pt x="2706548" y="1011101"/>
                  </a:cubicBezTo>
                  <a:cubicBezTo>
                    <a:pt x="2712263" y="1021578"/>
                    <a:pt x="2722741" y="1031103"/>
                    <a:pt x="2712263" y="1044438"/>
                  </a:cubicBezTo>
                  <a:cubicBezTo>
                    <a:pt x="2722979" y="1032294"/>
                    <a:pt x="2735302" y="1023900"/>
                    <a:pt x="2750438" y="1026892"/>
                  </a:cubicBezTo>
                  <a:lnTo>
                    <a:pt x="2757317" y="1029909"/>
                  </a:lnTo>
                  <a:lnTo>
                    <a:pt x="2760842" y="1028246"/>
                  </a:lnTo>
                  <a:cubicBezTo>
                    <a:pt x="2768462" y="1021578"/>
                    <a:pt x="2775130" y="1013006"/>
                    <a:pt x="2785607" y="1010148"/>
                  </a:cubicBezTo>
                  <a:cubicBezTo>
                    <a:pt x="2791798" y="1008243"/>
                    <a:pt x="2798228" y="1006814"/>
                    <a:pt x="2804538" y="1006457"/>
                  </a:cubicBezTo>
                  <a:cubicBezTo>
                    <a:pt x="2810848" y="1006100"/>
                    <a:pt x="2817040" y="1006814"/>
                    <a:pt x="2822755" y="1009196"/>
                  </a:cubicBezTo>
                  <a:cubicBezTo>
                    <a:pt x="2859902" y="1023483"/>
                    <a:pt x="2898955" y="1027293"/>
                    <a:pt x="2938959" y="1031103"/>
                  </a:cubicBezTo>
                  <a:cubicBezTo>
                    <a:pt x="2955152" y="1033008"/>
                    <a:pt x="2957057" y="1047296"/>
                    <a:pt x="2959915" y="1058726"/>
                  </a:cubicBezTo>
                  <a:cubicBezTo>
                    <a:pt x="2990394" y="1159691"/>
                    <a:pt x="3010397" y="1262561"/>
                    <a:pt x="3021827" y="1368288"/>
                  </a:cubicBezTo>
                  <a:cubicBezTo>
                    <a:pt x="3029447" y="1433058"/>
                    <a:pt x="3025637" y="1497828"/>
                    <a:pt x="3027542" y="1562598"/>
                  </a:cubicBezTo>
                  <a:cubicBezTo>
                    <a:pt x="3027542" y="1573076"/>
                    <a:pt x="3031352" y="1585458"/>
                    <a:pt x="3020874" y="1594983"/>
                  </a:cubicBezTo>
                  <a:cubicBezTo>
                    <a:pt x="2992299" y="1573076"/>
                    <a:pt x="2963724" y="1551168"/>
                    <a:pt x="2958009" y="1512116"/>
                  </a:cubicBezTo>
                  <a:cubicBezTo>
                    <a:pt x="2954199" y="1483541"/>
                    <a:pt x="2933244" y="1467348"/>
                    <a:pt x="2918005" y="1446393"/>
                  </a:cubicBezTo>
                  <a:cubicBezTo>
                    <a:pt x="2898955" y="1421628"/>
                    <a:pt x="2888477" y="1390196"/>
                    <a:pt x="2860855" y="1371146"/>
                  </a:cubicBezTo>
                  <a:cubicBezTo>
                    <a:pt x="2846567" y="1368288"/>
                    <a:pt x="2836089" y="1359716"/>
                    <a:pt x="2831327" y="1343523"/>
                  </a:cubicBezTo>
                  <a:cubicBezTo>
                    <a:pt x="2835137" y="1360668"/>
                    <a:pt x="2849424" y="1368288"/>
                    <a:pt x="2856092" y="1380671"/>
                  </a:cubicBezTo>
                  <a:cubicBezTo>
                    <a:pt x="2882762" y="1424486"/>
                    <a:pt x="2896097" y="1474968"/>
                    <a:pt x="2930387" y="1514021"/>
                  </a:cubicBezTo>
                  <a:cubicBezTo>
                    <a:pt x="2938007" y="1522593"/>
                    <a:pt x="2938959" y="1534976"/>
                    <a:pt x="2939912" y="1546406"/>
                  </a:cubicBezTo>
                  <a:cubicBezTo>
                    <a:pt x="2941817" y="1566408"/>
                    <a:pt x="2950390" y="1582601"/>
                    <a:pt x="2962772" y="1597841"/>
                  </a:cubicBezTo>
                  <a:cubicBezTo>
                    <a:pt x="2983727" y="1622606"/>
                    <a:pt x="2993252" y="1652133"/>
                    <a:pt x="2999919" y="1683566"/>
                  </a:cubicBezTo>
                  <a:cubicBezTo>
                    <a:pt x="3023732" y="1698806"/>
                    <a:pt x="3015159" y="1721666"/>
                    <a:pt x="3012302" y="1740716"/>
                  </a:cubicBezTo>
                  <a:cubicBezTo>
                    <a:pt x="2988490" y="1885496"/>
                    <a:pt x="2951342" y="2026466"/>
                    <a:pt x="2886572" y="2158864"/>
                  </a:cubicBezTo>
                  <a:cubicBezTo>
                    <a:pt x="2872284" y="2188391"/>
                    <a:pt x="2858949" y="2218871"/>
                    <a:pt x="2841805" y="2246493"/>
                  </a:cubicBezTo>
                  <a:cubicBezTo>
                    <a:pt x="2837042" y="2255066"/>
                    <a:pt x="2835137" y="2266496"/>
                    <a:pt x="2821802" y="2266496"/>
                  </a:cubicBezTo>
                  <a:cubicBezTo>
                    <a:pt x="2812277" y="2260781"/>
                    <a:pt x="2812277" y="2249351"/>
                    <a:pt x="2808467" y="2240778"/>
                  </a:cubicBezTo>
                  <a:cubicBezTo>
                    <a:pt x="2794180" y="2222681"/>
                    <a:pt x="2796084" y="2198868"/>
                    <a:pt x="2785607" y="2172198"/>
                  </a:cubicBezTo>
                  <a:cubicBezTo>
                    <a:pt x="2795132" y="2196011"/>
                    <a:pt x="2791322" y="2217918"/>
                    <a:pt x="2805609" y="2234111"/>
                  </a:cubicBezTo>
                  <a:cubicBezTo>
                    <a:pt x="2812277" y="2246493"/>
                    <a:pt x="2811324" y="2261733"/>
                    <a:pt x="2821802" y="2273164"/>
                  </a:cubicBezTo>
                  <a:cubicBezTo>
                    <a:pt x="2795132" y="2339839"/>
                    <a:pt x="2750364" y="2394131"/>
                    <a:pt x="2708455" y="2451281"/>
                  </a:cubicBezTo>
                  <a:cubicBezTo>
                    <a:pt x="2661782" y="2514146"/>
                    <a:pt x="2606537" y="2568439"/>
                    <a:pt x="2551292" y="2622731"/>
                  </a:cubicBezTo>
                  <a:cubicBezTo>
                    <a:pt x="2527480" y="2646543"/>
                    <a:pt x="2502714" y="2666546"/>
                    <a:pt x="2476997" y="2687501"/>
                  </a:cubicBezTo>
                  <a:cubicBezTo>
                    <a:pt x="2465567" y="2677976"/>
                    <a:pt x="2476997" y="2661783"/>
                    <a:pt x="2463662" y="2655116"/>
                  </a:cubicBezTo>
                  <a:cubicBezTo>
                    <a:pt x="2469377" y="2608443"/>
                    <a:pt x="2446517" y="2570343"/>
                    <a:pt x="2425562" y="2533196"/>
                  </a:cubicBezTo>
                  <a:cubicBezTo>
                    <a:pt x="2392224" y="2475093"/>
                    <a:pt x="2414132" y="2424611"/>
                    <a:pt x="2439849" y="2375081"/>
                  </a:cubicBezTo>
                  <a:cubicBezTo>
                    <a:pt x="2453184" y="2349364"/>
                    <a:pt x="2458899" y="2330314"/>
                    <a:pt x="2449374" y="2301739"/>
                  </a:cubicBezTo>
                  <a:cubicBezTo>
                    <a:pt x="2439849" y="2272211"/>
                    <a:pt x="2442707" y="2240778"/>
                    <a:pt x="2430324" y="2210298"/>
                  </a:cubicBezTo>
                  <a:cubicBezTo>
                    <a:pt x="2420799" y="2187439"/>
                    <a:pt x="2416989" y="2160768"/>
                    <a:pt x="2396987" y="2144576"/>
                  </a:cubicBezTo>
                  <a:cubicBezTo>
                    <a:pt x="2352219" y="2107428"/>
                    <a:pt x="2357934" y="2060756"/>
                    <a:pt x="2370317" y="2012178"/>
                  </a:cubicBezTo>
                  <a:cubicBezTo>
                    <a:pt x="2372222" y="2005511"/>
                    <a:pt x="2374127" y="1998843"/>
                    <a:pt x="2374127" y="1992176"/>
                  </a:cubicBezTo>
                  <a:cubicBezTo>
                    <a:pt x="2376984" y="1954076"/>
                    <a:pt x="2356982" y="1935978"/>
                    <a:pt x="2319834" y="1944551"/>
                  </a:cubicBezTo>
                  <a:cubicBezTo>
                    <a:pt x="2303642" y="1948361"/>
                    <a:pt x="2292212" y="1948361"/>
                    <a:pt x="2282687" y="1931216"/>
                  </a:cubicBezTo>
                  <a:cubicBezTo>
                    <a:pt x="2263637" y="1897878"/>
                    <a:pt x="2235062" y="1889306"/>
                    <a:pt x="2200772" y="1905498"/>
                  </a:cubicBezTo>
                  <a:cubicBezTo>
                    <a:pt x="2186484" y="1912166"/>
                    <a:pt x="2171244" y="1918833"/>
                    <a:pt x="2157909" y="1926453"/>
                  </a:cubicBezTo>
                  <a:cubicBezTo>
                    <a:pt x="2140764" y="1935978"/>
                    <a:pt x="2124572" y="1938836"/>
                    <a:pt x="2106474" y="1931216"/>
                  </a:cubicBezTo>
                  <a:cubicBezTo>
                    <a:pt x="2083614" y="1921691"/>
                    <a:pt x="2059802" y="1925501"/>
                    <a:pt x="2040752" y="1937883"/>
                  </a:cubicBezTo>
                  <a:cubicBezTo>
                    <a:pt x="2012177" y="1956933"/>
                    <a:pt x="1991222" y="1941693"/>
                    <a:pt x="1974077" y="1924548"/>
                  </a:cubicBezTo>
                  <a:cubicBezTo>
                    <a:pt x="1956932" y="1907403"/>
                    <a:pt x="1938834" y="1892163"/>
                    <a:pt x="1919784" y="1877876"/>
                  </a:cubicBezTo>
                  <a:cubicBezTo>
                    <a:pt x="1909307" y="1870256"/>
                    <a:pt x="1899782" y="1861683"/>
                    <a:pt x="1896924" y="1849301"/>
                  </a:cubicBezTo>
                  <a:cubicBezTo>
                    <a:pt x="1889304" y="1812153"/>
                    <a:pt x="1862634" y="1789293"/>
                    <a:pt x="1839774" y="1762623"/>
                  </a:cubicBezTo>
                  <a:cubicBezTo>
                    <a:pt x="1827392" y="1748336"/>
                    <a:pt x="1815962" y="1694043"/>
                    <a:pt x="1822629" y="1676898"/>
                  </a:cubicBezTo>
                  <a:cubicBezTo>
                    <a:pt x="1840727" y="1632131"/>
                    <a:pt x="1846442" y="1585458"/>
                    <a:pt x="1829297" y="1537833"/>
                  </a:cubicBezTo>
                  <a:cubicBezTo>
                    <a:pt x="1826439" y="1530213"/>
                    <a:pt x="1823582" y="1522593"/>
                    <a:pt x="1828344" y="1514973"/>
                  </a:cubicBezTo>
                  <a:cubicBezTo>
                    <a:pt x="1854062" y="1466396"/>
                    <a:pt x="1875017" y="1416866"/>
                    <a:pt x="1909307" y="1373051"/>
                  </a:cubicBezTo>
                  <a:cubicBezTo>
                    <a:pt x="1915022" y="1366383"/>
                    <a:pt x="1923594" y="1365431"/>
                    <a:pt x="1929309" y="1361621"/>
                  </a:cubicBezTo>
                  <a:cubicBezTo>
                    <a:pt x="1954074" y="1345428"/>
                    <a:pt x="1976934" y="1330188"/>
                    <a:pt x="1977887" y="1293041"/>
                  </a:cubicBezTo>
                  <a:cubicBezTo>
                    <a:pt x="1978839" y="1267323"/>
                    <a:pt x="1992174" y="1239701"/>
                    <a:pt x="2019797" y="1227318"/>
                  </a:cubicBezTo>
                  <a:cubicBezTo>
                    <a:pt x="2040752" y="1217793"/>
                    <a:pt x="2050277" y="1201601"/>
                    <a:pt x="2051229" y="1178741"/>
                  </a:cubicBezTo>
                  <a:cubicBezTo>
                    <a:pt x="2058849" y="1162548"/>
                    <a:pt x="2071232" y="1167311"/>
                    <a:pt x="2083614" y="1172073"/>
                  </a:cubicBezTo>
                  <a:cubicBezTo>
                    <a:pt x="2111237" y="1181598"/>
                    <a:pt x="2136002" y="1178741"/>
                    <a:pt x="2161719" y="1162548"/>
                  </a:cubicBezTo>
                  <a:cubicBezTo>
                    <a:pt x="2193152" y="1142546"/>
                    <a:pt x="2229347" y="1134926"/>
                    <a:pt x="2266494" y="1136831"/>
                  </a:cubicBezTo>
                  <a:cubicBezTo>
                    <a:pt x="2288402" y="1137783"/>
                    <a:pt x="2310309" y="1137783"/>
                    <a:pt x="2331264" y="1133021"/>
                  </a:cubicBezTo>
                  <a:cubicBezTo>
                    <a:pt x="2370317" y="1123496"/>
                    <a:pt x="2397939" y="1138736"/>
                    <a:pt x="2387462" y="1197791"/>
                  </a:cubicBezTo>
                  <a:cubicBezTo>
                    <a:pt x="2384604" y="1213983"/>
                    <a:pt x="2384604" y="1228271"/>
                    <a:pt x="2400797" y="1229223"/>
                  </a:cubicBezTo>
                  <a:cubicBezTo>
                    <a:pt x="2447469" y="1231128"/>
                    <a:pt x="2477949" y="1266371"/>
                    <a:pt x="2517002" y="1283516"/>
                  </a:cubicBezTo>
                  <a:cubicBezTo>
                    <a:pt x="2538909" y="1293041"/>
                    <a:pt x="2550339" y="1296851"/>
                    <a:pt x="2556055" y="1266371"/>
                  </a:cubicBezTo>
                  <a:cubicBezTo>
                    <a:pt x="2561769" y="1236843"/>
                    <a:pt x="2589392" y="1227318"/>
                    <a:pt x="2617967" y="1241606"/>
                  </a:cubicBezTo>
                  <a:cubicBezTo>
                    <a:pt x="2644637" y="1254941"/>
                    <a:pt x="2673212" y="1262561"/>
                    <a:pt x="2701787" y="1271133"/>
                  </a:cubicBezTo>
                  <a:cubicBezTo>
                    <a:pt x="2743697" y="1283516"/>
                    <a:pt x="2782749" y="1259703"/>
                    <a:pt x="2823707" y="1270181"/>
                  </a:cubicBezTo>
                  <a:cubicBezTo>
                    <a:pt x="2833232" y="1272086"/>
                    <a:pt x="2840852" y="1262561"/>
                    <a:pt x="2842757" y="1253988"/>
                  </a:cubicBezTo>
                  <a:cubicBezTo>
                    <a:pt x="2847519" y="1233033"/>
                    <a:pt x="2856092" y="1212078"/>
                    <a:pt x="2857997" y="1191123"/>
                  </a:cubicBezTo>
                  <a:cubicBezTo>
                    <a:pt x="2861807" y="1157786"/>
                    <a:pt x="2857044" y="1154928"/>
                    <a:pt x="2824659" y="1163501"/>
                  </a:cubicBezTo>
                  <a:cubicBezTo>
                    <a:pt x="2807514" y="1168263"/>
                    <a:pt x="2793227" y="1167311"/>
                    <a:pt x="2781797" y="1153023"/>
                  </a:cubicBezTo>
                  <a:lnTo>
                    <a:pt x="2778142" y="1149005"/>
                  </a:lnTo>
                  <a:lnTo>
                    <a:pt x="2758579" y="1157637"/>
                  </a:lnTo>
                  <a:cubicBezTo>
                    <a:pt x="2730182" y="1164691"/>
                    <a:pt x="2706072" y="1153261"/>
                    <a:pt x="2684641" y="1122543"/>
                  </a:cubicBezTo>
                  <a:cubicBezTo>
                    <a:pt x="2676068" y="1110161"/>
                    <a:pt x="2672258" y="1095873"/>
                    <a:pt x="2664638" y="1083491"/>
                  </a:cubicBezTo>
                  <a:cubicBezTo>
                    <a:pt x="2658923" y="1073966"/>
                    <a:pt x="2664638" y="1054916"/>
                    <a:pt x="2646541" y="1054916"/>
                  </a:cubicBezTo>
                  <a:cubicBezTo>
                    <a:pt x="2631301" y="1055868"/>
                    <a:pt x="2616061" y="1061583"/>
                    <a:pt x="2610346" y="1080633"/>
                  </a:cubicBezTo>
                  <a:lnTo>
                    <a:pt x="2609202" y="1082346"/>
                  </a:lnTo>
                  <a:lnTo>
                    <a:pt x="2613204" y="1086348"/>
                  </a:lnTo>
                  <a:cubicBezTo>
                    <a:pt x="2619871" y="1093968"/>
                    <a:pt x="2626539" y="1101588"/>
                    <a:pt x="2632254" y="1108255"/>
                  </a:cubicBezTo>
                  <a:cubicBezTo>
                    <a:pt x="2619871" y="1117780"/>
                    <a:pt x="2617014" y="1133020"/>
                    <a:pt x="2609394" y="1145403"/>
                  </a:cubicBezTo>
                  <a:cubicBezTo>
                    <a:pt x="2602726" y="1154928"/>
                    <a:pt x="2586534" y="1142545"/>
                    <a:pt x="2584629" y="1132068"/>
                  </a:cubicBezTo>
                  <a:cubicBezTo>
                    <a:pt x="2581771" y="1117780"/>
                    <a:pt x="2574151" y="1106350"/>
                    <a:pt x="2566055" y="1095397"/>
                  </a:cubicBezTo>
                  <a:lnTo>
                    <a:pt x="2558490" y="1083461"/>
                  </a:lnTo>
                  <a:lnTo>
                    <a:pt x="2545576" y="1071108"/>
                  </a:lnTo>
                  <a:cubicBezTo>
                    <a:pt x="2541766" y="1068251"/>
                    <a:pt x="2537003" y="1065393"/>
                    <a:pt x="2536051" y="1061583"/>
                  </a:cubicBezTo>
                  <a:cubicBezTo>
                    <a:pt x="2522716" y="1003481"/>
                    <a:pt x="2462708" y="991098"/>
                    <a:pt x="2429371" y="952046"/>
                  </a:cubicBezTo>
                  <a:cubicBezTo>
                    <a:pt x="2426513" y="949188"/>
                    <a:pt x="2421751" y="947283"/>
                    <a:pt x="2417941" y="944426"/>
                  </a:cubicBezTo>
                  <a:cubicBezTo>
                    <a:pt x="2416036" y="943473"/>
                    <a:pt x="2413178" y="943473"/>
                    <a:pt x="2407463" y="947283"/>
                  </a:cubicBezTo>
                  <a:cubicBezTo>
                    <a:pt x="2425561" y="973001"/>
                    <a:pt x="2440801" y="998718"/>
                    <a:pt x="2469376" y="1014911"/>
                  </a:cubicBezTo>
                  <a:cubicBezTo>
                    <a:pt x="2483663" y="1023483"/>
                    <a:pt x="2500808" y="1028246"/>
                    <a:pt x="2509381" y="1044438"/>
                  </a:cubicBezTo>
                  <a:cubicBezTo>
                    <a:pt x="2510333" y="1049201"/>
                    <a:pt x="2508428" y="1053963"/>
                    <a:pt x="2504618" y="1057773"/>
                  </a:cubicBezTo>
                  <a:cubicBezTo>
                    <a:pt x="2500808" y="1066346"/>
                    <a:pt x="2479853" y="1059678"/>
                    <a:pt x="2488426" y="1077776"/>
                  </a:cubicBezTo>
                  <a:cubicBezTo>
                    <a:pt x="2485568" y="1082538"/>
                    <a:pt x="2481758" y="1084443"/>
                    <a:pt x="2476996" y="1084443"/>
                  </a:cubicBezTo>
                  <a:cubicBezTo>
                    <a:pt x="2437943" y="1050153"/>
                    <a:pt x="2385556" y="1032056"/>
                    <a:pt x="2356028" y="985383"/>
                  </a:cubicBezTo>
                  <a:cubicBezTo>
                    <a:pt x="2346503" y="970143"/>
                    <a:pt x="2333168" y="968238"/>
                    <a:pt x="2317928" y="978716"/>
                  </a:cubicBezTo>
                  <a:cubicBezTo>
                    <a:pt x="2310308" y="984431"/>
                    <a:pt x="2301736" y="994908"/>
                    <a:pt x="2295068" y="993003"/>
                  </a:cubicBezTo>
                  <a:cubicBezTo>
                    <a:pt x="2237918" y="978716"/>
                    <a:pt x="2232203" y="1040628"/>
                    <a:pt x="2196008" y="1057773"/>
                  </a:cubicBezTo>
                  <a:cubicBezTo>
                    <a:pt x="2185531" y="1062536"/>
                    <a:pt x="2183626" y="1075871"/>
                    <a:pt x="2181721" y="1087301"/>
                  </a:cubicBezTo>
                  <a:cubicBezTo>
                    <a:pt x="2172196" y="1130163"/>
                    <a:pt x="2149336" y="1152071"/>
                    <a:pt x="2105521" y="1157786"/>
                  </a:cubicBezTo>
                  <a:cubicBezTo>
                    <a:pt x="2088376" y="1159691"/>
                    <a:pt x="2069326" y="1179693"/>
                    <a:pt x="2053133" y="1155881"/>
                  </a:cubicBezTo>
                  <a:cubicBezTo>
                    <a:pt x="2052181" y="1145403"/>
                    <a:pt x="2048371" y="1137783"/>
                    <a:pt x="2036941" y="1136831"/>
                  </a:cubicBezTo>
                  <a:cubicBezTo>
                    <a:pt x="2026463" y="1135878"/>
                    <a:pt x="2010271" y="1148261"/>
                    <a:pt x="2008366" y="1131116"/>
                  </a:cubicBezTo>
                  <a:cubicBezTo>
                    <a:pt x="2005508" y="1113018"/>
                    <a:pt x="1993126" y="1094921"/>
                    <a:pt x="2001698" y="1074918"/>
                  </a:cubicBezTo>
                  <a:cubicBezTo>
                    <a:pt x="2011223" y="1051106"/>
                    <a:pt x="2015986" y="1027293"/>
                    <a:pt x="2008366" y="1001576"/>
                  </a:cubicBezTo>
                  <a:cubicBezTo>
                    <a:pt x="2002651" y="979668"/>
                    <a:pt x="2021701" y="978716"/>
                    <a:pt x="2035988" y="977763"/>
                  </a:cubicBezTo>
                  <a:cubicBezTo>
                    <a:pt x="2059801" y="974906"/>
                    <a:pt x="2083613" y="981573"/>
                    <a:pt x="2107426" y="983478"/>
                  </a:cubicBezTo>
                  <a:cubicBezTo>
                    <a:pt x="2120761" y="984431"/>
                    <a:pt x="2139811" y="992051"/>
                    <a:pt x="2148383" y="975858"/>
                  </a:cubicBezTo>
                  <a:cubicBezTo>
                    <a:pt x="2157908" y="956808"/>
                    <a:pt x="2162671" y="934901"/>
                    <a:pt x="2150288" y="913946"/>
                  </a:cubicBezTo>
                  <a:cubicBezTo>
                    <a:pt x="2140763" y="897753"/>
                    <a:pt x="2131238" y="882513"/>
                    <a:pt x="2112188" y="876798"/>
                  </a:cubicBezTo>
                  <a:cubicBezTo>
                    <a:pt x="2105521" y="874893"/>
                    <a:pt x="2094091" y="873941"/>
                    <a:pt x="2096948" y="862511"/>
                  </a:cubicBezTo>
                  <a:cubicBezTo>
                    <a:pt x="2098853" y="852033"/>
                    <a:pt x="2109331" y="852033"/>
                    <a:pt x="2118856" y="849176"/>
                  </a:cubicBezTo>
                  <a:cubicBezTo>
                    <a:pt x="2149336" y="838698"/>
                    <a:pt x="2177911" y="830126"/>
                    <a:pt x="2206486" y="810123"/>
                  </a:cubicBezTo>
                  <a:cubicBezTo>
                    <a:pt x="2241728" y="785358"/>
                    <a:pt x="2258873" y="735828"/>
                    <a:pt x="2308403" y="731066"/>
                  </a:cubicBezTo>
                  <a:cubicBezTo>
                    <a:pt x="2322691" y="729161"/>
                    <a:pt x="2323643" y="718683"/>
                    <a:pt x="2321738" y="708206"/>
                  </a:cubicBezTo>
                  <a:cubicBezTo>
                    <a:pt x="2319833" y="698681"/>
                    <a:pt x="2314118" y="689156"/>
                    <a:pt x="2311261" y="679631"/>
                  </a:cubicBezTo>
                  <a:cubicBezTo>
                    <a:pt x="2307451" y="666296"/>
                    <a:pt x="2305546" y="652008"/>
                    <a:pt x="2320786" y="643436"/>
                  </a:cubicBezTo>
                  <a:cubicBezTo>
                    <a:pt x="2326501" y="640578"/>
                    <a:pt x="2334121" y="632958"/>
                    <a:pt x="2338883" y="638673"/>
                  </a:cubicBezTo>
                  <a:cubicBezTo>
                    <a:pt x="2346503" y="649151"/>
                    <a:pt x="2353171" y="662486"/>
                    <a:pt x="2343646" y="675821"/>
                  </a:cubicBezTo>
                  <a:cubicBezTo>
                    <a:pt x="2337931" y="685346"/>
                    <a:pt x="2342693" y="692966"/>
                    <a:pt x="2348408" y="699633"/>
                  </a:cubicBezTo>
                  <a:cubicBezTo>
                    <a:pt x="2356028" y="708206"/>
                    <a:pt x="2364601" y="711063"/>
                    <a:pt x="2376031" y="706301"/>
                  </a:cubicBezTo>
                  <a:cubicBezTo>
                    <a:pt x="2378888" y="705348"/>
                    <a:pt x="2381746" y="704396"/>
                    <a:pt x="2385556" y="704396"/>
                  </a:cubicBezTo>
                  <a:cubicBezTo>
                    <a:pt x="2409368" y="712968"/>
                    <a:pt x="2432228" y="712016"/>
                    <a:pt x="2454136" y="698681"/>
                  </a:cubicBezTo>
                  <a:cubicBezTo>
                    <a:pt x="2460803" y="694871"/>
                    <a:pt x="2469376" y="692966"/>
                    <a:pt x="2476996" y="692013"/>
                  </a:cubicBezTo>
                  <a:cubicBezTo>
                    <a:pt x="2517001" y="689156"/>
                    <a:pt x="2517001" y="689156"/>
                    <a:pt x="2517953" y="648198"/>
                  </a:cubicBezTo>
                  <a:cubicBezTo>
                    <a:pt x="2525573" y="626291"/>
                    <a:pt x="2540813" y="618671"/>
                    <a:pt x="2563673" y="626291"/>
                  </a:cubicBezTo>
                  <a:cubicBezTo>
                    <a:pt x="2558911" y="610098"/>
                    <a:pt x="2545576" y="599621"/>
                    <a:pt x="2554148" y="585333"/>
                  </a:cubicBezTo>
                  <a:lnTo>
                    <a:pt x="2572928" y="573708"/>
                  </a:lnTo>
                  <a:lnTo>
                    <a:pt x="2586098" y="571735"/>
                  </a:lnTo>
                  <a:lnTo>
                    <a:pt x="2586726" y="571671"/>
                  </a:lnTo>
                  <a:cubicBezTo>
                    <a:pt x="2599630" y="572653"/>
                    <a:pt x="2613203" y="578189"/>
                    <a:pt x="2624633" y="568188"/>
                  </a:cubicBezTo>
                  <a:cubicBezTo>
                    <a:pt x="2626538" y="566283"/>
                    <a:pt x="2628443" y="565331"/>
                    <a:pt x="2630348" y="563426"/>
                  </a:cubicBezTo>
                  <a:cubicBezTo>
                    <a:pt x="2634158" y="561521"/>
                    <a:pt x="2634158" y="568188"/>
                    <a:pt x="2633206" y="563426"/>
                  </a:cubicBezTo>
                  <a:cubicBezTo>
                    <a:pt x="2632253" y="557711"/>
                    <a:pt x="2629396" y="564378"/>
                    <a:pt x="2626538" y="563426"/>
                  </a:cubicBezTo>
                  <a:cubicBezTo>
                    <a:pt x="2615584" y="567236"/>
                    <a:pt x="2604392" y="569141"/>
                    <a:pt x="2593082" y="570689"/>
                  </a:cubicBezTo>
                  <a:lnTo>
                    <a:pt x="2586098" y="571735"/>
                  </a:lnTo>
                  <a:lnTo>
                    <a:pt x="2574151" y="572951"/>
                  </a:lnTo>
                  <a:lnTo>
                    <a:pt x="2572928" y="573708"/>
                  </a:lnTo>
                  <a:lnTo>
                    <a:pt x="2558911" y="575808"/>
                  </a:lnTo>
                  <a:cubicBezTo>
                    <a:pt x="2533193" y="580571"/>
                    <a:pt x="2516048" y="563426"/>
                    <a:pt x="2506523" y="541518"/>
                  </a:cubicBezTo>
                  <a:cubicBezTo>
                    <a:pt x="2496998" y="519611"/>
                    <a:pt x="2487473" y="498656"/>
                    <a:pt x="2512238" y="480558"/>
                  </a:cubicBezTo>
                  <a:cubicBezTo>
                    <a:pt x="2520811" y="474843"/>
                    <a:pt x="2527478" y="467223"/>
                    <a:pt x="2533193" y="458651"/>
                  </a:cubicBezTo>
                  <a:cubicBezTo>
                    <a:pt x="2537003" y="452936"/>
                    <a:pt x="2541766" y="446268"/>
                    <a:pt x="2534146" y="440553"/>
                  </a:cubicBezTo>
                  <a:cubicBezTo>
                    <a:pt x="2526526" y="434838"/>
                    <a:pt x="2515096" y="437696"/>
                    <a:pt x="2513191" y="445316"/>
                  </a:cubicBezTo>
                  <a:cubicBezTo>
                    <a:pt x="2506523" y="474843"/>
                    <a:pt x="2482711" y="489131"/>
                    <a:pt x="2464613" y="509133"/>
                  </a:cubicBezTo>
                  <a:cubicBezTo>
                    <a:pt x="2452231" y="523421"/>
                    <a:pt x="2455088" y="538661"/>
                    <a:pt x="2467471" y="551996"/>
                  </a:cubicBezTo>
                  <a:cubicBezTo>
                    <a:pt x="2481758" y="567236"/>
                    <a:pt x="2481758" y="582476"/>
                    <a:pt x="2468423" y="597716"/>
                  </a:cubicBezTo>
                  <a:cubicBezTo>
                    <a:pt x="2457946" y="610098"/>
                    <a:pt x="2455088" y="623433"/>
                    <a:pt x="2453183" y="638673"/>
                  </a:cubicBezTo>
                  <a:cubicBezTo>
                    <a:pt x="2451278" y="657723"/>
                    <a:pt x="2442706" y="671058"/>
                    <a:pt x="2423656" y="676773"/>
                  </a:cubicBezTo>
                  <a:cubicBezTo>
                    <a:pt x="2413178" y="682488"/>
                    <a:pt x="2402701" y="690108"/>
                    <a:pt x="2389366" y="683441"/>
                  </a:cubicBezTo>
                  <a:cubicBezTo>
                    <a:pt x="2381746" y="676773"/>
                    <a:pt x="2376983" y="670106"/>
                    <a:pt x="2383651" y="659628"/>
                  </a:cubicBezTo>
                  <a:cubicBezTo>
                    <a:pt x="2377936" y="649151"/>
                    <a:pt x="2372221" y="638673"/>
                    <a:pt x="2367458" y="627243"/>
                  </a:cubicBezTo>
                  <a:cubicBezTo>
                    <a:pt x="2348408" y="585333"/>
                    <a:pt x="2348408" y="584381"/>
                    <a:pt x="2308403" y="612003"/>
                  </a:cubicBezTo>
                  <a:cubicBezTo>
                    <a:pt x="2273161" y="616766"/>
                    <a:pt x="2265541" y="608193"/>
                    <a:pt x="2270303" y="571046"/>
                  </a:cubicBezTo>
                  <a:cubicBezTo>
                    <a:pt x="2271256" y="560568"/>
                    <a:pt x="2287448" y="545328"/>
                    <a:pt x="2260778" y="543423"/>
                  </a:cubicBezTo>
                  <a:cubicBezTo>
                    <a:pt x="2255063" y="542471"/>
                    <a:pt x="2255063" y="530088"/>
                    <a:pt x="2259826" y="522468"/>
                  </a:cubicBezTo>
                  <a:cubicBezTo>
                    <a:pt x="2313166" y="486273"/>
                    <a:pt x="2361743" y="445316"/>
                    <a:pt x="2390318" y="385308"/>
                  </a:cubicBezTo>
                  <a:cubicBezTo>
                    <a:pt x="2396986" y="372926"/>
                    <a:pt x="2403653" y="362448"/>
                    <a:pt x="2416988" y="357686"/>
                  </a:cubicBezTo>
                  <a:cubicBezTo>
                    <a:pt x="2416988" y="355781"/>
                    <a:pt x="2416988" y="353876"/>
                    <a:pt x="2417941" y="351971"/>
                  </a:cubicBezTo>
                  <a:cubicBezTo>
                    <a:pt x="2419846" y="352923"/>
                    <a:pt x="2423656" y="354828"/>
                    <a:pt x="2424608" y="353876"/>
                  </a:cubicBezTo>
                  <a:cubicBezTo>
                    <a:pt x="2434371" y="344351"/>
                    <a:pt x="2443539" y="338934"/>
                    <a:pt x="2452245" y="336582"/>
                  </a:cubicBezTo>
                  <a:cubicBezTo>
                    <a:pt x="2458775" y="334818"/>
                    <a:pt x="2465045" y="334779"/>
                    <a:pt x="2471113" y="336025"/>
                  </a:cubicBezTo>
                  <a:close/>
                  <a:moveTo>
                    <a:pt x="761544" y="194808"/>
                  </a:moveTo>
                  <a:cubicBezTo>
                    <a:pt x="773926" y="196713"/>
                    <a:pt x="774879" y="206238"/>
                    <a:pt x="773926" y="216716"/>
                  </a:cubicBezTo>
                  <a:cubicBezTo>
                    <a:pt x="755829" y="237671"/>
                    <a:pt x="760591" y="257673"/>
                    <a:pt x="773926" y="278628"/>
                  </a:cubicBezTo>
                  <a:cubicBezTo>
                    <a:pt x="748209" y="302441"/>
                    <a:pt x="720586" y="315776"/>
                    <a:pt x="687249" y="293868"/>
                  </a:cubicBezTo>
                  <a:cubicBezTo>
                    <a:pt x="682486" y="291011"/>
                    <a:pt x="675819" y="292916"/>
                    <a:pt x="671056" y="292916"/>
                  </a:cubicBezTo>
                  <a:cubicBezTo>
                    <a:pt x="660579" y="294821"/>
                    <a:pt x="650101" y="296726"/>
                    <a:pt x="640576" y="298631"/>
                  </a:cubicBezTo>
                  <a:cubicBezTo>
                    <a:pt x="627241" y="300536"/>
                    <a:pt x="613906" y="302441"/>
                    <a:pt x="603429" y="291011"/>
                  </a:cubicBezTo>
                  <a:cubicBezTo>
                    <a:pt x="636766" y="258626"/>
                    <a:pt x="678676" y="239576"/>
                    <a:pt x="715824" y="211953"/>
                  </a:cubicBezTo>
                  <a:cubicBezTo>
                    <a:pt x="719634" y="209096"/>
                    <a:pt x="724396" y="211953"/>
                    <a:pt x="727254" y="215763"/>
                  </a:cubicBezTo>
                  <a:cubicBezTo>
                    <a:pt x="746304" y="220526"/>
                    <a:pt x="741541" y="187188"/>
                    <a:pt x="761544" y="194808"/>
                  </a:cubicBezTo>
                  <a:close/>
                  <a:moveTo>
                    <a:pt x="873343" y="184331"/>
                  </a:moveTo>
                  <a:cubicBezTo>
                    <a:pt x="879653" y="185283"/>
                    <a:pt x="886320" y="188617"/>
                    <a:pt x="891083" y="191951"/>
                  </a:cubicBezTo>
                  <a:cubicBezTo>
                    <a:pt x="904418" y="200523"/>
                    <a:pt x="892988" y="209096"/>
                    <a:pt x="888226" y="217668"/>
                  </a:cubicBezTo>
                  <a:lnTo>
                    <a:pt x="879241" y="234820"/>
                  </a:lnTo>
                  <a:lnTo>
                    <a:pt x="895370" y="235036"/>
                  </a:lnTo>
                  <a:cubicBezTo>
                    <a:pt x="907514" y="238206"/>
                    <a:pt x="906800" y="249815"/>
                    <a:pt x="899656" y="266246"/>
                  </a:cubicBezTo>
                  <a:cubicBezTo>
                    <a:pt x="894893" y="277676"/>
                    <a:pt x="884416" y="289106"/>
                    <a:pt x="892988" y="303393"/>
                  </a:cubicBezTo>
                  <a:cubicBezTo>
                    <a:pt x="897751" y="310061"/>
                    <a:pt x="901561" y="309108"/>
                    <a:pt x="905371" y="303393"/>
                  </a:cubicBezTo>
                  <a:cubicBezTo>
                    <a:pt x="923468" y="307203"/>
                    <a:pt x="923468" y="307203"/>
                    <a:pt x="915848" y="337683"/>
                  </a:cubicBezTo>
                  <a:cubicBezTo>
                    <a:pt x="926326" y="330063"/>
                    <a:pt x="936803" y="329111"/>
                    <a:pt x="946328" y="324348"/>
                  </a:cubicBezTo>
                  <a:lnTo>
                    <a:pt x="973409" y="303804"/>
                  </a:lnTo>
                  <a:lnTo>
                    <a:pt x="975260" y="292796"/>
                  </a:lnTo>
                  <a:cubicBezTo>
                    <a:pt x="974903" y="288629"/>
                    <a:pt x="972522" y="284819"/>
                    <a:pt x="965378" y="281485"/>
                  </a:cubicBezTo>
                  <a:cubicBezTo>
                    <a:pt x="944423" y="270055"/>
                    <a:pt x="942518" y="249100"/>
                    <a:pt x="962521" y="233860"/>
                  </a:cubicBezTo>
                  <a:cubicBezTo>
                    <a:pt x="977761" y="221478"/>
                    <a:pt x="993953" y="208143"/>
                    <a:pt x="1013956" y="203380"/>
                  </a:cubicBezTo>
                  <a:cubicBezTo>
                    <a:pt x="1018718" y="201475"/>
                    <a:pt x="1023481" y="200046"/>
                    <a:pt x="1028243" y="200165"/>
                  </a:cubicBezTo>
                  <a:cubicBezTo>
                    <a:pt x="1033006" y="200284"/>
                    <a:pt x="1037768" y="201951"/>
                    <a:pt x="1042531" y="206238"/>
                  </a:cubicBezTo>
                  <a:cubicBezTo>
                    <a:pt x="1037768" y="220525"/>
                    <a:pt x="1018718" y="221478"/>
                    <a:pt x="1016813" y="234813"/>
                  </a:cubicBezTo>
                  <a:cubicBezTo>
                    <a:pt x="1029196" y="212905"/>
                    <a:pt x="1052056" y="208143"/>
                    <a:pt x="1075868" y="204333"/>
                  </a:cubicBezTo>
                  <a:cubicBezTo>
                    <a:pt x="1082536" y="204333"/>
                    <a:pt x="1089203" y="204333"/>
                    <a:pt x="1095871" y="204333"/>
                  </a:cubicBezTo>
                  <a:cubicBezTo>
                    <a:pt x="1106348" y="211953"/>
                    <a:pt x="1099681" y="223383"/>
                    <a:pt x="1099681" y="232908"/>
                  </a:cubicBezTo>
                  <a:cubicBezTo>
                    <a:pt x="1112063" y="235765"/>
                    <a:pt x="1123493" y="229098"/>
                    <a:pt x="1133971" y="231003"/>
                  </a:cubicBezTo>
                  <a:cubicBezTo>
                    <a:pt x="1140638" y="231003"/>
                    <a:pt x="1146353" y="233860"/>
                    <a:pt x="1151116" y="238623"/>
                  </a:cubicBezTo>
                  <a:cubicBezTo>
                    <a:pt x="1162546" y="262435"/>
                    <a:pt x="1192073" y="265293"/>
                    <a:pt x="1205408" y="287200"/>
                  </a:cubicBezTo>
                  <a:cubicBezTo>
                    <a:pt x="1219696" y="305298"/>
                    <a:pt x="1210171" y="320538"/>
                    <a:pt x="1198741" y="334825"/>
                  </a:cubicBezTo>
                  <a:cubicBezTo>
                    <a:pt x="1205408" y="359590"/>
                    <a:pt x="1234936" y="358638"/>
                    <a:pt x="1248271" y="377688"/>
                  </a:cubicBezTo>
                  <a:cubicBezTo>
                    <a:pt x="1257796" y="391023"/>
                    <a:pt x="1257796" y="393880"/>
                    <a:pt x="1246366" y="402453"/>
                  </a:cubicBezTo>
                  <a:cubicBezTo>
                    <a:pt x="1226363" y="415788"/>
                    <a:pt x="1207313" y="445315"/>
                    <a:pt x="1187311" y="402453"/>
                  </a:cubicBezTo>
                  <a:cubicBezTo>
                    <a:pt x="1184453" y="396738"/>
                    <a:pt x="1176833" y="390070"/>
                    <a:pt x="1171118" y="396738"/>
                  </a:cubicBezTo>
                  <a:cubicBezTo>
                    <a:pt x="1161593" y="407215"/>
                    <a:pt x="1163498" y="418645"/>
                    <a:pt x="1171118" y="431028"/>
                  </a:cubicBezTo>
                  <a:cubicBezTo>
                    <a:pt x="1186358" y="457698"/>
                    <a:pt x="1180643" y="471033"/>
                    <a:pt x="1151116" y="479605"/>
                  </a:cubicBezTo>
                  <a:cubicBezTo>
                    <a:pt x="1147306" y="475795"/>
                    <a:pt x="1141591" y="474843"/>
                    <a:pt x="1136828" y="476748"/>
                  </a:cubicBezTo>
                  <a:cubicBezTo>
                    <a:pt x="1132066" y="478653"/>
                    <a:pt x="1134923" y="483415"/>
                    <a:pt x="1136828" y="487225"/>
                  </a:cubicBezTo>
                  <a:cubicBezTo>
                    <a:pt x="1135876" y="500560"/>
                    <a:pt x="1128256" y="503418"/>
                    <a:pt x="1118731" y="497703"/>
                  </a:cubicBezTo>
                  <a:cubicBezTo>
                    <a:pt x="1098728" y="487225"/>
                    <a:pt x="1074916" y="482463"/>
                    <a:pt x="1066343" y="455793"/>
                  </a:cubicBezTo>
                  <a:cubicBezTo>
                    <a:pt x="1058723" y="432933"/>
                    <a:pt x="1039673" y="427218"/>
                    <a:pt x="1016813" y="433885"/>
                  </a:cubicBezTo>
                  <a:cubicBezTo>
                    <a:pt x="1008241" y="436743"/>
                    <a:pt x="999668" y="438648"/>
                    <a:pt x="996811" y="428170"/>
                  </a:cubicBezTo>
                  <a:cubicBezTo>
                    <a:pt x="993001" y="415788"/>
                    <a:pt x="1007288" y="411025"/>
                    <a:pt x="1013003" y="411978"/>
                  </a:cubicBezTo>
                  <a:cubicBezTo>
                    <a:pt x="1055866" y="420550"/>
                    <a:pt x="1078726" y="386260"/>
                    <a:pt x="1109206" y="369115"/>
                  </a:cubicBezTo>
                  <a:cubicBezTo>
                    <a:pt x="1117778" y="343398"/>
                    <a:pt x="1089203" y="330063"/>
                    <a:pt x="1089203" y="307203"/>
                  </a:cubicBezTo>
                  <a:cubicBezTo>
                    <a:pt x="1085393" y="301488"/>
                    <a:pt x="1081583" y="296725"/>
                    <a:pt x="1077773" y="291010"/>
                  </a:cubicBezTo>
                  <a:cubicBezTo>
                    <a:pt x="1057771" y="307203"/>
                    <a:pt x="1036816" y="290058"/>
                    <a:pt x="1016813" y="292915"/>
                  </a:cubicBezTo>
                  <a:cubicBezTo>
                    <a:pt x="1012050" y="293391"/>
                    <a:pt x="1008717" y="294106"/>
                    <a:pt x="1007169" y="296011"/>
                  </a:cubicBezTo>
                  <a:lnTo>
                    <a:pt x="1007866" y="302667"/>
                  </a:lnTo>
                  <a:lnTo>
                    <a:pt x="1009193" y="303393"/>
                  </a:lnTo>
                  <a:cubicBezTo>
                    <a:pt x="1013003" y="324348"/>
                    <a:pt x="986333" y="363401"/>
                    <a:pt x="962521" y="370068"/>
                  </a:cubicBezTo>
                  <a:cubicBezTo>
                    <a:pt x="943471" y="375783"/>
                    <a:pt x="924421" y="377688"/>
                    <a:pt x="905371" y="371973"/>
                  </a:cubicBezTo>
                  <a:cubicBezTo>
                    <a:pt x="896798" y="389118"/>
                    <a:pt x="879653" y="396738"/>
                    <a:pt x="868223" y="410073"/>
                  </a:cubicBezTo>
                  <a:cubicBezTo>
                    <a:pt x="859651" y="419598"/>
                    <a:pt x="849173" y="424361"/>
                    <a:pt x="836791" y="426266"/>
                  </a:cubicBezTo>
                  <a:cubicBezTo>
                    <a:pt x="830123" y="425313"/>
                    <a:pt x="820598" y="421503"/>
                    <a:pt x="816788" y="424361"/>
                  </a:cubicBezTo>
                  <a:cubicBezTo>
                    <a:pt x="772973" y="455793"/>
                    <a:pt x="714871" y="464366"/>
                    <a:pt x="677723" y="507228"/>
                  </a:cubicBezTo>
                  <a:cubicBezTo>
                    <a:pt x="667246" y="519611"/>
                    <a:pt x="646291" y="531993"/>
                    <a:pt x="668198" y="553901"/>
                  </a:cubicBezTo>
                  <a:cubicBezTo>
                    <a:pt x="672961" y="558663"/>
                    <a:pt x="665341" y="574856"/>
                    <a:pt x="662483" y="586286"/>
                  </a:cubicBezTo>
                  <a:cubicBezTo>
                    <a:pt x="685343" y="585333"/>
                    <a:pt x="702488" y="596763"/>
                    <a:pt x="716776" y="612956"/>
                  </a:cubicBezTo>
                  <a:cubicBezTo>
                    <a:pt x="731063" y="630101"/>
                    <a:pt x="747256" y="644388"/>
                    <a:pt x="771068" y="645341"/>
                  </a:cubicBezTo>
                  <a:cubicBezTo>
                    <a:pt x="789166" y="646293"/>
                    <a:pt x="788213" y="653913"/>
                    <a:pt x="782498" y="667248"/>
                  </a:cubicBezTo>
                  <a:cubicBezTo>
                    <a:pt x="774878" y="685346"/>
                    <a:pt x="766306" y="702491"/>
                    <a:pt x="772973" y="726303"/>
                  </a:cubicBezTo>
                  <a:cubicBezTo>
                    <a:pt x="779641" y="752973"/>
                    <a:pt x="789166" y="747258"/>
                    <a:pt x="805358" y="736781"/>
                  </a:cubicBezTo>
                  <a:cubicBezTo>
                    <a:pt x="823456" y="725351"/>
                    <a:pt x="826313" y="706301"/>
                    <a:pt x="828218" y="689156"/>
                  </a:cubicBezTo>
                  <a:cubicBezTo>
                    <a:pt x="831076" y="669153"/>
                    <a:pt x="841553" y="660581"/>
                    <a:pt x="858698" y="652961"/>
                  </a:cubicBezTo>
                  <a:cubicBezTo>
                    <a:pt x="901561" y="638673"/>
                    <a:pt x="911086" y="619623"/>
                    <a:pt x="901561" y="573903"/>
                  </a:cubicBezTo>
                  <a:cubicBezTo>
                    <a:pt x="900608" y="569141"/>
                    <a:pt x="899656" y="563426"/>
                    <a:pt x="904418" y="561521"/>
                  </a:cubicBezTo>
                  <a:cubicBezTo>
                    <a:pt x="937756" y="550091"/>
                    <a:pt x="937756" y="514848"/>
                    <a:pt x="953948" y="491988"/>
                  </a:cubicBezTo>
                  <a:cubicBezTo>
                    <a:pt x="957758" y="486273"/>
                    <a:pt x="961568" y="480558"/>
                    <a:pt x="968236" y="478653"/>
                  </a:cubicBezTo>
                  <a:cubicBezTo>
                    <a:pt x="991096" y="471986"/>
                    <a:pt x="1037768" y="491036"/>
                    <a:pt x="1049198" y="512943"/>
                  </a:cubicBezTo>
                  <a:cubicBezTo>
                    <a:pt x="1061581" y="517706"/>
                    <a:pt x="1074916" y="522468"/>
                    <a:pt x="1063486" y="539613"/>
                  </a:cubicBezTo>
                  <a:cubicBezTo>
                    <a:pt x="1048246" y="555806"/>
                    <a:pt x="1052056" y="572951"/>
                    <a:pt x="1067296" y="583428"/>
                  </a:cubicBezTo>
                  <a:cubicBezTo>
                    <a:pt x="1084441" y="593906"/>
                    <a:pt x="1099681" y="578666"/>
                    <a:pt x="1112063" y="568188"/>
                  </a:cubicBezTo>
                  <a:cubicBezTo>
                    <a:pt x="1139686" y="545328"/>
                    <a:pt x="1138733" y="544376"/>
                    <a:pt x="1146353" y="580571"/>
                  </a:cubicBezTo>
                  <a:cubicBezTo>
                    <a:pt x="1149211" y="592953"/>
                    <a:pt x="1154926" y="606288"/>
                    <a:pt x="1151116" y="616766"/>
                  </a:cubicBezTo>
                  <a:cubicBezTo>
                    <a:pt x="1138733" y="656771"/>
                    <a:pt x="1163498" y="672011"/>
                    <a:pt x="1193026" y="684393"/>
                  </a:cubicBezTo>
                  <a:cubicBezTo>
                    <a:pt x="1193026" y="693918"/>
                    <a:pt x="1188501" y="696537"/>
                    <a:pt x="1182905" y="697847"/>
                  </a:cubicBezTo>
                  <a:lnTo>
                    <a:pt x="1179024" y="699159"/>
                  </a:lnTo>
                  <a:lnTo>
                    <a:pt x="1177845" y="699023"/>
                  </a:lnTo>
                  <a:cubicBezTo>
                    <a:pt x="1174214" y="699455"/>
                    <a:pt x="1170404" y="700824"/>
                    <a:pt x="1166356" y="703443"/>
                  </a:cubicBezTo>
                  <a:lnTo>
                    <a:pt x="1179024" y="699159"/>
                  </a:lnTo>
                  <a:lnTo>
                    <a:pt x="1188263" y="700229"/>
                  </a:lnTo>
                  <a:cubicBezTo>
                    <a:pt x="1194931" y="702491"/>
                    <a:pt x="1201122" y="707253"/>
                    <a:pt x="1207313" y="712016"/>
                  </a:cubicBezTo>
                  <a:cubicBezTo>
                    <a:pt x="1210647" y="727732"/>
                    <a:pt x="1209694" y="741781"/>
                    <a:pt x="1205051" y="754402"/>
                  </a:cubicBezTo>
                  <a:lnTo>
                    <a:pt x="1180854" y="787924"/>
                  </a:lnTo>
                  <a:lnTo>
                    <a:pt x="1187073" y="807504"/>
                  </a:lnTo>
                  <a:cubicBezTo>
                    <a:pt x="1190883" y="812504"/>
                    <a:pt x="1196836" y="815362"/>
                    <a:pt x="1206361" y="814886"/>
                  </a:cubicBezTo>
                  <a:cubicBezTo>
                    <a:pt x="1214934" y="814886"/>
                    <a:pt x="1223506" y="816791"/>
                    <a:pt x="1213981" y="828221"/>
                  </a:cubicBezTo>
                  <a:cubicBezTo>
                    <a:pt x="1208266" y="850128"/>
                    <a:pt x="1205409" y="874893"/>
                    <a:pt x="1172071" y="862511"/>
                  </a:cubicBezTo>
                  <a:cubicBezTo>
                    <a:pt x="1153021" y="859653"/>
                    <a:pt x="1123494" y="872036"/>
                    <a:pt x="1115874" y="854891"/>
                  </a:cubicBezTo>
                  <a:cubicBezTo>
                    <a:pt x="1109206" y="839651"/>
                    <a:pt x="1133971" y="821553"/>
                    <a:pt x="1148259" y="807266"/>
                  </a:cubicBezTo>
                  <a:cubicBezTo>
                    <a:pt x="1157784" y="799646"/>
                    <a:pt x="1159689" y="785358"/>
                    <a:pt x="1173024" y="780596"/>
                  </a:cubicBezTo>
                  <a:lnTo>
                    <a:pt x="1173125" y="780684"/>
                  </a:lnTo>
                  <a:lnTo>
                    <a:pt x="1174333" y="770475"/>
                  </a:lnTo>
                  <a:cubicBezTo>
                    <a:pt x="1173023" y="767975"/>
                    <a:pt x="1169689" y="766784"/>
                    <a:pt x="1163498" y="767261"/>
                  </a:cubicBezTo>
                  <a:cubicBezTo>
                    <a:pt x="1147306" y="769166"/>
                    <a:pt x="1137781" y="780596"/>
                    <a:pt x="1124446" y="787263"/>
                  </a:cubicBezTo>
                  <a:cubicBezTo>
                    <a:pt x="1097776" y="793931"/>
                    <a:pt x="1070153" y="791073"/>
                    <a:pt x="1043483" y="789168"/>
                  </a:cubicBezTo>
                  <a:cubicBezTo>
                    <a:pt x="1026338" y="788216"/>
                    <a:pt x="1010146" y="786311"/>
                    <a:pt x="993953" y="794883"/>
                  </a:cubicBezTo>
                  <a:cubicBezTo>
                    <a:pt x="987286" y="810123"/>
                    <a:pt x="971093" y="808218"/>
                    <a:pt x="959663" y="814886"/>
                  </a:cubicBezTo>
                  <a:cubicBezTo>
                    <a:pt x="951091" y="825363"/>
                    <a:pt x="939661" y="831078"/>
                    <a:pt x="929183" y="839651"/>
                  </a:cubicBezTo>
                  <a:lnTo>
                    <a:pt x="925100" y="843462"/>
                  </a:lnTo>
                  <a:lnTo>
                    <a:pt x="915848" y="851081"/>
                  </a:lnTo>
                  <a:cubicBezTo>
                    <a:pt x="915848" y="851081"/>
                    <a:pt x="912991" y="851081"/>
                    <a:pt x="912991" y="851081"/>
                  </a:cubicBezTo>
                  <a:cubicBezTo>
                    <a:pt x="912991" y="851081"/>
                    <a:pt x="914896" y="852986"/>
                    <a:pt x="914896" y="852986"/>
                  </a:cubicBezTo>
                  <a:lnTo>
                    <a:pt x="925100" y="843462"/>
                  </a:lnTo>
                  <a:lnTo>
                    <a:pt x="932041" y="837746"/>
                  </a:lnTo>
                  <a:cubicBezTo>
                    <a:pt x="942518" y="824411"/>
                    <a:pt x="959663" y="826316"/>
                    <a:pt x="972998" y="820601"/>
                  </a:cubicBezTo>
                  <a:cubicBezTo>
                    <a:pt x="979666" y="818696"/>
                    <a:pt x="986333" y="814886"/>
                    <a:pt x="992048" y="814886"/>
                  </a:cubicBezTo>
                  <a:cubicBezTo>
                    <a:pt x="1003478" y="813933"/>
                    <a:pt x="1017766" y="809171"/>
                    <a:pt x="1023481" y="819648"/>
                  </a:cubicBezTo>
                  <a:cubicBezTo>
                    <a:pt x="1032053" y="834888"/>
                    <a:pt x="1013003" y="835841"/>
                    <a:pt x="1005383" y="842508"/>
                  </a:cubicBezTo>
                  <a:cubicBezTo>
                    <a:pt x="1003478" y="844413"/>
                    <a:pt x="1005383" y="851081"/>
                    <a:pt x="1006336" y="854891"/>
                  </a:cubicBezTo>
                  <a:cubicBezTo>
                    <a:pt x="997763" y="866321"/>
                    <a:pt x="1011098" y="877751"/>
                    <a:pt x="1005383" y="889181"/>
                  </a:cubicBezTo>
                  <a:cubicBezTo>
                    <a:pt x="1001573" y="899658"/>
                    <a:pt x="992048" y="903468"/>
                    <a:pt x="984428" y="910136"/>
                  </a:cubicBezTo>
                  <a:cubicBezTo>
                    <a:pt x="974903" y="918708"/>
                    <a:pt x="961568" y="909183"/>
                    <a:pt x="952043" y="916803"/>
                  </a:cubicBezTo>
                  <a:cubicBezTo>
                    <a:pt x="937756" y="931091"/>
                    <a:pt x="916801" y="932043"/>
                    <a:pt x="899656" y="938711"/>
                  </a:cubicBezTo>
                  <a:cubicBezTo>
                    <a:pt x="876796" y="947283"/>
                    <a:pt x="858698" y="959666"/>
                    <a:pt x="855841" y="985383"/>
                  </a:cubicBezTo>
                  <a:cubicBezTo>
                    <a:pt x="853936" y="1001576"/>
                    <a:pt x="839648" y="1003481"/>
                    <a:pt x="831076" y="1003481"/>
                  </a:cubicBezTo>
                  <a:cubicBezTo>
                    <a:pt x="779641" y="1006338"/>
                    <a:pt x="763448" y="1048248"/>
                    <a:pt x="738683" y="1081586"/>
                  </a:cubicBezTo>
                  <a:cubicBezTo>
                    <a:pt x="708203" y="1076823"/>
                    <a:pt x="712013" y="1097778"/>
                    <a:pt x="711061" y="1115876"/>
                  </a:cubicBezTo>
                  <a:cubicBezTo>
                    <a:pt x="707251" y="1144451"/>
                    <a:pt x="692011" y="1163501"/>
                    <a:pt x="666293" y="1175883"/>
                  </a:cubicBezTo>
                  <a:cubicBezTo>
                    <a:pt x="636766" y="1191123"/>
                    <a:pt x="610096" y="1209221"/>
                    <a:pt x="585331" y="1230176"/>
                  </a:cubicBezTo>
                  <a:cubicBezTo>
                    <a:pt x="565328" y="1247320"/>
                    <a:pt x="557708" y="1270181"/>
                    <a:pt x="559613" y="1297803"/>
                  </a:cubicBezTo>
                  <a:cubicBezTo>
                    <a:pt x="561518" y="1327331"/>
                    <a:pt x="564376" y="1356858"/>
                    <a:pt x="557708" y="1386386"/>
                  </a:cubicBezTo>
                  <a:cubicBezTo>
                    <a:pt x="555803" y="1394958"/>
                    <a:pt x="551993" y="1406388"/>
                    <a:pt x="542468" y="1407341"/>
                  </a:cubicBezTo>
                  <a:cubicBezTo>
                    <a:pt x="530086" y="1409246"/>
                    <a:pt x="531038" y="1394958"/>
                    <a:pt x="528181" y="1387338"/>
                  </a:cubicBezTo>
                  <a:cubicBezTo>
                    <a:pt x="522466" y="1365431"/>
                    <a:pt x="516751" y="1344476"/>
                    <a:pt x="519608" y="1320663"/>
                  </a:cubicBezTo>
                  <a:cubicBezTo>
                    <a:pt x="521513" y="1300661"/>
                    <a:pt x="522466" y="1280658"/>
                    <a:pt x="488176" y="1283516"/>
                  </a:cubicBezTo>
                  <a:cubicBezTo>
                    <a:pt x="470078" y="1285421"/>
                    <a:pt x="452933" y="1262561"/>
                    <a:pt x="429121" y="1267323"/>
                  </a:cubicBezTo>
                  <a:cubicBezTo>
                    <a:pt x="422453" y="1268276"/>
                    <a:pt x="411023" y="1265418"/>
                    <a:pt x="409118" y="1268276"/>
                  </a:cubicBezTo>
                  <a:cubicBezTo>
                    <a:pt x="391973" y="1307328"/>
                    <a:pt x="364351" y="1288278"/>
                    <a:pt x="336728" y="1284468"/>
                  </a:cubicBezTo>
                  <a:cubicBezTo>
                    <a:pt x="279578" y="1275896"/>
                    <a:pt x="228143" y="1315901"/>
                    <a:pt x="215761" y="1373051"/>
                  </a:cubicBezTo>
                  <a:cubicBezTo>
                    <a:pt x="210998" y="1396863"/>
                    <a:pt x="193853" y="1415913"/>
                    <a:pt x="189091" y="1441631"/>
                  </a:cubicBezTo>
                  <a:cubicBezTo>
                    <a:pt x="182423" y="1476873"/>
                    <a:pt x="183376" y="1511163"/>
                    <a:pt x="196711" y="1544501"/>
                  </a:cubicBezTo>
                  <a:cubicBezTo>
                    <a:pt x="204331" y="1564503"/>
                    <a:pt x="219571" y="1574028"/>
                    <a:pt x="244336" y="1573076"/>
                  </a:cubicBezTo>
                  <a:cubicBezTo>
                    <a:pt x="284341" y="1571171"/>
                    <a:pt x="310058" y="1555931"/>
                    <a:pt x="320536" y="1514973"/>
                  </a:cubicBezTo>
                  <a:cubicBezTo>
                    <a:pt x="324346" y="1500686"/>
                    <a:pt x="374828" y="1487351"/>
                    <a:pt x="387211" y="1494971"/>
                  </a:cubicBezTo>
                  <a:cubicBezTo>
                    <a:pt x="396736" y="1500686"/>
                    <a:pt x="392926" y="1507353"/>
                    <a:pt x="389116" y="1515926"/>
                  </a:cubicBezTo>
                  <a:cubicBezTo>
                    <a:pt x="372923" y="1552121"/>
                    <a:pt x="358636" y="1589268"/>
                    <a:pt x="340538" y="1624511"/>
                  </a:cubicBezTo>
                  <a:cubicBezTo>
                    <a:pt x="329108" y="1646418"/>
                    <a:pt x="340538" y="1644513"/>
                    <a:pt x="354826" y="1644513"/>
                  </a:cubicBezTo>
                  <a:cubicBezTo>
                    <a:pt x="372923" y="1644513"/>
                    <a:pt x="391973" y="1642608"/>
                    <a:pt x="410071" y="1645466"/>
                  </a:cubicBezTo>
                  <a:cubicBezTo>
                    <a:pt x="432931" y="1649276"/>
                    <a:pt x="449123" y="1658801"/>
                    <a:pt x="439598" y="1687376"/>
                  </a:cubicBezTo>
                  <a:cubicBezTo>
                    <a:pt x="433883" y="1705473"/>
                    <a:pt x="432931" y="1725476"/>
                    <a:pt x="426263" y="1743573"/>
                  </a:cubicBezTo>
                  <a:cubicBezTo>
                    <a:pt x="414833" y="1774053"/>
                    <a:pt x="432931" y="1793103"/>
                    <a:pt x="450076" y="1813106"/>
                  </a:cubicBezTo>
                  <a:cubicBezTo>
                    <a:pt x="466268" y="1832156"/>
                    <a:pt x="483413" y="1819773"/>
                    <a:pt x="499606" y="1812153"/>
                  </a:cubicBezTo>
                  <a:cubicBezTo>
                    <a:pt x="512941" y="1806438"/>
                    <a:pt x="528181" y="1806438"/>
                    <a:pt x="536753" y="1818821"/>
                  </a:cubicBezTo>
                  <a:cubicBezTo>
                    <a:pt x="554851" y="1843586"/>
                    <a:pt x="571996" y="1829298"/>
                    <a:pt x="577711" y="1813106"/>
                  </a:cubicBezTo>
                  <a:cubicBezTo>
                    <a:pt x="591998" y="1771196"/>
                    <a:pt x="630098" y="1768338"/>
                    <a:pt x="661531" y="1754051"/>
                  </a:cubicBezTo>
                  <a:cubicBezTo>
                    <a:pt x="671056" y="1754051"/>
                    <a:pt x="673913" y="1755956"/>
                    <a:pt x="672008" y="1763576"/>
                  </a:cubicBezTo>
                  <a:cubicBezTo>
                    <a:pt x="676771" y="1783578"/>
                    <a:pt x="689153" y="1777863"/>
                    <a:pt x="695821" y="1768338"/>
                  </a:cubicBezTo>
                  <a:cubicBezTo>
                    <a:pt x="713918" y="1745478"/>
                    <a:pt x="729158" y="1761671"/>
                    <a:pt x="741541" y="1772148"/>
                  </a:cubicBezTo>
                  <a:cubicBezTo>
                    <a:pt x="769163" y="1795008"/>
                    <a:pt x="799643" y="1798818"/>
                    <a:pt x="832028" y="1788341"/>
                  </a:cubicBezTo>
                  <a:cubicBezTo>
                    <a:pt x="845363" y="1783578"/>
                    <a:pt x="854888" y="1779768"/>
                    <a:pt x="865366" y="1796913"/>
                  </a:cubicBezTo>
                  <a:cubicBezTo>
                    <a:pt x="875843" y="1814058"/>
                    <a:pt x="896798" y="1823583"/>
                    <a:pt x="910133" y="1838823"/>
                  </a:cubicBezTo>
                  <a:cubicBezTo>
                    <a:pt x="947281" y="1881686"/>
                    <a:pt x="990143" y="1906451"/>
                    <a:pt x="1047293" y="1918833"/>
                  </a:cubicBezTo>
                  <a:cubicBezTo>
                    <a:pt x="1093966" y="1928358"/>
                    <a:pt x="1124446" y="1995986"/>
                    <a:pt x="1116826" y="2036943"/>
                  </a:cubicBezTo>
                  <a:cubicBezTo>
                    <a:pt x="1113968" y="2044563"/>
                    <a:pt x="1111111" y="2051231"/>
                    <a:pt x="1106348" y="2056946"/>
                  </a:cubicBezTo>
                  <a:cubicBezTo>
                    <a:pt x="1092061" y="2071233"/>
                    <a:pt x="1112063" y="2086473"/>
                    <a:pt x="1104443" y="2099808"/>
                  </a:cubicBezTo>
                  <a:cubicBezTo>
                    <a:pt x="1110158" y="2107428"/>
                    <a:pt x="1117778" y="2102666"/>
                    <a:pt x="1124446" y="2102666"/>
                  </a:cubicBezTo>
                  <a:cubicBezTo>
                    <a:pt x="1147306" y="2095046"/>
                    <a:pt x="1161593" y="2062661"/>
                    <a:pt x="1193026" y="2077901"/>
                  </a:cubicBezTo>
                  <a:cubicBezTo>
                    <a:pt x="1225411" y="2087426"/>
                    <a:pt x="1244461" y="2125526"/>
                    <a:pt x="1280656" y="2123621"/>
                  </a:cubicBezTo>
                  <a:cubicBezTo>
                    <a:pt x="1325423" y="2121716"/>
                    <a:pt x="1360666" y="2136956"/>
                    <a:pt x="1387336" y="2172198"/>
                  </a:cubicBezTo>
                  <a:cubicBezTo>
                    <a:pt x="1398766" y="2187438"/>
                    <a:pt x="1427341" y="2172198"/>
                    <a:pt x="1434008" y="2199821"/>
                  </a:cubicBezTo>
                  <a:cubicBezTo>
                    <a:pt x="1440676" y="2228396"/>
                    <a:pt x="1444486" y="2256018"/>
                    <a:pt x="1430198" y="2282688"/>
                  </a:cubicBezTo>
                  <a:cubicBezTo>
                    <a:pt x="1413053" y="2315073"/>
                    <a:pt x="1388288" y="2341743"/>
                    <a:pt x="1370191" y="2373176"/>
                  </a:cubicBezTo>
                  <a:cubicBezTo>
                    <a:pt x="1359713" y="2391273"/>
                    <a:pt x="1356856" y="2406513"/>
                    <a:pt x="1358761" y="2423658"/>
                  </a:cubicBezTo>
                  <a:cubicBezTo>
                    <a:pt x="1366381" y="2486523"/>
                    <a:pt x="1352093" y="2544626"/>
                    <a:pt x="1327328" y="2600823"/>
                  </a:cubicBezTo>
                  <a:cubicBezTo>
                    <a:pt x="1321613" y="2612253"/>
                    <a:pt x="1313041" y="2629398"/>
                    <a:pt x="1293991" y="2626541"/>
                  </a:cubicBezTo>
                  <a:cubicBezTo>
                    <a:pt x="1261606" y="2622731"/>
                    <a:pt x="1241603" y="2647496"/>
                    <a:pt x="1218743" y="2661783"/>
                  </a:cubicBezTo>
                  <a:cubicBezTo>
                    <a:pt x="1203503" y="2671308"/>
                    <a:pt x="1187311" y="2690358"/>
                    <a:pt x="1193026" y="2710361"/>
                  </a:cubicBezTo>
                  <a:cubicBezTo>
                    <a:pt x="1205408" y="2757033"/>
                    <a:pt x="1178738" y="2793228"/>
                    <a:pt x="1164451" y="2832281"/>
                  </a:cubicBezTo>
                  <a:cubicBezTo>
                    <a:pt x="1154926" y="2859903"/>
                    <a:pt x="1136828" y="2884668"/>
                    <a:pt x="1122541" y="2910386"/>
                  </a:cubicBezTo>
                  <a:cubicBezTo>
                    <a:pt x="1116826" y="2920863"/>
                    <a:pt x="1109206" y="2929436"/>
                    <a:pt x="1095871" y="2929436"/>
                  </a:cubicBezTo>
                  <a:cubicBezTo>
                    <a:pt x="1085393" y="2920863"/>
                    <a:pt x="1072058" y="2930388"/>
                    <a:pt x="1061581" y="2922768"/>
                  </a:cubicBezTo>
                  <a:cubicBezTo>
                    <a:pt x="1053961" y="2919911"/>
                    <a:pt x="1044436" y="2911338"/>
                    <a:pt x="1047293" y="2929436"/>
                  </a:cubicBezTo>
                  <a:cubicBezTo>
                    <a:pt x="1052056" y="2938961"/>
                    <a:pt x="1062533" y="2944676"/>
                    <a:pt x="1061581" y="2956106"/>
                  </a:cubicBezTo>
                  <a:cubicBezTo>
                    <a:pt x="1055866" y="2964678"/>
                    <a:pt x="1048246" y="2962773"/>
                    <a:pt x="1040626" y="2959916"/>
                  </a:cubicBezTo>
                  <a:cubicBezTo>
                    <a:pt x="952043" y="2929436"/>
                    <a:pt x="865366" y="2895146"/>
                    <a:pt x="783451" y="2850378"/>
                  </a:cubicBezTo>
                  <a:cubicBezTo>
                    <a:pt x="762496" y="2838948"/>
                    <a:pt x="762496" y="2820851"/>
                    <a:pt x="752971" y="2805611"/>
                  </a:cubicBezTo>
                  <a:cubicBezTo>
                    <a:pt x="730111" y="2799896"/>
                    <a:pt x="738683" y="2779893"/>
                    <a:pt x="737731" y="2765606"/>
                  </a:cubicBezTo>
                  <a:cubicBezTo>
                    <a:pt x="736778" y="2697978"/>
                    <a:pt x="732968" y="2631303"/>
                    <a:pt x="721538" y="2564628"/>
                  </a:cubicBezTo>
                  <a:cubicBezTo>
                    <a:pt x="715823" y="2532243"/>
                    <a:pt x="700583" y="2503668"/>
                    <a:pt x="670103" y="2492238"/>
                  </a:cubicBezTo>
                  <a:cubicBezTo>
                    <a:pt x="596761" y="2464616"/>
                    <a:pt x="568186" y="2400798"/>
                    <a:pt x="539611" y="2337933"/>
                  </a:cubicBezTo>
                  <a:cubicBezTo>
                    <a:pt x="520561" y="2296976"/>
                    <a:pt x="502463" y="2256971"/>
                    <a:pt x="473888" y="2221728"/>
                  </a:cubicBezTo>
                  <a:cubicBezTo>
                    <a:pt x="456743" y="2200773"/>
                    <a:pt x="450076" y="2174103"/>
                    <a:pt x="468173" y="2148386"/>
                  </a:cubicBezTo>
                  <a:cubicBezTo>
                    <a:pt x="473888" y="2140766"/>
                    <a:pt x="477698" y="2133146"/>
                    <a:pt x="471983" y="2122668"/>
                  </a:cubicBezTo>
                  <a:cubicBezTo>
                    <a:pt x="452933" y="2083616"/>
                    <a:pt x="471983" y="2052183"/>
                    <a:pt x="493891" y="2021703"/>
                  </a:cubicBezTo>
                  <a:cubicBezTo>
                    <a:pt x="518656" y="1987413"/>
                    <a:pt x="546278" y="1955028"/>
                    <a:pt x="538658" y="1907403"/>
                  </a:cubicBezTo>
                  <a:cubicBezTo>
                    <a:pt x="535801" y="1889306"/>
                    <a:pt x="531991" y="1871208"/>
                    <a:pt x="524371" y="1854063"/>
                  </a:cubicBezTo>
                  <a:cubicBezTo>
                    <a:pt x="517703" y="1837871"/>
                    <a:pt x="507226" y="1834061"/>
                    <a:pt x="499606" y="1853111"/>
                  </a:cubicBezTo>
                  <a:cubicBezTo>
                    <a:pt x="489128" y="1876923"/>
                    <a:pt x="475793" y="1875018"/>
                    <a:pt x="459601" y="1860731"/>
                  </a:cubicBezTo>
                  <a:cubicBezTo>
                    <a:pt x="443408" y="1847396"/>
                    <a:pt x="425311" y="1838823"/>
                    <a:pt x="408166" y="1827393"/>
                  </a:cubicBezTo>
                  <a:cubicBezTo>
                    <a:pt x="375781" y="1806438"/>
                    <a:pt x="371971" y="1771196"/>
                    <a:pt x="354826" y="1742621"/>
                  </a:cubicBezTo>
                  <a:cubicBezTo>
                    <a:pt x="346253" y="1729286"/>
                    <a:pt x="337681" y="1720713"/>
                    <a:pt x="322441" y="1715951"/>
                  </a:cubicBezTo>
                  <a:cubicBezTo>
                    <a:pt x="289103" y="1705473"/>
                    <a:pt x="255766" y="1691186"/>
                    <a:pt x="234811" y="1658801"/>
                  </a:cubicBezTo>
                  <a:cubicBezTo>
                    <a:pt x="228143" y="1649276"/>
                    <a:pt x="218618" y="1639751"/>
                    <a:pt x="206236" y="1644513"/>
                  </a:cubicBezTo>
                  <a:cubicBezTo>
                    <a:pt x="170993" y="1656896"/>
                    <a:pt x="143371" y="1639751"/>
                    <a:pt x="116701" y="1622606"/>
                  </a:cubicBezTo>
                  <a:cubicBezTo>
                    <a:pt x="85268" y="1603556"/>
                    <a:pt x="54788" y="1583553"/>
                    <a:pt x="28118" y="1557836"/>
                  </a:cubicBezTo>
                  <a:cubicBezTo>
                    <a:pt x="11926" y="1541643"/>
                    <a:pt x="1448" y="1523546"/>
                    <a:pt x="12878" y="1499733"/>
                  </a:cubicBezTo>
                  <a:cubicBezTo>
                    <a:pt x="20498" y="1482588"/>
                    <a:pt x="16688" y="1463538"/>
                    <a:pt x="10021" y="1446393"/>
                  </a:cubicBezTo>
                  <a:cubicBezTo>
                    <a:pt x="6211" y="1434963"/>
                    <a:pt x="-1409" y="1423533"/>
                    <a:pt x="5258" y="1410198"/>
                  </a:cubicBezTo>
                  <a:cubicBezTo>
                    <a:pt x="-12839" y="1304471"/>
                    <a:pt x="19546" y="1205411"/>
                    <a:pt x="45263" y="1105398"/>
                  </a:cubicBezTo>
                  <a:cubicBezTo>
                    <a:pt x="94793" y="912993"/>
                    <a:pt x="185281" y="739638"/>
                    <a:pt x="304343" y="581523"/>
                  </a:cubicBezTo>
                  <a:cubicBezTo>
                    <a:pt x="374828" y="487226"/>
                    <a:pt x="458648" y="405311"/>
                    <a:pt x="548183" y="329111"/>
                  </a:cubicBezTo>
                  <a:cubicBezTo>
                    <a:pt x="568186" y="311966"/>
                    <a:pt x="591046" y="303393"/>
                    <a:pt x="617716" y="317681"/>
                  </a:cubicBezTo>
                  <a:cubicBezTo>
                    <a:pt x="628193" y="324348"/>
                    <a:pt x="628193" y="314823"/>
                    <a:pt x="631051" y="309108"/>
                  </a:cubicBezTo>
                  <a:cubicBezTo>
                    <a:pt x="652006" y="308156"/>
                    <a:pt x="669151" y="289106"/>
                    <a:pt x="692011" y="299583"/>
                  </a:cubicBezTo>
                  <a:cubicBezTo>
                    <a:pt x="712013" y="311966"/>
                    <a:pt x="732968" y="317681"/>
                    <a:pt x="756781" y="316728"/>
                  </a:cubicBezTo>
                  <a:cubicBezTo>
                    <a:pt x="764401" y="317681"/>
                    <a:pt x="772973" y="320538"/>
                    <a:pt x="780593" y="315776"/>
                  </a:cubicBezTo>
                  <a:cubicBezTo>
                    <a:pt x="786308" y="312918"/>
                    <a:pt x="792023" y="311966"/>
                    <a:pt x="797738" y="314823"/>
                  </a:cubicBezTo>
                  <a:cubicBezTo>
                    <a:pt x="808216" y="327206"/>
                    <a:pt x="819646" y="321491"/>
                    <a:pt x="831076" y="316728"/>
                  </a:cubicBezTo>
                  <a:cubicBezTo>
                    <a:pt x="837743" y="304346"/>
                    <a:pt x="858698" y="297678"/>
                    <a:pt x="841553" y="277676"/>
                  </a:cubicBezTo>
                  <a:cubicBezTo>
                    <a:pt x="834886" y="270056"/>
                    <a:pt x="846316" y="263388"/>
                    <a:pt x="852031" y="259578"/>
                  </a:cubicBezTo>
                  <a:cubicBezTo>
                    <a:pt x="857269" y="255768"/>
                    <a:pt x="862508" y="252434"/>
                    <a:pt x="867152" y="248624"/>
                  </a:cubicBezTo>
                  <a:lnTo>
                    <a:pt x="876026" y="238011"/>
                  </a:lnTo>
                  <a:lnTo>
                    <a:pt x="858921" y="241392"/>
                  </a:lnTo>
                  <a:cubicBezTo>
                    <a:pt x="840303" y="244874"/>
                    <a:pt x="823694" y="244338"/>
                    <a:pt x="821551" y="210048"/>
                  </a:cubicBezTo>
                  <a:cubicBezTo>
                    <a:pt x="833933" y="208143"/>
                    <a:pt x="848221" y="208143"/>
                    <a:pt x="857746" y="190998"/>
                  </a:cubicBezTo>
                  <a:cubicBezTo>
                    <a:pt x="861079" y="184807"/>
                    <a:pt x="867032" y="183378"/>
                    <a:pt x="873343" y="184331"/>
                  </a:cubicBezTo>
                  <a:close/>
                  <a:moveTo>
                    <a:pt x="798215" y="181949"/>
                  </a:moveTo>
                  <a:cubicBezTo>
                    <a:pt x="801310" y="182187"/>
                    <a:pt x="803930" y="183378"/>
                    <a:pt x="805359" y="187188"/>
                  </a:cubicBezTo>
                  <a:cubicBezTo>
                    <a:pt x="808216" y="194808"/>
                    <a:pt x="800596" y="194808"/>
                    <a:pt x="795834" y="196713"/>
                  </a:cubicBezTo>
                  <a:cubicBezTo>
                    <a:pt x="790119" y="193856"/>
                    <a:pt x="788214" y="189093"/>
                    <a:pt x="788214" y="182426"/>
                  </a:cubicBezTo>
                  <a:cubicBezTo>
                    <a:pt x="791547" y="182426"/>
                    <a:pt x="795119" y="181711"/>
                    <a:pt x="798215" y="181949"/>
                  </a:cubicBezTo>
                  <a:close/>
                  <a:moveTo>
                    <a:pt x="938708" y="121466"/>
                  </a:moveTo>
                  <a:cubicBezTo>
                    <a:pt x="943471" y="128133"/>
                    <a:pt x="953948" y="130038"/>
                    <a:pt x="952043" y="141468"/>
                  </a:cubicBezTo>
                  <a:lnTo>
                    <a:pt x="951037" y="142501"/>
                  </a:lnTo>
                  <a:lnTo>
                    <a:pt x="953949" y="140516"/>
                  </a:lnTo>
                  <a:cubicBezTo>
                    <a:pt x="952996" y="143373"/>
                    <a:pt x="952996" y="146231"/>
                    <a:pt x="952996" y="148136"/>
                  </a:cubicBezTo>
                  <a:cubicBezTo>
                    <a:pt x="952996" y="154803"/>
                    <a:pt x="952996" y="161471"/>
                    <a:pt x="952996" y="169091"/>
                  </a:cubicBezTo>
                  <a:cubicBezTo>
                    <a:pt x="949662" y="166709"/>
                    <a:pt x="947281" y="162899"/>
                    <a:pt x="944424" y="159804"/>
                  </a:cubicBezTo>
                  <a:lnTo>
                    <a:pt x="933131" y="154863"/>
                  </a:lnTo>
                  <a:lnTo>
                    <a:pt x="931088" y="155756"/>
                  </a:lnTo>
                  <a:cubicBezTo>
                    <a:pt x="931088" y="155756"/>
                    <a:pt x="930136" y="155756"/>
                    <a:pt x="930136" y="155756"/>
                  </a:cubicBezTo>
                  <a:cubicBezTo>
                    <a:pt x="925373" y="152898"/>
                    <a:pt x="906323" y="162423"/>
                    <a:pt x="918706" y="144326"/>
                  </a:cubicBezTo>
                  <a:cubicBezTo>
                    <a:pt x="923468" y="137658"/>
                    <a:pt x="931088" y="131943"/>
                    <a:pt x="931088" y="122418"/>
                  </a:cubicBezTo>
                  <a:cubicBezTo>
                    <a:pt x="934898" y="118608"/>
                    <a:pt x="936803" y="118608"/>
                    <a:pt x="938708" y="121466"/>
                  </a:cubicBezTo>
                  <a:close/>
                  <a:moveTo>
                    <a:pt x="925373" y="107178"/>
                  </a:moveTo>
                  <a:cubicBezTo>
                    <a:pt x="930136" y="111940"/>
                    <a:pt x="934898" y="116703"/>
                    <a:pt x="938708" y="121465"/>
                  </a:cubicBezTo>
                  <a:lnTo>
                    <a:pt x="935851" y="121465"/>
                  </a:lnTo>
                  <a:cubicBezTo>
                    <a:pt x="935851" y="121465"/>
                    <a:pt x="932993" y="121465"/>
                    <a:pt x="932993" y="121465"/>
                  </a:cubicBezTo>
                  <a:cubicBezTo>
                    <a:pt x="923468" y="125275"/>
                    <a:pt x="912991" y="131943"/>
                    <a:pt x="901561" y="123370"/>
                  </a:cubicBezTo>
                  <a:cubicBezTo>
                    <a:pt x="904418" y="109083"/>
                    <a:pt x="915848" y="109083"/>
                    <a:pt x="925373" y="107178"/>
                  </a:cubicBezTo>
                  <a:close/>
                  <a:moveTo>
                    <a:pt x="1021576" y="71936"/>
                  </a:moveTo>
                  <a:cubicBezTo>
                    <a:pt x="1037768" y="75746"/>
                    <a:pt x="1038721" y="87176"/>
                    <a:pt x="1031101" y="97653"/>
                  </a:cubicBezTo>
                  <a:cubicBezTo>
                    <a:pt x="1019671" y="115751"/>
                    <a:pt x="1011098" y="95748"/>
                    <a:pt x="1000621" y="92891"/>
                  </a:cubicBezTo>
                  <a:cubicBezTo>
                    <a:pt x="1002526" y="88128"/>
                    <a:pt x="1005383" y="83366"/>
                    <a:pt x="1007288" y="79556"/>
                  </a:cubicBezTo>
                  <a:cubicBezTo>
                    <a:pt x="1012051" y="76698"/>
                    <a:pt x="1016813" y="74793"/>
                    <a:pt x="1021576" y="71936"/>
                  </a:cubicBezTo>
                  <a:close/>
                  <a:moveTo>
                    <a:pt x="1113849" y="40265"/>
                  </a:moveTo>
                  <a:cubicBezTo>
                    <a:pt x="1128732" y="39074"/>
                    <a:pt x="1143972" y="42885"/>
                    <a:pt x="1159689" y="51933"/>
                  </a:cubicBezTo>
                  <a:cubicBezTo>
                    <a:pt x="1175881" y="68126"/>
                    <a:pt x="1166356" y="76698"/>
                    <a:pt x="1151116" y="84318"/>
                  </a:cubicBezTo>
                  <a:cubicBezTo>
                    <a:pt x="1137781" y="90986"/>
                    <a:pt x="1123494" y="86223"/>
                    <a:pt x="1111111" y="92891"/>
                  </a:cubicBezTo>
                  <a:cubicBezTo>
                    <a:pt x="1083489" y="98606"/>
                    <a:pt x="1067296" y="90033"/>
                    <a:pt x="1070153" y="58601"/>
                  </a:cubicBezTo>
                  <a:cubicBezTo>
                    <a:pt x="1084441" y="47647"/>
                    <a:pt x="1098967" y="41456"/>
                    <a:pt x="1113849" y="40265"/>
                  </a:cubicBezTo>
                  <a:close/>
                  <a:moveTo>
                    <a:pt x="1400760" y="96"/>
                  </a:moveTo>
                  <a:cubicBezTo>
                    <a:pt x="1426031" y="498"/>
                    <a:pt x="1451392" y="2164"/>
                    <a:pt x="1476871" y="5260"/>
                  </a:cubicBezTo>
                  <a:cubicBezTo>
                    <a:pt x="1521639" y="13833"/>
                    <a:pt x="1566406" y="14785"/>
                    <a:pt x="1611174" y="9070"/>
                  </a:cubicBezTo>
                  <a:cubicBezTo>
                    <a:pt x="1614984" y="7165"/>
                    <a:pt x="1619746" y="9070"/>
                    <a:pt x="1619746" y="17643"/>
                  </a:cubicBezTo>
                  <a:cubicBezTo>
                    <a:pt x="1631176" y="13833"/>
                    <a:pt x="1639748" y="20500"/>
                    <a:pt x="1646416" y="28120"/>
                  </a:cubicBezTo>
                  <a:cubicBezTo>
                    <a:pt x="1652131" y="36693"/>
                    <a:pt x="1659751" y="35740"/>
                    <a:pt x="1667371" y="31930"/>
                  </a:cubicBezTo>
                  <a:cubicBezTo>
                    <a:pt x="1693088" y="18119"/>
                    <a:pt x="1717377" y="11690"/>
                    <a:pt x="1742261" y="11690"/>
                  </a:cubicBezTo>
                  <a:cubicBezTo>
                    <a:pt x="1767145" y="11690"/>
                    <a:pt x="1792624" y="18119"/>
                    <a:pt x="1820723" y="30025"/>
                  </a:cubicBezTo>
                  <a:cubicBezTo>
                    <a:pt x="1845488" y="40503"/>
                    <a:pt x="1874063" y="40503"/>
                    <a:pt x="1901686" y="45265"/>
                  </a:cubicBezTo>
                  <a:cubicBezTo>
                    <a:pt x="1905496" y="54790"/>
                    <a:pt x="1888351" y="56695"/>
                    <a:pt x="1894066" y="69078"/>
                  </a:cubicBezTo>
                  <a:cubicBezTo>
                    <a:pt x="1913116" y="57648"/>
                    <a:pt x="1934071" y="52885"/>
                    <a:pt x="1955978" y="55743"/>
                  </a:cubicBezTo>
                  <a:cubicBezTo>
                    <a:pt x="1961693" y="62410"/>
                    <a:pt x="1959788" y="69078"/>
                    <a:pt x="1954073" y="71935"/>
                  </a:cubicBezTo>
                  <a:cubicBezTo>
                    <a:pt x="1939786" y="78603"/>
                    <a:pt x="1939786" y="91938"/>
                    <a:pt x="1935976" y="103368"/>
                  </a:cubicBezTo>
                  <a:cubicBezTo>
                    <a:pt x="1904543" y="124323"/>
                    <a:pt x="1914068" y="142420"/>
                    <a:pt x="1949311" y="161470"/>
                  </a:cubicBezTo>
                  <a:cubicBezTo>
                    <a:pt x="1923593" y="162423"/>
                    <a:pt x="1905496" y="153850"/>
                    <a:pt x="1894066" y="171948"/>
                  </a:cubicBezTo>
                  <a:cubicBezTo>
                    <a:pt x="1899781" y="177663"/>
                    <a:pt x="1909306" y="175758"/>
                    <a:pt x="1913116" y="183378"/>
                  </a:cubicBezTo>
                  <a:cubicBezTo>
                    <a:pt x="1917878" y="187188"/>
                    <a:pt x="1922641" y="195760"/>
                    <a:pt x="1907401" y="196713"/>
                  </a:cubicBezTo>
                  <a:cubicBezTo>
                    <a:pt x="1907401" y="221478"/>
                    <a:pt x="1903591" y="242433"/>
                    <a:pt x="1873111" y="245290"/>
                  </a:cubicBezTo>
                  <a:cubicBezTo>
                    <a:pt x="1842631" y="244338"/>
                    <a:pt x="1879778" y="263388"/>
                    <a:pt x="1866443" y="267198"/>
                  </a:cubicBezTo>
                  <a:cubicBezTo>
                    <a:pt x="1860728" y="271008"/>
                    <a:pt x="1855013" y="271960"/>
                    <a:pt x="1851203" y="270055"/>
                  </a:cubicBezTo>
                  <a:cubicBezTo>
                    <a:pt x="1860728" y="280533"/>
                    <a:pt x="1876921" y="291963"/>
                    <a:pt x="1866443" y="313870"/>
                  </a:cubicBezTo>
                  <a:cubicBezTo>
                    <a:pt x="1859776" y="319585"/>
                    <a:pt x="1852156" y="321490"/>
                    <a:pt x="1843583" y="319585"/>
                  </a:cubicBezTo>
                  <a:cubicBezTo>
                    <a:pt x="1833106" y="315775"/>
                    <a:pt x="1827391" y="307203"/>
                    <a:pt x="1819771" y="300535"/>
                  </a:cubicBezTo>
                  <a:cubicBezTo>
                    <a:pt x="1811198" y="310060"/>
                    <a:pt x="1800721" y="314823"/>
                    <a:pt x="1788338" y="313870"/>
                  </a:cubicBezTo>
                  <a:cubicBezTo>
                    <a:pt x="1791196" y="322443"/>
                    <a:pt x="1796911" y="313870"/>
                    <a:pt x="1800721" y="315775"/>
                  </a:cubicBezTo>
                  <a:cubicBezTo>
                    <a:pt x="1808341" y="314823"/>
                    <a:pt x="1815961" y="312918"/>
                    <a:pt x="1823581" y="314823"/>
                  </a:cubicBezTo>
                  <a:cubicBezTo>
                    <a:pt x="1826438" y="315775"/>
                    <a:pt x="1830248" y="316728"/>
                    <a:pt x="1833106" y="317680"/>
                  </a:cubicBezTo>
                  <a:cubicBezTo>
                    <a:pt x="1838821" y="322443"/>
                    <a:pt x="1842631" y="327205"/>
                    <a:pt x="1838821" y="334825"/>
                  </a:cubicBezTo>
                  <a:cubicBezTo>
                    <a:pt x="1800721" y="354828"/>
                    <a:pt x="1760716" y="371020"/>
                    <a:pt x="1715948" y="370068"/>
                  </a:cubicBezTo>
                  <a:cubicBezTo>
                    <a:pt x="1707376" y="370068"/>
                    <a:pt x="1695946" y="372925"/>
                    <a:pt x="1691183" y="379593"/>
                  </a:cubicBezTo>
                  <a:cubicBezTo>
                    <a:pt x="1662608" y="411025"/>
                    <a:pt x="1627366" y="425313"/>
                    <a:pt x="1586408" y="430075"/>
                  </a:cubicBezTo>
                  <a:cubicBezTo>
                    <a:pt x="1564501" y="432933"/>
                    <a:pt x="1554976" y="450078"/>
                    <a:pt x="1542593" y="468175"/>
                  </a:cubicBezTo>
                  <a:cubicBezTo>
                    <a:pt x="1522591" y="497703"/>
                    <a:pt x="1501636" y="527230"/>
                    <a:pt x="1480681" y="555805"/>
                  </a:cubicBezTo>
                  <a:cubicBezTo>
                    <a:pt x="1475918" y="562473"/>
                    <a:pt x="1469251" y="562473"/>
                    <a:pt x="1462583" y="562473"/>
                  </a:cubicBezTo>
                  <a:cubicBezTo>
                    <a:pt x="1419721" y="558663"/>
                    <a:pt x="1380668" y="507228"/>
                    <a:pt x="1385431" y="462460"/>
                  </a:cubicBezTo>
                  <a:cubicBezTo>
                    <a:pt x="1388288" y="441505"/>
                    <a:pt x="1374001" y="421503"/>
                    <a:pt x="1379716" y="398643"/>
                  </a:cubicBezTo>
                  <a:cubicBezTo>
                    <a:pt x="1387336" y="363400"/>
                    <a:pt x="1418768" y="354828"/>
                    <a:pt x="1441628" y="335778"/>
                  </a:cubicBezTo>
                  <a:cubicBezTo>
                    <a:pt x="1443533" y="331015"/>
                    <a:pt x="1445438" y="325300"/>
                    <a:pt x="1449248" y="321490"/>
                  </a:cubicBezTo>
                  <a:cubicBezTo>
                    <a:pt x="1454011" y="314823"/>
                    <a:pt x="1454963" y="306250"/>
                    <a:pt x="1461631" y="300535"/>
                  </a:cubicBezTo>
                  <a:cubicBezTo>
                    <a:pt x="1451153" y="280533"/>
                    <a:pt x="1439723" y="265293"/>
                    <a:pt x="1412101" y="280533"/>
                  </a:cubicBezTo>
                  <a:cubicBezTo>
                    <a:pt x="1425436" y="259578"/>
                    <a:pt x="1438771" y="241480"/>
                    <a:pt x="1434961" y="215763"/>
                  </a:cubicBezTo>
                  <a:cubicBezTo>
                    <a:pt x="1430198" y="178615"/>
                    <a:pt x="1409243" y="158613"/>
                    <a:pt x="1371143" y="160518"/>
                  </a:cubicBezTo>
                  <a:cubicBezTo>
                    <a:pt x="1357808" y="161470"/>
                    <a:pt x="1343521" y="159565"/>
                    <a:pt x="1331138" y="162423"/>
                  </a:cubicBezTo>
                  <a:cubicBezTo>
                    <a:pt x="1317803" y="165280"/>
                    <a:pt x="1310183" y="161470"/>
                    <a:pt x="1303516" y="150040"/>
                  </a:cubicBezTo>
                  <a:cubicBezTo>
                    <a:pt x="1296848" y="136705"/>
                    <a:pt x="1300658" y="131943"/>
                    <a:pt x="1313993" y="130038"/>
                  </a:cubicBezTo>
                  <a:cubicBezTo>
                    <a:pt x="1321613" y="129085"/>
                    <a:pt x="1316851" y="124323"/>
                    <a:pt x="1313041" y="121465"/>
                  </a:cubicBezTo>
                  <a:cubicBezTo>
                    <a:pt x="1283513" y="99558"/>
                    <a:pt x="1311136" y="99558"/>
                    <a:pt x="1323518" y="96700"/>
                  </a:cubicBezTo>
                  <a:cubicBezTo>
                    <a:pt x="1344473" y="92890"/>
                    <a:pt x="1365428" y="88128"/>
                    <a:pt x="1387336" y="88128"/>
                  </a:cubicBezTo>
                  <a:cubicBezTo>
                    <a:pt x="1399718" y="88128"/>
                    <a:pt x="1414006" y="81460"/>
                    <a:pt x="1394003" y="68125"/>
                  </a:cubicBezTo>
                  <a:cubicBezTo>
                    <a:pt x="1402576" y="42408"/>
                    <a:pt x="1427341" y="49075"/>
                    <a:pt x="1445438" y="41455"/>
                  </a:cubicBezTo>
                  <a:lnTo>
                    <a:pt x="1471104" y="35589"/>
                  </a:lnTo>
                  <a:lnTo>
                    <a:pt x="1469608" y="35026"/>
                  </a:lnTo>
                  <a:cubicBezTo>
                    <a:pt x="1465441" y="34550"/>
                    <a:pt x="1461155" y="34788"/>
                    <a:pt x="1456869" y="34788"/>
                  </a:cubicBezTo>
                  <a:cubicBezTo>
                    <a:pt x="1424484" y="38598"/>
                    <a:pt x="1396861" y="56695"/>
                    <a:pt x="1365429" y="60505"/>
                  </a:cubicBezTo>
                  <a:cubicBezTo>
                    <a:pt x="1307326" y="66220"/>
                    <a:pt x="1264464" y="112893"/>
                    <a:pt x="1208266" y="122418"/>
                  </a:cubicBezTo>
                  <a:cubicBezTo>
                    <a:pt x="1196836" y="130038"/>
                    <a:pt x="1186359" y="129085"/>
                    <a:pt x="1175881" y="122418"/>
                  </a:cubicBezTo>
                  <a:cubicBezTo>
                    <a:pt x="1178739" y="129085"/>
                    <a:pt x="1197789" y="127180"/>
                    <a:pt x="1187311" y="142420"/>
                  </a:cubicBezTo>
                  <a:cubicBezTo>
                    <a:pt x="1185406" y="144325"/>
                    <a:pt x="1182549" y="146230"/>
                    <a:pt x="1180644" y="149088"/>
                  </a:cubicBezTo>
                  <a:cubicBezTo>
                    <a:pt x="1173262" y="152183"/>
                    <a:pt x="1165939" y="153434"/>
                    <a:pt x="1158647" y="153642"/>
                  </a:cubicBezTo>
                  <a:lnTo>
                    <a:pt x="1143520" y="152466"/>
                  </a:lnTo>
                  <a:lnTo>
                    <a:pt x="1148259" y="153731"/>
                  </a:lnTo>
                  <a:cubicBezTo>
                    <a:pt x="1153498" y="157422"/>
                    <a:pt x="1155879" y="163851"/>
                    <a:pt x="1152069" y="175758"/>
                  </a:cubicBezTo>
                  <a:cubicBezTo>
                    <a:pt x="1112064" y="198618"/>
                    <a:pt x="1069201" y="175758"/>
                    <a:pt x="1029196" y="182425"/>
                  </a:cubicBezTo>
                  <a:cubicBezTo>
                    <a:pt x="1020624" y="171948"/>
                    <a:pt x="980619" y="182425"/>
                    <a:pt x="1006336" y="148135"/>
                  </a:cubicBezTo>
                  <a:cubicBezTo>
                    <a:pt x="1011099" y="141468"/>
                    <a:pt x="1003479" y="136705"/>
                    <a:pt x="995859" y="134800"/>
                  </a:cubicBezTo>
                  <a:cubicBezTo>
                    <a:pt x="984429" y="131943"/>
                    <a:pt x="981571" y="125275"/>
                    <a:pt x="987286" y="114798"/>
                  </a:cubicBezTo>
                  <a:cubicBezTo>
                    <a:pt x="1010146" y="115750"/>
                    <a:pt x="1027291" y="130990"/>
                    <a:pt x="1049199" y="134800"/>
                  </a:cubicBezTo>
                  <a:cubicBezTo>
                    <a:pt x="1053009" y="140515"/>
                    <a:pt x="1055866" y="147183"/>
                    <a:pt x="1064439" y="149088"/>
                  </a:cubicBezTo>
                  <a:cubicBezTo>
                    <a:pt x="1074916" y="150993"/>
                    <a:pt x="1085394" y="150278"/>
                    <a:pt x="1095871" y="149326"/>
                  </a:cubicBezTo>
                  <a:lnTo>
                    <a:pt x="1106484" y="148924"/>
                  </a:lnTo>
                  <a:lnTo>
                    <a:pt x="1093014" y="149088"/>
                  </a:lnTo>
                  <a:cubicBezTo>
                    <a:pt x="1081584" y="144325"/>
                    <a:pt x="1067296" y="146230"/>
                    <a:pt x="1062534" y="131943"/>
                  </a:cubicBezTo>
                  <a:cubicBezTo>
                    <a:pt x="1083489" y="115750"/>
                    <a:pt x="1102539" y="93843"/>
                    <a:pt x="1133971" y="110988"/>
                  </a:cubicBezTo>
                  <a:cubicBezTo>
                    <a:pt x="1150164" y="112893"/>
                    <a:pt x="1147306" y="91938"/>
                    <a:pt x="1158736" y="88128"/>
                  </a:cubicBezTo>
                  <a:cubicBezTo>
                    <a:pt x="1164451" y="84318"/>
                    <a:pt x="1172071" y="81460"/>
                    <a:pt x="1173024" y="73840"/>
                  </a:cubicBezTo>
                  <a:cubicBezTo>
                    <a:pt x="1176834" y="44313"/>
                    <a:pt x="1193979" y="46218"/>
                    <a:pt x="1214934" y="54790"/>
                  </a:cubicBezTo>
                  <a:cubicBezTo>
                    <a:pt x="1234936" y="51933"/>
                    <a:pt x="1254939" y="44313"/>
                    <a:pt x="1275894" y="44313"/>
                  </a:cubicBezTo>
                  <a:cubicBezTo>
                    <a:pt x="1253986" y="44313"/>
                    <a:pt x="1233031" y="51933"/>
                    <a:pt x="1211124" y="51933"/>
                  </a:cubicBezTo>
                  <a:cubicBezTo>
                    <a:pt x="1199694" y="46218"/>
                    <a:pt x="1184454" y="50028"/>
                    <a:pt x="1174929" y="39550"/>
                  </a:cubicBezTo>
                  <a:cubicBezTo>
                    <a:pt x="1174929" y="34788"/>
                    <a:pt x="1174929" y="30978"/>
                    <a:pt x="1174929" y="26215"/>
                  </a:cubicBezTo>
                  <a:cubicBezTo>
                    <a:pt x="1249938" y="9070"/>
                    <a:pt x="1324947" y="-1110"/>
                    <a:pt x="1400760" y="9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0" name="그룹 139">
            <a:extLst>
              <a:ext uri="{FF2B5EF4-FFF2-40B4-BE49-F238E27FC236}">
                <a16:creationId xmlns:a16="http://schemas.microsoft.com/office/drawing/2014/main" id="{E3953B87-1908-4D63-9CE0-101BF446D54B}"/>
              </a:ext>
            </a:extLst>
          </p:cNvPr>
          <p:cNvGrpSpPr/>
          <p:nvPr/>
        </p:nvGrpSpPr>
        <p:grpSpPr>
          <a:xfrm>
            <a:off x="3487202" y="1768851"/>
            <a:ext cx="5216229" cy="4390236"/>
            <a:chOff x="3487202" y="1664343"/>
            <a:chExt cx="5216229" cy="4390236"/>
          </a:xfrm>
        </p:grpSpPr>
        <p:grpSp>
          <p:nvGrpSpPr>
            <p:cNvPr id="141" name="그룹 140">
              <a:extLst>
                <a:ext uri="{FF2B5EF4-FFF2-40B4-BE49-F238E27FC236}">
                  <a16:creationId xmlns:a16="http://schemas.microsoft.com/office/drawing/2014/main" id="{1AE9E314-FB44-417E-B0D7-3726949327DE}"/>
                </a:ext>
              </a:extLst>
            </p:cNvPr>
            <p:cNvGrpSpPr/>
            <p:nvPr/>
          </p:nvGrpSpPr>
          <p:grpSpPr>
            <a:xfrm>
              <a:off x="6614151" y="1668100"/>
              <a:ext cx="1204845" cy="1204845"/>
              <a:chOff x="7681084" y="3063878"/>
              <a:chExt cx="982246" cy="982246"/>
            </a:xfrm>
          </p:grpSpPr>
          <p:sp>
            <p:nvSpPr>
              <p:cNvPr id="178" name="타원 177">
                <a:extLst>
                  <a:ext uri="{FF2B5EF4-FFF2-40B4-BE49-F238E27FC236}">
                    <a16:creationId xmlns:a16="http://schemas.microsoft.com/office/drawing/2014/main" id="{9753A47D-39B0-4DDE-B996-C06509A431D6}"/>
                  </a:ext>
                </a:extLst>
              </p:cNvPr>
              <p:cNvSpPr/>
              <p:nvPr/>
            </p:nvSpPr>
            <p:spPr>
              <a:xfrm>
                <a:off x="7681084" y="3063878"/>
                <a:ext cx="982246" cy="98224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79" name="그룹 178">
                <a:extLst>
                  <a:ext uri="{FF2B5EF4-FFF2-40B4-BE49-F238E27FC236}">
                    <a16:creationId xmlns:a16="http://schemas.microsoft.com/office/drawing/2014/main" id="{144068AB-58DA-457E-9CE7-523EC9F036CC}"/>
                  </a:ext>
                </a:extLst>
              </p:cNvPr>
              <p:cNvGrpSpPr/>
              <p:nvPr/>
            </p:nvGrpSpPr>
            <p:grpSpPr>
              <a:xfrm>
                <a:off x="7814161" y="3110634"/>
                <a:ext cx="705241" cy="935489"/>
                <a:chOff x="7814161" y="3110634"/>
                <a:chExt cx="705241" cy="935489"/>
              </a:xfrm>
            </p:grpSpPr>
            <p:sp>
              <p:nvSpPr>
                <p:cNvPr id="180" name="Freeform: Shape 92">
                  <a:extLst>
                    <a:ext uri="{FF2B5EF4-FFF2-40B4-BE49-F238E27FC236}">
                      <a16:creationId xmlns:a16="http://schemas.microsoft.com/office/drawing/2014/main" id="{EF8D44B7-160D-4787-817F-60B9EC8E4C7E}"/>
                    </a:ext>
                  </a:extLst>
                </p:cNvPr>
                <p:cNvSpPr/>
                <p:nvPr/>
              </p:nvSpPr>
              <p:spPr>
                <a:xfrm flipH="1">
                  <a:off x="7948214" y="3234484"/>
                  <a:ext cx="406347" cy="653837"/>
                </a:xfrm>
                <a:custGeom>
                  <a:avLst/>
                  <a:gdLst>
                    <a:gd name="connsiteX0" fmla="*/ 1429877 w 1445447"/>
                    <a:gd name="connsiteY0" fmla="*/ 765996 h 2325810"/>
                    <a:gd name="connsiteX1" fmla="*/ 1428388 w 1445447"/>
                    <a:gd name="connsiteY1" fmla="*/ 764432 h 2325810"/>
                    <a:gd name="connsiteX2" fmla="*/ 1428612 w 1445447"/>
                    <a:gd name="connsiteY2" fmla="*/ 759295 h 2325810"/>
                    <a:gd name="connsiteX3" fmla="*/ 1426750 w 1445447"/>
                    <a:gd name="connsiteY3" fmla="*/ 734722 h 2325810"/>
                    <a:gd name="connsiteX4" fmla="*/ 1428612 w 1445447"/>
                    <a:gd name="connsiteY4" fmla="*/ 734424 h 2325810"/>
                    <a:gd name="connsiteX5" fmla="*/ 1410815 w 1445447"/>
                    <a:gd name="connsiteY5" fmla="*/ 563979 h 2325810"/>
                    <a:gd name="connsiteX6" fmla="*/ 1404635 w 1445447"/>
                    <a:gd name="connsiteY6" fmla="*/ 526003 h 2325810"/>
                    <a:gd name="connsiteX7" fmla="*/ 1394210 w 1445447"/>
                    <a:gd name="connsiteY7" fmla="*/ 446403 h 2325810"/>
                    <a:gd name="connsiteX8" fmla="*/ 1394433 w 1445447"/>
                    <a:gd name="connsiteY8" fmla="*/ 436872 h 2325810"/>
                    <a:gd name="connsiteX9" fmla="*/ 1361670 w 1445447"/>
                    <a:gd name="connsiteY9" fmla="*/ 196507 h 2325810"/>
                    <a:gd name="connsiteX10" fmla="*/ 1277378 w 1445447"/>
                    <a:gd name="connsiteY10" fmla="*/ 0 h 2325810"/>
                    <a:gd name="connsiteX11" fmla="*/ 964710 w 1445447"/>
                    <a:gd name="connsiteY11" fmla="*/ 175657 h 2325810"/>
                    <a:gd name="connsiteX12" fmla="*/ 432675 w 1445447"/>
                    <a:gd name="connsiteY12" fmla="*/ 270820 h 2325810"/>
                    <a:gd name="connsiteX13" fmla="*/ 413240 w 1445447"/>
                    <a:gd name="connsiteY13" fmla="*/ 295765 h 2325810"/>
                    <a:gd name="connsiteX14" fmla="*/ 423665 w 1445447"/>
                    <a:gd name="connsiteY14" fmla="*/ 385046 h 2325810"/>
                    <a:gd name="connsiteX15" fmla="*/ 385689 w 1445447"/>
                    <a:gd name="connsiteY15" fmla="*/ 691683 h 2325810"/>
                    <a:gd name="connsiteX16" fmla="*/ 363499 w 1445447"/>
                    <a:gd name="connsiteY16" fmla="*/ 728616 h 2325810"/>
                    <a:gd name="connsiteX17" fmla="*/ 350394 w 1445447"/>
                    <a:gd name="connsiteY17" fmla="*/ 738147 h 2325810"/>
                    <a:gd name="connsiteX18" fmla="*/ 319417 w 1445447"/>
                    <a:gd name="connsiteY18" fmla="*/ 771209 h 2325810"/>
                    <a:gd name="connsiteX19" fmla="*/ 285909 w 1445447"/>
                    <a:gd name="connsiteY19" fmla="*/ 734871 h 2325810"/>
                    <a:gd name="connsiteX20" fmla="*/ 284122 w 1445447"/>
                    <a:gd name="connsiteY20" fmla="*/ 732414 h 2325810"/>
                    <a:gd name="connsiteX21" fmla="*/ 102657 w 1445447"/>
                    <a:gd name="connsiteY21" fmla="*/ 682896 h 2325810"/>
                    <a:gd name="connsiteX22" fmla="*/ 2356 w 1445447"/>
                    <a:gd name="connsiteY22" fmla="*/ 861308 h 2325810"/>
                    <a:gd name="connsiteX23" fmla="*/ 8983 w 1445447"/>
                    <a:gd name="connsiteY23" fmla="*/ 926761 h 2325810"/>
                    <a:gd name="connsiteX24" fmla="*/ 181215 w 1445447"/>
                    <a:gd name="connsiteY24" fmla="*/ 1102120 h 2325810"/>
                    <a:gd name="connsiteX25" fmla="*/ 198416 w 1445447"/>
                    <a:gd name="connsiteY25" fmla="*/ 1111502 h 2325810"/>
                    <a:gd name="connsiteX26" fmla="*/ 319492 w 1445447"/>
                    <a:gd name="connsiteY26" fmla="*/ 1231089 h 2325810"/>
                    <a:gd name="connsiteX27" fmla="*/ 330661 w 1445447"/>
                    <a:gd name="connsiteY27" fmla="*/ 1253056 h 2325810"/>
                    <a:gd name="connsiteX28" fmla="*/ 302663 w 1445447"/>
                    <a:gd name="connsiteY28" fmla="*/ 1439212 h 2325810"/>
                    <a:gd name="connsiteX29" fmla="*/ 229318 w 1445447"/>
                    <a:gd name="connsiteY29" fmla="*/ 1974598 h 2325810"/>
                    <a:gd name="connsiteX30" fmla="*/ 367148 w 1445447"/>
                    <a:gd name="connsiteY30" fmla="*/ 2231642 h 2325810"/>
                    <a:gd name="connsiteX31" fmla="*/ 729408 w 1445447"/>
                    <a:gd name="connsiteY31" fmla="*/ 2316679 h 2325810"/>
                    <a:gd name="connsiteX32" fmla="*/ 974092 w 1445447"/>
                    <a:gd name="connsiteY32" fmla="*/ 2161499 h 2325810"/>
                    <a:gd name="connsiteX33" fmla="*/ 1030684 w 1445447"/>
                    <a:gd name="connsiteY33" fmla="*/ 1869159 h 2325810"/>
                    <a:gd name="connsiteX34" fmla="*/ 1025322 w 1445447"/>
                    <a:gd name="connsiteY34" fmla="*/ 1605785 h 2325810"/>
                    <a:gd name="connsiteX35" fmla="*/ 1019291 w 1445447"/>
                    <a:gd name="connsiteY35" fmla="*/ 1429383 h 2325810"/>
                    <a:gd name="connsiteX36" fmla="*/ 1017057 w 1445447"/>
                    <a:gd name="connsiteY36" fmla="*/ 1429457 h 2325810"/>
                    <a:gd name="connsiteX37" fmla="*/ 1019291 w 1445447"/>
                    <a:gd name="connsiteY37" fmla="*/ 1426926 h 2325810"/>
                    <a:gd name="connsiteX38" fmla="*/ 1039545 w 1445447"/>
                    <a:gd name="connsiteY38" fmla="*/ 1421490 h 2325810"/>
                    <a:gd name="connsiteX39" fmla="*/ 1400018 w 1445447"/>
                    <a:gd name="connsiteY39" fmla="*/ 1140692 h 2325810"/>
                    <a:gd name="connsiteX40" fmla="*/ 1429877 w 1445447"/>
                    <a:gd name="connsiteY40" fmla="*/ 765996 h 23258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</a:cxnLst>
                  <a:rect l="l" t="t" r="r" b="b"/>
                  <a:pathLst>
                    <a:path w="1445447" h="2325810">
                      <a:moveTo>
                        <a:pt x="1429877" y="765996"/>
                      </a:moveTo>
                      <a:cubicBezTo>
                        <a:pt x="1429356" y="765400"/>
                        <a:pt x="1428909" y="764954"/>
                        <a:pt x="1428388" y="764432"/>
                      </a:cubicBezTo>
                      <a:cubicBezTo>
                        <a:pt x="1428463" y="762720"/>
                        <a:pt x="1428612" y="761007"/>
                        <a:pt x="1428612" y="759295"/>
                      </a:cubicBezTo>
                      <a:cubicBezTo>
                        <a:pt x="1428612" y="751029"/>
                        <a:pt x="1427867" y="742838"/>
                        <a:pt x="1426750" y="734722"/>
                      </a:cubicBezTo>
                      <a:cubicBezTo>
                        <a:pt x="1427346" y="734647"/>
                        <a:pt x="1427941" y="734499"/>
                        <a:pt x="1428612" y="734424"/>
                      </a:cubicBezTo>
                      <a:cubicBezTo>
                        <a:pt x="1422580" y="692651"/>
                        <a:pt x="1420644" y="644175"/>
                        <a:pt x="1410815" y="563979"/>
                      </a:cubicBezTo>
                      <a:cubicBezTo>
                        <a:pt x="1405975" y="551693"/>
                        <a:pt x="1405305" y="538885"/>
                        <a:pt x="1404635" y="526003"/>
                      </a:cubicBezTo>
                      <a:cubicBezTo>
                        <a:pt x="1405901" y="498154"/>
                        <a:pt x="1402624" y="471348"/>
                        <a:pt x="1394210" y="446403"/>
                      </a:cubicBezTo>
                      <a:cubicBezTo>
                        <a:pt x="1394806" y="443946"/>
                        <a:pt x="1394955" y="440818"/>
                        <a:pt x="1394433" y="436872"/>
                      </a:cubicBezTo>
                      <a:cubicBezTo>
                        <a:pt x="1384232" y="356676"/>
                        <a:pt x="1380956" y="275437"/>
                        <a:pt x="1361670" y="196507"/>
                      </a:cubicBezTo>
                      <a:cubicBezTo>
                        <a:pt x="1344618" y="126735"/>
                        <a:pt x="1318035" y="60761"/>
                        <a:pt x="1277378" y="0"/>
                      </a:cubicBezTo>
                      <a:cubicBezTo>
                        <a:pt x="1187576" y="87791"/>
                        <a:pt x="1079084" y="137160"/>
                        <a:pt x="964710" y="175657"/>
                      </a:cubicBezTo>
                      <a:cubicBezTo>
                        <a:pt x="792106" y="233663"/>
                        <a:pt x="613172" y="257417"/>
                        <a:pt x="432675" y="270820"/>
                      </a:cubicBezTo>
                      <a:cubicBezTo>
                        <a:pt x="412272" y="272309"/>
                        <a:pt x="410485" y="278713"/>
                        <a:pt x="413240" y="295765"/>
                      </a:cubicBezTo>
                      <a:cubicBezTo>
                        <a:pt x="417932" y="325327"/>
                        <a:pt x="422250" y="355186"/>
                        <a:pt x="423665" y="385046"/>
                      </a:cubicBezTo>
                      <a:cubicBezTo>
                        <a:pt x="428728" y="489368"/>
                        <a:pt x="424410" y="592647"/>
                        <a:pt x="385689" y="691683"/>
                      </a:cubicBezTo>
                      <a:cubicBezTo>
                        <a:pt x="377647" y="703969"/>
                        <a:pt x="370201" y="716255"/>
                        <a:pt x="363499" y="728616"/>
                      </a:cubicBezTo>
                      <a:cubicBezTo>
                        <a:pt x="358957" y="731073"/>
                        <a:pt x="354564" y="734126"/>
                        <a:pt x="350394" y="738147"/>
                      </a:cubicBezTo>
                      <a:cubicBezTo>
                        <a:pt x="339075" y="748944"/>
                        <a:pt x="337735" y="773293"/>
                        <a:pt x="319417" y="771209"/>
                      </a:cubicBezTo>
                      <a:cubicBezTo>
                        <a:pt x="302291" y="769347"/>
                        <a:pt x="297823" y="746710"/>
                        <a:pt x="285909" y="734871"/>
                      </a:cubicBezTo>
                      <a:cubicBezTo>
                        <a:pt x="283080" y="732041"/>
                        <a:pt x="286728" y="735466"/>
                        <a:pt x="284122" y="732414"/>
                      </a:cubicBezTo>
                      <a:cubicBezTo>
                        <a:pt x="235052" y="675301"/>
                        <a:pt x="168259" y="657653"/>
                        <a:pt x="102657" y="682896"/>
                      </a:cubicBezTo>
                      <a:cubicBezTo>
                        <a:pt x="31396" y="710373"/>
                        <a:pt x="-10675" y="790420"/>
                        <a:pt x="2356" y="861308"/>
                      </a:cubicBezTo>
                      <a:cubicBezTo>
                        <a:pt x="4515" y="883126"/>
                        <a:pt x="5409" y="905167"/>
                        <a:pt x="8983" y="926761"/>
                      </a:cubicBezTo>
                      <a:cubicBezTo>
                        <a:pt x="23205" y="1012542"/>
                        <a:pt x="85382" y="1099737"/>
                        <a:pt x="181215" y="1102120"/>
                      </a:cubicBezTo>
                      <a:cubicBezTo>
                        <a:pt x="188959" y="1102343"/>
                        <a:pt x="193874" y="1105099"/>
                        <a:pt x="198416" y="1111502"/>
                      </a:cubicBezTo>
                      <a:cubicBezTo>
                        <a:pt x="231701" y="1158488"/>
                        <a:pt x="272804" y="1197655"/>
                        <a:pt x="319492" y="1231089"/>
                      </a:cubicBezTo>
                      <a:cubicBezTo>
                        <a:pt x="327013" y="1236451"/>
                        <a:pt x="332523" y="1241589"/>
                        <a:pt x="330661" y="1253056"/>
                      </a:cubicBezTo>
                      <a:cubicBezTo>
                        <a:pt x="320758" y="1315008"/>
                        <a:pt x="311897" y="1377110"/>
                        <a:pt x="302663" y="1439212"/>
                      </a:cubicBezTo>
                      <a:cubicBezTo>
                        <a:pt x="293504" y="1556639"/>
                        <a:pt x="221499" y="1898646"/>
                        <a:pt x="229318" y="1974598"/>
                      </a:cubicBezTo>
                      <a:cubicBezTo>
                        <a:pt x="240189" y="2079962"/>
                        <a:pt x="284867" y="2166637"/>
                        <a:pt x="367148" y="2231642"/>
                      </a:cubicBezTo>
                      <a:cubicBezTo>
                        <a:pt x="473853" y="2315934"/>
                        <a:pt x="596939" y="2341698"/>
                        <a:pt x="729408" y="2316679"/>
                      </a:cubicBezTo>
                      <a:cubicBezTo>
                        <a:pt x="830603" y="2297616"/>
                        <a:pt x="913926" y="2246833"/>
                        <a:pt x="974092" y="2161499"/>
                      </a:cubicBezTo>
                      <a:cubicBezTo>
                        <a:pt x="1044757" y="2061272"/>
                        <a:pt x="1041704" y="1986214"/>
                        <a:pt x="1030684" y="1869159"/>
                      </a:cubicBezTo>
                      <a:cubicBezTo>
                        <a:pt x="1028226" y="1843320"/>
                        <a:pt x="1026216" y="1606678"/>
                        <a:pt x="1025322" y="1605785"/>
                      </a:cubicBezTo>
                      <a:cubicBezTo>
                        <a:pt x="1025844" y="1604966"/>
                        <a:pt x="1019365" y="1445095"/>
                        <a:pt x="1019291" y="1429383"/>
                      </a:cubicBezTo>
                      <a:cubicBezTo>
                        <a:pt x="1018546" y="1429383"/>
                        <a:pt x="1017802" y="1429383"/>
                        <a:pt x="1017057" y="1429457"/>
                      </a:cubicBezTo>
                      <a:cubicBezTo>
                        <a:pt x="1017802" y="1428638"/>
                        <a:pt x="1018621" y="1427894"/>
                        <a:pt x="1019291" y="1426926"/>
                      </a:cubicBezTo>
                      <a:cubicBezTo>
                        <a:pt x="1026067" y="1425064"/>
                        <a:pt x="1032694" y="1422830"/>
                        <a:pt x="1039545" y="1421490"/>
                      </a:cubicBezTo>
                      <a:cubicBezTo>
                        <a:pt x="1206788" y="1388354"/>
                        <a:pt x="1325630" y="1293340"/>
                        <a:pt x="1400018" y="1140692"/>
                      </a:cubicBezTo>
                      <a:cubicBezTo>
                        <a:pt x="1458992" y="1019616"/>
                        <a:pt x="1450727" y="893402"/>
                        <a:pt x="1429877" y="765996"/>
                      </a:cubicBezTo>
                      <a:close/>
                    </a:path>
                  </a:pathLst>
                </a:custGeom>
                <a:solidFill>
                  <a:srgbClr val="F4B8B1"/>
                </a:solidFill>
                <a:ln w="7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1" name="Freeform: Shape 93">
                  <a:extLst>
                    <a:ext uri="{FF2B5EF4-FFF2-40B4-BE49-F238E27FC236}">
                      <a16:creationId xmlns:a16="http://schemas.microsoft.com/office/drawing/2014/main" id="{08B41D2C-3A80-47EE-9AA3-7D561850C543}"/>
                    </a:ext>
                  </a:extLst>
                </p:cNvPr>
                <p:cNvSpPr/>
                <p:nvPr/>
              </p:nvSpPr>
              <p:spPr>
                <a:xfrm flipH="1">
                  <a:off x="7906521" y="3110634"/>
                  <a:ext cx="500895" cy="367377"/>
                </a:xfrm>
                <a:custGeom>
                  <a:avLst/>
                  <a:gdLst>
                    <a:gd name="connsiteX0" fmla="*/ 1682603 w 1781773"/>
                    <a:gd name="connsiteY0" fmla="*/ 905723 h 1306821"/>
                    <a:gd name="connsiteX1" fmla="*/ 1669945 w 1781773"/>
                    <a:gd name="connsiteY1" fmla="*/ 871619 h 1306821"/>
                    <a:gd name="connsiteX2" fmla="*/ 1707846 w 1781773"/>
                    <a:gd name="connsiteY2" fmla="*/ 676676 h 1306821"/>
                    <a:gd name="connsiteX3" fmla="*/ 1566963 w 1781773"/>
                    <a:gd name="connsiteY3" fmla="*/ 402505 h 1306821"/>
                    <a:gd name="connsiteX4" fmla="*/ 1534646 w 1781773"/>
                    <a:gd name="connsiteY4" fmla="*/ 316724 h 1306821"/>
                    <a:gd name="connsiteX5" fmla="*/ 1535689 w 1781773"/>
                    <a:gd name="connsiteY5" fmla="*/ 301906 h 1306821"/>
                    <a:gd name="connsiteX6" fmla="*/ 1425633 w 1781773"/>
                    <a:gd name="connsiteY6" fmla="*/ 105176 h 1306821"/>
                    <a:gd name="connsiteX7" fmla="*/ 925543 w 1781773"/>
                    <a:gd name="connsiteY7" fmla="*/ 19544 h 1306821"/>
                    <a:gd name="connsiteX8" fmla="*/ 139739 w 1781773"/>
                    <a:gd name="connsiteY8" fmla="*/ 461852 h 1306821"/>
                    <a:gd name="connsiteX9" fmla="*/ 8090 w 1781773"/>
                    <a:gd name="connsiteY9" fmla="*/ 896341 h 1306821"/>
                    <a:gd name="connsiteX10" fmla="*/ 191714 w 1781773"/>
                    <a:gd name="connsiteY10" fmla="*/ 1305959 h 1306821"/>
                    <a:gd name="connsiteX11" fmla="*/ 198118 w 1781773"/>
                    <a:gd name="connsiteY11" fmla="*/ 1273717 h 1306821"/>
                    <a:gd name="connsiteX12" fmla="*/ 319269 w 1781773"/>
                    <a:gd name="connsiteY12" fmla="*/ 1132312 h 1306821"/>
                    <a:gd name="connsiteX13" fmla="*/ 487926 w 1781773"/>
                    <a:gd name="connsiteY13" fmla="*/ 1221444 h 1306821"/>
                    <a:gd name="connsiteX14" fmla="*/ 507733 w 1781773"/>
                    <a:gd name="connsiteY14" fmla="*/ 1251825 h 1306821"/>
                    <a:gd name="connsiteX15" fmla="*/ 542805 w 1781773"/>
                    <a:gd name="connsiteY15" fmla="*/ 1199552 h 1306821"/>
                    <a:gd name="connsiteX16" fmla="*/ 577877 w 1781773"/>
                    <a:gd name="connsiteY16" fmla="*/ 1180266 h 1306821"/>
                    <a:gd name="connsiteX17" fmla="*/ 765895 w 1781773"/>
                    <a:gd name="connsiteY17" fmla="*/ 1194042 h 1306821"/>
                    <a:gd name="connsiteX18" fmla="*/ 805137 w 1781773"/>
                    <a:gd name="connsiteY18" fmla="*/ 1221593 h 1306821"/>
                    <a:gd name="connsiteX19" fmla="*/ 962774 w 1781773"/>
                    <a:gd name="connsiteY19" fmla="*/ 1304842 h 1306821"/>
                    <a:gd name="connsiteX20" fmla="*/ 1127411 w 1781773"/>
                    <a:gd name="connsiteY20" fmla="*/ 1276174 h 1306821"/>
                    <a:gd name="connsiteX21" fmla="*/ 1247891 w 1781773"/>
                    <a:gd name="connsiteY21" fmla="*/ 1142216 h 1306821"/>
                    <a:gd name="connsiteX22" fmla="*/ 1249678 w 1781773"/>
                    <a:gd name="connsiteY22" fmla="*/ 1098581 h 1306821"/>
                    <a:gd name="connsiteX23" fmla="*/ 1296292 w 1781773"/>
                    <a:gd name="connsiteY23" fmla="*/ 1090911 h 1306821"/>
                    <a:gd name="connsiteX24" fmla="*/ 1302249 w 1781773"/>
                    <a:gd name="connsiteY24" fmla="*/ 1090316 h 1306821"/>
                    <a:gd name="connsiteX25" fmla="*/ 1327119 w 1781773"/>
                    <a:gd name="connsiteY25" fmla="*/ 1109155 h 1306821"/>
                    <a:gd name="connsiteX26" fmla="*/ 1499872 w 1781773"/>
                    <a:gd name="connsiteY26" fmla="*/ 1228816 h 1306821"/>
                    <a:gd name="connsiteX27" fmla="*/ 1614694 w 1781773"/>
                    <a:gd name="connsiteY27" fmla="*/ 1210870 h 1306821"/>
                    <a:gd name="connsiteX28" fmla="*/ 1643883 w 1781773"/>
                    <a:gd name="connsiteY28" fmla="*/ 1204392 h 1306821"/>
                    <a:gd name="connsiteX29" fmla="*/ 1780820 w 1781773"/>
                    <a:gd name="connsiteY29" fmla="*/ 1079891 h 1306821"/>
                    <a:gd name="connsiteX30" fmla="*/ 1682603 w 1781773"/>
                    <a:gd name="connsiteY30" fmla="*/ 905723 h 1306821"/>
                    <a:gd name="connsiteX31" fmla="*/ 1211553 w 1781773"/>
                    <a:gd name="connsiteY31" fmla="*/ 1171927 h 1306821"/>
                    <a:gd name="connsiteX32" fmla="*/ 1140442 w 1781773"/>
                    <a:gd name="connsiteY32" fmla="*/ 1242666 h 1306821"/>
                    <a:gd name="connsiteX33" fmla="*/ 959423 w 1781773"/>
                    <a:gd name="connsiteY33" fmla="*/ 1276472 h 1306821"/>
                    <a:gd name="connsiteX34" fmla="*/ 811615 w 1781773"/>
                    <a:gd name="connsiteY34" fmla="*/ 1143407 h 1306821"/>
                    <a:gd name="connsiteX35" fmla="*/ 919139 w 1781773"/>
                    <a:gd name="connsiteY35" fmla="*/ 1024714 h 1306821"/>
                    <a:gd name="connsiteX36" fmla="*/ 1054363 w 1781773"/>
                    <a:gd name="connsiteY36" fmla="*/ 1001631 h 1306821"/>
                    <a:gd name="connsiteX37" fmla="*/ 1211553 w 1781773"/>
                    <a:gd name="connsiteY37" fmla="*/ 1171927 h 1306821"/>
                    <a:gd name="connsiteX38" fmla="*/ 1323173 w 1781773"/>
                    <a:gd name="connsiteY38" fmla="*/ 1040351 h 1306821"/>
                    <a:gd name="connsiteX39" fmla="*/ 1294058 w 1781773"/>
                    <a:gd name="connsiteY39" fmla="*/ 1067158 h 1306821"/>
                    <a:gd name="connsiteX40" fmla="*/ 1249678 w 1781773"/>
                    <a:gd name="connsiteY40" fmla="*/ 1072519 h 1306821"/>
                    <a:gd name="connsiteX41" fmla="*/ 1232701 w 1781773"/>
                    <a:gd name="connsiteY41" fmla="*/ 1064328 h 1306821"/>
                    <a:gd name="connsiteX42" fmla="*/ 1027556 w 1781773"/>
                    <a:gd name="connsiteY42" fmla="*/ 976388 h 1306821"/>
                    <a:gd name="connsiteX43" fmla="*/ 901342 w 1781773"/>
                    <a:gd name="connsiteY43" fmla="*/ 999620 h 1306821"/>
                    <a:gd name="connsiteX44" fmla="*/ 786447 w 1781773"/>
                    <a:gd name="connsiteY44" fmla="*/ 1142142 h 1306821"/>
                    <a:gd name="connsiteX45" fmla="*/ 760459 w 1781773"/>
                    <a:gd name="connsiteY45" fmla="*/ 1166267 h 1306821"/>
                    <a:gd name="connsiteX46" fmla="*/ 665147 w 1781773"/>
                    <a:gd name="connsiteY46" fmla="*/ 1157481 h 1306821"/>
                    <a:gd name="connsiteX47" fmla="*/ 570207 w 1781773"/>
                    <a:gd name="connsiteY47" fmla="*/ 1149439 h 1306821"/>
                    <a:gd name="connsiteX48" fmla="*/ 608034 w 1781773"/>
                    <a:gd name="connsiteY48" fmla="*/ 994482 h 1306821"/>
                    <a:gd name="connsiteX49" fmla="*/ 602301 w 1781773"/>
                    <a:gd name="connsiteY49" fmla="*/ 746894 h 1306821"/>
                    <a:gd name="connsiteX50" fmla="*/ 624863 w 1781773"/>
                    <a:gd name="connsiteY50" fmla="*/ 717035 h 1306821"/>
                    <a:gd name="connsiteX51" fmla="*/ 1197033 w 1781773"/>
                    <a:gd name="connsiteY51" fmla="*/ 606086 h 1306821"/>
                    <a:gd name="connsiteX52" fmla="*/ 1463013 w 1781773"/>
                    <a:gd name="connsiteY52" fmla="*/ 447183 h 1306821"/>
                    <a:gd name="connsiteX53" fmla="*/ 1558623 w 1781773"/>
                    <a:gd name="connsiteY53" fmla="*/ 703036 h 1306821"/>
                    <a:gd name="connsiteX54" fmla="*/ 1578877 w 1781773"/>
                    <a:gd name="connsiteY54" fmla="*/ 878246 h 1306821"/>
                    <a:gd name="connsiteX55" fmla="*/ 1560038 w 1781773"/>
                    <a:gd name="connsiteY55" fmla="*/ 903489 h 1306821"/>
                    <a:gd name="connsiteX56" fmla="*/ 1448121 w 1781773"/>
                    <a:gd name="connsiteY56" fmla="*/ 922105 h 1306821"/>
                    <a:gd name="connsiteX57" fmla="*/ 1323173 w 1781773"/>
                    <a:gd name="connsiteY57" fmla="*/ 1040351 h 1306821"/>
                    <a:gd name="connsiteX58" fmla="*/ 1751481 w 1781773"/>
                    <a:gd name="connsiteY58" fmla="*/ 1074157 h 1306821"/>
                    <a:gd name="connsiteX59" fmla="*/ 1651776 w 1781773"/>
                    <a:gd name="connsiteY59" fmla="*/ 1174160 h 1306821"/>
                    <a:gd name="connsiteX60" fmla="*/ 1613502 w 1781773"/>
                    <a:gd name="connsiteY60" fmla="*/ 1179447 h 1306821"/>
                    <a:gd name="connsiteX61" fmla="*/ 1448865 w 1781773"/>
                    <a:gd name="connsiteY61" fmla="*/ 1198212 h 1306821"/>
                    <a:gd name="connsiteX62" fmla="*/ 1347671 w 1781773"/>
                    <a:gd name="connsiteY62" fmla="*/ 1061350 h 1306821"/>
                    <a:gd name="connsiteX63" fmla="*/ 1452961 w 1781773"/>
                    <a:gd name="connsiteY63" fmla="*/ 951294 h 1306821"/>
                    <a:gd name="connsiteX64" fmla="*/ 1564580 w 1781773"/>
                    <a:gd name="connsiteY64" fmla="*/ 930891 h 1306821"/>
                    <a:gd name="connsiteX65" fmla="*/ 1587440 w 1781773"/>
                    <a:gd name="connsiteY65" fmla="*/ 947199 h 1306821"/>
                    <a:gd name="connsiteX66" fmla="*/ 1595706 w 1781773"/>
                    <a:gd name="connsiteY66" fmla="*/ 1009375 h 1306821"/>
                    <a:gd name="connsiteX67" fmla="*/ 1636288 w 1781773"/>
                    <a:gd name="connsiteY67" fmla="*/ 943550 h 1306821"/>
                    <a:gd name="connsiteX68" fmla="*/ 1666892 w 1781773"/>
                    <a:gd name="connsiteY68" fmla="*/ 930370 h 1306821"/>
                    <a:gd name="connsiteX69" fmla="*/ 1751481 w 1781773"/>
                    <a:gd name="connsiteY69" fmla="*/ 1074157 h 13068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1781773" h="1306821">
                      <a:moveTo>
                        <a:pt x="1682603" y="905723"/>
                      </a:moveTo>
                      <a:cubicBezTo>
                        <a:pt x="1659669" y="896787"/>
                        <a:pt x="1663094" y="888001"/>
                        <a:pt x="1669945" y="871619"/>
                      </a:cubicBezTo>
                      <a:cubicBezTo>
                        <a:pt x="1696007" y="809294"/>
                        <a:pt x="1711644" y="744288"/>
                        <a:pt x="1707846" y="676676"/>
                      </a:cubicBezTo>
                      <a:cubicBezTo>
                        <a:pt x="1701591" y="565057"/>
                        <a:pt x="1650436" y="474808"/>
                        <a:pt x="1566963" y="402505"/>
                      </a:cubicBezTo>
                      <a:cubicBezTo>
                        <a:pt x="1539859" y="379049"/>
                        <a:pt x="1508063" y="359764"/>
                        <a:pt x="1534646" y="316724"/>
                      </a:cubicBezTo>
                      <a:cubicBezTo>
                        <a:pt x="1536955" y="313001"/>
                        <a:pt x="1535391" y="306895"/>
                        <a:pt x="1535689" y="301906"/>
                      </a:cubicBezTo>
                      <a:cubicBezTo>
                        <a:pt x="1541348" y="212700"/>
                        <a:pt x="1492054" y="153577"/>
                        <a:pt x="1425633" y="105176"/>
                      </a:cubicBezTo>
                      <a:cubicBezTo>
                        <a:pt x="1273357" y="-5773"/>
                        <a:pt x="1101572" y="-18878"/>
                        <a:pt x="925543" y="19544"/>
                      </a:cubicBezTo>
                      <a:cubicBezTo>
                        <a:pt x="619353" y="86337"/>
                        <a:pt x="359478" y="239358"/>
                        <a:pt x="139739" y="461852"/>
                      </a:cubicBezTo>
                      <a:cubicBezTo>
                        <a:pt x="19482" y="583524"/>
                        <a:pt x="-18568" y="730959"/>
                        <a:pt x="8090" y="896341"/>
                      </a:cubicBezTo>
                      <a:cubicBezTo>
                        <a:pt x="32662" y="1048766"/>
                        <a:pt x="99604" y="1183245"/>
                        <a:pt x="191714" y="1305959"/>
                      </a:cubicBezTo>
                      <a:cubicBezTo>
                        <a:pt x="193874" y="1295236"/>
                        <a:pt x="196182" y="1284514"/>
                        <a:pt x="198118" y="1273717"/>
                      </a:cubicBezTo>
                      <a:cubicBezTo>
                        <a:pt x="210553" y="1203350"/>
                        <a:pt x="263496" y="1141471"/>
                        <a:pt x="319269" y="1132312"/>
                      </a:cubicBezTo>
                      <a:cubicBezTo>
                        <a:pt x="385913" y="1121366"/>
                        <a:pt x="448014" y="1154577"/>
                        <a:pt x="487926" y="1221444"/>
                      </a:cubicBezTo>
                      <a:cubicBezTo>
                        <a:pt x="493809" y="1231273"/>
                        <a:pt x="495224" y="1244155"/>
                        <a:pt x="507733" y="1251825"/>
                      </a:cubicBezTo>
                      <a:cubicBezTo>
                        <a:pt x="519722" y="1234252"/>
                        <a:pt x="533051" y="1217870"/>
                        <a:pt x="542805" y="1199552"/>
                      </a:cubicBezTo>
                      <a:cubicBezTo>
                        <a:pt x="550996" y="1184213"/>
                        <a:pt x="560676" y="1178852"/>
                        <a:pt x="577877" y="1180266"/>
                      </a:cubicBezTo>
                      <a:cubicBezTo>
                        <a:pt x="640500" y="1185553"/>
                        <a:pt x="703198" y="1189649"/>
                        <a:pt x="765895" y="1194042"/>
                      </a:cubicBezTo>
                      <a:cubicBezTo>
                        <a:pt x="784660" y="1195382"/>
                        <a:pt x="796276" y="1201414"/>
                        <a:pt x="805137" y="1221593"/>
                      </a:cubicBezTo>
                      <a:cubicBezTo>
                        <a:pt x="831124" y="1280940"/>
                        <a:pt x="900821" y="1315714"/>
                        <a:pt x="962774" y="1304842"/>
                      </a:cubicBezTo>
                      <a:cubicBezTo>
                        <a:pt x="1017653" y="1295236"/>
                        <a:pt x="1072532" y="1285705"/>
                        <a:pt x="1127411" y="1276174"/>
                      </a:cubicBezTo>
                      <a:cubicBezTo>
                        <a:pt x="1193831" y="1264632"/>
                        <a:pt x="1242902" y="1208934"/>
                        <a:pt x="1247891" y="1142216"/>
                      </a:cubicBezTo>
                      <a:cubicBezTo>
                        <a:pt x="1249008" y="1127175"/>
                        <a:pt x="1234711" y="1108261"/>
                        <a:pt x="1249678" y="1098581"/>
                      </a:cubicBezTo>
                      <a:cubicBezTo>
                        <a:pt x="1261816" y="1090688"/>
                        <a:pt x="1280506" y="1093071"/>
                        <a:pt x="1296292" y="1090911"/>
                      </a:cubicBezTo>
                      <a:cubicBezTo>
                        <a:pt x="1298302" y="1090613"/>
                        <a:pt x="1300313" y="1090688"/>
                        <a:pt x="1302249" y="1090316"/>
                      </a:cubicBezTo>
                      <a:cubicBezTo>
                        <a:pt x="1317588" y="1087486"/>
                        <a:pt x="1323768" y="1091730"/>
                        <a:pt x="1327119" y="1109155"/>
                      </a:cubicBezTo>
                      <a:cubicBezTo>
                        <a:pt x="1343948" y="1197616"/>
                        <a:pt x="1430473" y="1242964"/>
                        <a:pt x="1499872" y="1228816"/>
                      </a:cubicBezTo>
                      <a:cubicBezTo>
                        <a:pt x="1537774" y="1221072"/>
                        <a:pt x="1576345" y="1216753"/>
                        <a:pt x="1614694" y="1210870"/>
                      </a:cubicBezTo>
                      <a:cubicBezTo>
                        <a:pt x="1624374" y="1208637"/>
                        <a:pt x="1634054" y="1205733"/>
                        <a:pt x="1643883" y="1204392"/>
                      </a:cubicBezTo>
                      <a:cubicBezTo>
                        <a:pt x="1719313" y="1194191"/>
                        <a:pt x="1774639" y="1146163"/>
                        <a:pt x="1780820" y="1079891"/>
                      </a:cubicBezTo>
                      <a:cubicBezTo>
                        <a:pt x="1787447" y="1008332"/>
                        <a:pt x="1760044" y="935955"/>
                        <a:pt x="1682603" y="905723"/>
                      </a:cubicBezTo>
                      <a:close/>
                      <a:moveTo>
                        <a:pt x="1211553" y="1171927"/>
                      </a:moveTo>
                      <a:cubicBezTo>
                        <a:pt x="1199863" y="1207669"/>
                        <a:pt x="1176035" y="1234475"/>
                        <a:pt x="1140442" y="1242666"/>
                      </a:cubicBezTo>
                      <a:cubicBezTo>
                        <a:pt x="1074766" y="1257856"/>
                        <a:pt x="1007749" y="1267685"/>
                        <a:pt x="959423" y="1276472"/>
                      </a:cubicBezTo>
                      <a:cubicBezTo>
                        <a:pt x="868653" y="1276174"/>
                        <a:pt x="817274" y="1223157"/>
                        <a:pt x="811615" y="1143407"/>
                      </a:cubicBezTo>
                      <a:cubicBezTo>
                        <a:pt x="807445" y="1084582"/>
                        <a:pt x="852346" y="1035437"/>
                        <a:pt x="919139" y="1024714"/>
                      </a:cubicBezTo>
                      <a:cubicBezTo>
                        <a:pt x="964263" y="1017491"/>
                        <a:pt x="1009313" y="1009673"/>
                        <a:pt x="1054363" y="1001631"/>
                      </a:cubicBezTo>
                      <a:cubicBezTo>
                        <a:pt x="1159727" y="982717"/>
                        <a:pt x="1243647" y="1073487"/>
                        <a:pt x="1211553" y="1171927"/>
                      </a:cubicBezTo>
                      <a:close/>
                      <a:moveTo>
                        <a:pt x="1323173" y="1040351"/>
                      </a:moveTo>
                      <a:cubicBezTo>
                        <a:pt x="1319375" y="1057776"/>
                        <a:pt x="1315205" y="1068647"/>
                        <a:pt x="1294058" y="1067158"/>
                      </a:cubicBezTo>
                      <a:cubicBezTo>
                        <a:pt x="1279463" y="1066190"/>
                        <a:pt x="1264422" y="1070360"/>
                        <a:pt x="1249678" y="1072519"/>
                      </a:cubicBezTo>
                      <a:cubicBezTo>
                        <a:pt x="1242008" y="1073636"/>
                        <a:pt x="1236349" y="1071998"/>
                        <a:pt x="1232701" y="1064328"/>
                      </a:cubicBezTo>
                      <a:cubicBezTo>
                        <a:pt x="1190183" y="974750"/>
                        <a:pt x="1116614" y="958070"/>
                        <a:pt x="1027556" y="976388"/>
                      </a:cubicBezTo>
                      <a:cubicBezTo>
                        <a:pt x="985634" y="985026"/>
                        <a:pt x="943265" y="991131"/>
                        <a:pt x="901342" y="999620"/>
                      </a:cubicBezTo>
                      <a:cubicBezTo>
                        <a:pt x="830603" y="1013917"/>
                        <a:pt x="785330" y="1069392"/>
                        <a:pt x="786447" y="1142142"/>
                      </a:cubicBezTo>
                      <a:cubicBezTo>
                        <a:pt x="786745" y="1163289"/>
                        <a:pt x="782649" y="1169767"/>
                        <a:pt x="760459" y="1166267"/>
                      </a:cubicBezTo>
                      <a:cubicBezTo>
                        <a:pt x="729036" y="1161278"/>
                        <a:pt x="696943" y="1160162"/>
                        <a:pt x="665147" y="1157481"/>
                      </a:cubicBezTo>
                      <a:cubicBezTo>
                        <a:pt x="634469" y="1154875"/>
                        <a:pt x="603269" y="1157630"/>
                        <a:pt x="570207" y="1149439"/>
                      </a:cubicBezTo>
                      <a:cubicBezTo>
                        <a:pt x="587706" y="1098581"/>
                        <a:pt x="602673" y="1047723"/>
                        <a:pt x="608034" y="994482"/>
                      </a:cubicBezTo>
                      <a:cubicBezTo>
                        <a:pt x="616449" y="911680"/>
                        <a:pt x="616076" y="828952"/>
                        <a:pt x="602301" y="746894"/>
                      </a:cubicBezTo>
                      <a:cubicBezTo>
                        <a:pt x="598652" y="725226"/>
                        <a:pt x="600663" y="718896"/>
                        <a:pt x="624863" y="717035"/>
                      </a:cubicBezTo>
                      <a:cubicBezTo>
                        <a:pt x="819806" y="702142"/>
                        <a:pt x="1012589" y="675559"/>
                        <a:pt x="1197033" y="606086"/>
                      </a:cubicBezTo>
                      <a:cubicBezTo>
                        <a:pt x="1294579" y="569376"/>
                        <a:pt x="1386094" y="522613"/>
                        <a:pt x="1463013" y="447183"/>
                      </a:cubicBezTo>
                      <a:cubicBezTo>
                        <a:pt x="1514169" y="526485"/>
                        <a:pt x="1544997" y="611819"/>
                        <a:pt x="1558623" y="703036"/>
                      </a:cubicBezTo>
                      <a:cubicBezTo>
                        <a:pt x="1567261" y="761117"/>
                        <a:pt x="1570984" y="819942"/>
                        <a:pt x="1578877" y="878246"/>
                      </a:cubicBezTo>
                      <a:cubicBezTo>
                        <a:pt x="1581260" y="895968"/>
                        <a:pt x="1575452" y="901106"/>
                        <a:pt x="1560038" y="903489"/>
                      </a:cubicBezTo>
                      <a:cubicBezTo>
                        <a:pt x="1522658" y="909223"/>
                        <a:pt x="1485427" y="915999"/>
                        <a:pt x="1448121" y="922105"/>
                      </a:cubicBezTo>
                      <a:cubicBezTo>
                        <a:pt x="1378945" y="933498"/>
                        <a:pt x="1338438" y="970952"/>
                        <a:pt x="1323173" y="1040351"/>
                      </a:cubicBezTo>
                      <a:close/>
                      <a:moveTo>
                        <a:pt x="1751481" y="1074157"/>
                      </a:moveTo>
                      <a:cubicBezTo>
                        <a:pt x="1747535" y="1124494"/>
                        <a:pt x="1707772" y="1164555"/>
                        <a:pt x="1651776" y="1174160"/>
                      </a:cubicBezTo>
                      <a:cubicBezTo>
                        <a:pt x="1639117" y="1176320"/>
                        <a:pt x="1626235" y="1177735"/>
                        <a:pt x="1613502" y="1179447"/>
                      </a:cubicBezTo>
                      <a:cubicBezTo>
                        <a:pt x="1558772" y="1187489"/>
                        <a:pt x="1505382" y="1210200"/>
                        <a:pt x="1448865" y="1198212"/>
                      </a:cubicBezTo>
                      <a:cubicBezTo>
                        <a:pt x="1385200" y="1184734"/>
                        <a:pt x="1346554" y="1131047"/>
                        <a:pt x="1347671" y="1061350"/>
                      </a:cubicBezTo>
                      <a:cubicBezTo>
                        <a:pt x="1348564" y="1003045"/>
                        <a:pt x="1386838" y="963134"/>
                        <a:pt x="1452961" y="951294"/>
                      </a:cubicBezTo>
                      <a:cubicBezTo>
                        <a:pt x="1490192" y="944667"/>
                        <a:pt x="1527796" y="939529"/>
                        <a:pt x="1564580" y="930891"/>
                      </a:cubicBezTo>
                      <a:cubicBezTo>
                        <a:pt x="1582004" y="926796"/>
                        <a:pt x="1585057" y="933423"/>
                        <a:pt x="1587440" y="947199"/>
                      </a:cubicBezTo>
                      <a:cubicBezTo>
                        <a:pt x="1591014" y="967825"/>
                        <a:pt x="1587887" y="989344"/>
                        <a:pt x="1595706" y="1009375"/>
                      </a:cubicBezTo>
                      <a:cubicBezTo>
                        <a:pt x="1609407" y="987483"/>
                        <a:pt x="1624225" y="966261"/>
                        <a:pt x="1636288" y="943550"/>
                      </a:cubicBezTo>
                      <a:cubicBezTo>
                        <a:pt x="1643808" y="929402"/>
                        <a:pt x="1651478" y="925158"/>
                        <a:pt x="1666892" y="930370"/>
                      </a:cubicBezTo>
                      <a:cubicBezTo>
                        <a:pt x="1720952" y="948613"/>
                        <a:pt x="1756619" y="1008407"/>
                        <a:pt x="1751481" y="1074157"/>
                      </a:cubicBezTo>
                      <a:close/>
                    </a:path>
                  </a:pathLst>
                </a:custGeom>
                <a:solidFill>
                  <a:srgbClr val="2C347F"/>
                </a:solidFill>
                <a:ln w="7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2" name="자유형: 도형 181">
                  <a:extLst>
                    <a:ext uri="{FF2B5EF4-FFF2-40B4-BE49-F238E27FC236}">
                      <a16:creationId xmlns:a16="http://schemas.microsoft.com/office/drawing/2014/main" id="{D6097C03-64D0-4FC3-B1D7-2B425CBC6AEE}"/>
                    </a:ext>
                  </a:extLst>
                </p:cNvPr>
                <p:cNvSpPr/>
                <p:nvPr/>
              </p:nvSpPr>
              <p:spPr>
                <a:xfrm flipH="1">
                  <a:off x="7814161" y="3727172"/>
                  <a:ext cx="705241" cy="318951"/>
                </a:xfrm>
                <a:custGeom>
                  <a:avLst/>
                  <a:gdLst>
                    <a:gd name="connsiteX0" fmla="*/ 459608 w 705241"/>
                    <a:gd name="connsiteY0" fmla="*/ 0 h 318951"/>
                    <a:gd name="connsiteX1" fmla="*/ 457693 w 705241"/>
                    <a:gd name="connsiteY1" fmla="*/ 1282 h 318951"/>
                    <a:gd name="connsiteX2" fmla="*/ 296454 w 705241"/>
                    <a:gd name="connsiteY2" fmla="*/ 16934 h 318951"/>
                    <a:gd name="connsiteX3" fmla="*/ 234588 w 705241"/>
                    <a:gd name="connsiteY3" fmla="*/ 16 h 318951"/>
                    <a:gd name="connsiteX4" fmla="*/ 220297 w 705241"/>
                    <a:gd name="connsiteY4" fmla="*/ 4226 h 318951"/>
                    <a:gd name="connsiteX5" fmla="*/ 98861 w 705241"/>
                    <a:gd name="connsiteY5" fmla="*/ 42732 h 318951"/>
                    <a:gd name="connsiteX6" fmla="*/ 26518 w 705241"/>
                    <a:gd name="connsiteY6" fmla="*/ 96937 h 318951"/>
                    <a:gd name="connsiteX7" fmla="*/ 3633 w 705241"/>
                    <a:gd name="connsiteY7" fmla="*/ 160797 h 318951"/>
                    <a:gd name="connsiteX8" fmla="*/ 3763 w 705241"/>
                    <a:gd name="connsiteY8" fmla="*/ 173419 h 318951"/>
                    <a:gd name="connsiteX9" fmla="*/ 13384 w 705241"/>
                    <a:gd name="connsiteY9" fmla="*/ 174823 h 318951"/>
                    <a:gd name="connsiteX10" fmla="*/ 0 w 705241"/>
                    <a:gd name="connsiteY10" fmla="*/ 175024 h 318951"/>
                    <a:gd name="connsiteX11" fmla="*/ 354865 w 705241"/>
                    <a:gd name="connsiteY11" fmla="*/ 318896 h 318951"/>
                    <a:gd name="connsiteX12" fmla="*/ 705241 w 705241"/>
                    <a:gd name="connsiteY12" fmla="*/ 164413 h 318951"/>
                    <a:gd name="connsiteX13" fmla="*/ 691444 w 705241"/>
                    <a:gd name="connsiteY13" fmla="*/ 164621 h 318951"/>
                    <a:gd name="connsiteX14" fmla="*/ 688933 w 705241"/>
                    <a:gd name="connsiteY14" fmla="*/ 149909 h 318951"/>
                    <a:gd name="connsiteX15" fmla="*/ 609389 w 705241"/>
                    <a:gd name="connsiteY15" fmla="*/ 47875 h 318951"/>
                    <a:gd name="connsiteX16" fmla="*/ 570393 w 705241"/>
                    <a:gd name="connsiteY16" fmla="*/ 35610 h 318951"/>
                    <a:gd name="connsiteX17" fmla="*/ 459608 w 705241"/>
                    <a:gd name="connsiteY17" fmla="*/ 0 h 3189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05241" h="318951">
                      <a:moveTo>
                        <a:pt x="459608" y="0"/>
                      </a:moveTo>
                      <a:cubicBezTo>
                        <a:pt x="458975" y="443"/>
                        <a:pt x="458390" y="1029"/>
                        <a:pt x="457693" y="1282"/>
                      </a:cubicBezTo>
                      <a:cubicBezTo>
                        <a:pt x="405308" y="20496"/>
                        <a:pt x="351419" y="25148"/>
                        <a:pt x="296454" y="16934"/>
                      </a:cubicBezTo>
                      <a:cubicBezTo>
                        <a:pt x="275262" y="13769"/>
                        <a:pt x="254340" y="8800"/>
                        <a:pt x="234588" y="16"/>
                      </a:cubicBezTo>
                      <a:cubicBezTo>
                        <a:pt x="229824" y="1425"/>
                        <a:pt x="225045" y="2770"/>
                        <a:pt x="220297" y="4226"/>
                      </a:cubicBezTo>
                      <a:cubicBezTo>
                        <a:pt x="179718" y="16776"/>
                        <a:pt x="139740" y="31115"/>
                        <a:pt x="98861" y="42732"/>
                      </a:cubicBezTo>
                      <a:cubicBezTo>
                        <a:pt x="67967" y="51515"/>
                        <a:pt x="44133" y="70396"/>
                        <a:pt x="26518" y="96937"/>
                      </a:cubicBezTo>
                      <a:cubicBezTo>
                        <a:pt x="13699" y="116246"/>
                        <a:pt x="6545" y="137801"/>
                        <a:pt x="3633" y="160797"/>
                      </a:cubicBezTo>
                      <a:cubicBezTo>
                        <a:pt x="2715" y="168014"/>
                        <a:pt x="2224" y="171618"/>
                        <a:pt x="3763" y="173419"/>
                      </a:cubicBezTo>
                      <a:lnTo>
                        <a:pt x="13384" y="174823"/>
                      </a:lnTo>
                      <a:lnTo>
                        <a:pt x="0" y="175024"/>
                      </a:lnTo>
                      <a:cubicBezTo>
                        <a:pt x="93968" y="268992"/>
                        <a:pt x="221989" y="320895"/>
                        <a:pt x="354865" y="318896"/>
                      </a:cubicBezTo>
                      <a:cubicBezTo>
                        <a:pt x="487741" y="316897"/>
                        <a:pt x="614142" y="261166"/>
                        <a:pt x="705241" y="164413"/>
                      </a:cubicBezTo>
                      <a:lnTo>
                        <a:pt x="691444" y="164621"/>
                      </a:lnTo>
                      <a:lnTo>
                        <a:pt x="688933" y="149909"/>
                      </a:lnTo>
                      <a:cubicBezTo>
                        <a:pt x="679453" y="102666"/>
                        <a:pt x="653735" y="68007"/>
                        <a:pt x="609389" y="47875"/>
                      </a:cubicBezTo>
                      <a:cubicBezTo>
                        <a:pt x="596886" y="42210"/>
                        <a:pt x="583355" y="39788"/>
                        <a:pt x="570393" y="35610"/>
                      </a:cubicBezTo>
                      <a:cubicBezTo>
                        <a:pt x="533470" y="23692"/>
                        <a:pt x="496531" y="11870"/>
                        <a:pt x="459608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6366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42" name="그룹 141">
              <a:extLst>
                <a:ext uri="{FF2B5EF4-FFF2-40B4-BE49-F238E27FC236}">
                  <a16:creationId xmlns:a16="http://schemas.microsoft.com/office/drawing/2014/main" id="{A1C665A6-E31D-4D41-8C76-6C5EF9339E0C}"/>
                </a:ext>
              </a:extLst>
            </p:cNvPr>
            <p:cNvGrpSpPr/>
            <p:nvPr/>
          </p:nvGrpSpPr>
          <p:grpSpPr>
            <a:xfrm>
              <a:off x="7498586" y="3258917"/>
              <a:ext cx="1204845" cy="1204845"/>
              <a:chOff x="3529224" y="3063878"/>
              <a:chExt cx="982246" cy="982246"/>
            </a:xfrm>
          </p:grpSpPr>
          <p:sp>
            <p:nvSpPr>
              <p:cNvPr id="173" name="타원 172">
                <a:extLst>
                  <a:ext uri="{FF2B5EF4-FFF2-40B4-BE49-F238E27FC236}">
                    <a16:creationId xmlns:a16="http://schemas.microsoft.com/office/drawing/2014/main" id="{C6A53F82-E61A-43FD-8774-D83C92A485C9}"/>
                  </a:ext>
                </a:extLst>
              </p:cNvPr>
              <p:cNvSpPr/>
              <p:nvPr/>
            </p:nvSpPr>
            <p:spPr>
              <a:xfrm>
                <a:off x="3529224" y="3063878"/>
                <a:ext cx="982246" cy="98224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74" name="그룹 173">
                <a:extLst>
                  <a:ext uri="{FF2B5EF4-FFF2-40B4-BE49-F238E27FC236}">
                    <a16:creationId xmlns:a16="http://schemas.microsoft.com/office/drawing/2014/main" id="{9D13EB77-BEA3-4547-9973-A1D9C335C010}"/>
                  </a:ext>
                </a:extLst>
              </p:cNvPr>
              <p:cNvGrpSpPr/>
              <p:nvPr/>
            </p:nvGrpSpPr>
            <p:grpSpPr>
              <a:xfrm>
                <a:off x="3652193" y="3087239"/>
                <a:ext cx="741615" cy="958884"/>
                <a:chOff x="3652193" y="3087239"/>
                <a:chExt cx="741615" cy="958884"/>
              </a:xfrm>
            </p:grpSpPr>
            <p:sp>
              <p:nvSpPr>
                <p:cNvPr id="175" name="Graphic 57">
                  <a:extLst>
                    <a:ext uri="{FF2B5EF4-FFF2-40B4-BE49-F238E27FC236}">
                      <a16:creationId xmlns:a16="http://schemas.microsoft.com/office/drawing/2014/main" id="{33874D18-6145-4BB8-AE5A-DB5BBF2EB25C}"/>
                    </a:ext>
                  </a:extLst>
                </p:cNvPr>
                <p:cNvSpPr/>
                <p:nvPr/>
              </p:nvSpPr>
              <p:spPr>
                <a:xfrm>
                  <a:off x="3815801" y="3275329"/>
                  <a:ext cx="425229" cy="446913"/>
                </a:xfrm>
                <a:custGeom>
                  <a:avLst/>
                  <a:gdLst>
                    <a:gd name="connsiteX0" fmla="*/ 357753 w 1617910"/>
                    <a:gd name="connsiteY0" fmla="*/ 1607900 h 1700414"/>
                    <a:gd name="connsiteX1" fmla="*/ 429453 w 1617910"/>
                    <a:gd name="connsiteY1" fmla="*/ 1582684 h 1700414"/>
                    <a:gd name="connsiteX2" fmla="*/ 497014 w 1617910"/>
                    <a:gd name="connsiteY2" fmla="*/ 1505571 h 1700414"/>
                    <a:gd name="connsiteX3" fmla="*/ 511214 w 1617910"/>
                    <a:gd name="connsiteY3" fmla="*/ 1300532 h 1700414"/>
                    <a:gd name="connsiteX4" fmla="*/ 495104 w 1617910"/>
                    <a:gd name="connsiteY4" fmla="*/ 1271813 h 1700414"/>
                    <a:gd name="connsiteX5" fmla="*/ 317382 w 1617910"/>
                    <a:gd name="connsiteY5" fmla="*/ 1129177 h 1700414"/>
                    <a:gd name="connsiteX6" fmla="*/ 232373 w 1617910"/>
                    <a:gd name="connsiteY6" fmla="*/ 989916 h 1700414"/>
                    <a:gd name="connsiteX7" fmla="*/ 191429 w 1617910"/>
                    <a:gd name="connsiteY7" fmla="*/ 856895 h 1700414"/>
                    <a:gd name="connsiteX8" fmla="*/ 179394 w 1617910"/>
                    <a:gd name="connsiteY8" fmla="*/ 832379 h 1700414"/>
                    <a:gd name="connsiteX9" fmla="*/ 19756 w 1617910"/>
                    <a:gd name="connsiteY9" fmla="*/ 629059 h 1700414"/>
                    <a:gd name="connsiteX10" fmla="*/ 31727 w 1617910"/>
                    <a:gd name="connsiteY10" fmla="*/ 415486 h 1700414"/>
                    <a:gd name="connsiteX11" fmla="*/ 85789 w 1617910"/>
                    <a:gd name="connsiteY11" fmla="*/ 375243 h 1700414"/>
                    <a:gd name="connsiteX12" fmla="*/ 123804 w 1617910"/>
                    <a:gd name="connsiteY12" fmla="*/ 327867 h 1700414"/>
                    <a:gd name="connsiteX13" fmla="*/ 138259 w 1617910"/>
                    <a:gd name="connsiteY13" fmla="*/ 349645 h 1700414"/>
                    <a:gd name="connsiteX14" fmla="*/ 221675 w 1617910"/>
                    <a:gd name="connsiteY14" fmla="*/ 678472 h 1700414"/>
                    <a:gd name="connsiteX15" fmla="*/ 225050 w 1617910"/>
                    <a:gd name="connsiteY15" fmla="*/ 692099 h 1700414"/>
                    <a:gd name="connsiteX16" fmla="*/ 219574 w 1617910"/>
                    <a:gd name="connsiteY16" fmla="*/ 405935 h 1700414"/>
                    <a:gd name="connsiteX17" fmla="*/ 299170 w 1617910"/>
                    <a:gd name="connsiteY17" fmla="*/ 59533 h 1700414"/>
                    <a:gd name="connsiteX18" fmla="*/ 352913 w 1617910"/>
                    <a:gd name="connsiteY18" fmla="*/ 20053 h 1700414"/>
                    <a:gd name="connsiteX19" fmla="*/ 1236494 w 1617910"/>
                    <a:gd name="connsiteY19" fmla="*/ 886 h 1700414"/>
                    <a:gd name="connsiteX20" fmla="*/ 1372826 w 1617910"/>
                    <a:gd name="connsiteY20" fmla="*/ 66155 h 1700414"/>
                    <a:gd name="connsiteX21" fmla="*/ 1430135 w 1617910"/>
                    <a:gd name="connsiteY21" fmla="*/ 229168 h 1700414"/>
                    <a:gd name="connsiteX22" fmla="*/ 1435166 w 1617910"/>
                    <a:gd name="connsiteY22" fmla="*/ 593845 h 1700414"/>
                    <a:gd name="connsiteX23" fmla="*/ 1445290 w 1617910"/>
                    <a:gd name="connsiteY23" fmla="*/ 685413 h 1700414"/>
                    <a:gd name="connsiteX24" fmla="*/ 1483178 w 1617910"/>
                    <a:gd name="connsiteY24" fmla="*/ 434844 h 1700414"/>
                    <a:gd name="connsiteX25" fmla="*/ 1499034 w 1617910"/>
                    <a:gd name="connsiteY25" fmla="*/ 398421 h 1700414"/>
                    <a:gd name="connsiteX26" fmla="*/ 1551185 w 1617910"/>
                    <a:gd name="connsiteY26" fmla="*/ 380719 h 1700414"/>
                    <a:gd name="connsiteX27" fmla="*/ 1617664 w 1617910"/>
                    <a:gd name="connsiteY27" fmla="*/ 506799 h 1700414"/>
                    <a:gd name="connsiteX28" fmla="*/ 1470634 w 1617910"/>
                    <a:gd name="connsiteY28" fmla="*/ 817861 h 1700414"/>
                    <a:gd name="connsiteX29" fmla="*/ 1402691 w 1617910"/>
                    <a:gd name="connsiteY29" fmla="*/ 908728 h 1700414"/>
                    <a:gd name="connsiteX30" fmla="*/ 1326215 w 1617910"/>
                    <a:gd name="connsiteY30" fmla="*/ 1088679 h 1700414"/>
                    <a:gd name="connsiteX31" fmla="*/ 1201599 w 1617910"/>
                    <a:gd name="connsiteY31" fmla="*/ 1205080 h 1700414"/>
                    <a:gd name="connsiteX32" fmla="*/ 1181541 w 1617910"/>
                    <a:gd name="connsiteY32" fmla="*/ 1220362 h 1700414"/>
                    <a:gd name="connsiteX33" fmla="*/ 1112133 w 1617910"/>
                    <a:gd name="connsiteY33" fmla="*/ 1414704 h 1700414"/>
                    <a:gd name="connsiteX34" fmla="*/ 1121239 w 1617910"/>
                    <a:gd name="connsiteY34" fmla="*/ 1492963 h 1700414"/>
                    <a:gd name="connsiteX35" fmla="*/ 1205929 w 1617910"/>
                    <a:gd name="connsiteY35" fmla="*/ 1589052 h 1700414"/>
                    <a:gd name="connsiteX36" fmla="*/ 1262983 w 1617910"/>
                    <a:gd name="connsiteY36" fmla="*/ 1607900 h 1700414"/>
                    <a:gd name="connsiteX37" fmla="*/ 1237704 w 1617910"/>
                    <a:gd name="connsiteY37" fmla="*/ 1628340 h 1700414"/>
                    <a:gd name="connsiteX38" fmla="*/ 858126 w 1617910"/>
                    <a:gd name="connsiteY38" fmla="*/ 1699531 h 1700414"/>
                    <a:gd name="connsiteX39" fmla="*/ 392266 w 1617910"/>
                    <a:gd name="connsiteY39" fmla="*/ 1631333 h 1700414"/>
                    <a:gd name="connsiteX40" fmla="*/ 357753 w 1617910"/>
                    <a:gd name="connsiteY40" fmla="*/ 1607900 h 1700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</a:cxnLst>
                  <a:rect l="l" t="t" r="r" b="b"/>
                  <a:pathLst>
                    <a:path w="1617910" h="1700414">
                      <a:moveTo>
                        <a:pt x="357753" y="1607900"/>
                      </a:moveTo>
                      <a:cubicBezTo>
                        <a:pt x="381632" y="1599431"/>
                        <a:pt x="405447" y="1590644"/>
                        <a:pt x="429453" y="1582684"/>
                      </a:cubicBezTo>
                      <a:cubicBezTo>
                        <a:pt x="467277" y="1570139"/>
                        <a:pt x="490837" y="1543077"/>
                        <a:pt x="497014" y="1505571"/>
                      </a:cubicBezTo>
                      <a:cubicBezTo>
                        <a:pt x="508094" y="1437882"/>
                        <a:pt x="511532" y="1369239"/>
                        <a:pt x="511214" y="1300532"/>
                      </a:cubicBezTo>
                      <a:cubicBezTo>
                        <a:pt x="511150" y="1287223"/>
                        <a:pt x="505483" y="1278945"/>
                        <a:pt x="495104" y="1271813"/>
                      </a:cubicBezTo>
                      <a:cubicBezTo>
                        <a:pt x="432446" y="1228577"/>
                        <a:pt x="373990" y="1179928"/>
                        <a:pt x="317382" y="1129177"/>
                      </a:cubicBezTo>
                      <a:cubicBezTo>
                        <a:pt x="275355" y="1091480"/>
                        <a:pt x="250203" y="1042385"/>
                        <a:pt x="232373" y="989916"/>
                      </a:cubicBezTo>
                      <a:cubicBezTo>
                        <a:pt x="217473" y="946042"/>
                        <a:pt x="199325" y="903124"/>
                        <a:pt x="191429" y="856895"/>
                      </a:cubicBezTo>
                      <a:cubicBezTo>
                        <a:pt x="190028" y="848553"/>
                        <a:pt x="189773" y="836900"/>
                        <a:pt x="179394" y="832379"/>
                      </a:cubicBezTo>
                      <a:cubicBezTo>
                        <a:pt x="89546" y="793345"/>
                        <a:pt x="51531" y="712603"/>
                        <a:pt x="19756" y="629059"/>
                      </a:cubicBezTo>
                      <a:cubicBezTo>
                        <a:pt x="-7498" y="557422"/>
                        <a:pt x="-9281" y="484894"/>
                        <a:pt x="31727" y="415486"/>
                      </a:cubicBezTo>
                      <a:cubicBezTo>
                        <a:pt x="44526" y="393773"/>
                        <a:pt x="63120" y="376771"/>
                        <a:pt x="85789" y="375243"/>
                      </a:cubicBezTo>
                      <a:cubicBezTo>
                        <a:pt x="119983" y="372950"/>
                        <a:pt x="125523" y="355121"/>
                        <a:pt x="123804" y="327867"/>
                      </a:cubicBezTo>
                      <a:cubicBezTo>
                        <a:pt x="136285" y="330032"/>
                        <a:pt x="137049" y="340539"/>
                        <a:pt x="138259" y="349645"/>
                      </a:cubicBezTo>
                      <a:cubicBezTo>
                        <a:pt x="153223" y="462480"/>
                        <a:pt x="178821" y="572641"/>
                        <a:pt x="221675" y="678472"/>
                      </a:cubicBezTo>
                      <a:cubicBezTo>
                        <a:pt x="224031" y="684330"/>
                        <a:pt x="225114" y="690698"/>
                        <a:pt x="225050" y="692099"/>
                      </a:cubicBezTo>
                      <a:cubicBezTo>
                        <a:pt x="213588" y="650391"/>
                        <a:pt x="212570" y="455666"/>
                        <a:pt x="219574" y="405935"/>
                      </a:cubicBezTo>
                      <a:cubicBezTo>
                        <a:pt x="226387" y="357668"/>
                        <a:pt x="293312" y="79846"/>
                        <a:pt x="299170" y="59533"/>
                      </a:cubicBezTo>
                      <a:cubicBezTo>
                        <a:pt x="307066" y="32152"/>
                        <a:pt x="324450" y="19926"/>
                        <a:pt x="352913" y="20053"/>
                      </a:cubicBezTo>
                      <a:cubicBezTo>
                        <a:pt x="409140" y="20308"/>
                        <a:pt x="1085580" y="14386"/>
                        <a:pt x="1236494" y="886"/>
                      </a:cubicBezTo>
                      <a:cubicBezTo>
                        <a:pt x="1297751" y="-4590"/>
                        <a:pt x="1339778" y="15086"/>
                        <a:pt x="1372826" y="66155"/>
                      </a:cubicBezTo>
                      <a:cubicBezTo>
                        <a:pt x="1405365" y="116460"/>
                        <a:pt x="1426315" y="169885"/>
                        <a:pt x="1430135" y="229168"/>
                      </a:cubicBezTo>
                      <a:cubicBezTo>
                        <a:pt x="1433765" y="285204"/>
                        <a:pt x="1432937" y="528450"/>
                        <a:pt x="1435166" y="593845"/>
                      </a:cubicBezTo>
                      <a:cubicBezTo>
                        <a:pt x="1436184" y="624410"/>
                        <a:pt x="1439878" y="655039"/>
                        <a:pt x="1445290" y="685413"/>
                      </a:cubicBezTo>
                      <a:cubicBezTo>
                        <a:pt x="1463184" y="602760"/>
                        <a:pt x="1477702" y="519535"/>
                        <a:pt x="1483178" y="434844"/>
                      </a:cubicBezTo>
                      <a:cubicBezTo>
                        <a:pt x="1484070" y="421154"/>
                        <a:pt x="1486044" y="407208"/>
                        <a:pt x="1499034" y="398421"/>
                      </a:cubicBezTo>
                      <a:cubicBezTo>
                        <a:pt x="1509986" y="370594"/>
                        <a:pt x="1523868" y="365946"/>
                        <a:pt x="1551185" y="380719"/>
                      </a:cubicBezTo>
                      <a:cubicBezTo>
                        <a:pt x="1601362" y="407909"/>
                        <a:pt x="1616008" y="457640"/>
                        <a:pt x="1617664" y="506799"/>
                      </a:cubicBezTo>
                      <a:cubicBezTo>
                        <a:pt x="1621930" y="634026"/>
                        <a:pt x="1570861" y="738328"/>
                        <a:pt x="1470634" y="817861"/>
                      </a:cubicBezTo>
                      <a:cubicBezTo>
                        <a:pt x="1416763" y="824992"/>
                        <a:pt x="1414725" y="869694"/>
                        <a:pt x="1402691" y="908728"/>
                      </a:cubicBezTo>
                      <a:cubicBezTo>
                        <a:pt x="1383460" y="971258"/>
                        <a:pt x="1365694" y="1034808"/>
                        <a:pt x="1326215" y="1088679"/>
                      </a:cubicBezTo>
                      <a:cubicBezTo>
                        <a:pt x="1292084" y="1135226"/>
                        <a:pt x="1243944" y="1167129"/>
                        <a:pt x="1201599" y="1205080"/>
                      </a:cubicBezTo>
                      <a:cubicBezTo>
                        <a:pt x="1195359" y="1210683"/>
                        <a:pt x="1189054" y="1217115"/>
                        <a:pt x="1181541" y="1220362"/>
                      </a:cubicBezTo>
                      <a:cubicBezTo>
                        <a:pt x="1088700" y="1260224"/>
                        <a:pt x="1108057" y="1341412"/>
                        <a:pt x="1112133" y="1414704"/>
                      </a:cubicBezTo>
                      <a:cubicBezTo>
                        <a:pt x="1113534" y="1440366"/>
                        <a:pt x="1116590" y="1466919"/>
                        <a:pt x="1121239" y="1492963"/>
                      </a:cubicBezTo>
                      <a:cubicBezTo>
                        <a:pt x="1130217" y="1543777"/>
                        <a:pt x="1157917" y="1574279"/>
                        <a:pt x="1205929" y="1589052"/>
                      </a:cubicBezTo>
                      <a:cubicBezTo>
                        <a:pt x="1225032" y="1594910"/>
                        <a:pt x="1243944" y="1601596"/>
                        <a:pt x="1262983" y="1607900"/>
                      </a:cubicBezTo>
                      <a:cubicBezTo>
                        <a:pt x="1261200" y="1622864"/>
                        <a:pt x="1248083" y="1624583"/>
                        <a:pt x="1237704" y="1628340"/>
                      </a:cubicBezTo>
                      <a:cubicBezTo>
                        <a:pt x="1115062" y="1672723"/>
                        <a:pt x="988281" y="1695010"/>
                        <a:pt x="858126" y="1699531"/>
                      </a:cubicBezTo>
                      <a:cubicBezTo>
                        <a:pt x="698679" y="1705071"/>
                        <a:pt x="542989" y="1684822"/>
                        <a:pt x="392266" y="1631333"/>
                      </a:cubicBezTo>
                      <a:cubicBezTo>
                        <a:pt x="379212" y="1626685"/>
                        <a:pt x="362147" y="1626175"/>
                        <a:pt x="357753" y="1607900"/>
                      </a:cubicBezTo>
                      <a:close/>
                    </a:path>
                  </a:pathLst>
                </a:custGeom>
                <a:solidFill>
                  <a:srgbClr val="F8D4B4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6" name="자유형: 도형 175">
                  <a:extLst>
                    <a:ext uri="{FF2B5EF4-FFF2-40B4-BE49-F238E27FC236}">
                      <a16:creationId xmlns:a16="http://schemas.microsoft.com/office/drawing/2014/main" id="{DBBC76E8-4FE8-4585-A65C-CB2729D66537}"/>
                    </a:ext>
                  </a:extLst>
                </p:cNvPr>
                <p:cNvSpPr/>
                <p:nvPr/>
              </p:nvSpPr>
              <p:spPr>
                <a:xfrm>
                  <a:off x="3652193" y="3697910"/>
                  <a:ext cx="741615" cy="348213"/>
                </a:xfrm>
                <a:custGeom>
                  <a:avLst/>
                  <a:gdLst>
                    <a:gd name="connsiteX0" fmla="*/ 495586 w 741615"/>
                    <a:gd name="connsiteY0" fmla="*/ 0 h 348213"/>
                    <a:gd name="connsiteX1" fmla="*/ 612738 w 741615"/>
                    <a:gd name="connsiteY1" fmla="*/ 37656 h 348213"/>
                    <a:gd name="connsiteX2" fmla="*/ 653975 w 741615"/>
                    <a:gd name="connsiteY2" fmla="*/ 50627 h 348213"/>
                    <a:gd name="connsiteX3" fmla="*/ 738090 w 741615"/>
                    <a:gd name="connsiteY3" fmla="*/ 158524 h 348213"/>
                    <a:gd name="connsiteX4" fmla="*/ 741161 w 741615"/>
                    <a:gd name="connsiteY4" fmla="*/ 176516 h 348213"/>
                    <a:gd name="connsiteX5" fmla="*/ 741615 w 741615"/>
                    <a:gd name="connsiteY5" fmla="*/ 176513 h 348213"/>
                    <a:gd name="connsiteX6" fmla="*/ 739087 w 741615"/>
                    <a:gd name="connsiteY6" fmla="*/ 178893 h 348213"/>
                    <a:gd name="connsiteX7" fmla="*/ 733337 w 741615"/>
                    <a:gd name="connsiteY7" fmla="*/ 185318 h 348213"/>
                    <a:gd name="connsiteX8" fmla="*/ 732264 w 741615"/>
                    <a:gd name="connsiteY8" fmla="*/ 185313 h 348213"/>
                    <a:gd name="connsiteX9" fmla="*/ 664834 w 741615"/>
                    <a:gd name="connsiteY9" fmla="*/ 248761 h 348213"/>
                    <a:gd name="connsiteX10" fmla="*/ 372053 w 741615"/>
                    <a:gd name="connsiteY10" fmla="*/ 348200 h 348213"/>
                    <a:gd name="connsiteX11" fmla="*/ 0 w 741615"/>
                    <a:gd name="connsiteY11" fmla="*/ 181980 h 348213"/>
                    <a:gd name="connsiteX12" fmla="*/ 13530 w 741615"/>
                    <a:gd name="connsiteY12" fmla="*/ 181880 h 348213"/>
                    <a:gd name="connsiteX13" fmla="*/ 13408 w 741615"/>
                    <a:gd name="connsiteY13" fmla="*/ 170038 h 348213"/>
                    <a:gd name="connsiteX14" fmla="*/ 37608 w 741615"/>
                    <a:gd name="connsiteY14" fmla="*/ 102508 h 348213"/>
                    <a:gd name="connsiteX15" fmla="*/ 114108 w 741615"/>
                    <a:gd name="connsiteY15" fmla="*/ 45187 h 348213"/>
                    <a:gd name="connsiteX16" fmla="*/ 242522 w 741615"/>
                    <a:gd name="connsiteY16" fmla="*/ 4469 h 348213"/>
                    <a:gd name="connsiteX17" fmla="*/ 257635 w 741615"/>
                    <a:gd name="connsiteY17" fmla="*/ 17 h 348213"/>
                    <a:gd name="connsiteX18" fmla="*/ 323056 w 741615"/>
                    <a:gd name="connsiteY18" fmla="*/ 17908 h 348213"/>
                    <a:gd name="connsiteX19" fmla="*/ 493561 w 741615"/>
                    <a:gd name="connsiteY19" fmla="*/ 1356 h 348213"/>
                    <a:gd name="connsiteX20" fmla="*/ 495586 w 741615"/>
                    <a:gd name="connsiteY20" fmla="*/ 0 h 3482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741615" h="348213">
                      <a:moveTo>
                        <a:pt x="495586" y="0"/>
                      </a:moveTo>
                      <a:cubicBezTo>
                        <a:pt x="534631" y="12552"/>
                        <a:pt x="573693" y="25054"/>
                        <a:pt x="612738" y="37656"/>
                      </a:cubicBezTo>
                      <a:cubicBezTo>
                        <a:pt x="626444" y="42075"/>
                        <a:pt x="640754" y="44635"/>
                        <a:pt x="653975" y="50627"/>
                      </a:cubicBezTo>
                      <a:cubicBezTo>
                        <a:pt x="700869" y="71915"/>
                        <a:pt x="728065" y="108567"/>
                        <a:pt x="738090" y="158524"/>
                      </a:cubicBezTo>
                      <a:lnTo>
                        <a:pt x="741161" y="176516"/>
                      </a:lnTo>
                      <a:lnTo>
                        <a:pt x="741615" y="176513"/>
                      </a:lnTo>
                      <a:lnTo>
                        <a:pt x="739087" y="178893"/>
                      </a:lnTo>
                      <a:lnTo>
                        <a:pt x="733337" y="185318"/>
                      </a:lnTo>
                      <a:lnTo>
                        <a:pt x="732264" y="185313"/>
                      </a:lnTo>
                      <a:lnTo>
                        <a:pt x="664834" y="248761"/>
                      </a:lnTo>
                      <a:cubicBezTo>
                        <a:pt x="581217" y="311992"/>
                        <a:pt x="478725" y="347414"/>
                        <a:pt x="372053" y="348200"/>
                      </a:cubicBezTo>
                      <a:cubicBezTo>
                        <a:pt x="229824" y="349248"/>
                        <a:pt x="94118" y="288620"/>
                        <a:pt x="0" y="181980"/>
                      </a:cubicBezTo>
                      <a:lnTo>
                        <a:pt x="13530" y="181880"/>
                      </a:lnTo>
                      <a:lnTo>
                        <a:pt x="13408" y="170038"/>
                      </a:lnTo>
                      <a:cubicBezTo>
                        <a:pt x="16487" y="145721"/>
                        <a:pt x="24052" y="122926"/>
                        <a:pt x="37608" y="102508"/>
                      </a:cubicBezTo>
                      <a:cubicBezTo>
                        <a:pt x="56235" y="74442"/>
                        <a:pt x="81439" y="54476"/>
                        <a:pt x="114108" y="45187"/>
                      </a:cubicBezTo>
                      <a:cubicBezTo>
                        <a:pt x="157336" y="32903"/>
                        <a:pt x="199611" y="17740"/>
                        <a:pt x="242522" y="4469"/>
                      </a:cubicBezTo>
                      <a:cubicBezTo>
                        <a:pt x="247543" y="2929"/>
                        <a:pt x="252597" y="1506"/>
                        <a:pt x="257635" y="17"/>
                      </a:cubicBezTo>
                      <a:cubicBezTo>
                        <a:pt x="278521" y="9305"/>
                        <a:pt x="300646" y="14560"/>
                        <a:pt x="323056" y="17908"/>
                      </a:cubicBezTo>
                      <a:cubicBezTo>
                        <a:pt x="381180" y="26594"/>
                        <a:pt x="438165" y="21673"/>
                        <a:pt x="493561" y="1356"/>
                      </a:cubicBezTo>
                      <a:cubicBezTo>
                        <a:pt x="494298" y="1088"/>
                        <a:pt x="494917" y="469"/>
                        <a:pt x="495586" y="0"/>
                      </a:cubicBezTo>
                      <a:close/>
                    </a:path>
                  </a:pathLst>
                </a:custGeom>
                <a:solidFill>
                  <a:srgbClr val="01A3D2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Graphic 57">
                  <a:extLst>
                    <a:ext uri="{FF2B5EF4-FFF2-40B4-BE49-F238E27FC236}">
                      <a16:creationId xmlns:a16="http://schemas.microsoft.com/office/drawing/2014/main" id="{43A15E19-67FE-4A1E-B17C-D05E7BE170E8}"/>
                    </a:ext>
                  </a:extLst>
                </p:cNvPr>
                <p:cNvSpPr/>
                <p:nvPr/>
              </p:nvSpPr>
              <p:spPr>
                <a:xfrm>
                  <a:off x="3847679" y="3087239"/>
                  <a:ext cx="362394" cy="380787"/>
                </a:xfrm>
                <a:custGeom>
                  <a:avLst/>
                  <a:gdLst>
                    <a:gd name="connsiteX0" fmla="*/ 1377934 w 1378839"/>
                    <a:gd name="connsiteY0" fmla="*/ 1114004 h 1448817"/>
                    <a:gd name="connsiteX1" fmla="*/ 1332214 w 1378839"/>
                    <a:gd name="connsiteY1" fmla="*/ 1408001 h 1448817"/>
                    <a:gd name="connsiteX2" fmla="*/ 1322090 w 1378839"/>
                    <a:gd name="connsiteY2" fmla="*/ 1442641 h 1448817"/>
                    <a:gd name="connsiteX3" fmla="*/ 1299166 w 1378839"/>
                    <a:gd name="connsiteY3" fmla="*/ 1076308 h 1448817"/>
                    <a:gd name="connsiteX4" fmla="*/ 1295664 w 1378839"/>
                    <a:gd name="connsiteY4" fmla="*/ 914760 h 1448817"/>
                    <a:gd name="connsiteX5" fmla="*/ 1253701 w 1378839"/>
                    <a:gd name="connsiteY5" fmla="*/ 802943 h 1448817"/>
                    <a:gd name="connsiteX6" fmla="*/ 1097883 w 1378839"/>
                    <a:gd name="connsiteY6" fmla="*/ 727677 h 1448817"/>
                    <a:gd name="connsiteX7" fmla="*/ 939583 w 1378839"/>
                    <a:gd name="connsiteY7" fmla="*/ 738629 h 1448817"/>
                    <a:gd name="connsiteX8" fmla="*/ 227484 w 1378839"/>
                    <a:gd name="connsiteY8" fmla="*/ 743342 h 1448817"/>
                    <a:gd name="connsiteX9" fmla="*/ 189787 w 1378839"/>
                    <a:gd name="connsiteY9" fmla="*/ 770977 h 1448817"/>
                    <a:gd name="connsiteX10" fmla="*/ 103505 w 1378839"/>
                    <a:gd name="connsiteY10" fmla="*/ 1343241 h 1448817"/>
                    <a:gd name="connsiteX11" fmla="*/ 115540 w 1378839"/>
                    <a:gd name="connsiteY11" fmla="*/ 1448818 h 1448817"/>
                    <a:gd name="connsiteX12" fmla="*/ 39828 w 1378839"/>
                    <a:gd name="connsiteY12" fmla="*/ 1238620 h 1448817"/>
                    <a:gd name="connsiteX13" fmla="*/ 2577 w 1378839"/>
                    <a:gd name="connsiteY13" fmla="*/ 1043514 h 1448817"/>
                    <a:gd name="connsiteX14" fmla="*/ 48871 w 1378839"/>
                    <a:gd name="connsiteY14" fmla="*/ 557087 h 1448817"/>
                    <a:gd name="connsiteX15" fmla="*/ 148015 w 1378839"/>
                    <a:gd name="connsiteY15" fmla="*/ 416552 h 1448817"/>
                    <a:gd name="connsiteX16" fmla="*/ 515813 w 1378839"/>
                    <a:gd name="connsiteY16" fmla="*/ 243987 h 1448817"/>
                    <a:gd name="connsiteX17" fmla="*/ 649980 w 1378839"/>
                    <a:gd name="connsiteY17" fmla="*/ 219090 h 1448817"/>
                    <a:gd name="connsiteX18" fmla="*/ 665199 w 1378839"/>
                    <a:gd name="connsiteY18" fmla="*/ 176808 h 1448817"/>
                    <a:gd name="connsiteX19" fmla="*/ 495755 w 1378839"/>
                    <a:gd name="connsiteY19" fmla="*/ 78045 h 1448817"/>
                    <a:gd name="connsiteX20" fmla="*/ 394509 w 1378839"/>
                    <a:gd name="connsiteY20" fmla="*/ 71550 h 1448817"/>
                    <a:gd name="connsiteX21" fmla="*/ 372604 w 1378839"/>
                    <a:gd name="connsiteY21" fmla="*/ 65692 h 1448817"/>
                    <a:gd name="connsiteX22" fmla="*/ 388396 w 1378839"/>
                    <a:gd name="connsiteY22" fmla="*/ 48499 h 1448817"/>
                    <a:gd name="connsiteX23" fmla="*/ 552300 w 1378839"/>
                    <a:gd name="connsiteY23" fmla="*/ 2206 h 1448817"/>
                    <a:gd name="connsiteX24" fmla="*/ 708627 w 1378839"/>
                    <a:gd name="connsiteY24" fmla="*/ 20354 h 1448817"/>
                    <a:gd name="connsiteX25" fmla="*/ 1011283 w 1378839"/>
                    <a:gd name="connsiteY25" fmla="*/ 71805 h 1448817"/>
                    <a:gd name="connsiteX26" fmla="*/ 1190661 w 1378839"/>
                    <a:gd name="connsiteY26" fmla="*/ 186551 h 1448817"/>
                    <a:gd name="connsiteX27" fmla="*/ 1187540 w 1378839"/>
                    <a:gd name="connsiteY27" fmla="*/ 349818 h 1448817"/>
                    <a:gd name="connsiteX28" fmla="*/ 1193972 w 1378839"/>
                    <a:gd name="connsiteY28" fmla="*/ 383376 h 1448817"/>
                    <a:gd name="connsiteX29" fmla="*/ 1259877 w 1378839"/>
                    <a:gd name="connsiteY29" fmla="*/ 442914 h 1448817"/>
                    <a:gd name="connsiteX30" fmla="*/ 1352209 w 1378839"/>
                    <a:gd name="connsiteY30" fmla="*/ 655595 h 1448817"/>
                    <a:gd name="connsiteX31" fmla="*/ 1377934 w 1378839"/>
                    <a:gd name="connsiteY31" fmla="*/ 1114004 h 1448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1378839" h="1448817">
                      <a:moveTo>
                        <a:pt x="1377934" y="1114004"/>
                      </a:moveTo>
                      <a:cubicBezTo>
                        <a:pt x="1365454" y="1212449"/>
                        <a:pt x="1356348" y="1311403"/>
                        <a:pt x="1332214" y="1408001"/>
                      </a:cubicBezTo>
                      <a:cubicBezTo>
                        <a:pt x="1329986" y="1416979"/>
                        <a:pt x="1327056" y="1425830"/>
                        <a:pt x="1322090" y="1442641"/>
                      </a:cubicBezTo>
                      <a:cubicBezTo>
                        <a:pt x="1300376" y="1315860"/>
                        <a:pt x="1291716" y="1196784"/>
                        <a:pt x="1299166" y="1076308"/>
                      </a:cubicBezTo>
                      <a:cubicBezTo>
                        <a:pt x="1302477" y="1022692"/>
                        <a:pt x="1304515" y="968694"/>
                        <a:pt x="1295664" y="914760"/>
                      </a:cubicBezTo>
                      <a:cubicBezTo>
                        <a:pt x="1288978" y="874261"/>
                        <a:pt x="1272931" y="838539"/>
                        <a:pt x="1253701" y="802943"/>
                      </a:cubicBezTo>
                      <a:cubicBezTo>
                        <a:pt x="1219443" y="739648"/>
                        <a:pt x="1170985" y="714305"/>
                        <a:pt x="1097883" y="727677"/>
                      </a:cubicBezTo>
                      <a:cubicBezTo>
                        <a:pt x="1046178" y="737101"/>
                        <a:pt x="992498" y="736337"/>
                        <a:pt x="939583" y="738629"/>
                      </a:cubicBezTo>
                      <a:cubicBezTo>
                        <a:pt x="702259" y="748818"/>
                        <a:pt x="464872" y="749009"/>
                        <a:pt x="227484" y="743342"/>
                      </a:cubicBezTo>
                      <a:cubicBezTo>
                        <a:pt x="205261" y="742832"/>
                        <a:pt x="196665" y="750473"/>
                        <a:pt x="189787" y="770977"/>
                      </a:cubicBezTo>
                      <a:cubicBezTo>
                        <a:pt x="127639" y="956786"/>
                        <a:pt x="89178" y="1146034"/>
                        <a:pt x="103505" y="1343241"/>
                      </a:cubicBezTo>
                      <a:cubicBezTo>
                        <a:pt x="105861" y="1375780"/>
                        <a:pt x="110828" y="1408065"/>
                        <a:pt x="115540" y="1448818"/>
                      </a:cubicBezTo>
                      <a:cubicBezTo>
                        <a:pt x="80518" y="1376608"/>
                        <a:pt x="58868" y="1308156"/>
                        <a:pt x="39828" y="1238620"/>
                      </a:cubicBezTo>
                      <a:cubicBezTo>
                        <a:pt x="22317" y="1174497"/>
                        <a:pt x="14994" y="1108528"/>
                        <a:pt x="2577" y="1043514"/>
                      </a:cubicBezTo>
                      <a:cubicBezTo>
                        <a:pt x="-4745" y="879228"/>
                        <a:pt x="1431" y="716343"/>
                        <a:pt x="48871" y="557087"/>
                      </a:cubicBezTo>
                      <a:cubicBezTo>
                        <a:pt x="66318" y="498568"/>
                        <a:pt x="106307" y="456668"/>
                        <a:pt x="148015" y="416552"/>
                      </a:cubicBezTo>
                      <a:cubicBezTo>
                        <a:pt x="250790" y="317661"/>
                        <a:pt x="377443" y="268121"/>
                        <a:pt x="515813" y="243987"/>
                      </a:cubicBezTo>
                      <a:cubicBezTo>
                        <a:pt x="560642" y="236155"/>
                        <a:pt x="605343" y="227941"/>
                        <a:pt x="649980" y="219090"/>
                      </a:cubicBezTo>
                      <a:cubicBezTo>
                        <a:pt x="681118" y="212913"/>
                        <a:pt x="685512" y="202279"/>
                        <a:pt x="665199" y="176808"/>
                      </a:cubicBezTo>
                      <a:cubicBezTo>
                        <a:pt x="621644" y="122364"/>
                        <a:pt x="562616" y="93137"/>
                        <a:pt x="495755" y="78045"/>
                      </a:cubicBezTo>
                      <a:cubicBezTo>
                        <a:pt x="462388" y="70531"/>
                        <a:pt x="428512" y="70659"/>
                        <a:pt x="394509" y="71550"/>
                      </a:cubicBezTo>
                      <a:cubicBezTo>
                        <a:pt x="386867" y="71741"/>
                        <a:pt x="375406" y="76517"/>
                        <a:pt x="372604" y="65692"/>
                      </a:cubicBezTo>
                      <a:cubicBezTo>
                        <a:pt x="370057" y="55758"/>
                        <a:pt x="381646" y="52129"/>
                        <a:pt x="388396" y="48499"/>
                      </a:cubicBezTo>
                      <a:cubicBezTo>
                        <a:pt x="439465" y="20800"/>
                        <a:pt x="495054" y="7937"/>
                        <a:pt x="552300" y="2206"/>
                      </a:cubicBezTo>
                      <a:cubicBezTo>
                        <a:pt x="605597" y="-3143"/>
                        <a:pt x="658067" y="614"/>
                        <a:pt x="708627" y="20354"/>
                      </a:cubicBezTo>
                      <a:cubicBezTo>
                        <a:pt x="805989" y="58369"/>
                        <a:pt x="909527" y="59770"/>
                        <a:pt x="1011283" y="71805"/>
                      </a:cubicBezTo>
                      <a:cubicBezTo>
                        <a:pt x="1089096" y="81038"/>
                        <a:pt x="1153537" y="114469"/>
                        <a:pt x="1190661" y="186551"/>
                      </a:cubicBezTo>
                      <a:cubicBezTo>
                        <a:pt x="1218487" y="240549"/>
                        <a:pt x="1218997" y="296457"/>
                        <a:pt x="1187540" y="349818"/>
                      </a:cubicBezTo>
                      <a:cubicBezTo>
                        <a:pt x="1178626" y="364973"/>
                        <a:pt x="1180727" y="372678"/>
                        <a:pt x="1193972" y="383376"/>
                      </a:cubicBezTo>
                      <a:cubicBezTo>
                        <a:pt x="1217023" y="401906"/>
                        <a:pt x="1237973" y="422983"/>
                        <a:pt x="1259877" y="442914"/>
                      </a:cubicBezTo>
                      <a:cubicBezTo>
                        <a:pt x="1322599" y="500032"/>
                        <a:pt x="1338009" y="576763"/>
                        <a:pt x="1352209" y="655595"/>
                      </a:cubicBezTo>
                      <a:cubicBezTo>
                        <a:pt x="1379526" y="807655"/>
                        <a:pt x="1380418" y="960671"/>
                        <a:pt x="1377934" y="1114004"/>
                      </a:cubicBezTo>
                      <a:close/>
                    </a:path>
                  </a:pathLst>
                </a:custGeom>
                <a:solidFill>
                  <a:srgbClr val="E08B27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" name="그룹 142">
              <a:extLst>
                <a:ext uri="{FF2B5EF4-FFF2-40B4-BE49-F238E27FC236}">
                  <a16:creationId xmlns:a16="http://schemas.microsoft.com/office/drawing/2014/main" id="{34967F74-3B55-4E18-8697-DFC60973BBA0}"/>
                </a:ext>
              </a:extLst>
            </p:cNvPr>
            <p:cNvGrpSpPr/>
            <p:nvPr/>
          </p:nvGrpSpPr>
          <p:grpSpPr>
            <a:xfrm>
              <a:off x="6614151" y="4849734"/>
              <a:ext cx="1204845" cy="1204845"/>
              <a:chOff x="3751931" y="4624410"/>
              <a:chExt cx="982246" cy="982246"/>
            </a:xfrm>
          </p:grpSpPr>
          <p:sp>
            <p:nvSpPr>
              <p:cNvPr id="168" name="타원 167">
                <a:extLst>
                  <a:ext uri="{FF2B5EF4-FFF2-40B4-BE49-F238E27FC236}">
                    <a16:creationId xmlns:a16="http://schemas.microsoft.com/office/drawing/2014/main" id="{D5B2042B-96C5-4D9B-A236-E772D3E7F9E3}"/>
                  </a:ext>
                </a:extLst>
              </p:cNvPr>
              <p:cNvSpPr/>
              <p:nvPr/>
            </p:nvSpPr>
            <p:spPr>
              <a:xfrm>
                <a:off x="3751931" y="4624410"/>
                <a:ext cx="982246" cy="98224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69" name="그룹 168">
                <a:extLst>
                  <a:ext uri="{FF2B5EF4-FFF2-40B4-BE49-F238E27FC236}">
                    <a16:creationId xmlns:a16="http://schemas.microsoft.com/office/drawing/2014/main" id="{AD875F51-E839-44F3-8504-2514B9DA3942}"/>
                  </a:ext>
                </a:extLst>
              </p:cNvPr>
              <p:cNvGrpSpPr/>
              <p:nvPr/>
            </p:nvGrpSpPr>
            <p:grpSpPr>
              <a:xfrm>
                <a:off x="3897912" y="4665945"/>
                <a:ext cx="692890" cy="940710"/>
                <a:chOff x="3897912" y="4665945"/>
                <a:chExt cx="692890" cy="940710"/>
              </a:xfrm>
            </p:grpSpPr>
            <p:sp>
              <p:nvSpPr>
                <p:cNvPr id="170" name="Freeform: Shape 44">
                  <a:extLst>
                    <a:ext uri="{FF2B5EF4-FFF2-40B4-BE49-F238E27FC236}">
                      <a16:creationId xmlns:a16="http://schemas.microsoft.com/office/drawing/2014/main" id="{AABF2689-10E1-4E16-960A-3EFA2EC5E6C7}"/>
                    </a:ext>
                  </a:extLst>
                </p:cNvPr>
                <p:cNvSpPr/>
                <p:nvPr/>
              </p:nvSpPr>
              <p:spPr>
                <a:xfrm>
                  <a:off x="3910636" y="4832881"/>
                  <a:ext cx="678084" cy="631899"/>
                </a:xfrm>
                <a:custGeom>
                  <a:avLst/>
                  <a:gdLst>
                    <a:gd name="connsiteX0" fmla="*/ 1606188 w 1891355"/>
                    <a:gd name="connsiteY0" fmla="*/ 1318422 h 1762532"/>
                    <a:gd name="connsiteX1" fmla="*/ 1514841 w 1891355"/>
                    <a:gd name="connsiteY1" fmla="*/ 1295585 h 1762532"/>
                    <a:gd name="connsiteX2" fmla="*/ 1140669 w 1891355"/>
                    <a:gd name="connsiteY2" fmla="*/ 1112891 h 1762532"/>
                    <a:gd name="connsiteX3" fmla="*/ 1135984 w 1891355"/>
                    <a:gd name="connsiteY3" fmla="*/ 942493 h 1762532"/>
                    <a:gd name="connsiteX4" fmla="*/ 1302283 w 1891355"/>
                    <a:gd name="connsiteY4" fmla="*/ 845876 h 1762532"/>
                    <a:gd name="connsiteX5" fmla="*/ 1391874 w 1891355"/>
                    <a:gd name="connsiteY5" fmla="*/ 748673 h 1762532"/>
                    <a:gd name="connsiteX6" fmla="*/ 1408269 w 1891355"/>
                    <a:gd name="connsiteY6" fmla="*/ 715882 h 1762532"/>
                    <a:gd name="connsiteX7" fmla="*/ 1444574 w 1891355"/>
                    <a:gd name="connsiteY7" fmla="*/ 596428 h 1762532"/>
                    <a:gd name="connsiteX8" fmla="*/ 1474437 w 1891355"/>
                    <a:gd name="connsiteY8" fmla="*/ 563051 h 1762532"/>
                    <a:gd name="connsiteX9" fmla="*/ 1534165 w 1891355"/>
                    <a:gd name="connsiteY9" fmla="*/ 515621 h 1762532"/>
                    <a:gd name="connsiteX10" fmla="*/ 1567541 w 1891355"/>
                    <a:gd name="connsiteY10" fmla="*/ 467019 h 1762532"/>
                    <a:gd name="connsiteX11" fmla="*/ 1588621 w 1891355"/>
                    <a:gd name="connsiteY11" fmla="*/ 424859 h 1762532"/>
                    <a:gd name="connsiteX12" fmla="*/ 1605017 w 1891355"/>
                    <a:gd name="connsiteY12" fmla="*/ 355177 h 1762532"/>
                    <a:gd name="connsiteX13" fmla="*/ 1605017 w 1891355"/>
                    <a:gd name="connsiteY13" fmla="*/ 332926 h 1762532"/>
                    <a:gd name="connsiteX14" fmla="*/ 1572811 w 1891355"/>
                    <a:gd name="connsiteY14" fmla="*/ 326485 h 1762532"/>
                    <a:gd name="connsiteX15" fmla="*/ 1497860 w 1891355"/>
                    <a:gd name="connsiteY15" fmla="*/ 385626 h 1762532"/>
                    <a:gd name="connsiteX16" fmla="*/ 1439890 w 1891355"/>
                    <a:gd name="connsiteY16" fmla="*/ 409049 h 1762532"/>
                    <a:gd name="connsiteX17" fmla="*/ 1412368 w 1891355"/>
                    <a:gd name="connsiteY17" fmla="*/ 387383 h 1762532"/>
                    <a:gd name="connsiteX18" fmla="*/ 1387189 w 1891355"/>
                    <a:gd name="connsiteY18" fmla="*/ 270271 h 1762532"/>
                    <a:gd name="connsiteX19" fmla="*/ 1241970 w 1891355"/>
                    <a:gd name="connsiteY19" fmla="*/ 125638 h 1762532"/>
                    <a:gd name="connsiteX20" fmla="*/ 1078600 w 1891355"/>
                    <a:gd name="connsiteY20" fmla="*/ 104558 h 1762532"/>
                    <a:gd name="connsiteX21" fmla="*/ 929868 w 1891355"/>
                    <a:gd name="connsiteY21" fmla="*/ 94604 h 1762532"/>
                    <a:gd name="connsiteX22" fmla="*/ 692716 w 1891355"/>
                    <a:gd name="connsiteY22" fmla="*/ 6770 h 1762532"/>
                    <a:gd name="connsiteX23" fmla="*/ 640016 w 1891355"/>
                    <a:gd name="connsiteY23" fmla="*/ 11454 h 1762532"/>
                    <a:gd name="connsiteX24" fmla="*/ 512950 w 1891355"/>
                    <a:gd name="connsiteY24" fmla="*/ 155502 h 1762532"/>
                    <a:gd name="connsiteX25" fmla="*/ 391153 w 1891355"/>
                    <a:gd name="connsiteY25" fmla="*/ 270271 h 1762532"/>
                    <a:gd name="connsiteX26" fmla="*/ 327328 w 1891355"/>
                    <a:gd name="connsiteY26" fmla="*/ 270271 h 1762532"/>
                    <a:gd name="connsiteX27" fmla="*/ 302734 w 1891355"/>
                    <a:gd name="connsiteY27" fmla="*/ 277298 h 1762532"/>
                    <a:gd name="connsiteX28" fmla="*/ 291023 w 1891355"/>
                    <a:gd name="connsiteY28" fmla="*/ 307161 h 1762532"/>
                    <a:gd name="connsiteX29" fmla="*/ 303319 w 1891355"/>
                    <a:gd name="connsiteY29" fmla="*/ 424273 h 1762532"/>
                    <a:gd name="connsiteX30" fmla="*/ 426873 w 1891355"/>
                    <a:gd name="connsiteY30" fmla="*/ 566564 h 1762532"/>
                    <a:gd name="connsiteX31" fmla="*/ 443268 w 1891355"/>
                    <a:gd name="connsiteY31" fmla="*/ 589987 h 1762532"/>
                    <a:gd name="connsiteX32" fmla="*/ 465519 w 1891355"/>
                    <a:gd name="connsiteY32" fmla="*/ 669622 h 1762532"/>
                    <a:gd name="connsiteX33" fmla="*/ 520562 w 1891355"/>
                    <a:gd name="connsiteY33" fmla="*/ 780293 h 1762532"/>
                    <a:gd name="connsiteX34" fmla="*/ 720238 w 1891355"/>
                    <a:gd name="connsiteY34" fmla="*/ 925512 h 1762532"/>
                    <a:gd name="connsiteX35" fmla="*/ 751272 w 1891355"/>
                    <a:gd name="connsiteY35" fmla="*/ 972357 h 1762532"/>
                    <a:gd name="connsiteX36" fmla="*/ 743074 w 1891355"/>
                    <a:gd name="connsiteY36" fmla="*/ 1156222 h 1762532"/>
                    <a:gd name="connsiteX37" fmla="*/ 679248 w 1891355"/>
                    <a:gd name="connsiteY37" fmla="*/ 1222390 h 1762532"/>
                    <a:gd name="connsiteX38" fmla="*/ 415161 w 1891355"/>
                    <a:gd name="connsiteY38" fmla="*/ 1305539 h 1762532"/>
                    <a:gd name="connsiteX39" fmla="*/ 348408 w 1891355"/>
                    <a:gd name="connsiteY39" fmla="*/ 1324863 h 1762532"/>
                    <a:gd name="connsiteX40" fmla="*/ 330841 w 1891355"/>
                    <a:gd name="connsiteY40" fmla="*/ 1328376 h 1762532"/>
                    <a:gd name="connsiteX41" fmla="*/ 0 w 1891355"/>
                    <a:gd name="connsiteY41" fmla="*/ 1692008 h 1762532"/>
                    <a:gd name="connsiteX42" fmla="*/ 0 w 1891355"/>
                    <a:gd name="connsiteY42" fmla="*/ 1767546 h 1762532"/>
                    <a:gd name="connsiteX43" fmla="*/ 1891355 w 1891355"/>
                    <a:gd name="connsiteY43" fmla="*/ 1767546 h 1762532"/>
                    <a:gd name="connsiteX44" fmla="*/ 1891355 w 1891355"/>
                    <a:gd name="connsiteY44" fmla="*/ 1634038 h 1762532"/>
                    <a:gd name="connsiteX45" fmla="*/ 1606188 w 1891355"/>
                    <a:gd name="connsiteY45" fmla="*/ 1318422 h 17625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1891355" h="1762532">
                      <a:moveTo>
                        <a:pt x="1606188" y="1318422"/>
                      </a:moveTo>
                      <a:cubicBezTo>
                        <a:pt x="1606188" y="1318422"/>
                        <a:pt x="1540606" y="1303783"/>
                        <a:pt x="1514841" y="1295585"/>
                      </a:cubicBezTo>
                      <a:cubicBezTo>
                        <a:pt x="1489662" y="1287973"/>
                        <a:pt x="1144182" y="1258109"/>
                        <a:pt x="1140669" y="1112891"/>
                      </a:cubicBezTo>
                      <a:cubicBezTo>
                        <a:pt x="1140669" y="1095909"/>
                        <a:pt x="1135984" y="962987"/>
                        <a:pt x="1135984" y="942493"/>
                      </a:cubicBezTo>
                      <a:cubicBezTo>
                        <a:pt x="1196297" y="918485"/>
                        <a:pt x="1247826" y="879253"/>
                        <a:pt x="1302283" y="845876"/>
                      </a:cubicBezTo>
                      <a:cubicBezTo>
                        <a:pt x="1316922" y="834164"/>
                        <a:pt x="1378991" y="771510"/>
                        <a:pt x="1391874" y="748673"/>
                      </a:cubicBezTo>
                      <a:cubicBezTo>
                        <a:pt x="1397144" y="737547"/>
                        <a:pt x="1402414" y="727007"/>
                        <a:pt x="1408269" y="715882"/>
                      </a:cubicBezTo>
                      <a:cubicBezTo>
                        <a:pt x="1424665" y="677235"/>
                        <a:pt x="1435791" y="636831"/>
                        <a:pt x="1444574" y="596428"/>
                      </a:cubicBezTo>
                      <a:cubicBezTo>
                        <a:pt x="1448673" y="579446"/>
                        <a:pt x="1456871" y="567150"/>
                        <a:pt x="1474437" y="563051"/>
                      </a:cubicBezTo>
                      <a:cubicBezTo>
                        <a:pt x="1496689" y="550168"/>
                        <a:pt x="1516598" y="534359"/>
                        <a:pt x="1534165" y="515621"/>
                      </a:cubicBezTo>
                      <a:cubicBezTo>
                        <a:pt x="1547047" y="500396"/>
                        <a:pt x="1558758" y="485171"/>
                        <a:pt x="1567541" y="467019"/>
                      </a:cubicBezTo>
                      <a:cubicBezTo>
                        <a:pt x="1574568" y="452966"/>
                        <a:pt x="1581595" y="438912"/>
                        <a:pt x="1588621" y="424859"/>
                      </a:cubicBezTo>
                      <a:cubicBezTo>
                        <a:pt x="1600918" y="403193"/>
                        <a:pt x="1599747" y="378600"/>
                        <a:pt x="1605017" y="355177"/>
                      </a:cubicBezTo>
                      <a:cubicBezTo>
                        <a:pt x="1606774" y="347565"/>
                        <a:pt x="1606774" y="340538"/>
                        <a:pt x="1605017" y="332926"/>
                      </a:cubicBezTo>
                      <a:cubicBezTo>
                        <a:pt x="1595648" y="307747"/>
                        <a:pt x="1592135" y="307161"/>
                        <a:pt x="1572811" y="326485"/>
                      </a:cubicBezTo>
                      <a:cubicBezTo>
                        <a:pt x="1549975" y="348736"/>
                        <a:pt x="1524796" y="368645"/>
                        <a:pt x="1497860" y="385626"/>
                      </a:cubicBezTo>
                      <a:cubicBezTo>
                        <a:pt x="1479708" y="396752"/>
                        <a:pt x="1461555" y="406121"/>
                        <a:pt x="1439890" y="409049"/>
                      </a:cubicBezTo>
                      <a:cubicBezTo>
                        <a:pt x="1423494" y="410805"/>
                        <a:pt x="1414125" y="406121"/>
                        <a:pt x="1412368" y="387383"/>
                      </a:cubicBezTo>
                      <a:cubicBezTo>
                        <a:pt x="1408855" y="347565"/>
                        <a:pt x="1400657" y="308333"/>
                        <a:pt x="1387189" y="270271"/>
                      </a:cubicBezTo>
                      <a:cubicBezTo>
                        <a:pt x="1362010" y="198833"/>
                        <a:pt x="1312238" y="151988"/>
                        <a:pt x="1241970" y="125638"/>
                      </a:cubicBezTo>
                      <a:cubicBezTo>
                        <a:pt x="1189270" y="105729"/>
                        <a:pt x="1134228" y="103973"/>
                        <a:pt x="1078600" y="104558"/>
                      </a:cubicBezTo>
                      <a:cubicBezTo>
                        <a:pt x="1028827" y="105143"/>
                        <a:pt x="979055" y="106900"/>
                        <a:pt x="929868" y="94604"/>
                      </a:cubicBezTo>
                      <a:cubicBezTo>
                        <a:pt x="847304" y="74109"/>
                        <a:pt x="767668" y="46588"/>
                        <a:pt x="692716" y="6770"/>
                      </a:cubicBezTo>
                      <a:cubicBezTo>
                        <a:pt x="673393" y="-3185"/>
                        <a:pt x="657583" y="-2599"/>
                        <a:pt x="640016" y="11454"/>
                      </a:cubicBezTo>
                      <a:cubicBezTo>
                        <a:pt x="588487" y="51858"/>
                        <a:pt x="544570" y="98117"/>
                        <a:pt x="512950" y="155502"/>
                      </a:cubicBezTo>
                      <a:cubicBezTo>
                        <a:pt x="484843" y="207031"/>
                        <a:pt x="444439" y="245678"/>
                        <a:pt x="391153" y="270271"/>
                      </a:cubicBezTo>
                      <a:cubicBezTo>
                        <a:pt x="370073" y="280226"/>
                        <a:pt x="348993" y="284910"/>
                        <a:pt x="327328" y="270271"/>
                      </a:cubicBezTo>
                      <a:cubicBezTo>
                        <a:pt x="316202" y="262659"/>
                        <a:pt x="308590" y="267343"/>
                        <a:pt x="302734" y="277298"/>
                      </a:cubicBezTo>
                      <a:cubicBezTo>
                        <a:pt x="297464" y="286667"/>
                        <a:pt x="293951" y="296621"/>
                        <a:pt x="291023" y="307161"/>
                      </a:cubicBezTo>
                      <a:cubicBezTo>
                        <a:pt x="279312" y="347565"/>
                        <a:pt x="286924" y="386798"/>
                        <a:pt x="303319" y="424273"/>
                      </a:cubicBezTo>
                      <a:cubicBezTo>
                        <a:pt x="329670" y="484000"/>
                        <a:pt x="362461" y="539043"/>
                        <a:pt x="426873" y="566564"/>
                      </a:cubicBezTo>
                      <a:cubicBezTo>
                        <a:pt x="437413" y="571249"/>
                        <a:pt x="440926" y="580032"/>
                        <a:pt x="443268" y="589987"/>
                      </a:cubicBezTo>
                      <a:cubicBezTo>
                        <a:pt x="450295" y="616922"/>
                        <a:pt x="457907" y="643272"/>
                        <a:pt x="465519" y="669622"/>
                      </a:cubicBezTo>
                      <a:cubicBezTo>
                        <a:pt x="477231" y="710026"/>
                        <a:pt x="494797" y="747502"/>
                        <a:pt x="520562" y="780293"/>
                      </a:cubicBezTo>
                      <a:cubicBezTo>
                        <a:pt x="573262" y="847047"/>
                        <a:pt x="644700" y="889793"/>
                        <a:pt x="720238" y="925512"/>
                      </a:cubicBezTo>
                      <a:cubicBezTo>
                        <a:pt x="742489" y="936052"/>
                        <a:pt x="750101" y="947763"/>
                        <a:pt x="751272" y="972357"/>
                      </a:cubicBezTo>
                      <a:cubicBezTo>
                        <a:pt x="752443" y="1008661"/>
                        <a:pt x="747173" y="1131043"/>
                        <a:pt x="743074" y="1156222"/>
                      </a:cubicBezTo>
                      <a:cubicBezTo>
                        <a:pt x="737804" y="1193112"/>
                        <a:pt x="713797" y="1211850"/>
                        <a:pt x="679248" y="1222390"/>
                      </a:cubicBezTo>
                      <a:cubicBezTo>
                        <a:pt x="590829" y="1248740"/>
                        <a:pt x="502995" y="1277433"/>
                        <a:pt x="415161" y="1305539"/>
                      </a:cubicBezTo>
                      <a:cubicBezTo>
                        <a:pt x="410477" y="1311395"/>
                        <a:pt x="363047" y="1318422"/>
                        <a:pt x="348408" y="1324863"/>
                      </a:cubicBezTo>
                      <a:cubicBezTo>
                        <a:pt x="342552" y="1327205"/>
                        <a:pt x="336696" y="1327205"/>
                        <a:pt x="330841" y="1328376"/>
                      </a:cubicBezTo>
                      <a:cubicBezTo>
                        <a:pt x="133507" y="1364681"/>
                        <a:pt x="0" y="1497017"/>
                        <a:pt x="0" y="1692008"/>
                      </a:cubicBezTo>
                      <a:lnTo>
                        <a:pt x="0" y="1767546"/>
                      </a:lnTo>
                      <a:lnTo>
                        <a:pt x="1891355" y="1767546"/>
                      </a:lnTo>
                      <a:lnTo>
                        <a:pt x="1891355" y="1634038"/>
                      </a:lnTo>
                      <a:cubicBezTo>
                        <a:pt x="1891355" y="1468325"/>
                        <a:pt x="1777757" y="1370537"/>
                        <a:pt x="1606188" y="1318422"/>
                      </a:cubicBezTo>
                      <a:close/>
                    </a:path>
                  </a:pathLst>
                </a:custGeom>
                <a:solidFill>
                  <a:srgbClr val="F1BB9D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1" name="자유형: 도형 170">
                  <a:extLst>
                    <a:ext uri="{FF2B5EF4-FFF2-40B4-BE49-F238E27FC236}">
                      <a16:creationId xmlns:a16="http://schemas.microsoft.com/office/drawing/2014/main" id="{612BE1B7-9D12-40AC-B9B3-FE5E2A488D17}"/>
                    </a:ext>
                  </a:extLst>
                </p:cNvPr>
                <p:cNvSpPr/>
                <p:nvPr/>
              </p:nvSpPr>
              <p:spPr>
                <a:xfrm>
                  <a:off x="3897912" y="5291686"/>
                  <a:ext cx="692890" cy="314969"/>
                </a:xfrm>
                <a:custGeom>
                  <a:avLst/>
                  <a:gdLst>
                    <a:gd name="connsiteX0" fmla="*/ 559179 w 692890"/>
                    <a:gd name="connsiteY0" fmla="*/ 16 h 314969"/>
                    <a:gd name="connsiteX1" fmla="*/ 659527 w 692890"/>
                    <a:gd name="connsiteY1" fmla="*/ 45572 h 314969"/>
                    <a:gd name="connsiteX2" fmla="*/ 650710 w 692890"/>
                    <a:gd name="connsiteY2" fmla="*/ 89658 h 314969"/>
                    <a:gd name="connsiteX3" fmla="*/ 619712 w 692890"/>
                    <a:gd name="connsiteY3" fmla="*/ 165353 h 314969"/>
                    <a:gd name="connsiteX4" fmla="*/ 615891 w 692890"/>
                    <a:gd name="connsiteY4" fmla="*/ 171269 h 314969"/>
                    <a:gd name="connsiteX5" fmla="*/ 692890 w 692890"/>
                    <a:gd name="connsiteY5" fmla="*/ 171042 h 314969"/>
                    <a:gd name="connsiteX6" fmla="*/ 0 w 692890"/>
                    <a:gd name="connsiteY6" fmla="*/ 173084 h 314969"/>
                    <a:gd name="connsiteX7" fmla="*/ 79892 w 692890"/>
                    <a:gd name="connsiteY7" fmla="*/ 172849 h 314969"/>
                    <a:gd name="connsiteX8" fmla="*/ 77638 w 692890"/>
                    <a:gd name="connsiteY8" fmla="*/ 167429 h 314969"/>
                    <a:gd name="connsiteX9" fmla="*/ 59748 w 692890"/>
                    <a:gd name="connsiteY9" fmla="*/ 107293 h 314969"/>
                    <a:gd name="connsiteX10" fmla="*/ 46522 w 692890"/>
                    <a:gd name="connsiteY10" fmla="*/ 48301 h 314969"/>
                    <a:gd name="connsiteX11" fmla="*/ 145401 w 692890"/>
                    <a:gd name="connsiteY11" fmla="*/ 2956 h 314969"/>
                    <a:gd name="connsiteX12" fmla="*/ 161355 w 692890"/>
                    <a:gd name="connsiteY12" fmla="*/ 9463 h 314969"/>
                    <a:gd name="connsiteX13" fmla="*/ 205442 w 692890"/>
                    <a:gd name="connsiteY13" fmla="*/ 70344 h 314969"/>
                    <a:gd name="connsiteX14" fmla="*/ 292144 w 692890"/>
                    <a:gd name="connsiteY14" fmla="*/ 104354 h 314969"/>
                    <a:gd name="connsiteX15" fmla="*/ 437628 w 692890"/>
                    <a:gd name="connsiteY15" fmla="*/ 106243 h 314969"/>
                    <a:gd name="connsiteX16" fmla="*/ 528949 w 692890"/>
                    <a:gd name="connsiteY16" fmla="*/ 56489 h 314969"/>
                    <a:gd name="connsiteX17" fmla="*/ 559179 w 692890"/>
                    <a:gd name="connsiteY17" fmla="*/ 16 h 314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692890" h="314969">
                      <a:moveTo>
                        <a:pt x="559179" y="16"/>
                      </a:moveTo>
                      <a:cubicBezTo>
                        <a:pt x="563798" y="-824"/>
                        <a:pt x="653649" y="31296"/>
                        <a:pt x="659527" y="45572"/>
                      </a:cubicBezTo>
                      <a:cubicBezTo>
                        <a:pt x="665405" y="53759"/>
                        <a:pt x="653439" y="80421"/>
                        <a:pt x="650710" y="89658"/>
                      </a:cubicBezTo>
                      <a:cubicBezTo>
                        <a:pt x="644097" y="112646"/>
                        <a:pt x="628627" y="148387"/>
                        <a:pt x="619712" y="165353"/>
                      </a:cubicBezTo>
                      <a:lnTo>
                        <a:pt x="615891" y="171269"/>
                      </a:lnTo>
                      <a:lnTo>
                        <a:pt x="692890" y="171042"/>
                      </a:lnTo>
                      <a:cubicBezTo>
                        <a:pt x="501786" y="362146"/>
                        <a:pt x="192227" y="363059"/>
                        <a:pt x="0" y="173084"/>
                      </a:cubicBezTo>
                      <a:lnTo>
                        <a:pt x="79892" y="172849"/>
                      </a:lnTo>
                      <a:lnTo>
                        <a:pt x="77638" y="167429"/>
                      </a:lnTo>
                      <a:cubicBezTo>
                        <a:pt x="73800" y="154292"/>
                        <a:pt x="67778" y="126659"/>
                        <a:pt x="59748" y="107293"/>
                      </a:cubicBezTo>
                      <a:cubicBezTo>
                        <a:pt x="53870" y="89868"/>
                        <a:pt x="44842" y="67405"/>
                        <a:pt x="46522" y="48301"/>
                      </a:cubicBezTo>
                      <a:cubicBezTo>
                        <a:pt x="46942" y="44102"/>
                        <a:pt x="142672" y="4005"/>
                        <a:pt x="145401" y="2956"/>
                      </a:cubicBezTo>
                      <a:cubicBezTo>
                        <a:pt x="157157" y="-1034"/>
                        <a:pt x="157157" y="-1034"/>
                        <a:pt x="161355" y="9463"/>
                      </a:cubicBezTo>
                      <a:cubicBezTo>
                        <a:pt x="168703" y="35075"/>
                        <a:pt x="184448" y="54809"/>
                        <a:pt x="205442" y="70344"/>
                      </a:cubicBezTo>
                      <a:cubicBezTo>
                        <a:pt x="231263" y="89239"/>
                        <a:pt x="261284" y="98056"/>
                        <a:pt x="292144" y="104354"/>
                      </a:cubicBezTo>
                      <a:cubicBezTo>
                        <a:pt x="339379" y="114221"/>
                        <a:pt x="390603" y="117579"/>
                        <a:pt x="437628" y="106243"/>
                      </a:cubicBezTo>
                      <a:cubicBezTo>
                        <a:pt x="475416" y="93227"/>
                        <a:pt x="507325" y="83150"/>
                        <a:pt x="528949" y="56489"/>
                      </a:cubicBezTo>
                      <a:cubicBezTo>
                        <a:pt x="531048" y="53970"/>
                        <a:pt x="554771" y="856"/>
                        <a:pt x="559179" y="16"/>
                      </a:cubicBezTo>
                      <a:close/>
                    </a:path>
                  </a:pathLst>
                </a:custGeom>
                <a:solidFill>
                  <a:srgbClr val="983398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Freeform: Shape 46">
                  <a:extLst>
                    <a:ext uri="{FF2B5EF4-FFF2-40B4-BE49-F238E27FC236}">
                      <a16:creationId xmlns:a16="http://schemas.microsoft.com/office/drawing/2014/main" id="{81EB33A4-4C12-43EC-981E-0738A36FF761}"/>
                    </a:ext>
                  </a:extLst>
                </p:cNvPr>
                <p:cNvSpPr/>
                <p:nvPr/>
              </p:nvSpPr>
              <p:spPr>
                <a:xfrm>
                  <a:off x="4004979" y="4665945"/>
                  <a:ext cx="501740" cy="724270"/>
                </a:xfrm>
                <a:custGeom>
                  <a:avLst/>
                  <a:gdLst>
                    <a:gd name="connsiteX0" fmla="*/ 1269844 w 1399485"/>
                    <a:gd name="connsiteY0" fmla="*/ 256325 h 2020178"/>
                    <a:gd name="connsiteX1" fmla="*/ 998145 w 1399485"/>
                    <a:gd name="connsiteY1" fmla="*/ 65433 h 2020178"/>
                    <a:gd name="connsiteX2" fmla="*/ 550778 w 1399485"/>
                    <a:gd name="connsiteY2" fmla="*/ 9804 h 2020178"/>
                    <a:gd name="connsiteX3" fmla="*/ 44855 w 1399485"/>
                    <a:gd name="connsiteY3" fmla="*/ 463027 h 2020178"/>
                    <a:gd name="connsiteX4" fmla="*/ 22604 w 1399485"/>
                    <a:gd name="connsiteY4" fmla="*/ 989445 h 2020178"/>
                    <a:gd name="connsiteX5" fmla="*/ 488123 w 1399485"/>
                    <a:gd name="connsiteY5" fmla="*/ 1539285 h 2020178"/>
                    <a:gd name="connsiteX6" fmla="*/ 492807 w 1399485"/>
                    <a:gd name="connsiteY6" fmla="*/ 1417488 h 2020178"/>
                    <a:gd name="connsiteX7" fmla="*/ 478168 w 1399485"/>
                    <a:gd name="connsiteY7" fmla="*/ 1395237 h 2020178"/>
                    <a:gd name="connsiteX8" fmla="*/ 368669 w 1399485"/>
                    <a:gd name="connsiteY8" fmla="*/ 1337267 h 2020178"/>
                    <a:gd name="connsiteX9" fmla="*/ 214082 w 1399485"/>
                    <a:gd name="connsiteY9" fmla="*/ 1155158 h 2020178"/>
                    <a:gd name="connsiteX10" fmla="*/ 189488 w 1399485"/>
                    <a:gd name="connsiteY10" fmla="*/ 1071423 h 2020178"/>
                    <a:gd name="connsiteX11" fmla="*/ 147913 w 1399485"/>
                    <a:gd name="connsiteY11" fmla="*/ 1019308 h 2020178"/>
                    <a:gd name="connsiteX12" fmla="*/ 116293 w 1399485"/>
                    <a:gd name="connsiteY12" fmla="*/ 997057 h 2020178"/>
                    <a:gd name="connsiteX13" fmla="*/ 32558 w 1399485"/>
                    <a:gd name="connsiteY13" fmla="*/ 854181 h 2020178"/>
                    <a:gd name="connsiteX14" fmla="*/ 50125 w 1399485"/>
                    <a:gd name="connsiteY14" fmla="*/ 734141 h 2020178"/>
                    <a:gd name="connsiteX15" fmla="*/ 144400 w 1399485"/>
                    <a:gd name="connsiteY15" fmla="*/ 759320 h 2020178"/>
                    <a:gd name="connsiteX16" fmla="*/ 252143 w 1399485"/>
                    <a:gd name="connsiteY16" fmla="*/ 626984 h 2020178"/>
                    <a:gd name="connsiteX17" fmla="*/ 388578 w 1399485"/>
                    <a:gd name="connsiteY17" fmla="*/ 475910 h 2020178"/>
                    <a:gd name="connsiteX18" fmla="*/ 413172 w 1399485"/>
                    <a:gd name="connsiteY18" fmla="*/ 473567 h 2020178"/>
                    <a:gd name="connsiteX19" fmla="*/ 481682 w 1399485"/>
                    <a:gd name="connsiteY19" fmla="*/ 505773 h 2020178"/>
                    <a:gd name="connsiteX20" fmla="*/ 792614 w 1399485"/>
                    <a:gd name="connsiteY20" fmla="*/ 578968 h 2020178"/>
                    <a:gd name="connsiteX21" fmla="*/ 893915 w 1399485"/>
                    <a:gd name="connsiteY21" fmla="*/ 587166 h 2020178"/>
                    <a:gd name="connsiteX22" fmla="*/ 1094177 w 1399485"/>
                    <a:gd name="connsiteY22" fmla="*/ 729457 h 2020178"/>
                    <a:gd name="connsiteX23" fmla="*/ 1141021 w 1399485"/>
                    <a:gd name="connsiteY23" fmla="*/ 850667 h 2020178"/>
                    <a:gd name="connsiteX24" fmla="*/ 1176155 w 1399485"/>
                    <a:gd name="connsiteY24" fmla="*/ 894584 h 2020178"/>
                    <a:gd name="connsiteX25" fmla="*/ 1240566 w 1399485"/>
                    <a:gd name="connsiteY25" fmla="*/ 862379 h 2020178"/>
                    <a:gd name="connsiteX26" fmla="*/ 1318446 w 1399485"/>
                    <a:gd name="connsiteY26" fmla="*/ 782157 h 2020178"/>
                    <a:gd name="connsiteX27" fmla="*/ 1210703 w 1399485"/>
                    <a:gd name="connsiteY27" fmla="*/ 1022236 h 2020178"/>
                    <a:gd name="connsiteX28" fmla="*/ 1174398 w 1399485"/>
                    <a:gd name="connsiteY28" fmla="*/ 1059712 h 2020178"/>
                    <a:gd name="connsiteX29" fmla="*/ 1138094 w 1399485"/>
                    <a:gd name="connsiteY29" fmla="*/ 1180337 h 2020178"/>
                    <a:gd name="connsiteX30" fmla="*/ 869322 w 1399485"/>
                    <a:gd name="connsiteY30" fmla="*/ 1402264 h 2020178"/>
                    <a:gd name="connsiteX31" fmla="*/ 865223 w 1399485"/>
                    <a:gd name="connsiteY31" fmla="*/ 1606624 h 2020178"/>
                    <a:gd name="connsiteX32" fmla="*/ 944274 w 1399485"/>
                    <a:gd name="connsiteY32" fmla="*/ 1689773 h 2020178"/>
                    <a:gd name="connsiteX33" fmla="*/ 958913 w 1399485"/>
                    <a:gd name="connsiteY33" fmla="*/ 1764139 h 2020178"/>
                    <a:gd name="connsiteX34" fmla="*/ 917923 w 1399485"/>
                    <a:gd name="connsiteY34" fmla="*/ 1826208 h 2020178"/>
                    <a:gd name="connsiteX35" fmla="*/ 934319 w 1399485"/>
                    <a:gd name="connsiteY35" fmla="*/ 1898232 h 2020178"/>
                    <a:gd name="connsiteX36" fmla="*/ 905627 w 1399485"/>
                    <a:gd name="connsiteY36" fmla="*/ 1993093 h 2020178"/>
                    <a:gd name="connsiteX37" fmla="*/ 878106 w 1399485"/>
                    <a:gd name="connsiteY37" fmla="*/ 2015930 h 2020178"/>
                    <a:gd name="connsiteX38" fmla="*/ 917338 w 1399485"/>
                    <a:gd name="connsiteY38" fmla="*/ 2021785 h 2020178"/>
                    <a:gd name="connsiteX39" fmla="*/ 1035621 w 1399485"/>
                    <a:gd name="connsiteY39" fmla="*/ 2015344 h 2020178"/>
                    <a:gd name="connsiteX40" fmla="*/ 1172642 w 1399485"/>
                    <a:gd name="connsiteY40" fmla="*/ 1892377 h 2020178"/>
                    <a:gd name="connsiteX41" fmla="*/ 1183182 w 1399485"/>
                    <a:gd name="connsiteY41" fmla="*/ 1806299 h 2020178"/>
                    <a:gd name="connsiteX42" fmla="*/ 1167957 w 1399485"/>
                    <a:gd name="connsiteY42" fmla="*/ 1757113 h 2020178"/>
                    <a:gd name="connsiteX43" fmla="*/ 1169714 w 1399485"/>
                    <a:gd name="connsiteY43" fmla="*/ 1560950 h 2020178"/>
                    <a:gd name="connsiteX44" fmla="*/ 1162687 w 1399485"/>
                    <a:gd name="connsiteY44" fmla="*/ 1529330 h 2020178"/>
                    <a:gd name="connsiteX45" fmla="*/ 1218315 w 1399485"/>
                    <a:gd name="connsiteY45" fmla="*/ 1480143 h 2020178"/>
                    <a:gd name="connsiteX46" fmla="*/ 1232954 w 1399485"/>
                    <a:gd name="connsiteY46" fmla="*/ 1343708 h 2020178"/>
                    <a:gd name="connsiteX47" fmla="*/ 1222414 w 1399485"/>
                    <a:gd name="connsiteY47" fmla="*/ 1261729 h 2020178"/>
                    <a:gd name="connsiteX48" fmla="*/ 1338940 w 1399485"/>
                    <a:gd name="connsiteY48" fmla="*/ 1036875 h 2020178"/>
                    <a:gd name="connsiteX49" fmla="*/ 1386371 w 1399485"/>
                    <a:gd name="connsiteY49" fmla="*/ 767518 h 2020178"/>
                    <a:gd name="connsiteX50" fmla="*/ 1384028 w 1399485"/>
                    <a:gd name="connsiteY50" fmla="*/ 683197 h 2020178"/>
                    <a:gd name="connsiteX51" fmla="*/ 1399838 w 1399485"/>
                    <a:gd name="connsiteY51" fmla="*/ 607075 h 2020178"/>
                    <a:gd name="connsiteX52" fmla="*/ 1269844 w 1399485"/>
                    <a:gd name="connsiteY52" fmla="*/ 256325 h 20201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</a:cxnLst>
                  <a:rect l="l" t="t" r="r" b="b"/>
                  <a:pathLst>
                    <a:path w="1399485" h="2020178">
                      <a:moveTo>
                        <a:pt x="1269844" y="256325"/>
                      </a:moveTo>
                      <a:cubicBezTo>
                        <a:pt x="1194307" y="170248"/>
                        <a:pt x="1095933" y="118719"/>
                        <a:pt x="998145" y="65433"/>
                      </a:cubicBezTo>
                      <a:cubicBezTo>
                        <a:pt x="856440" y="-11861"/>
                        <a:pt x="703023" y="-6006"/>
                        <a:pt x="550778" y="9804"/>
                      </a:cubicBezTo>
                      <a:cubicBezTo>
                        <a:pt x="358129" y="29714"/>
                        <a:pt x="103997" y="215921"/>
                        <a:pt x="44855" y="463027"/>
                      </a:cubicBezTo>
                      <a:cubicBezTo>
                        <a:pt x="2695" y="639280"/>
                        <a:pt x="-19557" y="812606"/>
                        <a:pt x="22604" y="989445"/>
                      </a:cubicBezTo>
                      <a:cubicBezTo>
                        <a:pt x="84673" y="1250018"/>
                        <a:pt x="487538" y="1542798"/>
                        <a:pt x="488123" y="1539285"/>
                      </a:cubicBezTo>
                      <a:cubicBezTo>
                        <a:pt x="492222" y="1498881"/>
                        <a:pt x="492807" y="1458478"/>
                        <a:pt x="492807" y="1417488"/>
                      </a:cubicBezTo>
                      <a:cubicBezTo>
                        <a:pt x="492807" y="1405777"/>
                        <a:pt x="489880" y="1399922"/>
                        <a:pt x="478168" y="1395237"/>
                      </a:cubicBezTo>
                      <a:cubicBezTo>
                        <a:pt x="440107" y="1379427"/>
                        <a:pt x="403217" y="1359518"/>
                        <a:pt x="368669" y="1337267"/>
                      </a:cubicBezTo>
                      <a:cubicBezTo>
                        <a:pt x="298988" y="1292179"/>
                        <a:pt x="241017" y="1236551"/>
                        <a:pt x="214082" y="1155158"/>
                      </a:cubicBezTo>
                      <a:cubicBezTo>
                        <a:pt x="205298" y="1127637"/>
                        <a:pt x="195344" y="1100115"/>
                        <a:pt x="189488" y="1071423"/>
                      </a:cubicBezTo>
                      <a:cubicBezTo>
                        <a:pt x="184218" y="1046244"/>
                        <a:pt x="177191" y="1025749"/>
                        <a:pt x="147913" y="1019308"/>
                      </a:cubicBezTo>
                      <a:cubicBezTo>
                        <a:pt x="135031" y="1016380"/>
                        <a:pt x="125662" y="1005840"/>
                        <a:pt x="116293" y="997057"/>
                      </a:cubicBezTo>
                      <a:cubicBezTo>
                        <a:pt x="75304" y="957239"/>
                        <a:pt x="46026" y="909809"/>
                        <a:pt x="32558" y="854181"/>
                      </a:cubicBezTo>
                      <a:cubicBezTo>
                        <a:pt x="22604" y="813191"/>
                        <a:pt x="24946" y="772202"/>
                        <a:pt x="50125" y="734141"/>
                      </a:cubicBezTo>
                      <a:cubicBezTo>
                        <a:pt x="72376" y="758735"/>
                        <a:pt x="118050" y="771031"/>
                        <a:pt x="144400" y="759320"/>
                      </a:cubicBezTo>
                      <a:cubicBezTo>
                        <a:pt x="200028" y="734141"/>
                        <a:pt x="222865" y="680855"/>
                        <a:pt x="252143" y="626984"/>
                      </a:cubicBezTo>
                      <a:cubicBezTo>
                        <a:pt x="285520" y="566085"/>
                        <a:pt x="332950" y="517484"/>
                        <a:pt x="388578" y="475910"/>
                      </a:cubicBezTo>
                      <a:cubicBezTo>
                        <a:pt x="396776" y="469468"/>
                        <a:pt x="403217" y="468297"/>
                        <a:pt x="413172" y="473567"/>
                      </a:cubicBezTo>
                      <a:cubicBezTo>
                        <a:pt x="435423" y="485278"/>
                        <a:pt x="458845" y="495818"/>
                        <a:pt x="481682" y="505773"/>
                      </a:cubicBezTo>
                      <a:cubicBezTo>
                        <a:pt x="581227" y="547933"/>
                        <a:pt x="682529" y="583067"/>
                        <a:pt x="792614" y="578968"/>
                      </a:cubicBezTo>
                      <a:cubicBezTo>
                        <a:pt x="834189" y="577797"/>
                        <a:pt x="852926" y="579553"/>
                        <a:pt x="893915" y="587166"/>
                      </a:cubicBezTo>
                      <a:cubicBezTo>
                        <a:pt x="994046" y="605318"/>
                        <a:pt x="1060214" y="660946"/>
                        <a:pt x="1094177" y="729457"/>
                      </a:cubicBezTo>
                      <a:cubicBezTo>
                        <a:pt x="1109987" y="761077"/>
                        <a:pt x="1140436" y="814948"/>
                        <a:pt x="1141021" y="850667"/>
                      </a:cubicBezTo>
                      <a:cubicBezTo>
                        <a:pt x="1141021" y="872333"/>
                        <a:pt x="1156831" y="899854"/>
                        <a:pt x="1176155" y="894584"/>
                      </a:cubicBezTo>
                      <a:cubicBezTo>
                        <a:pt x="1212460" y="884630"/>
                        <a:pt x="1220072" y="874675"/>
                        <a:pt x="1240566" y="862379"/>
                      </a:cubicBezTo>
                      <a:cubicBezTo>
                        <a:pt x="1275114" y="841884"/>
                        <a:pt x="1290339" y="812020"/>
                        <a:pt x="1318446" y="782157"/>
                      </a:cubicBezTo>
                      <a:cubicBezTo>
                        <a:pt x="1340697" y="923862"/>
                        <a:pt x="1248179" y="1019308"/>
                        <a:pt x="1210703" y="1022236"/>
                      </a:cubicBezTo>
                      <a:cubicBezTo>
                        <a:pt x="1187866" y="1023993"/>
                        <a:pt x="1178497" y="1038046"/>
                        <a:pt x="1174398" y="1059712"/>
                      </a:cubicBezTo>
                      <a:cubicBezTo>
                        <a:pt x="1166786" y="1101287"/>
                        <a:pt x="1153318" y="1141104"/>
                        <a:pt x="1138094" y="1180337"/>
                      </a:cubicBezTo>
                      <a:cubicBezTo>
                        <a:pt x="1097690" y="1240650"/>
                        <a:pt x="981749" y="1363031"/>
                        <a:pt x="869322" y="1402264"/>
                      </a:cubicBezTo>
                      <a:cubicBezTo>
                        <a:pt x="869322" y="1403435"/>
                        <a:pt x="868736" y="1587886"/>
                        <a:pt x="865223" y="1606624"/>
                      </a:cubicBezTo>
                      <a:cubicBezTo>
                        <a:pt x="871664" y="1656982"/>
                        <a:pt x="944274" y="1689773"/>
                        <a:pt x="944274" y="1689773"/>
                      </a:cubicBezTo>
                      <a:cubicBezTo>
                        <a:pt x="962426" y="1707340"/>
                        <a:pt x="961840" y="1758284"/>
                        <a:pt x="958913" y="1764139"/>
                      </a:cubicBezTo>
                      <a:cubicBezTo>
                        <a:pt x="947787" y="1789318"/>
                        <a:pt x="923779" y="1793417"/>
                        <a:pt x="917923" y="1826208"/>
                      </a:cubicBezTo>
                      <a:cubicBezTo>
                        <a:pt x="912653" y="1854315"/>
                        <a:pt x="926707" y="1870711"/>
                        <a:pt x="934319" y="1898232"/>
                      </a:cubicBezTo>
                      <a:cubicBezTo>
                        <a:pt x="945445" y="1936879"/>
                        <a:pt x="933148" y="1967328"/>
                        <a:pt x="905627" y="1993093"/>
                      </a:cubicBezTo>
                      <a:cubicBezTo>
                        <a:pt x="898014" y="2000705"/>
                        <a:pt x="888646" y="2007146"/>
                        <a:pt x="878106" y="2015930"/>
                      </a:cubicBezTo>
                      <a:cubicBezTo>
                        <a:pt x="893330" y="2018272"/>
                        <a:pt x="905041" y="2020028"/>
                        <a:pt x="917338" y="2021785"/>
                      </a:cubicBezTo>
                      <a:cubicBezTo>
                        <a:pt x="957156" y="2028226"/>
                        <a:pt x="996974" y="2025884"/>
                        <a:pt x="1035621" y="2015344"/>
                      </a:cubicBezTo>
                      <a:cubicBezTo>
                        <a:pt x="1107644" y="1995435"/>
                        <a:pt x="1135752" y="1980796"/>
                        <a:pt x="1172642" y="1892377"/>
                      </a:cubicBezTo>
                      <a:cubicBezTo>
                        <a:pt x="1183182" y="1866026"/>
                        <a:pt x="1188452" y="1822109"/>
                        <a:pt x="1183182" y="1806299"/>
                      </a:cubicBezTo>
                      <a:cubicBezTo>
                        <a:pt x="1176741" y="1786976"/>
                        <a:pt x="1165029" y="1772923"/>
                        <a:pt x="1167957" y="1757113"/>
                      </a:cubicBezTo>
                      <a:cubicBezTo>
                        <a:pt x="1209532" y="1686260"/>
                        <a:pt x="1211288" y="1628875"/>
                        <a:pt x="1169714" y="1560950"/>
                      </a:cubicBezTo>
                      <a:cubicBezTo>
                        <a:pt x="1163858" y="1550996"/>
                        <a:pt x="1157417" y="1534014"/>
                        <a:pt x="1162687" y="1529330"/>
                      </a:cubicBezTo>
                      <a:cubicBezTo>
                        <a:pt x="1182596" y="1510592"/>
                        <a:pt x="1206604" y="1505908"/>
                        <a:pt x="1218315" y="1480143"/>
                      </a:cubicBezTo>
                      <a:cubicBezTo>
                        <a:pt x="1235882" y="1451451"/>
                        <a:pt x="1261061" y="1399922"/>
                        <a:pt x="1232954" y="1343708"/>
                      </a:cubicBezTo>
                      <a:cubicBezTo>
                        <a:pt x="1208361" y="1306818"/>
                        <a:pt x="1213045" y="1269342"/>
                        <a:pt x="1222414" y="1261729"/>
                      </a:cubicBezTo>
                      <a:cubicBezTo>
                        <a:pt x="1239981" y="1247091"/>
                        <a:pt x="1332499" y="1052685"/>
                        <a:pt x="1338940" y="1036875"/>
                      </a:cubicBezTo>
                      <a:cubicBezTo>
                        <a:pt x="1377587" y="942600"/>
                        <a:pt x="1391055" y="869405"/>
                        <a:pt x="1386371" y="767518"/>
                      </a:cubicBezTo>
                      <a:cubicBezTo>
                        <a:pt x="1385785" y="748780"/>
                        <a:pt x="1377002" y="700764"/>
                        <a:pt x="1384028" y="683197"/>
                      </a:cubicBezTo>
                      <a:cubicBezTo>
                        <a:pt x="1393397" y="659190"/>
                        <a:pt x="1398082" y="633425"/>
                        <a:pt x="1399838" y="607075"/>
                      </a:cubicBezTo>
                      <a:cubicBezTo>
                        <a:pt x="1410378" y="471225"/>
                        <a:pt x="1358849" y="357041"/>
                        <a:pt x="1269844" y="256325"/>
                      </a:cubicBezTo>
                      <a:close/>
                    </a:path>
                  </a:pathLst>
                </a:custGeom>
                <a:solidFill>
                  <a:srgbClr val="262020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4" name="그룹 143">
              <a:extLst>
                <a:ext uri="{FF2B5EF4-FFF2-40B4-BE49-F238E27FC236}">
                  <a16:creationId xmlns:a16="http://schemas.microsoft.com/office/drawing/2014/main" id="{EF3B169B-D75E-48CE-AE8E-8FAAFBB46973}"/>
                </a:ext>
              </a:extLst>
            </p:cNvPr>
            <p:cNvGrpSpPr/>
            <p:nvPr/>
          </p:nvGrpSpPr>
          <p:grpSpPr>
            <a:xfrm>
              <a:off x="4608228" y="1664343"/>
              <a:ext cx="1204845" cy="1208602"/>
              <a:chOff x="6621035" y="1810350"/>
              <a:chExt cx="982246" cy="985309"/>
            </a:xfrm>
          </p:grpSpPr>
          <p:sp>
            <p:nvSpPr>
              <p:cNvPr id="163" name="타원 162">
                <a:extLst>
                  <a:ext uri="{FF2B5EF4-FFF2-40B4-BE49-F238E27FC236}">
                    <a16:creationId xmlns:a16="http://schemas.microsoft.com/office/drawing/2014/main" id="{85479542-333F-4A28-BF76-5A9AEE701509}"/>
                  </a:ext>
                </a:extLst>
              </p:cNvPr>
              <p:cNvSpPr/>
              <p:nvPr/>
            </p:nvSpPr>
            <p:spPr>
              <a:xfrm>
                <a:off x="6621035" y="1810350"/>
                <a:ext cx="982246" cy="98224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64" name="그룹 163">
                <a:extLst>
                  <a:ext uri="{FF2B5EF4-FFF2-40B4-BE49-F238E27FC236}">
                    <a16:creationId xmlns:a16="http://schemas.microsoft.com/office/drawing/2014/main" id="{BE4F9F89-C79A-4D19-8431-E3E21F4BE24D}"/>
                  </a:ext>
                </a:extLst>
              </p:cNvPr>
              <p:cNvGrpSpPr/>
              <p:nvPr/>
            </p:nvGrpSpPr>
            <p:grpSpPr>
              <a:xfrm>
                <a:off x="6739136" y="1867204"/>
                <a:ext cx="746799" cy="928455"/>
                <a:chOff x="6739136" y="1867204"/>
                <a:chExt cx="746799" cy="928455"/>
              </a:xfrm>
            </p:grpSpPr>
            <p:sp>
              <p:nvSpPr>
                <p:cNvPr id="165" name="Freeform: Shape 53">
                  <a:extLst>
                    <a:ext uri="{FF2B5EF4-FFF2-40B4-BE49-F238E27FC236}">
                      <a16:creationId xmlns:a16="http://schemas.microsoft.com/office/drawing/2014/main" id="{10ED2591-96E5-45B8-B376-B0A54035F8A8}"/>
                    </a:ext>
                  </a:extLst>
                </p:cNvPr>
                <p:cNvSpPr/>
                <p:nvPr/>
              </p:nvSpPr>
              <p:spPr>
                <a:xfrm>
                  <a:off x="6925528" y="1867204"/>
                  <a:ext cx="378341" cy="646986"/>
                </a:xfrm>
                <a:custGeom>
                  <a:avLst/>
                  <a:gdLst>
                    <a:gd name="connsiteX0" fmla="*/ 216364 w 989594"/>
                    <a:gd name="connsiteY0" fmla="*/ 1501182 h 1692265"/>
                    <a:gd name="connsiteX1" fmla="*/ 128530 w 989594"/>
                    <a:gd name="connsiteY1" fmla="*/ 1386412 h 1692265"/>
                    <a:gd name="connsiteX2" fmla="*/ 36597 w 989594"/>
                    <a:gd name="connsiteY2" fmla="*/ 1159215 h 1692265"/>
                    <a:gd name="connsiteX3" fmla="*/ 35426 w 989594"/>
                    <a:gd name="connsiteY3" fmla="*/ 1145162 h 1692265"/>
                    <a:gd name="connsiteX4" fmla="*/ 13175 w 989594"/>
                    <a:gd name="connsiteY4" fmla="*/ 938460 h 1692265"/>
                    <a:gd name="connsiteX5" fmla="*/ 2635 w 989594"/>
                    <a:gd name="connsiteY5" fmla="*/ 839500 h 1692265"/>
                    <a:gd name="connsiteX6" fmla="*/ 6734 w 989594"/>
                    <a:gd name="connsiteY6" fmla="*/ 783872 h 1692265"/>
                    <a:gd name="connsiteX7" fmla="*/ 1464 w 989594"/>
                    <a:gd name="connsiteY7" fmla="*/ 670274 h 1692265"/>
                    <a:gd name="connsiteX8" fmla="*/ 3806 w 989594"/>
                    <a:gd name="connsiteY8" fmla="*/ 643338 h 1692265"/>
                    <a:gd name="connsiteX9" fmla="*/ 1464 w 989594"/>
                    <a:gd name="connsiteY9" fmla="*/ 458301 h 1692265"/>
                    <a:gd name="connsiteX10" fmla="*/ 43624 w 989594"/>
                    <a:gd name="connsiteY10" fmla="*/ 223492 h 1692265"/>
                    <a:gd name="connsiteX11" fmla="*/ 50065 w 989594"/>
                    <a:gd name="connsiteY11" fmla="*/ 206511 h 1692265"/>
                    <a:gd name="connsiteX12" fmla="*/ 65875 w 989594"/>
                    <a:gd name="connsiteY12" fmla="*/ 169035 h 1692265"/>
                    <a:gd name="connsiteX13" fmla="*/ 139656 w 989594"/>
                    <a:gd name="connsiteY13" fmla="*/ 101110 h 1692265"/>
                    <a:gd name="connsiteX14" fmla="*/ 165420 w 989594"/>
                    <a:gd name="connsiteY14" fmla="*/ 85300 h 1692265"/>
                    <a:gd name="connsiteX15" fmla="*/ 296000 w 989594"/>
                    <a:gd name="connsiteY15" fmla="*/ 27915 h 1692265"/>
                    <a:gd name="connsiteX16" fmla="*/ 481037 w 989594"/>
                    <a:gd name="connsiteY16" fmla="*/ 2151 h 1692265"/>
                    <a:gd name="connsiteX17" fmla="*/ 776158 w 989594"/>
                    <a:gd name="connsiteY17" fmla="*/ 57193 h 1692265"/>
                    <a:gd name="connsiteX18" fmla="*/ 900297 w 989594"/>
                    <a:gd name="connsiteY18" fmla="*/ 173720 h 1692265"/>
                    <a:gd name="connsiteX19" fmla="*/ 993401 w 989594"/>
                    <a:gd name="connsiteY19" fmla="*/ 525641 h 1692265"/>
                    <a:gd name="connsiteX20" fmla="*/ 988716 w 989594"/>
                    <a:gd name="connsiteY20" fmla="*/ 647437 h 1692265"/>
                    <a:gd name="connsiteX21" fmla="*/ 991059 w 989594"/>
                    <a:gd name="connsiteY21" fmla="*/ 674958 h 1692265"/>
                    <a:gd name="connsiteX22" fmla="*/ 981690 w 989594"/>
                    <a:gd name="connsiteY22" fmla="*/ 874634 h 1692265"/>
                    <a:gd name="connsiteX23" fmla="*/ 965880 w 989594"/>
                    <a:gd name="connsiteY23" fmla="*/ 953099 h 1692265"/>
                    <a:gd name="connsiteX24" fmla="*/ 955339 w 989594"/>
                    <a:gd name="connsiteY24" fmla="*/ 1105344 h 1692265"/>
                    <a:gd name="connsiteX25" fmla="*/ 911423 w 989594"/>
                    <a:gd name="connsiteY25" fmla="*/ 1322001 h 1692265"/>
                    <a:gd name="connsiteX26" fmla="*/ 832372 w 989594"/>
                    <a:gd name="connsiteY26" fmla="*/ 1481273 h 1692265"/>
                    <a:gd name="connsiteX27" fmla="*/ 810121 w 989594"/>
                    <a:gd name="connsiteY27" fmla="*/ 1511136 h 1692265"/>
                    <a:gd name="connsiteX28" fmla="*/ 777330 w 989594"/>
                    <a:gd name="connsiteY28" fmla="*/ 1555639 h 1692265"/>
                    <a:gd name="connsiteX29" fmla="*/ 644993 w 989594"/>
                    <a:gd name="connsiteY29" fmla="*/ 1663382 h 1692265"/>
                    <a:gd name="connsiteX30" fmla="*/ 517341 w 989594"/>
                    <a:gd name="connsiteY30" fmla="*/ 1692660 h 1692265"/>
                    <a:gd name="connsiteX31" fmla="*/ 304783 w 989594"/>
                    <a:gd name="connsiteY31" fmla="*/ 1592529 h 1692265"/>
                    <a:gd name="connsiteX32" fmla="*/ 231003 w 989594"/>
                    <a:gd name="connsiteY32" fmla="*/ 1524019 h 1692265"/>
                    <a:gd name="connsiteX33" fmla="*/ 216364 w 989594"/>
                    <a:gd name="connsiteY33" fmla="*/ 1501182 h 16922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989594" h="1692265">
                      <a:moveTo>
                        <a:pt x="216364" y="1501182"/>
                      </a:moveTo>
                      <a:cubicBezTo>
                        <a:pt x="186501" y="1463120"/>
                        <a:pt x="153709" y="1427987"/>
                        <a:pt x="128530" y="1386412"/>
                      </a:cubicBezTo>
                      <a:cubicBezTo>
                        <a:pt x="85784" y="1316731"/>
                        <a:pt x="59434" y="1272814"/>
                        <a:pt x="36597" y="1159215"/>
                      </a:cubicBezTo>
                      <a:cubicBezTo>
                        <a:pt x="36597" y="1154531"/>
                        <a:pt x="37183" y="1149261"/>
                        <a:pt x="35426" y="1145162"/>
                      </a:cubicBezTo>
                      <a:cubicBezTo>
                        <a:pt x="16103" y="1065526"/>
                        <a:pt x="23130" y="1008141"/>
                        <a:pt x="13175" y="938460"/>
                      </a:cubicBezTo>
                      <a:cubicBezTo>
                        <a:pt x="2635" y="906254"/>
                        <a:pt x="878" y="872877"/>
                        <a:pt x="2635" y="839500"/>
                      </a:cubicBezTo>
                      <a:cubicBezTo>
                        <a:pt x="3806" y="820762"/>
                        <a:pt x="3806" y="802024"/>
                        <a:pt x="6734" y="783872"/>
                      </a:cubicBezTo>
                      <a:cubicBezTo>
                        <a:pt x="12590" y="745225"/>
                        <a:pt x="7319" y="707749"/>
                        <a:pt x="1464" y="670274"/>
                      </a:cubicBezTo>
                      <a:cubicBezTo>
                        <a:pt x="293" y="661490"/>
                        <a:pt x="-2049" y="651536"/>
                        <a:pt x="3806" y="643338"/>
                      </a:cubicBezTo>
                      <a:cubicBezTo>
                        <a:pt x="-878" y="581854"/>
                        <a:pt x="-293" y="520371"/>
                        <a:pt x="1464" y="458301"/>
                      </a:cubicBezTo>
                      <a:cubicBezTo>
                        <a:pt x="4392" y="373981"/>
                        <a:pt x="10247" y="298444"/>
                        <a:pt x="43624" y="223492"/>
                      </a:cubicBezTo>
                      <a:cubicBezTo>
                        <a:pt x="45966" y="218222"/>
                        <a:pt x="51236" y="212952"/>
                        <a:pt x="50065" y="206511"/>
                      </a:cubicBezTo>
                      <a:cubicBezTo>
                        <a:pt x="49480" y="191286"/>
                        <a:pt x="57678" y="179575"/>
                        <a:pt x="65875" y="169035"/>
                      </a:cubicBezTo>
                      <a:cubicBezTo>
                        <a:pt x="81685" y="149712"/>
                        <a:pt x="116233" y="113993"/>
                        <a:pt x="139656" y="101110"/>
                      </a:cubicBezTo>
                      <a:cubicBezTo>
                        <a:pt x="147854" y="94669"/>
                        <a:pt x="156051" y="89399"/>
                        <a:pt x="165420" y="85300"/>
                      </a:cubicBezTo>
                      <a:cubicBezTo>
                        <a:pt x="209337" y="66562"/>
                        <a:pt x="253254" y="48410"/>
                        <a:pt x="296000" y="27915"/>
                      </a:cubicBezTo>
                      <a:cubicBezTo>
                        <a:pt x="355142" y="-191"/>
                        <a:pt x="416625" y="-3119"/>
                        <a:pt x="481037" y="2151"/>
                      </a:cubicBezTo>
                      <a:cubicBezTo>
                        <a:pt x="581753" y="10349"/>
                        <a:pt x="680712" y="22060"/>
                        <a:pt x="776158" y="57193"/>
                      </a:cubicBezTo>
                      <a:cubicBezTo>
                        <a:pt x="830615" y="77688"/>
                        <a:pt x="872776" y="122776"/>
                        <a:pt x="900297" y="173720"/>
                      </a:cubicBezTo>
                      <a:cubicBezTo>
                        <a:pt x="960024" y="283219"/>
                        <a:pt x="998671" y="398574"/>
                        <a:pt x="993401" y="525641"/>
                      </a:cubicBezTo>
                      <a:cubicBezTo>
                        <a:pt x="991644" y="566044"/>
                        <a:pt x="991059" y="606448"/>
                        <a:pt x="988716" y="647437"/>
                      </a:cubicBezTo>
                      <a:cubicBezTo>
                        <a:pt x="993401" y="656220"/>
                        <a:pt x="992815" y="665589"/>
                        <a:pt x="991059" y="674958"/>
                      </a:cubicBezTo>
                      <a:cubicBezTo>
                        <a:pt x="978762" y="741126"/>
                        <a:pt x="983446" y="807880"/>
                        <a:pt x="981690" y="874634"/>
                      </a:cubicBezTo>
                      <a:cubicBezTo>
                        <a:pt x="981104" y="901569"/>
                        <a:pt x="982275" y="929091"/>
                        <a:pt x="965880" y="953099"/>
                      </a:cubicBezTo>
                      <a:cubicBezTo>
                        <a:pt x="951241" y="1002871"/>
                        <a:pt x="955339" y="1053815"/>
                        <a:pt x="955339" y="1105344"/>
                      </a:cubicBezTo>
                      <a:cubicBezTo>
                        <a:pt x="954754" y="1179710"/>
                        <a:pt x="923719" y="1249977"/>
                        <a:pt x="911423" y="1322001"/>
                      </a:cubicBezTo>
                      <a:cubicBezTo>
                        <a:pt x="900882" y="1383484"/>
                        <a:pt x="867506" y="1432671"/>
                        <a:pt x="832372" y="1481273"/>
                      </a:cubicBezTo>
                      <a:cubicBezTo>
                        <a:pt x="825345" y="1491227"/>
                        <a:pt x="817148" y="1501182"/>
                        <a:pt x="810121" y="1511136"/>
                      </a:cubicBezTo>
                      <a:cubicBezTo>
                        <a:pt x="805436" y="1530460"/>
                        <a:pt x="790797" y="1543342"/>
                        <a:pt x="777330" y="1555639"/>
                      </a:cubicBezTo>
                      <a:cubicBezTo>
                        <a:pt x="734584" y="1593700"/>
                        <a:pt x="691838" y="1631176"/>
                        <a:pt x="644993" y="1663382"/>
                      </a:cubicBezTo>
                      <a:cubicBezTo>
                        <a:pt x="606346" y="1689732"/>
                        <a:pt x="561844" y="1693245"/>
                        <a:pt x="517341" y="1692660"/>
                      </a:cubicBezTo>
                      <a:cubicBezTo>
                        <a:pt x="431850" y="1691488"/>
                        <a:pt x="363339" y="1651670"/>
                        <a:pt x="304783" y="1592529"/>
                      </a:cubicBezTo>
                      <a:cubicBezTo>
                        <a:pt x="280776" y="1568521"/>
                        <a:pt x="253840" y="1548612"/>
                        <a:pt x="231003" y="1524019"/>
                      </a:cubicBezTo>
                      <a:cubicBezTo>
                        <a:pt x="224562" y="1517578"/>
                        <a:pt x="216364" y="1511722"/>
                        <a:pt x="216364" y="1501182"/>
                      </a:cubicBezTo>
                      <a:close/>
                    </a:path>
                  </a:pathLst>
                </a:custGeom>
                <a:solidFill>
                  <a:srgbClr val="714B25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66" name="자유형: 도형 165">
                  <a:extLst>
                    <a:ext uri="{FF2B5EF4-FFF2-40B4-BE49-F238E27FC236}">
                      <a16:creationId xmlns:a16="http://schemas.microsoft.com/office/drawing/2014/main" id="{87A0C46F-A5F8-43AD-9D52-54CEC458FC4D}"/>
                    </a:ext>
                  </a:extLst>
                </p:cNvPr>
                <p:cNvSpPr/>
                <p:nvPr/>
              </p:nvSpPr>
              <p:spPr>
                <a:xfrm>
                  <a:off x="6739136" y="2455553"/>
                  <a:ext cx="746799" cy="340106"/>
                </a:xfrm>
                <a:custGeom>
                  <a:avLst/>
                  <a:gdLst>
                    <a:gd name="connsiteX0" fmla="*/ 222446 w 746799"/>
                    <a:gd name="connsiteY0" fmla="*/ 135 h 340106"/>
                    <a:gd name="connsiteX1" fmla="*/ 228042 w 746799"/>
                    <a:gd name="connsiteY1" fmla="*/ 11104 h 340106"/>
                    <a:gd name="connsiteX2" fmla="*/ 338411 w 746799"/>
                    <a:gd name="connsiteY2" fmla="*/ 128412 h 340106"/>
                    <a:gd name="connsiteX3" fmla="*/ 408034 w 746799"/>
                    <a:gd name="connsiteY3" fmla="*/ 126621 h 340106"/>
                    <a:gd name="connsiteX4" fmla="*/ 517955 w 746799"/>
                    <a:gd name="connsiteY4" fmla="*/ 13791 h 340106"/>
                    <a:gd name="connsiteX5" fmla="*/ 526014 w 746799"/>
                    <a:gd name="connsiteY5" fmla="*/ 359 h 340106"/>
                    <a:gd name="connsiteX6" fmla="*/ 641531 w 746799"/>
                    <a:gd name="connsiteY6" fmla="*/ 36850 h 340106"/>
                    <a:gd name="connsiteX7" fmla="*/ 744736 w 746799"/>
                    <a:gd name="connsiteY7" fmla="*/ 161769 h 340106"/>
                    <a:gd name="connsiteX8" fmla="*/ 744960 w 746799"/>
                    <a:gd name="connsiteY8" fmla="*/ 179678 h 340106"/>
                    <a:gd name="connsiteX9" fmla="*/ 734835 w 746799"/>
                    <a:gd name="connsiteY9" fmla="*/ 179678 h 340106"/>
                    <a:gd name="connsiteX10" fmla="*/ 663738 w 746799"/>
                    <a:gd name="connsiteY10" fmla="*/ 244687 h 340106"/>
                    <a:gd name="connsiteX11" fmla="*/ 371222 w 746799"/>
                    <a:gd name="connsiteY11" fmla="*/ 340104 h 340106"/>
                    <a:gd name="connsiteX12" fmla="*/ 79304 w 746799"/>
                    <a:gd name="connsiteY12" fmla="*/ 242875 h 340106"/>
                    <a:gd name="connsiteX13" fmla="*/ 11043 w 746799"/>
                    <a:gd name="connsiteY13" fmla="*/ 179678 h 340106"/>
                    <a:gd name="connsiteX14" fmla="*/ 10440 w 746799"/>
                    <a:gd name="connsiteY14" fmla="*/ 179678 h 340106"/>
                    <a:gd name="connsiteX15" fmla="*/ 814 w 746799"/>
                    <a:gd name="connsiteY15" fmla="*/ 168261 h 340106"/>
                    <a:gd name="connsiteX16" fmla="*/ 20290 w 746799"/>
                    <a:gd name="connsiteY16" fmla="*/ 105354 h 340106"/>
                    <a:gd name="connsiteX17" fmla="*/ 106480 w 746799"/>
                    <a:gd name="connsiteY17" fmla="*/ 35954 h 340106"/>
                    <a:gd name="connsiteX18" fmla="*/ 213043 w 746799"/>
                    <a:gd name="connsiteY18" fmla="*/ 2374 h 340106"/>
                    <a:gd name="connsiteX19" fmla="*/ 222446 w 746799"/>
                    <a:gd name="connsiteY19" fmla="*/ 135 h 3401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746799" h="340106">
                      <a:moveTo>
                        <a:pt x="222446" y="135"/>
                      </a:moveTo>
                      <a:cubicBezTo>
                        <a:pt x="226252" y="2821"/>
                        <a:pt x="226475" y="7299"/>
                        <a:pt x="228042" y="11104"/>
                      </a:cubicBezTo>
                      <a:cubicBezTo>
                        <a:pt x="248638" y="65505"/>
                        <a:pt x="284458" y="104906"/>
                        <a:pt x="338411" y="128412"/>
                      </a:cubicBezTo>
                      <a:cubicBezTo>
                        <a:pt x="362589" y="138934"/>
                        <a:pt x="384528" y="137591"/>
                        <a:pt x="408034" y="126621"/>
                      </a:cubicBezTo>
                      <a:cubicBezTo>
                        <a:pt x="458853" y="102443"/>
                        <a:pt x="495568" y="65281"/>
                        <a:pt x="517955" y="13791"/>
                      </a:cubicBezTo>
                      <a:cubicBezTo>
                        <a:pt x="519970" y="9089"/>
                        <a:pt x="520865" y="3269"/>
                        <a:pt x="526014" y="359"/>
                      </a:cubicBezTo>
                      <a:cubicBezTo>
                        <a:pt x="564744" y="12224"/>
                        <a:pt x="603026" y="24760"/>
                        <a:pt x="641531" y="36850"/>
                      </a:cubicBezTo>
                      <a:cubicBezTo>
                        <a:pt x="702200" y="56102"/>
                        <a:pt x="735109" y="99757"/>
                        <a:pt x="744736" y="161769"/>
                      </a:cubicBezTo>
                      <a:cubicBezTo>
                        <a:pt x="745631" y="167589"/>
                        <a:pt x="748765" y="173634"/>
                        <a:pt x="744960" y="179678"/>
                      </a:cubicBezTo>
                      <a:lnTo>
                        <a:pt x="734835" y="179678"/>
                      </a:lnTo>
                      <a:lnTo>
                        <a:pt x="663738" y="244687"/>
                      </a:lnTo>
                      <a:cubicBezTo>
                        <a:pt x="579691" y="306448"/>
                        <a:pt x="477335" y="340433"/>
                        <a:pt x="371222" y="340104"/>
                      </a:cubicBezTo>
                      <a:cubicBezTo>
                        <a:pt x="265111" y="339775"/>
                        <a:pt x="162967" y="305156"/>
                        <a:pt x="79304" y="242875"/>
                      </a:cubicBezTo>
                      <a:lnTo>
                        <a:pt x="11043" y="179678"/>
                      </a:lnTo>
                      <a:lnTo>
                        <a:pt x="10440" y="179678"/>
                      </a:lnTo>
                      <a:cubicBezTo>
                        <a:pt x="-1201" y="179678"/>
                        <a:pt x="-754" y="179678"/>
                        <a:pt x="814" y="168261"/>
                      </a:cubicBezTo>
                      <a:cubicBezTo>
                        <a:pt x="3948" y="146322"/>
                        <a:pt x="9544" y="125054"/>
                        <a:pt x="20290" y="105354"/>
                      </a:cubicBezTo>
                      <a:cubicBezTo>
                        <a:pt x="39543" y="70654"/>
                        <a:pt x="68199" y="46924"/>
                        <a:pt x="106480" y="35954"/>
                      </a:cubicBezTo>
                      <a:cubicBezTo>
                        <a:pt x="142300" y="25880"/>
                        <a:pt x="177448" y="13343"/>
                        <a:pt x="213043" y="2374"/>
                      </a:cubicBezTo>
                      <a:cubicBezTo>
                        <a:pt x="216177" y="1478"/>
                        <a:pt x="219088" y="-537"/>
                        <a:pt x="222446" y="13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7" name="Freeform: Shape 55">
                  <a:extLst>
                    <a:ext uri="{FF2B5EF4-FFF2-40B4-BE49-F238E27FC236}">
                      <a16:creationId xmlns:a16="http://schemas.microsoft.com/office/drawing/2014/main" id="{ED22CB73-C59C-4669-91A7-9581D91B050B}"/>
                    </a:ext>
                  </a:extLst>
                </p:cNvPr>
                <p:cNvSpPr/>
                <p:nvPr/>
              </p:nvSpPr>
              <p:spPr>
                <a:xfrm>
                  <a:off x="6895365" y="1964432"/>
                  <a:ext cx="435078" cy="631667"/>
                </a:xfrm>
                <a:custGeom>
                  <a:avLst/>
                  <a:gdLst>
                    <a:gd name="connsiteX0" fmla="*/ 252462 w 1016287"/>
                    <a:gd name="connsiteY0" fmla="*/ 1114041 h 1475493"/>
                    <a:gd name="connsiteX1" fmla="*/ 373260 w 1016287"/>
                    <a:gd name="connsiteY1" fmla="*/ 1223335 h 1475493"/>
                    <a:gd name="connsiteX2" fmla="*/ 608580 w 1016287"/>
                    <a:gd name="connsiteY2" fmla="*/ 1265692 h 1475493"/>
                    <a:gd name="connsiteX3" fmla="*/ 689111 w 1016287"/>
                    <a:gd name="connsiteY3" fmla="*/ 1210261 h 1475493"/>
                    <a:gd name="connsiteX4" fmla="*/ 782716 w 1016287"/>
                    <a:gd name="connsiteY4" fmla="*/ 1121885 h 1475493"/>
                    <a:gd name="connsiteX5" fmla="*/ 862726 w 1016287"/>
                    <a:gd name="connsiteY5" fmla="*/ 1147509 h 1475493"/>
                    <a:gd name="connsiteX6" fmla="*/ 687543 w 1016287"/>
                    <a:gd name="connsiteY6" fmla="*/ 1389628 h 1475493"/>
                    <a:gd name="connsiteX7" fmla="*/ 520727 w 1016287"/>
                    <a:gd name="connsiteY7" fmla="*/ 1472774 h 1475493"/>
                    <a:gd name="connsiteX8" fmla="*/ 491966 w 1016287"/>
                    <a:gd name="connsiteY8" fmla="*/ 1473819 h 1475493"/>
                    <a:gd name="connsiteX9" fmla="*/ 154673 w 1016287"/>
                    <a:gd name="connsiteY9" fmla="*/ 1148555 h 1475493"/>
                    <a:gd name="connsiteX10" fmla="*/ 252462 w 1016287"/>
                    <a:gd name="connsiteY10" fmla="*/ 1114041 h 1475493"/>
                    <a:gd name="connsiteX11" fmla="*/ 943780 w 1016287"/>
                    <a:gd name="connsiteY11" fmla="*/ 350558 h 1475493"/>
                    <a:gd name="connsiteX12" fmla="*/ 999211 w 1016287"/>
                    <a:gd name="connsiteY12" fmla="*/ 378797 h 1475493"/>
                    <a:gd name="connsiteX13" fmla="*/ 1002348 w 1016287"/>
                    <a:gd name="connsiteY13" fmla="*/ 515806 h 1475493"/>
                    <a:gd name="connsiteX14" fmla="*/ 945871 w 1016287"/>
                    <a:gd name="connsiteY14" fmla="*/ 609934 h 1475493"/>
                    <a:gd name="connsiteX15" fmla="*/ 923385 w 1016287"/>
                    <a:gd name="connsiteY15" fmla="*/ 623531 h 1475493"/>
                    <a:gd name="connsiteX16" fmla="*/ 930707 w 1016287"/>
                    <a:gd name="connsiteY16" fmla="*/ 447301 h 1475493"/>
                    <a:gd name="connsiteX17" fmla="*/ 943780 w 1016287"/>
                    <a:gd name="connsiteY17" fmla="*/ 350558 h 1475493"/>
                    <a:gd name="connsiteX18" fmla="*/ 63159 w 1016287"/>
                    <a:gd name="connsiteY18" fmla="*/ 346899 h 1475493"/>
                    <a:gd name="connsiteX19" fmla="*/ 70480 w 1016287"/>
                    <a:gd name="connsiteY19" fmla="*/ 509008 h 1475493"/>
                    <a:gd name="connsiteX20" fmla="*/ 71526 w 1016287"/>
                    <a:gd name="connsiteY20" fmla="*/ 610980 h 1475493"/>
                    <a:gd name="connsiteX21" fmla="*/ 408 w 1016287"/>
                    <a:gd name="connsiteY21" fmla="*/ 428476 h 1475493"/>
                    <a:gd name="connsiteX22" fmla="*/ 63159 w 1016287"/>
                    <a:gd name="connsiteY22" fmla="*/ 346899 h 1475493"/>
                    <a:gd name="connsiteX23" fmla="*/ 537330 w 1016287"/>
                    <a:gd name="connsiteY23" fmla="*/ 781 h 1475493"/>
                    <a:gd name="connsiteX24" fmla="*/ 739313 w 1016287"/>
                    <a:gd name="connsiteY24" fmla="*/ 33138 h 1475493"/>
                    <a:gd name="connsiteX25" fmla="*/ 745589 w 1016287"/>
                    <a:gd name="connsiteY25" fmla="*/ 34707 h 1475493"/>
                    <a:gd name="connsiteX26" fmla="*/ 861157 w 1016287"/>
                    <a:gd name="connsiteY26" fmla="*/ 147660 h 1475493"/>
                    <a:gd name="connsiteX27" fmla="*/ 898285 w 1016287"/>
                    <a:gd name="connsiteY27" fmla="*/ 393962 h 1475493"/>
                    <a:gd name="connsiteX28" fmla="*/ 848083 w 1016287"/>
                    <a:gd name="connsiteY28" fmla="*/ 644970 h 1475493"/>
                    <a:gd name="connsiteX29" fmla="*/ 811478 w 1016287"/>
                    <a:gd name="connsiteY29" fmla="*/ 744850 h 1475493"/>
                    <a:gd name="connsiteX30" fmla="*/ 787423 w 1016287"/>
                    <a:gd name="connsiteY30" fmla="*/ 767859 h 1475493"/>
                    <a:gd name="connsiteX31" fmla="*/ 758661 w 1016287"/>
                    <a:gd name="connsiteY31" fmla="*/ 747987 h 1475493"/>
                    <a:gd name="connsiteX32" fmla="*/ 553149 w 1016287"/>
                    <a:gd name="connsiteY32" fmla="*/ 653859 h 1475493"/>
                    <a:gd name="connsiteX33" fmla="*/ 505038 w 1016287"/>
                    <a:gd name="connsiteY33" fmla="*/ 677914 h 1475493"/>
                    <a:gd name="connsiteX34" fmla="*/ 566222 w 1016287"/>
                    <a:gd name="connsiteY34" fmla="*/ 687327 h 1475493"/>
                    <a:gd name="connsiteX35" fmla="*/ 636295 w 1016287"/>
                    <a:gd name="connsiteY35" fmla="*/ 775180 h 1475493"/>
                    <a:gd name="connsiteX36" fmla="*/ 605965 w 1016287"/>
                    <a:gd name="connsiteY36" fmla="*/ 844207 h 1475493"/>
                    <a:gd name="connsiteX37" fmla="*/ 403066 w 1016287"/>
                    <a:gd name="connsiteY37" fmla="*/ 846822 h 1475493"/>
                    <a:gd name="connsiteX38" fmla="*/ 421369 w 1016287"/>
                    <a:gd name="connsiteY38" fmla="*/ 694648 h 1475493"/>
                    <a:gd name="connsiteX39" fmla="*/ 500332 w 1016287"/>
                    <a:gd name="connsiteY39" fmla="*/ 678437 h 1475493"/>
                    <a:gd name="connsiteX40" fmla="*/ 278086 w 1016287"/>
                    <a:gd name="connsiteY40" fmla="*/ 704061 h 1475493"/>
                    <a:gd name="connsiteX41" fmla="*/ 245663 w 1016287"/>
                    <a:gd name="connsiteY41" fmla="*/ 750079 h 1475493"/>
                    <a:gd name="connsiteX42" fmla="*/ 220040 w 1016287"/>
                    <a:gd name="connsiteY42" fmla="*/ 767859 h 1475493"/>
                    <a:gd name="connsiteX43" fmla="*/ 195985 w 1016287"/>
                    <a:gd name="connsiteY43" fmla="*/ 747987 h 1475493"/>
                    <a:gd name="connsiteX44" fmla="*/ 106563 w 1016287"/>
                    <a:gd name="connsiteY44" fmla="*/ 493841 h 1475493"/>
                    <a:gd name="connsiteX45" fmla="*/ 104995 w 1016287"/>
                    <a:gd name="connsiteY45" fmla="*/ 481291 h 1475493"/>
                    <a:gd name="connsiteX46" fmla="*/ 121729 w 1016287"/>
                    <a:gd name="connsiteY46" fmla="*/ 239173 h 1475493"/>
                    <a:gd name="connsiteX47" fmla="*/ 168269 w 1016287"/>
                    <a:gd name="connsiteY47" fmla="*/ 90138 h 1475493"/>
                    <a:gd name="connsiteX48" fmla="*/ 197554 w 1016287"/>
                    <a:gd name="connsiteY48" fmla="*/ 61376 h 1475493"/>
                    <a:gd name="connsiteX49" fmla="*/ 332993 w 1016287"/>
                    <a:gd name="connsiteY49" fmla="*/ 14312 h 1475493"/>
                    <a:gd name="connsiteX50" fmla="*/ 537330 w 1016287"/>
                    <a:gd name="connsiteY50" fmla="*/ 781 h 1475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</a:cxnLst>
                  <a:rect l="l" t="t" r="r" b="b"/>
                  <a:pathLst>
                    <a:path w="1016287" h="1475493">
                      <a:moveTo>
                        <a:pt x="252462" y="1114041"/>
                      </a:moveTo>
                      <a:cubicBezTo>
                        <a:pt x="292728" y="1150647"/>
                        <a:pt x="331425" y="1188821"/>
                        <a:pt x="373260" y="1223335"/>
                      </a:cubicBezTo>
                      <a:cubicBezTo>
                        <a:pt x="443333" y="1280857"/>
                        <a:pt x="522818" y="1293408"/>
                        <a:pt x="608580" y="1265692"/>
                      </a:cubicBezTo>
                      <a:cubicBezTo>
                        <a:pt x="640478" y="1255234"/>
                        <a:pt x="663488" y="1230133"/>
                        <a:pt x="689111" y="1210261"/>
                      </a:cubicBezTo>
                      <a:cubicBezTo>
                        <a:pt x="723103" y="1183591"/>
                        <a:pt x="754478" y="1153785"/>
                        <a:pt x="782716" y="1121885"/>
                      </a:cubicBezTo>
                      <a:cubicBezTo>
                        <a:pt x="809386" y="1130252"/>
                        <a:pt x="836056" y="1139142"/>
                        <a:pt x="862726" y="1147509"/>
                      </a:cubicBezTo>
                      <a:cubicBezTo>
                        <a:pt x="827166" y="1244775"/>
                        <a:pt x="770689" y="1326876"/>
                        <a:pt x="687543" y="1389628"/>
                      </a:cubicBezTo>
                      <a:cubicBezTo>
                        <a:pt x="637341" y="1427801"/>
                        <a:pt x="581387" y="1454995"/>
                        <a:pt x="520727" y="1472774"/>
                      </a:cubicBezTo>
                      <a:cubicBezTo>
                        <a:pt x="510791" y="1475912"/>
                        <a:pt x="501379" y="1476434"/>
                        <a:pt x="491966" y="1473819"/>
                      </a:cubicBezTo>
                      <a:cubicBezTo>
                        <a:pt x="318352" y="1429371"/>
                        <a:pt x="206443" y="1319555"/>
                        <a:pt x="154673" y="1148555"/>
                      </a:cubicBezTo>
                      <a:cubicBezTo>
                        <a:pt x="185526" y="1131298"/>
                        <a:pt x="221086" y="1128160"/>
                        <a:pt x="252462" y="1114041"/>
                      </a:cubicBezTo>
                      <a:close/>
                      <a:moveTo>
                        <a:pt x="943780" y="350558"/>
                      </a:moveTo>
                      <a:cubicBezTo>
                        <a:pt x="964697" y="344283"/>
                        <a:pt x="985615" y="354742"/>
                        <a:pt x="999211" y="378797"/>
                      </a:cubicBezTo>
                      <a:cubicBezTo>
                        <a:pt x="1024312" y="424292"/>
                        <a:pt x="1018560" y="470311"/>
                        <a:pt x="1002348" y="515806"/>
                      </a:cubicBezTo>
                      <a:cubicBezTo>
                        <a:pt x="989798" y="550843"/>
                        <a:pt x="970972" y="582219"/>
                        <a:pt x="945871" y="609934"/>
                      </a:cubicBezTo>
                      <a:cubicBezTo>
                        <a:pt x="940119" y="616733"/>
                        <a:pt x="932798" y="621962"/>
                        <a:pt x="923385" y="623531"/>
                      </a:cubicBezTo>
                      <a:cubicBezTo>
                        <a:pt x="932275" y="565485"/>
                        <a:pt x="932275" y="506394"/>
                        <a:pt x="930707" y="447301"/>
                      </a:cubicBezTo>
                      <a:cubicBezTo>
                        <a:pt x="930183" y="414880"/>
                        <a:pt x="937504" y="382457"/>
                        <a:pt x="943780" y="350558"/>
                      </a:cubicBezTo>
                      <a:close/>
                      <a:moveTo>
                        <a:pt x="63159" y="346899"/>
                      </a:moveTo>
                      <a:cubicBezTo>
                        <a:pt x="76755" y="400238"/>
                        <a:pt x="75709" y="454623"/>
                        <a:pt x="70480" y="509008"/>
                      </a:cubicBezTo>
                      <a:cubicBezTo>
                        <a:pt x="66819" y="542998"/>
                        <a:pt x="73094" y="576989"/>
                        <a:pt x="71526" y="610980"/>
                      </a:cubicBezTo>
                      <a:cubicBezTo>
                        <a:pt x="24462" y="559210"/>
                        <a:pt x="-3776" y="500118"/>
                        <a:pt x="408" y="428476"/>
                      </a:cubicBezTo>
                      <a:cubicBezTo>
                        <a:pt x="2499" y="393440"/>
                        <a:pt x="26031" y="346375"/>
                        <a:pt x="63159" y="346899"/>
                      </a:cubicBezTo>
                      <a:close/>
                      <a:moveTo>
                        <a:pt x="537330" y="781"/>
                      </a:moveTo>
                      <a:cubicBezTo>
                        <a:pt x="605050" y="3592"/>
                        <a:pt x="672378" y="14051"/>
                        <a:pt x="739313" y="33138"/>
                      </a:cubicBezTo>
                      <a:cubicBezTo>
                        <a:pt x="741405" y="33661"/>
                        <a:pt x="743496" y="34184"/>
                        <a:pt x="745589" y="34707"/>
                      </a:cubicBezTo>
                      <a:cubicBezTo>
                        <a:pt x="804680" y="51441"/>
                        <a:pt x="842331" y="84908"/>
                        <a:pt x="861157" y="147660"/>
                      </a:cubicBezTo>
                      <a:cubicBezTo>
                        <a:pt x="885212" y="228715"/>
                        <a:pt x="888873" y="310815"/>
                        <a:pt x="898285" y="393962"/>
                      </a:cubicBezTo>
                      <a:cubicBezTo>
                        <a:pt x="908744" y="484952"/>
                        <a:pt x="874753" y="563392"/>
                        <a:pt x="848083" y="644970"/>
                      </a:cubicBezTo>
                      <a:cubicBezTo>
                        <a:pt x="837102" y="678437"/>
                        <a:pt x="824028" y="711382"/>
                        <a:pt x="811478" y="744850"/>
                      </a:cubicBezTo>
                      <a:cubicBezTo>
                        <a:pt x="807294" y="756354"/>
                        <a:pt x="801542" y="766290"/>
                        <a:pt x="787423" y="767859"/>
                      </a:cubicBezTo>
                      <a:cubicBezTo>
                        <a:pt x="771735" y="769428"/>
                        <a:pt x="765460" y="758969"/>
                        <a:pt x="758661" y="747987"/>
                      </a:cubicBezTo>
                      <a:cubicBezTo>
                        <a:pt x="710552" y="666410"/>
                        <a:pt x="633157" y="630850"/>
                        <a:pt x="553149" y="653859"/>
                      </a:cubicBezTo>
                      <a:cubicBezTo>
                        <a:pt x="536937" y="658565"/>
                        <a:pt x="521250" y="664318"/>
                        <a:pt x="505038" y="677914"/>
                      </a:cubicBezTo>
                      <a:cubicBezTo>
                        <a:pt x="528048" y="678960"/>
                        <a:pt x="547397" y="681575"/>
                        <a:pt x="566222" y="687327"/>
                      </a:cubicBezTo>
                      <a:cubicBezTo>
                        <a:pt x="609625" y="700924"/>
                        <a:pt x="629497" y="733345"/>
                        <a:pt x="636295" y="775180"/>
                      </a:cubicBezTo>
                      <a:cubicBezTo>
                        <a:pt x="641002" y="803941"/>
                        <a:pt x="628974" y="826950"/>
                        <a:pt x="605965" y="844207"/>
                      </a:cubicBezTo>
                      <a:cubicBezTo>
                        <a:pt x="551580" y="884995"/>
                        <a:pt x="459020" y="886564"/>
                        <a:pt x="403066" y="846822"/>
                      </a:cubicBezTo>
                      <a:cubicBezTo>
                        <a:pt x="350250" y="809170"/>
                        <a:pt x="360187" y="726025"/>
                        <a:pt x="421369" y="694648"/>
                      </a:cubicBezTo>
                      <a:cubicBezTo>
                        <a:pt x="444901" y="682621"/>
                        <a:pt x="470002" y="678437"/>
                        <a:pt x="500332" y="678437"/>
                      </a:cubicBezTo>
                      <a:cubicBezTo>
                        <a:pt x="432874" y="628759"/>
                        <a:pt x="335608" y="641309"/>
                        <a:pt x="278086" y="704061"/>
                      </a:cubicBezTo>
                      <a:cubicBezTo>
                        <a:pt x="265535" y="718180"/>
                        <a:pt x="254554" y="733345"/>
                        <a:pt x="245663" y="750079"/>
                      </a:cubicBezTo>
                      <a:cubicBezTo>
                        <a:pt x="240435" y="760537"/>
                        <a:pt x="233113" y="768382"/>
                        <a:pt x="220040" y="767859"/>
                      </a:cubicBezTo>
                      <a:cubicBezTo>
                        <a:pt x="206967" y="767336"/>
                        <a:pt x="200691" y="759492"/>
                        <a:pt x="195985" y="747987"/>
                      </a:cubicBezTo>
                      <a:cubicBezTo>
                        <a:pt x="161994" y="664841"/>
                        <a:pt x="132710" y="579603"/>
                        <a:pt x="106563" y="493841"/>
                      </a:cubicBezTo>
                      <a:cubicBezTo>
                        <a:pt x="105517" y="489658"/>
                        <a:pt x="104471" y="485474"/>
                        <a:pt x="104995" y="481291"/>
                      </a:cubicBezTo>
                      <a:cubicBezTo>
                        <a:pt x="110747" y="400236"/>
                        <a:pt x="107609" y="319182"/>
                        <a:pt x="121729" y="239173"/>
                      </a:cubicBezTo>
                      <a:cubicBezTo>
                        <a:pt x="130618" y="187926"/>
                        <a:pt x="148921" y="138770"/>
                        <a:pt x="168269" y="90138"/>
                      </a:cubicBezTo>
                      <a:cubicBezTo>
                        <a:pt x="173499" y="76018"/>
                        <a:pt x="186049" y="68697"/>
                        <a:pt x="197554" y="61376"/>
                      </a:cubicBezTo>
                      <a:cubicBezTo>
                        <a:pt x="238866" y="34707"/>
                        <a:pt x="285407" y="22156"/>
                        <a:pt x="332993" y="14312"/>
                      </a:cubicBezTo>
                      <a:cubicBezTo>
                        <a:pt x="401498" y="2808"/>
                        <a:pt x="469610" y="-2030"/>
                        <a:pt x="537330" y="781"/>
                      </a:cubicBezTo>
                      <a:close/>
                    </a:path>
                  </a:pathLst>
                </a:custGeom>
                <a:solidFill>
                  <a:srgbClr val="F8DFC9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45" name="그룹 144">
              <a:extLst>
                <a:ext uri="{FF2B5EF4-FFF2-40B4-BE49-F238E27FC236}">
                  <a16:creationId xmlns:a16="http://schemas.microsoft.com/office/drawing/2014/main" id="{4B533BC7-0D5F-4F5D-B3DE-6BE6EE7ABCE1}"/>
                </a:ext>
              </a:extLst>
            </p:cNvPr>
            <p:cNvGrpSpPr/>
            <p:nvPr/>
          </p:nvGrpSpPr>
          <p:grpSpPr>
            <a:xfrm>
              <a:off x="3487202" y="3258612"/>
              <a:ext cx="1204845" cy="1205455"/>
              <a:chOff x="7457823" y="4624410"/>
              <a:chExt cx="982246" cy="982744"/>
            </a:xfrm>
          </p:grpSpPr>
          <p:sp>
            <p:nvSpPr>
              <p:cNvPr id="155" name="타원 154">
                <a:extLst>
                  <a:ext uri="{FF2B5EF4-FFF2-40B4-BE49-F238E27FC236}">
                    <a16:creationId xmlns:a16="http://schemas.microsoft.com/office/drawing/2014/main" id="{31F7646D-F543-4B18-B30B-E4FB695A018B}"/>
                  </a:ext>
                </a:extLst>
              </p:cNvPr>
              <p:cNvSpPr/>
              <p:nvPr/>
            </p:nvSpPr>
            <p:spPr>
              <a:xfrm>
                <a:off x="7457823" y="4624410"/>
                <a:ext cx="982246" cy="98224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56" name="그룹 155">
                <a:extLst>
                  <a:ext uri="{FF2B5EF4-FFF2-40B4-BE49-F238E27FC236}">
                    <a16:creationId xmlns:a16="http://schemas.microsoft.com/office/drawing/2014/main" id="{0E48CD83-D341-4162-BA12-3E91ABBC830F}"/>
                  </a:ext>
                </a:extLst>
              </p:cNvPr>
              <p:cNvGrpSpPr/>
              <p:nvPr/>
            </p:nvGrpSpPr>
            <p:grpSpPr>
              <a:xfrm>
                <a:off x="7575174" y="4666348"/>
                <a:ext cx="753685" cy="940806"/>
                <a:chOff x="7575174" y="4666348"/>
                <a:chExt cx="753685" cy="940806"/>
              </a:xfrm>
            </p:grpSpPr>
            <p:sp>
              <p:nvSpPr>
                <p:cNvPr id="157" name="자유형: 도형 156">
                  <a:extLst>
                    <a:ext uri="{FF2B5EF4-FFF2-40B4-BE49-F238E27FC236}">
                      <a16:creationId xmlns:a16="http://schemas.microsoft.com/office/drawing/2014/main" id="{2A3990E7-8EA9-4251-A318-FAC45954F219}"/>
                    </a:ext>
                  </a:extLst>
                </p:cNvPr>
                <p:cNvSpPr/>
                <p:nvPr/>
              </p:nvSpPr>
              <p:spPr>
                <a:xfrm>
                  <a:off x="7575174" y="5252932"/>
                  <a:ext cx="753685" cy="353724"/>
                </a:xfrm>
                <a:custGeom>
                  <a:avLst/>
                  <a:gdLst>
                    <a:gd name="connsiteX0" fmla="*/ 254094 w 753685"/>
                    <a:gd name="connsiteY0" fmla="*/ 0 h 353724"/>
                    <a:gd name="connsiteX1" fmla="*/ 370083 w 753685"/>
                    <a:gd name="connsiteY1" fmla="*/ 52038 h 353724"/>
                    <a:gd name="connsiteX2" fmla="*/ 491038 w 753685"/>
                    <a:gd name="connsiteY2" fmla="*/ 33 h 353724"/>
                    <a:gd name="connsiteX3" fmla="*/ 633223 w 753685"/>
                    <a:gd name="connsiteY3" fmla="*/ 45493 h 353724"/>
                    <a:gd name="connsiteX4" fmla="*/ 739266 w 753685"/>
                    <a:gd name="connsiteY4" fmla="*/ 162707 h 353724"/>
                    <a:gd name="connsiteX5" fmla="*/ 741221 w 753685"/>
                    <a:gd name="connsiteY5" fmla="*/ 174445 h 353724"/>
                    <a:gd name="connsiteX6" fmla="*/ 753685 w 753685"/>
                    <a:gd name="connsiteY6" fmla="*/ 174334 h 353724"/>
                    <a:gd name="connsiteX7" fmla="*/ 378402 w 753685"/>
                    <a:gd name="connsiteY7" fmla="*/ 353705 h 353724"/>
                    <a:gd name="connsiteX8" fmla="*/ 78472 w 753685"/>
                    <a:gd name="connsiteY8" fmla="*/ 254896 h 353724"/>
                    <a:gd name="connsiteX9" fmla="*/ 8157 w 753685"/>
                    <a:gd name="connsiteY9" fmla="*/ 188692 h 353724"/>
                    <a:gd name="connsiteX10" fmla="*/ 4387 w 753685"/>
                    <a:gd name="connsiteY10" fmla="*/ 188138 h 353724"/>
                    <a:gd name="connsiteX11" fmla="*/ 4317 w 753685"/>
                    <a:gd name="connsiteY11" fmla="*/ 185076 h 353724"/>
                    <a:gd name="connsiteX12" fmla="*/ 0 w 753685"/>
                    <a:gd name="connsiteY12" fmla="*/ 181012 h 353724"/>
                    <a:gd name="connsiteX13" fmla="*/ 4223 w 753685"/>
                    <a:gd name="connsiteY13" fmla="*/ 180975 h 353724"/>
                    <a:gd name="connsiteX14" fmla="*/ 4141 w 753685"/>
                    <a:gd name="connsiteY14" fmla="*/ 177410 h 353724"/>
                    <a:gd name="connsiteX15" fmla="*/ 51520 w 753685"/>
                    <a:gd name="connsiteY15" fmla="*/ 78928 h 353724"/>
                    <a:gd name="connsiteX16" fmla="*/ 115939 w 753685"/>
                    <a:gd name="connsiteY16" fmla="*/ 44445 h 353724"/>
                    <a:gd name="connsiteX17" fmla="*/ 254094 w 753685"/>
                    <a:gd name="connsiteY17" fmla="*/ 0 h 3537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53685" h="353724">
                      <a:moveTo>
                        <a:pt x="254094" y="0"/>
                      </a:moveTo>
                      <a:cubicBezTo>
                        <a:pt x="257077" y="-81"/>
                        <a:pt x="370083" y="52038"/>
                        <a:pt x="370083" y="52038"/>
                      </a:cubicBezTo>
                      <a:cubicBezTo>
                        <a:pt x="371260" y="50362"/>
                        <a:pt x="488716" y="581"/>
                        <a:pt x="491038" y="33"/>
                      </a:cubicBezTo>
                      <a:cubicBezTo>
                        <a:pt x="538433" y="15186"/>
                        <a:pt x="585425" y="31549"/>
                        <a:pt x="633223" y="45493"/>
                      </a:cubicBezTo>
                      <a:cubicBezTo>
                        <a:pt x="692451" y="62791"/>
                        <a:pt x="727063" y="102754"/>
                        <a:pt x="739266" y="162707"/>
                      </a:cubicBezTo>
                      <a:lnTo>
                        <a:pt x="741221" y="174445"/>
                      </a:lnTo>
                      <a:lnTo>
                        <a:pt x="753685" y="174334"/>
                      </a:lnTo>
                      <a:cubicBezTo>
                        <a:pt x="661311" y="286730"/>
                        <a:pt x="523881" y="352416"/>
                        <a:pt x="378402" y="353705"/>
                      </a:cubicBezTo>
                      <a:cubicBezTo>
                        <a:pt x="269293" y="354672"/>
                        <a:pt x="164069" y="319341"/>
                        <a:pt x="78472" y="254896"/>
                      </a:cubicBezTo>
                      <a:lnTo>
                        <a:pt x="8157" y="188692"/>
                      </a:lnTo>
                      <a:lnTo>
                        <a:pt x="4387" y="188138"/>
                      </a:lnTo>
                      <a:lnTo>
                        <a:pt x="4317" y="185076"/>
                      </a:lnTo>
                      <a:lnTo>
                        <a:pt x="0" y="181012"/>
                      </a:lnTo>
                      <a:lnTo>
                        <a:pt x="4223" y="180975"/>
                      </a:lnTo>
                      <a:lnTo>
                        <a:pt x="4141" y="177410"/>
                      </a:lnTo>
                      <a:cubicBezTo>
                        <a:pt x="8897" y="139300"/>
                        <a:pt x="22842" y="105624"/>
                        <a:pt x="51520" y="78928"/>
                      </a:cubicBezTo>
                      <a:cubicBezTo>
                        <a:pt x="70011" y="61727"/>
                        <a:pt x="91854" y="51587"/>
                        <a:pt x="115939" y="44445"/>
                      </a:cubicBezTo>
                      <a:cubicBezTo>
                        <a:pt x="156934" y="32274"/>
                        <a:pt x="248791" y="1838"/>
                        <a:pt x="254094" y="0"/>
                      </a:cubicBezTo>
                      <a:close/>
                    </a:path>
                  </a:pathLst>
                </a:custGeom>
                <a:solidFill>
                  <a:srgbClr val="9D9ACC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Graphic 57">
                  <a:extLst>
                    <a:ext uri="{FF2B5EF4-FFF2-40B4-BE49-F238E27FC236}">
                      <a16:creationId xmlns:a16="http://schemas.microsoft.com/office/drawing/2014/main" id="{F93A4174-9DF4-41C1-B276-648B581B2E3E}"/>
                    </a:ext>
                  </a:extLst>
                </p:cNvPr>
                <p:cNvSpPr/>
                <p:nvPr/>
              </p:nvSpPr>
              <p:spPr>
                <a:xfrm>
                  <a:off x="7730804" y="4808368"/>
                  <a:ext cx="431110" cy="462509"/>
                </a:xfrm>
                <a:custGeom>
                  <a:avLst/>
                  <a:gdLst>
                    <a:gd name="connsiteX0" fmla="*/ 510616 w 1702876"/>
                    <a:gd name="connsiteY0" fmla="*/ 1679990 h 1826902"/>
                    <a:gd name="connsiteX1" fmla="*/ 533476 w 1702876"/>
                    <a:gd name="connsiteY1" fmla="*/ 1547415 h 1826902"/>
                    <a:gd name="connsiteX2" fmla="*/ 526917 w 1702876"/>
                    <a:gd name="connsiteY2" fmla="*/ 1420825 h 1826902"/>
                    <a:gd name="connsiteX3" fmla="*/ 426308 w 1702876"/>
                    <a:gd name="connsiteY3" fmla="*/ 1340083 h 1826902"/>
                    <a:gd name="connsiteX4" fmla="*/ 198600 w 1702876"/>
                    <a:gd name="connsiteY4" fmla="*/ 973177 h 1826902"/>
                    <a:gd name="connsiteX5" fmla="*/ 181152 w 1702876"/>
                    <a:gd name="connsiteY5" fmla="*/ 945796 h 1826902"/>
                    <a:gd name="connsiteX6" fmla="*/ 63796 w 1702876"/>
                    <a:gd name="connsiteY6" fmla="*/ 829713 h 1826902"/>
                    <a:gd name="connsiteX7" fmla="*/ 6678 w 1702876"/>
                    <a:gd name="connsiteY7" fmla="*/ 567109 h 1826902"/>
                    <a:gd name="connsiteX8" fmla="*/ 109770 w 1702876"/>
                    <a:gd name="connsiteY8" fmla="*/ 464080 h 1826902"/>
                    <a:gd name="connsiteX9" fmla="*/ 132312 w 1702876"/>
                    <a:gd name="connsiteY9" fmla="*/ 491652 h 1826902"/>
                    <a:gd name="connsiteX10" fmla="*/ 239162 w 1702876"/>
                    <a:gd name="connsiteY10" fmla="*/ 696501 h 1826902"/>
                    <a:gd name="connsiteX11" fmla="*/ 259921 w 1702876"/>
                    <a:gd name="connsiteY11" fmla="*/ 486813 h 1826902"/>
                    <a:gd name="connsiteX12" fmla="*/ 459420 w 1702876"/>
                    <a:gd name="connsiteY12" fmla="*/ 31396 h 1826902"/>
                    <a:gd name="connsiteX13" fmla="*/ 495334 w 1702876"/>
                    <a:gd name="connsiteY13" fmla="*/ 3250 h 1826902"/>
                    <a:gd name="connsiteX14" fmla="*/ 487757 w 1702876"/>
                    <a:gd name="connsiteY14" fmla="*/ 48652 h 1826902"/>
                    <a:gd name="connsiteX15" fmla="*/ 428282 w 1702876"/>
                    <a:gd name="connsiteY15" fmla="*/ 313866 h 1826902"/>
                    <a:gd name="connsiteX16" fmla="*/ 619695 w 1702876"/>
                    <a:gd name="connsiteY16" fmla="*/ 182246 h 1826902"/>
                    <a:gd name="connsiteX17" fmla="*/ 803211 w 1702876"/>
                    <a:gd name="connsiteY17" fmla="*/ 21335 h 1826902"/>
                    <a:gd name="connsiteX18" fmla="*/ 815947 w 1702876"/>
                    <a:gd name="connsiteY18" fmla="*/ 7135 h 1826902"/>
                    <a:gd name="connsiteX19" fmla="*/ 832694 w 1702876"/>
                    <a:gd name="connsiteY19" fmla="*/ 1086 h 1826902"/>
                    <a:gd name="connsiteX20" fmla="*/ 835305 w 1702876"/>
                    <a:gd name="connsiteY20" fmla="*/ 20698 h 1826902"/>
                    <a:gd name="connsiteX21" fmla="*/ 816966 w 1702876"/>
                    <a:gd name="connsiteY21" fmla="*/ 54065 h 1826902"/>
                    <a:gd name="connsiteX22" fmla="*/ 737688 w 1702876"/>
                    <a:gd name="connsiteY22" fmla="*/ 271521 h 1826902"/>
                    <a:gd name="connsiteX23" fmla="*/ 706614 w 1702876"/>
                    <a:gd name="connsiteY23" fmla="*/ 360542 h 1826902"/>
                    <a:gd name="connsiteX24" fmla="*/ 953744 w 1702876"/>
                    <a:gd name="connsiteY24" fmla="*/ 232678 h 1826902"/>
                    <a:gd name="connsiteX25" fmla="*/ 1212208 w 1702876"/>
                    <a:gd name="connsiteY25" fmla="*/ 53683 h 1826902"/>
                    <a:gd name="connsiteX26" fmla="*/ 1252325 w 1702876"/>
                    <a:gd name="connsiteY26" fmla="*/ 53046 h 1826902"/>
                    <a:gd name="connsiteX27" fmla="*/ 1418394 w 1702876"/>
                    <a:gd name="connsiteY27" fmla="*/ 288587 h 1826902"/>
                    <a:gd name="connsiteX28" fmla="*/ 1535368 w 1702876"/>
                    <a:gd name="connsiteY28" fmla="*/ 667591 h 1826902"/>
                    <a:gd name="connsiteX29" fmla="*/ 1542691 w 1702876"/>
                    <a:gd name="connsiteY29" fmla="*/ 688414 h 1826902"/>
                    <a:gd name="connsiteX30" fmla="*/ 1579942 w 1702876"/>
                    <a:gd name="connsiteY30" fmla="*/ 608626 h 1826902"/>
                    <a:gd name="connsiteX31" fmla="*/ 1620632 w 1702876"/>
                    <a:gd name="connsiteY31" fmla="*/ 501713 h 1826902"/>
                    <a:gd name="connsiteX32" fmla="*/ 1637697 w 1702876"/>
                    <a:gd name="connsiteY32" fmla="*/ 477006 h 1826902"/>
                    <a:gd name="connsiteX33" fmla="*/ 1698063 w 1702876"/>
                    <a:gd name="connsiteY33" fmla="*/ 672749 h 1826902"/>
                    <a:gd name="connsiteX34" fmla="*/ 1577395 w 1702876"/>
                    <a:gd name="connsiteY34" fmla="*/ 909181 h 1826902"/>
                    <a:gd name="connsiteX35" fmla="*/ 1512445 w 1702876"/>
                    <a:gd name="connsiteY35" fmla="*/ 947069 h 1826902"/>
                    <a:gd name="connsiteX36" fmla="*/ 1489712 w 1702876"/>
                    <a:gd name="connsiteY36" fmla="*/ 972094 h 1826902"/>
                    <a:gd name="connsiteX37" fmla="*/ 1432848 w 1702876"/>
                    <a:gd name="connsiteY37" fmla="*/ 1146633 h 1826902"/>
                    <a:gd name="connsiteX38" fmla="*/ 1270536 w 1702876"/>
                    <a:gd name="connsiteY38" fmla="*/ 1334097 h 1826902"/>
                    <a:gd name="connsiteX39" fmla="*/ 1220422 w 1702876"/>
                    <a:gd name="connsiteY39" fmla="*/ 1372622 h 1826902"/>
                    <a:gd name="connsiteX40" fmla="*/ 1165088 w 1702876"/>
                    <a:gd name="connsiteY40" fmla="*/ 1486985 h 1826902"/>
                    <a:gd name="connsiteX41" fmla="*/ 1201702 w 1702876"/>
                    <a:gd name="connsiteY41" fmla="*/ 1704697 h 1826902"/>
                    <a:gd name="connsiteX42" fmla="*/ 1182599 w 1702876"/>
                    <a:gd name="connsiteY42" fmla="*/ 1729531 h 1826902"/>
                    <a:gd name="connsiteX43" fmla="*/ 900064 w 1702876"/>
                    <a:gd name="connsiteY43" fmla="*/ 1823709 h 1826902"/>
                    <a:gd name="connsiteX44" fmla="*/ 836005 w 1702876"/>
                    <a:gd name="connsiteY44" fmla="*/ 1823709 h 1826902"/>
                    <a:gd name="connsiteX45" fmla="*/ 534240 w 1702876"/>
                    <a:gd name="connsiteY45" fmla="*/ 1709727 h 1826902"/>
                    <a:gd name="connsiteX46" fmla="*/ 510616 w 1702876"/>
                    <a:gd name="connsiteY46" fmla="*/ 1679990 h 1826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</a:cxnLst>
                  <a:rect l="l" t="t" r="r" b="b"/>
                  <a:pathLst>
                    <a:path w="1702876" h="1826902">
                      <a:moveTo>
                        <a:pt x="510616" y="1679990"/>
                      </a:moveTo>
                      <a:cubicBezTo>
                        <a:pt x="532648" y="1638345"/>
                        <a:pt x="531375" y="1591925"/>
                        <a:pt x="533476" y="1547415"/>
                      </a:cubicBezTo>
                      <a:cubicBezTo>
                        <a:pt x="535514" y="1505070"/>
                        <a:pt x="551560" y="1455911"/>
                        <a:pt x="526917" y="1420825"/>
                      </a:cubicBezTo>
                      <a:cubicBezTo>
                        <a:pt x="503102" y="1386949"/>
                        <a:pt x="462476" y="1363580"/>
                        <a:pt x="426308" y="1340083"/>
                      </a:cubicBezTo>
                      <a:cubicBezTo>
                        <a:pt x="292587" y="1253100"/>
                        <a:pt x="231966" y="1121671"/>
                        <a:pt x="198600" y="973177"/>
                      </a:cubicBezTo>
                      <a:cubicBezTo>
                        <a:pt x="195861" y="961015"/>
                        <a:pt x="193888" y="950826"/>
                        <a:pt x="181152" y="945796"/>
                      </a:cubicBezTo>
                      <a:cubicBezTo>
                        <a:pt x="125563" y="923764"/>
                        <a:pt x="93087" y="878171"/>
                        <a:pt x="63796" y="829713"/>
                      </a:cubicBezTo>
                      <a:cubicBezTo>
                        <a:pt x="14828" y="748779"/>
                        <a:pt x="-13763" y="663516"/>
                        <a:pt x="6678" y="567109"/>
                      </a:cubicBezTo>
                      <a:cubicBezTo>
                        <a:pt x="19349" y="507380"/>
                        <a:pt x="58766" y="466500"/>
                        <a:pt x="109770" y="464080"/>
                      </a:cubicBezTo>
                      <a:cubicBezTo>
                        <a:pt x="126199" y="465990"/>
                        <a:pt x="127027" y="480827"/>
                        <a:pt x="132312" y="491652"/>
                      </a:cubicBezTo>
                      <a:cubicBezTo>
                        <a:pt x="165106" y="559341"/>
                        <a:pt x="197836" y="627093"/>
                        <a:pt x="239162" y="696501"/>
                      </a:cubicBezTo>
                      <a:cubicBezTo>
                        <a:pt x="242027" y="623081"/>
                        <a:pt x="247949" y="554565"/>
                        <a:pt x="259921" y="486813"/>
                      </a:cubicBezTo>
                      <a:cubicBezTo>
                        <a:pt x="289531" y="318897"/>
                        <a:pt x="354990" y="166518"/>
                        <a:pt x="459420" y="31396"/>
                      </a:cubicBezTo>
                      <a:cubicBezTo>
                        <a:pt x="468972" y="19042"/>
                        <a:pt x="479670" y="-6110"/>
                        <a:pt x="495334" y="3250"/>
                      </a:cubicBezTo>
                      <a:cubicBezTo>
                        <a:pt x="510616" y="12420"/>
                        <a:pt x="493678" y="33879"/>
                        <a:pt x="487757" y="48652"/>
                      </a:cubicBezTo>
                      <a:cubicBezTo>
                        <a:pt x="453562" y="133661"/>
                        <a:pt x="428728" y="220643"/>
                        <a:pt x="428282" y="313866"/>
                      </a:cubicBezTo>
                      <a:cubicBezTo>
                        <a:pt x="488011" y="262734"/>
                        <a:pt x="554935" y="224082"/>
                        <a:pt x="619695" y="182246"/>
                      </a:cubicBezTo>
                      <a:cubicBezTo>
                        <a:pt x="688848" y="137609"/>
                        <a:pt x="747367" y="81064"/>
                        <a:pt x="803211" y="21335"/>
                      </a:cubicBezTo>
                      <a:cubicBezTo>
                        <a:pt x="807542" y="16686"/>
                        <a:pt x="811044" y="11210"/>
                        <a:pt x="815947" y="7135"/>
                      </a:cubicBezTo>
                      <a:cubicBezTo>
                        <a:pt x="820786" y="3123"/>
                        <a:pt x="826199" y="-2353"/>
                        <a:pt x="832694" y="1086"/>
                      </a:cubicBezTo>
                      <a:cubicBezTo>
                        <a:pt x="841418" y="5734"/>
                        <a:pt x="837852" y="13948"/>
                        <a:pt x="835305" y="20698"/>
                      </a:cubicBezTo>
                      <a:cubicBezTo>
                        <a:pt x="830784" y="32606"/>
                        <a:pt x="823334" y="43112"/>
                        <a:pt x="816966" y="54065"/>
                      </a:cubicBezTo>
                      <a:cubicBezTo>
                        <a:pt x="777423" y="121817"/>
                        <a:pt x="760230" y="197656"/>
                        <a:pt x="737688" y="271521"/>
                      </a:cubicBezTo>
                      <a:cubicBezTo>
                        <a:pt x="729028" y="299921"/>
                        <a:pt x="720686" y="328321"/>
                        <a:pt x="706614" y="360542"/>
                      </a:cubicBezTo>
                      <a:cubicBezTo>
                        <a:pt x="791623" y="316541"/>
                        <a:pt x="875103" y="279417"/>
                        <a:pt x="953744" y="232678"/>
                      </a:cubicBezTo>
                      <a:cubicBezTo>
                        <a:pt x="1044038" y="178999"/>
                        <a:pt x="1132867" y="123154"/>
                        <a:pt x="1212208" y="53683"/>
                      </a:cubicBezTo>
                      <a:cubicBezTo>
                        <a:pt x="1225581" y="41966"/>
                        <a:pt x="1239462" y="34452"/>
                        <a:pt x="1252325" y="53046"/>
                      </a:cubicBezTo>
                      <a:cubicBezTo>
                        <a:pt x="1307023" y="131941"/>
                        <a:pt x="1379870" y="197656"/>
                        <a:pt x="1418394" y="288587"/>
                      </a:cubicBezTo>
                      <a:cubicBezTo>
                        <a:pt x="1470291" y="411101"/>
                        <a:pt x="1507605" y="537818"/>
                        <a:pt x="1535368" y="667591"/>
                      </a:cubicBezTo>
                      <a:cubicBezTo>
                        <a:pt x="1536706" y="673704"/>
                        <a:pt x="1536578" y="680327"/>
                        <a:pt x="1542691" y="688414"/>
                      </a:cubicBezTo>
                      <a:cubicBezTo>
                        <a:pt x="1560075" y="663198"/>
                        <a:pt x="1568544" y="635053"/>
                        <a:pt x="1579942" y="608626"/>
                      </a:cubicBezTo>
                      <a:cubicBezTo>
                        <a:pt x="1595033" y="573668"/>
                        <a:pt x="1609807" y="538391"/>
                        <a:pt x="1620632" y="501713"/>
                      </a:cubicBezTo>
                      <a:cubicBezTo>
                        <a:pt x="1623561" y="491780"/>
                        <a:pt x="1625026" y="480445"/>
                        <a:pt x="1637697" y="477006"/>
                      </a:cubicBezTo>
                      <a:cubicBezTo>
                        <a:pt x="1705131" y="527566"/>
                        <a:pt x="1709334" y="600858"/>
                        <a:pt x="1698063" y="672749"/>
                      </a:cubicBezTo>
                      <a:cubicBezTo>
                        <a:pt x="1683863" y="762980"/>
                        <a:pt x="1642282" y="842767"/>
                        <a:pt x="1577395" y="909181"/>
                      </a:cubicBezTo>
                      <a:cubicBezTo>
                        <a:pt x="1558993" y="927966"/>
                        <a:pt x="1537279" y="941084"/>
                        <a:pt x="1512445" y="947069"/>
                      </a:cubicBezTo>
                      <a:cubicBezTo>
                        <a:pt x="1497099" y="950763"/>
                        <a:pt x="1493087" y="957831"/>
                        <a:pt x="1489712" y="972094"/>
                      </a:cubicBezTo>
                      <a:cubicBezTo>
                        <a:pt x="1475639" y="1031759"/>
                        <a:pt x="1455072" y="1089451"/>
                        <a:pt x="1432848" y="1146633"/>
                      </a:cubicBezTo>
                      <a:cubicBezTo>
                        <a:pt x="1400883" y="1228712"/>
                        <a:pt x="1333321" y="1279208"/>
                        <a:pt x="1270536" y="1334097"/>
                      </a:cubicBezTo>
                      <a:cubicBezTo>
                        <a:pt x="1254617" y="1347979"/>
                        <a:pt x="1238953" y="1363516"/>
                        <a:pt x="1220422" y="1372622"/>
                      </a:cubicBezTo>
                      <a:cubicBezTo>
                        <a:pt x="1171009" y="1396947"/>
                        <a:pt x="1161140" y="1435789"/>
                        <a:pt x="1165088" y="1486985"/>
                      </a:cubicBezTo>
                      <a:cubicBezTo>
                        <a:pt x="1170054" y="1551936"/>
                        <a:pt x="1176931" y="1642485"/>
                        <a:pt x="1201702" y="1704697"/>
                      </a:cubicBezTo>
                      <a:cubicBezTo>
                        <a:pt x="1205076" y="1720425"/>
                        <a:pt x="1192150" y="1724564"/>
                        <a:pt x="1182599" y="1729531"/>
                      </a:cubicBezTo>
                      <a:cubicBezTo>
                        <a:pt x="1118667" y="1762643"/>
                        <a:pt x="929674" y="1814476"/>
                        <a:pt x="900064" y="1823709"/>
                      </a:cubicBezTo>
                      <a:cubicBezTo>
                        <a:pt x="882744" y="1832496"/>
                        <a:pt x="853962" y="1819952"/>
                        <a:pt x="836005" y="1823709"/>
                      </a:cubicBezTo>
                      <a:cubicBezTo>
                        <a:pt x="731130" y="1797092"/>
                        <a:pt x="628036" y="1765572"/>
                        <a:pt x="534240" y="1709727"/>
                      </a:cubicBezTo>
                      <a:cubicBezTo>
                        <a:pt x="523288" y="1703232"/>
                        <a:pt x="508388" y="1697820"/>
                        <a:pt x="510616" y="1679990"/>
                      </a:cubicBezTo>
                      <a:close/>
                    </a:path>
                  </a:pathLst>
                </a:custGeom>
                <a:solidFill>
                  <a:srgbClr val="F6D9B5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9" name="Graphic 57">
                  <a:extLst>
                    <a:ext uri="{FF2B5EF4-FFF2-40B4-BE49-F238E27FC236}">
                      <a16:creationId xmlns:a16="http://schemas.microsoft.com/office/drawing/2014/main" id="{432EC495-4366-4942-9789-804F66F9F037}"/>
                    </a:ext>
                  </a:extLst>
                </p:cNvPr>
                <p:cNvSpPr/>
                <p:nvPr/>
              </p:nvSpPr>
              <p:spPr>
                <a:xfrm>
                  <a:off x="7740841" y="4666348"/>
                  <a:ext cx="412626" cy="324863"/>
                </a:xfrm>
                <a:custGeom>
                  <a:avLst/>
                  <a:gdLst>
                    <a:gd name="connsiteX0" fmla="*/ 1598115 w 1629865"/>
                    <a:gd name="connsiteY0" fmla="*/ 1037982 h 1283201"/>
                    <a:gd name="connsiteX1" fmla="*/ 1499608 w 1629865"/>
                    <a:gd name="connsiteY1" fmla="*/ 1275306 h 1283201"/>
                    <a:gd name="connsiteX2" fmla="*/ 1444527 w 1629865"/>
                    <a:gd name="connsiteY2" fmla="*/ 1059759 h 1283201"/>
                    <a:gd name="connsiteX3" fmla="*/ 1333538 w 1629865"/>
                    <a:gd name="connsiteY3" fmla="*/ 783656 h 1283201"/>
                    <a:gd name="connsiteX4" fmla="*/ 1203764 w 1629865"/>
                    <a:gd name="connsiteY4" fmla="*/ 615358 h 1283201"/>
                    <a:gd name="connsiteX5" fmla="*/ 1181605 w 1629865"/>
                    <a:gd name="connsiteY5" fmla="*/ 618542 h 1283201"/>
                    <a:gd name="connsiteX6" fmla="*/ 660537 w 1629865"/>
                    <a:gd name="connsiteY6" fmla="*/ 932597 h 1283201"/>
                    <a:gd name="connsiteX7" fmla="*/ 653851 w 1629865"/>
                    <a:gd name="connsiteY7" fmla="*/ 932660 h 1283201"/>
                    <a:gd name="connsiteX8" fmla="*/ 793048 w 1629865"/>
                    <a:gd name="connsiteY8" fmla="*/ 565372 h 1283201"/>
                    <a:gd name="connsiteX9" fmla="*/ 380741 w 1629865"/>
                    <a:gd name="connsiteY9" fmla="*/ 888023 h 1283201"/>
                    <a:gd name="connsiteX10" fmla="*/ 454861 w 1629865"/>
                    <a:gd name="connsiteY10" fmla="*/ 565817 h 1283201"/>
                    <a:gd name="connsiteX11" fmla="*/ 209259 w 1629865"/>
                    <a:gd name="connsiteY11" fmla="*/ 1283201 h 1283201"/>
                    <a:gd name="connsiteX12" fmla="*/ 70062 w 1629865"/>
                    <a:gd name="connsiteY12" fmla="*/ 1024992 h 1283201"/>
                    <a:gd name="connsiteX13" fmla="*/ 23705 w 1629865"/>
                    <a:gd name="connsiteY13" fmla="*/ 883502 h 1283201"/>
                    <a:gd name="connsiteX14" fmla="*/ 20966 w 1629865"/>
                    <a:gd name="connsiteY14" fmla="*/ 619688 h 1283201"/>
                    <a:gd name="connsiteX15" fmla="*/ 749302 w 1629865"/>
                    <a:gd name="connsiteY15" fmla="*/ 7817 h 1283201"/>
                    <a:gd name="connsiteX16" fmla="*/ 1112643 w 1629865"/>
                    <a:gd name="connsiteY16" fmla="*/ 40993 h 1283201"/>
                    <a:gd name="connsiteX17" fmla="*/ 1320484 w 1629865"/>
                    <a:gd name="connsiteY17" fmla="*/ 234889 h 1283201"/>
                    <a:gd name="connsiteX18" fmla="*/ 1339141 w 1629865"/>
                    <a:gd name="connsiteY18" fmla="*/ 254565 h 1283201"/>
                    <a:gd name="connsiteX19" fmla="*/ 1475410 w 1629865"/>
                    <a:gd name="connsiteY19" fmla="*/ 364153 h 1283201"/>
                    <a:gd name="connsiteX20" fmla="*/ 1604865 w 1629865"/>
                    <a:gd name="connsiteY20" fmla="*/ 1003915 h 1283201"/>
                    <a:gd name="connsiteX21" fmla="*/ 1598115 w 1629865"/>
                    <a:gd name="connsiteY21" fmla="*/ 1037982 h 1283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1629865" h="1283201">
                      <a:moveTo>
                        <a:pt x="1598115" y="1037982"/>
                      </a:moveTo>
                      <a:cubicBezTo>
                        <a:pt x="1572326" y="1118278"/>
                        <a:pt x="1542462" y="1196856"/>
                        <a:pt x="1499608" y="1275306"/>
                      </a:cubicBezTo>
                      <a:cubicBezTo>
                        <a:pt x="1480504" y="1199912"/>
                        <a:pt x="1464139" y="1129422"/>
                        <a:pt x="1444527" y="1059759"/>
                      </a:cubicBezTo>
                      <a:cubicBezTo>
                        <a:pt x="1417592" y="963862"/>
                        <a:pt x="1383715" y="870639"/>
                        <a:pt x="1333538" y="783656"/>
                      </a:cubicBezTo>
                      <a:cubicBezTo>
                        <a:pt x="1297688" y="721508"/>
                        <a:pt x="1239423" y="677316"/>
                        <a:pt x="1203764" y="615358"/>
                      </a:cubicBezTo>
                      <a:cubicBezTo>
                        <a:pt x="1195041" y="600203"/>
                        <a:pt x="1187845" y="613257"/>
                        <a:pt x="1181605" y="618542"/>
                      </a:cubicBezTo>
                      <a:cubicBezTo>
                        <a:pt x="1024960" y="751499"/>
                        <a:pt x="845518" y="846696"/>
                        <a:pt x="660537" y="932597"/>
                      </a:cubicBezTo>
                      <a:cubicBezTo>
                        <a:pt x="658945" y="933297"/>
                        <a:pt x="656780" y="932660"/>
                        <a:pt x="653851" y="932660"/>
                      </a:cubicBezTo>
                      <a:cubicBezTo>
                        <a:pt x="705939" y="812629"/>
                        <a:pt x="717146" y="677698"/>
                        <a:pt x="793048" y="565372"/>
                      </a:cubicBezTo>
                      <a:cubicBezTo>
                        <a:pt x="682569" y="708008"/>
                        <a:pt x="520257" y="782701"/>
                        <a:pt x="380741" y="888023"/>
                      </a:cubicBezTo>
                      <a:cubicBezTo>
                        <a:pt x="377812" y="774550"/>
                        <a:pt x="412070" y="669356"/>
                        <a:pt x="454861" y="565817"/>
                      </a:cubicBezTo>
                      <a:cubicBezTo>
                        <a:pt x="281214" y="770348"/>
                        <a:pt x="209768" y="1010091"/>
                        <a:pt x="209259" y="1283201"/>
                      </a:cubicBezTo>
                      <a:cubicBezTo>
                        <a:pt x="148894" y="1198511"/>
                        <a:pt x="112470" y="1110128"/>
                        <a:pt x="70062" y="1024992"/>
                      </a:cubicBezTo>
                      <a:cubicBezTo>
                        <a:pt x="54779" y="977743"/>
                        <a:pt x="41407" y="929795"/>
                        <a:pt x="23705" y="883502"/>
                      </a:cubicBezTo>
                      <a:cubicBezTo>
                        <a:pt x="-9981" y="795437"/>
                        <a:pt x="-4886" y="708836"/>
                        <a:pt x="20966" y="619688"/>
                      </a:cubicBezTo>
                      <a:cubicBezTo>
                        <a:pt x="119602" y="279972"/>
                        <a:pt x="396596" y="46724"/>
                        <a:pt x="749302" y="7817"/>
                      </a:cubicBezTo>
                      <a:cubicBezTo>
                        <a:pt x="872899" y="-5810"/>
                        <a:pt x="994777" y="-5555"/>
                        <a:pt x="1112643" y="40993"/>
                      </a:cubicBezTo>
                      <a:cubicBezTo>
                        <a:pt x="1207331" y="78371"/>
                        <a:pt x="1279795" y="139692"/>
                        <a:pt x="1320484" y="234889"/>
                      </a:cubicBezTo>
                      <a:cubicBezTo>
                        <a:pt x="1324369" y="243931"/>
                        <a:pt x="1328508" y="251445"/>
                        <a:pt x="1339141" y="254565"/>
                      </a:cubicBezTo>
                      <a:cubicBezTo>
                        <a:pt x="1399571" y="272331"/>
                        <a:pt x="1440005" y="316204"/>
                        <a:pt x="1475410" y="364153"/>
                      </a:cubicBezTo>
                      <a:cubicBezTo>
                        <a:pt x="1617791" y="557030"/>
                        <a:pt x="1663766" y="770029"/>
                        <a:pt x="1604865" y="1003915"/>
                      </a:cubicBezTo>
                      <a:cubicBezTo>
                        <a:pt x="1602063" y="1015058"/>
                        <a:pt x="1600344" y="1026584"/>
                        <a:pt x="1598115" y="1037982"/>
                      </a:cubicBezTo>
                      <a:close/>
                    </a:path>
                  </a:pathLst>
                </a:custGeom>
                <a:solidFill>
                  <a:srgbClr val="828889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0" name="Graphic 57">
                  <a:extLst>
                    <a:ext uri="{FF2B5EF4-FFF2-40B4-BE49-F238E27FC236}">
                      <a16:creationId xmlns:a16="http://schemas.microsoft.com/office/drawing/2014/main" id="{9FE1967E-AC62-4422-81A9-5C51BEA08326}"/>
                    </a:ext>
                  </a:extLst>
                </p:cNvPr>
                <p:cNvSpPr/>
                <p:nvPr/>
              </p:nvSpPr>
              <p:spPr>
                <a:xfrm>
                  <a:off x="7896816" y="5270001"/>
                  <a:ext cx="98945" cy="337153"/>
                </a:xfrm>
                <a:custGeom>
                  <a:avLst/>
                  <a:gdLst>
                    <a:gd name="connsiteX0" fmla="*/ 0 w 448157"/>
                    <a:gd name="connsiteY0" fmla="*/ 681998 h 682443"/>
                    <a:gd name="connsiteX1" fmla="*/ 104175 w 448157"/>
                    <a:gd name="connsiteY1" fmla="*/ 341262 h 682443"/>
                    <a:gd name="connsiteX2" fmla="*/ 131811 w 448157"/>
                    <a:gd name="connsiteY2" fmla="*/ 282361 h 682443"/>
                    <a:gd name="connsiteX3" fmla="*/ 100609 w 448157"/>
                    <a:gd name="connsiteY3" fmla="*/ 202192 h 682443"/>
                    <a:gd name="connsiteX4" fmla="*/ 81888 w 448157"/>
                    <a:gd name="connsiteY4" fmla="*/ 158956 h 682443"/>
                    <a:gd name="connsiteX5" fmla="*/ 208923 w 448157"/>
                    <a:gd name="connsiteY5" fmla="*/ 209 h 682443"/>
                    <a:gd name="connsiteX6" fmla="*/ 249040 w 448157"/>
                    <a:gd name="connsiteY6" fmla="*/ 2947 h 682443"/>
                    <a:gd name="connsiteX7" fmla="*/ 379259 w 448157"/>
                    <a:gd name="connsiteY7" fmla="*/ 161885 h 682443"/>
                    <a:gd name="connsiteX8" fmla="*/ 324561 w 448157"/>
                    <a:gd name="connsiteY8" fmla="*/ 264978 h 682443"/>
                    <a:gd name="connsiteX9" fmla="*/ 320867 w 448157"/>
                    <a:gd name="connsiteY9" fmla="*/ 280706 h 682443"/>
                    <a:gd name="connsiteX10" fmla="*/ 448158 w 448157"/>
                    <a:gd name="connsiteY10" fmla="*/ 682443 h 682443"/>
                    <a:gd name="connsiteX11" fmla="*/ 0 w 448157"/>
                    <a:gd name="connsiteY11" fmla="*/ 681998 h 682443"/>
                    <a:gd name="connsiteX0" fmla="*/ 0 w 553262"/>
                    <a:gd name="connsiteY0" fmla="*/ 1293530 h 1293530"/>
                    <a:gd name="connsiteX1" fmla="*/ 209280 w 553262"/>
                    <a:gd name="connsiteY1" fmla="*/ 341262 h 1293530"/>
                    <a:gd name="connsiteX2" fmla="*/ 236916 w 553262"/>
                    <a:gd name="connsiteY2" fmla="*/ 282361 h 1293530"/>
                    <a:gd name="connsiteX3" fmla="*/ 205714 w 553262"/>
                    <a:gd name="connsiteY3" fmla="*/ 202192 h 1293530"/>
                    <a:gd name="connsiteX4" fmla="*/ 186993 w 553262"/>
                    <a:gd name="connsiteY4" fmla="*/ 158956 h 1293530"/>
                    <a:gd name="connsiteX5" fmla="*/ 314028 w 553262"/>
                    <a:gd name="connsiteY5" fmla="*/ 209 h 1293530"/>
                    <a:gd name="connsiteX6" fmla="*/ 354145 w 553262"/>
                    <a:gd name="connsiteY6" fmla="*/ 2947 h 1293530"/>
                    <a:gd name="connsiteX7" fmla="*/ 484364 w 553262"/>
                    <a:gd name="connsiteY7" fmla="*/ 161885 h 1293530"/>
                    <a:gd name="connsiteX8" fmla="*/ 429666 w 553262"/>
                    <a:gd name="connsiteY8" fmla="*/ 264978 h 1293530"/>
                    <a:gd name="connsiteX9" fmla="*/ 425972 w 553262"/>
                    <a:gd name="connsiteY9" fmla="*/ 280706 h 1293530"/>
                    <a:gd name="connsiteX10" fmla="*/ 553263 w 553262"/>
                    <a:gd name="connsiteY10" fmla="*/ 682443 h 1293530"/>
                    <a:gd name="connsiteX11" fmla="*/ 0 w 553262"/>
                    <a:gd name="connsiteY11" fmla="*/ 1293530 h 1293530"/>
                    <a:gd name="connsiteX0" fmla="*/ 0 w 639261"/>
                    <a:gd name="connsiteY0" fmla="*/ 1293530 h 1293976"/>
                    <a:gd name="connsiteX1" fmla="*/ 209280 w 639261"/>
                    <a:gd name="connsiteY1" fmla="*/ 341262 h 1293976"/>
                    <a:gd name="connsiteX2" fmla="*/ 236916 w 639261"/>
                    <a:gd name="connsiteY2" fmla="*/ 282361 h 1293976"/>
                    <a:gd name="connsiteX3" fmla="*/ 205714 w 639261"/>
                    <a:gd name="connsiteY3" fmla="*/ 202192 h 1293976"/>
                    <a:gd name="connsiteX4" fmla="*/ 186993 w 639261"/>
                    <a:gd name="connsiteY4" fmla="*/ 158956 h 1293976"/>
                    <a:gd name="connsiteX5" fmla="*/ 314028 w 639261"/>
                    <a:gd name="connsiteY5" fmla="*/ 209 h 1293976"/>
                    <a:gd name="connsiteX6" fmla="*/ 354145 w 639261"/>
                    <a:gd name="connsiteY6" fmla="*/ 2947 h 1293976"/>
                    <a:gd name="connsiteX7" fmla="*/ 484364 w 639261"/>
                    <a:gd name="connsiteY7" fmla="*/ 161885 h 1293976"/>
                    <a:gd name="connsiteX8" fmla="*/ 429666 w 639261"/>
                    <a:gd name="connsiteY8" fmla="*/ 264978 h 1293976"/>
                    <a:gd name="connsiteX9" fmla="*/ 425972 w 639261"/>
                    <a:gd name="connsiteY9" fmla="*/ 280706 h 1293976"/>
                    <a:gd name="connsiteX10" fmla="*/ 639261 w 639261"/>
                    <a:gd name="connsiteY10" fmla="*/ 1293976 h 1293976"/>
                    <a:gd name="connsiteX11" fmla="*/ 0 w 639261"/>
                    <a:gd name="connsiteY11" fmla="*/ 1293530 h 1293976"/>
                    <a:gd name="connsiteX0" fmla="*/ 0 w 562821"/>
                    <a:gd name="connsiteY0" fmla="*/ 1293530 h 1313086"/>
                    <a:gd name="connsiteX1" fmla="*/ 209280 w 562821"/>
                    <a:gd name="connsiteY1" fmla="*/ 341262 h 1313086"/>
                    <a:gd name="connsiteX2" fmla="*/ 236916 w 562821"/>
                    <a:gd name="connsiteY2" fmla="*/ 282361 h 1313086"/>
                    <a:gd name="connsiteX3" fmla="*/ 205714 w 562821"/>
                    <a:gd name="connsiteY3" fmla="*/ 202192 h 1313086"/>
                    <a:gd name="connsiteX4" fmla="*/ 186993 w 562821"/>
                    <a:gd name="connsiteY4" fmla="*/ 158956 h 1313086"/>
                    <a:gd name="connsiteX5" fmla="*/ 314028 w 562821"/>
                    <a:gd name="connsiteY5" fmla="*/ 209 h 1313086"/>
                    <a:gd name="connsiteX6" fmla="*/ 354145 w 562821"/>
                    <a:gd name="connsiteY6" fmla="*/ 2947 h 1313086"/>
                    <a:gd name="connsiteX7" fmla="*/ 484364 w 562821"/>
                    <a:gd name="connsiteY7" fmla="*/ 161885 h 1313086"/>
                    <a:gd name="connsiteX8" fmla="*/ 429666 w 562821"/>
                    <a:gd name="connsiteY8" fmla="*/ 264978 h 1313086"/>
                    <a:gd name="connsiteX9" fmla="*/ 425972 w 562821"/>
                    <a:gd name="connsiteY9" fmla="*/ 280706 h 1313086"/>
                    <a:gd name="connsiteX10" fmla="*/ 562821 w 562821"/>
                    <a:gd name="connsiteY10" fmla="*/ 1313086 h 1313086"/>
                    <a:gd name="connsiteX11" fmla="*/ 0 w 562821"/>
                    <a:gd name="connsiteY11" fmla="*/ 1293530 h 1313086"/>
                    <a:gd name="connsiteX0" fmla="*/ 0 w 429051"/>
                    <a:gd name="connsiteY0" fmla="*/ 1350860 h 1350860"/>
                    <a:gd name="connsiteX1" fmla="*/ 75510 w 429051"/>
                    <a:gd name="connsiteY1" fmla="*/ 341262 h 1350860"/>
                    <a:gd name="connsiteX2" fmla="*/ 103146 w 429051"/>
                    <a:gd name="connsiteY2" fmla="*/ 282361 h 1350860"/>
                    <a:gd name="connsiteX3" fmla="*/ 71944 w 429051"/>
                    <a:gd name="connsiteY3" fmla="*/ 202192 h 1350860"/>
                    <a:gd name="connsiteX4" fmla="*/ 53223 w 429051"/>
                    <a:gd name="connsiteY4" fmla="*/ 158956 h 1350860"/>
                    <a:gd name="connsiteX5" fmla="*/ 180258 w 429051"/>
                    <a:gd name="connsiteY5" fmla="*/ 209 h 1350860"/>
                    <a:gd name="connsiteX6" fmla="*/ 220375 w 429051"/>
                    <a:gd name="connsiteY6" fmla="*/ 2947 h 1350860"/>
                    <a:gd name="connsiteX7" fmla="*/ 350594 w 429051"/>
                    <a:gd name="connsiteY7" fmla="*/ 161885 h 1350860"/>
                    <a:gd name="connsiteX8" fmla="*/ 295896 w 429051"/>
                    <a:gd name="connsiteY8" fmla="*/ 264978 h 1350860"/>
                    <a:gd name="connsiteX9" fmla="*/ 292202 w 429051"/>
                    <a:gd name="connsiteY9" fmla="*/ 280706 h 1350860"/>
                    <a:gd name="connsiteX10" fmla="*/ 429051 w 429051"/>
                    <a:gd name="connsiteY10" fmla="*/ 1313086 h 1350860"/>
                    <a:gd name="connsiteX11" fmla="*/ 0 w 429051"/>
                    <a:gd name="connsiteY11" fmla="*/ 1350860 h 1350860"/>
                    <a:gd name="connsiteX0" fmla="*/ 0 w 362162"/>
                    <a:gd name="connsiteY0" fmla="*/ 1350860 h 1350860"/>
                    <a:gd name="connsiteX1" fmla="*/ 75510 w 362162"/>
                    <a:gd name="connsiteY1" fmla="*/ 341262 h 1350860"/>
                    <a:gd name="connsiteX2" fmla="*/ 103146 w 362162"/>
                    <a:gd name="connsiteY2" fmla="*/ 282361 h 1350860"/>
                    <a:gd name="connsiteX3" fmla="*/ 71944 w 362162"/>
                    <a:gd name="connsiteY3" fmla="*/ 202192 h 1350860"/>
                    <a:gd name="connsiteX4" fmla="*/ 53223 w 362162"/>
                    <a:gd name="connsiteY4" fmla="*/ 158956 h 1350860"/>
                    <a:gd name="connsiteX5" fmla="*/ 180258 w 362162"/>
                    <a:gd name="connsiteY5" fmla="*/ 209 h 1350860"/>
                    <a:gd name="connsiteX6" fmla="*/ 220375 w 362162"/>
                    <a:gd name="connsiteY6" fmla="*/ 2947 h 1350860"/>
                    <a:gd name="connsiteX7" fmla="*/ 350594 w 362162"/>
                    <a:gd name="connsiteY7" fmla="*/ 161885 h 1350860"/>
                    <a:gd name="connsiteX8" fmla="*/ 295896 w 362162"/>
                    <a:gd name="connsiteY8" fmla="*/ 264978 h 1350860"/>
                    <a:gd name="connsiteX9" fmla="*/ 292202 w 362162"/>
                    <a:gd name="connsiteY9" fmla="*/ 280706 h 1350860"/>
                    <a:gd name="connsiteX10" fmla="*/ 362162 w 362162"/>
                    <a:gd name="connsiteY10" fmla="*/ 1313086 h 1350860"/>
                    <a:gd name="connsiteX11" fmla="*/ 0 w 362162"/>
                    <a:gd name="connsiteY11" fmla="*/ 1350860 h 1350860"/>
                    <a:gd name="connsiteX0" fmla="*/ 0 w 390831"/>
                    <a:gd name="connsiteY0" fmla="*/ 1350860 h 1350860"/>
                    <a:gd name="connsiteX1" fmla="*/ 75510 w 390831"/>
                    <a:gd name="connsiteY1" fmla="*/ 341262 h 1350860"/>
                    <a:gd name="connsiteX2" fmla="*/ 103146 w 390831"/>
                    <a:gd name="connsiteY2" fmla="*/ 282361 h 1350860"/>
                    <a:gd name="connsiteX3" fmla="*/ 71944 w 390831"/>
                    <a:gd name="connsiteY3" fmla="*/ 202192 h 1350860"/>
                    <a:gd name="connsiteX4" fmla="*/ 53223 w 390831"/>
                    <a:gd name="connsiteY4" fmla="*/ 158956 h 1350860"/>
                    <a:gd name="connsiteX5" fmla="*/ 180258 w 390831"/>
                    <a:gd name="connsiteY5" fmla="*/ 209 h 1350860"/>
                    <a:gd name="connsiteX6" fmla="*/ 220375 w 390831"/>
                    <a:gd name="connsiteY6" fmla="*/ 2947 h 1350860"/>
                    <a:gd name="connsiteX7" fmla="*/ 350594 w 390831"/>
                    <a:gd name="connsiteY7" fmla="*/ 161885 h 1350860"/>
                    <a:gd name="connsiteX8" fmla="*/ 295896 w 390831"/>
                    <a:gd name="connsiteY8" fmla="*/ 264978 h 1350860"/>
                    <a:gd name="connsiteX9" fmla="*/ 292202 w 390831"/>
                    <a:gd name="connsiteY9" fmla="*/ 280706 h 1350860"/>
                    <a:gd name="connsiteX10" fmla="*/ 390831 w 390831"/>
                    <a:gd name="connsiteY10" fmla="*/ 1322641 h 1350860"/>
                    <a:gd name="connsiteX11" fmla="*/ 0 w 390831"/>
                    <a:gd name="connsiteY11" fmla="*/ 1350860 h 1350860"/>
                    <a:gd name="connsiteX0" fmla="*/ 0 w 390831"/>
                    <a:gd name="connsiteY0" fmla="*/ 1331750 h 1331750"/>
                    <a:gd name="connsiteX1" fmla="*/ 75510 w 390831"/>
                    <a:gd name="connsiteY1" fmla="*/ 341262 h 1331750"/>
                    <a:gd name="connsiteX2" fmla="*/ 103146 w 390831"/>
                    <a:gd name="connsiteY2" fmla="*/ 282361 h 1331750"/>
                    <a:gd name="connsiteX3" fmla="*/ 71944 w 390831"/>
                    <a:gd name="connsiteY3" fmla="*/ 202192 h 1331750"/>
                    <a:gd name="connsiteX4" fmla="*/ 53223 w 390831"/>
                    <a:gd name="connsiteY4" fmla="*/ 158956 h 1331750"/>
                    <a:gd name="connsiteX5" fmla="*/ 180258 w 390831"/>
                    <a:gd name="connsiteY5" fmla="*/ 209 h 1331750"/>
                    <a:gd name="connsiteX6" fmla="*/ 220375 w 390831"/>
                    <a:gd name="connsiteY6" fmla="*/ 2947 h 1331750"/>
                    <a:gd name="connsiteX7" fmla="*/ 350594 w 390831"/>
                    <a:gd name="connsiteY7" fmla="*/ 161885 h 1331750"/>
                    <a:gd name="connsiteX8" fmla="*/ 295896 w 390831"/>
                    <a:gd name="connsiteY8" fmla="*/ 264978 h 1331750"/>
                    <a:gd name="connsiteX9" fmla="*/ 292202 w 390831"/>
                    <a:gd name="connsiteY9" fmla="*/ 280706 h 1331750"/>
                    <a:gd name="connsiteX10" fmla="*/ 390831 w 390831"/>
                    <a:gd name="connsiteY10" fmla="*/ 1322641 h 1331750"/>
                    <a:gd name="connsiteX11" fmla="*/ 0 w 390831"/>
                    <a:gd name="connsiteY11" fmla="*/ 1331750 h 1331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90831" h="1331750">
                      <a:moveTo>
                        <a:pt x="0" y="1331750"/>
                      </a:moveTo>
                      <a:cubicBezTo>
                        <a:pt x="10634" y="1269219"/>
                        <a:pt x="57999" y="398762"/>
                        <a:pt x="75510" y="341262"/>
                      </a:cubicBezTo>
                      <a:cubicBezTo>
                        <a:pt x="76720" y="337251"/>
                        <a:pt x="100535" y="284781"/>
                        <a:pt x="103146" y="282361"/>
                      </a:cubicBezTo>
                      <a:cubicBezTo>
                        <a:pt x="127025" y="261666"/>
                        <a:pt x="89838" y="239061"/>
                        <a:pt x="71944" y="202192"/>
                      </a:cubicBezTo>
                      <a:cubicBezTo>
                        <a:pt x="66468" y="190858"/>
                        <a:pt x="57935" y="170672"/>
                        <a:pt x="53223" y="158956"/>
                      </a:cubicBezTo>
                      <a:cubicBezTo>
                        <a:pt x="81878" y="123933"/>
                        <a:pt x="160328" y="24088"/>
                        <a:pt x="180258" y="209"/>
                      </a:cubicBezTo>
                      <a:cubicBezTo>
                        <a:pt x="205793" y="-1192"/>
                        <a:pt x="201017" y="4985"/>
                        <a:pt x="220375" y="2947"/>
                      </a:cubicBezTo>
                      <a:cubicBezTo>
                        <a:pt x="229672" y="3711"/>
                        <a:pt x="327479" y="126353"/>
                        <a:pt x="350594" y="161885"/>
                      </a:cubicBezTo>
                      <a:cubicBezTo>
                        <a:pt x="332510" y="204484"/>
                        <a:pt x="327161" y="229191"/>
                        <a:pt x="295896" y="264978"/>
                      </a:cubicBezTo>
                      <a:cubicBezTo>
                        <a:pt x="291757" y="269753"/>
                        <a:pt x="286408" y="273319"/>
                        <a:pt x="292202" y="280706"/>
                      </a:cubicBezTo>
                      <a:cubicBezTo>
                        <a:pt x="326397" y="323688"/>
                        <a:pt x="390767" y="1316465"/>
                        <a:pt x="390831" y="1322641"/>
                      </a:cubicBezTo>
                      <a:lnTo>
                        <a:pt x="0" y="1331750"/>
                      </a:lnTo>
                      <a:close/>
                    </a:path>
                  </a:pathLst>
                </a:custGeom>
                <a:solidFill>
                  <a:srgbClr val="200C43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1" name="Graphic 57">
                  <a:extLst>
                    <a:ext uri="{FF2B5EF4-FFF2-40B4-BE49-F238E27FC236}">
                      <a16:creationId xmlns:a16="http://schemas.microsoft.com/office/drawing/2014/main" id="{F955AFF8-BC8D-4224-B2E1-6F0F14C16AA0}"/>
                    </a:ext>
                  </a:extLst>
                </p:cNvPr>
                <p:cNvSpPr/>
                <p:nvPr/>
              </p:nvSpPr>
              <p:spPr>
                <a:xfrm>
                  <a:off x="7828460" y="5230291"/>
                  <a:ext cx="116798" cy="108483"/>
                </a:xfrm>
                <a:custGeom>
                  <a:avLst/>
                  <a:gdLst>
                    <a:gd name="connsiteX0" fmla="*/ 447402 w 461350"/>
                    <a:gd name="connsiteY0" fmla="*/ 150945 h 428505"/>
                    <a:gd name="connsiteX1" fmla="*/ 451478 w 461350"/>
                    <a:gd name="connsiteY1" fmla="*/ 171831 h 428505"/>
                    <a:gd name="connsiteX2" fmla="*/ 254142 w 461350"/>
                    <a:gd name="connsiteY2" fmla="*/ 415458 h 428505"/>
                    <a:gd name="connsiteX3" fmla="*/ 221349 w 461350"/>
                    <a:gd name="connsiteY3" fmla="*/ 413294 h 428505"/>
                    <a:gd name="connsiteX4" fmla="*/ 3192 w 461350"/>
                    <a:gd name="connsiteY4" fmla="*/ 89433 h 428505"/>
                    <a:gd name="connsiteX5" fmla="*/ 15036 w 461350"/>
                    <a:gd name="connsiteY5" fmla="*/ 53392 h 428505"/>
                    <a:gd name="connsiteX6" fmla="*/ 74129 w 461350"/>
                    <a:gd name="connsiteY6" fmla="*/ 11938 h 428505"/>
                    <a:gd name="connsiteX7" fmla="*/ 124879 w 461350"/>
                    <a:gd name="connsiteY7" fmla="*/ 13402 h 428505"/>
                    <a:gd name="connsiteX8" fmla="*/ 279804 w 461350"/>
                    <a:gd name="connsiteY8" fmla="*/ 95100 h 428505"/>
                    <a:gd name="connsiteX9" fmla="*/ 447402 w 461350"/>
                    <a:gd name="connsiteY9" fmla="*/ 150945 h 428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61350" h="428505">
                      <a:moveTo>
                        <a:pt x="447402" y="150945"/>
                      </a:moveTo>
                      <a:cubicBezTo>
                        <a:pt x="471982" y="153301"/>
                        <a:pt x="457908" y="163871"/>
                        <a:pt x="451478" y="171831"/>
                      </a:cubicBezTo>
                      <a:cubicBezTo>
                        <a:pt x="410406" y="222708"/>
                        <a:pt x="277321" y="383938"/>
                        <a:pt x="254142" y="415458"/>
                      </a:cubicBezTo>
                      <a:cubicBezTo>
                        <a:pt x="239752" y="435007"/>
                        <a:pt x="233130" y="431187"/>
                        <a:pt x="221349" y="413294"/>
                      </a:cubicBezTo>
                      <a:cubicBezTo>
                        <a:pt x="153851" y="310646"/>
                        <a:pt x="7841" y="95164"/>
                        <a:pt x="3192" y="89433"/>
                      </a:cubicBezTo>
                      <a:cubicBezTo>
                        <a:pt x="-1711" y="74596"/>
                        <a:pt x="-3112" y="62943"/>
                        <a:pt x="15036" y="53392"/>
                      </a:cubicBezTo>
                      <a:cubicBezTo>
                        <a:pt x="36240" y="42248"/>
                        <a:pt x="56171" y="27793"/>
                        <a:pt x="74129" y="11938"/>
                      </a:cubicBezTo>
                      <a:cubicBezTo>
                        <a:pt x="92977" y="-4618"/>
                        <a:pt x="108450" y="-3790"/>
                        <a:pt x="124879" y="13402"/>
                      </a:cubicBezTo>
                      <a:cubicBezTo>
                        <a:pt x="167733" y="57212"/>
                        <a:pt x="224979" y="74469"/>
                        <a:pt x="279804" y="95100"/>
                      </a:cubicBezTo>
                      <a:cubicBezTo>
                        <a:pt x="334821" y="115795"/>
                        <a:pt x="391430" y="132478"/>
                        <a:pt x="447402" y="150945"/>
                      </a:cubicBezTo>
                      <a:close/>
                    </a:path>
                  </a:pathLst>
                </a:custGeom>
                <a:solidFill>
                  <a:srgbClr val="EAEAEA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2" name="Graphic 57">
                  <a:extLst>
                    <a:ext uri="{FF2B5EF4-FFF2-40B4-BE49-F238E27FC236}">
                      <a16:creationId xmlns:a16="http://schemas.microsoft.com/office/drawing/2014/main" id="{6720C1E2-0FF6-4D43-A6AA-E3838737E4F2}"/>
                    </a:ext>
                  </a:extLst>
                </p:cNvPr>
                <p:cNvSpPr/>
                <p:nvPr/>
              </p:nvSpPr>
              <p:spPr>
                <a:xfrm>
                  <a:off x="7950657" y="5230291"/>
                  <a:ext cx="116798" cy="108483"/>
                </a:xfrm>
                <a:custGeom>
                  <a:avLst/>
                  <a:gdLst>
                    <a:gd name="connsiteX0" fmla="*/ 13948 w 461350"/>
                    <a:gd name="connsiteY0" fmla="*/ 150945 h 428505"/>
                    <a:gd name="connsiteX1" fmla="*/ 9873 w 461350"/>
                    <a:gd name="connsiteY1" fmla="*/ 171831 h 428505"/>
                    <a:gd name="connsiteX2" fmla="*/ 207207 w 461350"/>
                    <a:gd name="connsiteY2" fmla="*/ 415458 h 428505"/>
                    <a:gd name="connsiteX3" fmla="*/ 240001 w 461350"/>
                    <a:gd name="connsiteY3" fmla="*/ 413294 h 428505"/>
                    <a:gd name="connsiteX4" fmla="*/ 458158 w 461350"/>
                    <a:gd name="connsiteY4" fmla="*/ 89433 h 428505"/>
                    <a:gd name="connsiteX5" fmla="*/ 446314 w 461350"/>
                    <a:gd name="connsiteY5" fmla="*/ 53392 h 428505"/>
                    <a:gd name="connsiteX6" fmla="*/ 387222 w 461350"/>
                    <a:gd name="connsiteY6" fmla="*/ 11938 h 428505"/>
                    <a:gd name="connsiteX7" fmla="*/ 336472 w 461350"/>
                    <a:gd name="connsiteY7" fmla="*/ 13402 h 428505"/>
                    <a:gd name="connsiteX8" fmla="*/ 181545 w 461350"/>
                    <a:gd name="connsiteY8" fmla="*/ 95100 h 428505"/>
                    <a:gd name="connsiteX9" fmla="*/ 13948 w 461350"/>
                    <a:gd name="connsiteY9" fmla="*/ 150945 h 428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61350" h="428505">
                      <a:moveTo>
                        <a:pt x="13948" y="150945"/>
                      </a:moveTo>
                      <a:cubicBezTo>
                        <a:pt x="-10631" y="153301"/>
                        <a:pt x="3441" y="163871"/>
                        <a:pt x="9873" y="171831"/>
                      </a:cubicBezTo>
                      <a:cubicBezTo>
                        <a:pt x="50944" y="222708"/>
                        <a:pt x="184029" y="383938"/>
                        <a:pt x="207207" y="415458"/>
                      </a:cubicBezTo>
                      <a:cubicBezTo>
                        <a:pt x="221598" y="435007"/>
                        <a:pt x="228221" y="431187"/>
                        <a:pt x="240001" y="413294"/>
                      </a:cubicBezTo>
                      <a:cubicBezTo>
                        <a:pt x="307498" y="310646"/>
                        <a:pt x="453510" y="95164"/>
                        <a:pt x="458158" y="89433"/>
                      </a:cubicBezTo>
                      <a:cubicBezTo>
                        <a:pt x="463061" y="74596"/>
                        <a:pt x="464462" y="62943"/>
                        <a:pt x="446314" y="53392"/>
                      </a:cubicBezTo>
                      <a:cubicBezTo>
                        <a:pt x="425109" y="42248"/>
                        <a:pt x="405179" y="27793"/>
                        <a:pt x="387222" y="11938"/>
                      </a:cubicBezTo>
                      <a:cubicBezTo>
                        <a:pt x="368374" y="-4618"/>
                        <a:pt x="352900" y="-3790"/>
                        <a:pt x="336472" y="13402"/>
                      </a:cubicBezTo>
                      <a:cubicBezTo>
                        <a:pt x="293617" y="57212"/>
                        <a:pt x="236371" y="74469"/>
                        <a:pt x="181545" y="95100"/>
                      </a:cubicBezTo>
                      <a:cubicBezTo>
                        <a:pt x="126465" y="115795"/>
                        <a:pt x="69920" y="132478"/>
                        <a:pt x="13948" y="150945"/>
                      </a:cubicBezTo>
                      <a:close/>
                    </a:path>
                  </a:pathLst>
                </a:custGeom>
                <a:solidFill>
                  <a:srgbClr val="EAEAEA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6" name="그룹 145">
              <a:extLst>
                <a:ext uri="{FF2B5EF4-FFF2-40B4-BE49-F238E27FC236}">
                  <a16:creationId xmlns:a16="http://schemas.microsoft.com/office/drawing/2014/main" id="{1F223F6D-6EAB-4229-96DE-C53CC6A56100}"/>
                </a:ext>
              </a:extLst>
            </p:cNvPr>
            <p:cNvGrpSpPr/>
            <p:nvPr/>
          </p:nvGrpSpPr>
          <p:grpSpPr>
            <a:xfrm>
              <a:off x="4608228" y="4849734"/>
              <a:ext cx="1204845" cy="1204845"/>
              <a:chOff x="4588720" y="1810350"/>
              <a:chExt cx="982246" cy="982246"/>
            </a:xfrm>
          </p:grpSpPr>
          <p:sp>
            <p:nvSpPr>
              <p:cNvPr id="147" name="타원 146">
                <a:extLst>
                  <a:ext uri="{FF2B5EF4-FFF2-40B4-BE49-F238E27FC236}">
                    <a16:creationId xmlns:a16="http://schemas.microsoft.com/office/drawing/2014/main" id="{AED1C057-6DCB-46BB-8481-40C515577520}"/>
                  </a:ext>
                </a:extLst>
              </p:cNvPr>
              <p:cNvSpPr/>
              <p:nvPr/>
            </p:nvSpPr>
            <p:spPr>
              <a:xfrm>
                <a:off x="4588720" y="1810350"/>
                <a:ext cx="982246" cy="98224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48" name="그룹 147">
                <a:extLst>
                  <a:ext uri="{FF2B5EF4-FFF2-40B4-BE49-F238E27FC236}">
                    <a16:creationId xmlns:a16="http://schemas.microsoft.com/office/drawing/2014/main" id="{FE065726-3485-4454-ACDC-E74063DCB0A5}"/>
                  </a:ext>
                </a:extLst>
              </p:cNvPr>
              <p:cNvGrpSpPr/>
              <p:nvPr/>
            </p:nvGrpSpPr>
            <p:grpSpPr>
              <a:xfrm>
                <a:off x="4734147" y="1833991"/>
                <a:ext cx="692890" cy="958603"/>
                <a:chOff x="4734147" y="1833991"/>
                <a:chExt cx="692890" cy="958603"/>
              </a:xfrm>
            </p:grpSpPr>
            <p:sp>
              <p:nvSpPr>
                <p:cNvPr id="149" name="Graphic 57">
                  <a:extLst>
                    <a:ext uri="{FF2B5EF4-FFF2-40B4-BE49-F238E27FC236}">
                      <a16:creationId xmlns:a16="http://schemas.microsoft.com/office/drawing/2014/main" id="{38CF3B02-D921-4F73-ACDA-044F757B92C0}"/>
                    </a:ext>
                  </a:extLst>
                </p:cNvPr>
                <p:cNvSpPr/>
                <p:nvPr/>
              </p:nvSpPr>
              <p:spPr>
                <a:xfrm>
                  <a:off x="4800707" y="1833991"/>
                  <a:ext cx="567032" cy="698841"/>
                </a:xfrm>
                <a:custGeom>
                  <a:avLst/>
                  <a:gdLst>
                    <a:gd name="connsiteX0" fmla="*/ 2086373 w 2087615"/>
                    <a:gd name="connsiteY0" fmla="*/ 1611793 h 2572889"/>
                    <a:gd name="connsiteX1" fmla="*/ 2050523 w 2087615"/>
                    <a:gd name="connsiteY1" fmla="*/ 952610 h 2572889"/>
                    <a:gd name="connsiteX2" fmla="*/ 1974938 w 2087615"/>
                    <a:gd name="connsiteY2" fmla="*/ 545141 h 2572889"/>
                    <a:gd name="connsiteX3" fmla="*/ 1235968 w 2087615"/>
                    <a:gd name="connsiteY3" fmla="*/ 768 h 2572889"/>
                    <a:gd name="connsiteX4" fmla="*/ 937642 w 2087615"/>
                    <a:gd name="connsiteY4" fmla="*/ 13376 h 2572889"/>
                    <a:gd name="connsiteX5" fmla="*/ 524124 w 2087615"/>
                    <a:gd name="connsiteY5" fmla="*/ 130605 h 2572889"/>
                    <a:gd name="connsiteX6" fmla="*/ 155881 w 2087615"/>
                    <a:gd name="connsiteY6" fmla="*/ 589142 h 2572889"/>
                    <a:gd name="connsiteX7" fmla="*/ 123852 w 2087615"/>
                    <a:gd name="connsiteY7" fmla="*/ 866264 h 2572889"/>
                    <a:gd name="connsiteX8" fmla="*/ 123151 w 2087615"/>
                    <a:gd name="connsiteY8" fmla="*/ 1272204 h 2572889"/>
                    <a:gd name="connsiteX9" fmla="*/ 194660 w 2087615"/>
                    <a:gd name="connsiteY9" fmla="*/ 1693936 h 2572889"/>
                    <a:gd name="connsiteX10" fmla="*/ 199882 w 2087615"/>
                    <a:gd name="connsiteY10" fmla="*/ 2053201 h 2572889"/>
                    <a:gd name="connsiteX11" fmla="*/ 53488 w 2087615"/>
                    <a:gd name="connsiteY11" fmla="*/ 2447615 h 2572889"/>
                    <a:gd name="connsiteX12" fmla="*/ 0 w 2087615"/>
                    <a:gd name="connsiteY12" fmla="*/ 2572104 h 2572889"/>
                    <a:gd name="connsiteX13" fmla="*/ 26299 w 2087615"/>
                    <a:gd name="connsiteY13" fmla="*/ 2564081 h 2572889"/>
                    <a:gd name="connsiteX14" fmla="*/ 1914318 w 2087615"/>
                    <a:gd name="connsiteY14" fmla="*/ 2480600 h 2572889"/>
                    <a:gd name="connsiteX15" fmla="*/ 2021741 w 2087615"/>
                    <a:gd name="connsiteY15" fmla="*/ 2158713 h 2572889"/>
                    <a:gd name="connsiteX16" fmla="*/ 2086373 w 2087615"/>
                    <a:gd name="connsiteY16" fmla="*/ 1611793 h 2572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087615" h="2572889">
                      <a:moveTo>
                        <a:pt x="2086373" y="1611793"/>
                      </a:moveTo>
                      <a:cubicBezTo>
                        <a:pt x="2077458" y="1391916"/>
                        <a:pt x="2061412" y="1172359"/>
                        <a:pt x="2050523" y="952610"/>
                      </a:cubicBezTo>
                      <a:cubicBezTo>
                        <a:pt x="2043582" y="813157"/>
                        <a:pt x="2019894" y="677462"/>
                        <a:pt x="1974938" y="545141"/>
                      </a:cubicBezTo>
                      <a:cubicBezTo>
                        <a:pt x="1857837" y="200267"/>
                        <a:pt x="1600136" y="10192"/>
                        <a:pt x="1235968" y="768"/>
                      </a:cubicBezTo>
                      <a:cubicBezTo>
                        <a:pt x="1136187" y="-1843"/>
                        <a:pt x="1036723" y="2168"/>
                        <a:pt x="937642" y="13376"/>
                      </a:cubicBezTo>
                      <a:cubicBezTo>
                        <a:pt x="793414" y="29677"/>
                        <a:pt x="653770" y="63680"/>
                        <a:pt x="524124" y="130605"/>
                      </a:cubicBezTo>
                      <a:cubicBezTo>
                        <a:pt x="333858" y="228795"/>
                        <a:pt x="199500" y="373214"/>
                        <a:pt x="155881" y="589142"/>
                      </a:cubicBezTo>
                      <a:cubicBezTo>
                        <a:pt x="137415" y="680518"/>
                        <a:pt x="131938" y="773614"/>
                        <a:pt x="123852" y="866264"/>
                      </a:cubicBezTo>
                      <a:cubicBezTo>
                        <a:pt x="112071" y="1001577"/>
                        <a:pt x="110861" y="1136954"/>
                        <a:pt x="123151" y="1272204"/>
                      </a:cubicBezTo>
                      <a:cubicBezTo>
                        <a:pt x="136077" y="1414585"/>
                        <a:pt x="168553" y="1553720"/>
                        <a:pt x="194660" y="1693936"/>
                      </a:cubicBezTo>
                      <a:cubicBezTo>
                        <a:pt x="216883" y="1813266"/>
                        <a:pt x="224143" y="1932597"/>
                        <a:pt x="199882" y="2053201"/>
                      </a:cubicBezTo>
                      <a:cubicBezTo>
                        <a:pt x="171864" y="2192717"/>
                        <a:pt x="114809" y="2320644"/>
                        <a:pt x="53488" y="2447615"/>
                      </a:cubicBezTo>
                      <a:cubicBezTo>
                        <a:pt x="33876" y="2488178"/>
                        <a:pt x="8150" y="2526511"/>
                        <a:pt x="0" y="2572104"/>
                      </a:cubicBezTo>
                      <a:cubicBezTo>
                        <a:pt x="10443" y="2574842"/>
                        <a:pt x="18912" y="2570002"/>
                        <a:pt x="26299" y="2564081"/>
                      </a:cubicBezTo>
                      <a:cubicBezTo>
                        <a:pt x="92650" y="2511038"/>
                        <a:pt x="1903620" y="2490279"/>
                        <a:pt x="1914318" y="2480600"/>
                      </a:cubicBezTo>
                      <a:cubicBezTo>
                        <a:pt x="1962076" y="2377316"/>
                        <a:pt x="1994233" y="2268811"/>
                        <a:pt x="2021741" y="2158713"/>
                      </a:cubicBezTo>
                      <a:cubicBezTo>
                        <a:pt x="2066697" y="1979017"/>
                        <a:pt x="2093887" y="1796965"/>
                        <a:pt x="2086373" y="1611793"/>
                      </a:cubicBezTo>
                      <a:close/>
                    </a:path>
                  </a:pathLst>
                </a:custGeom>
                <a:solidFill>
                  <a:srgbClr val="FBD770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0" name="Graphic 57">
                  <a:extLst>
                    <a:ext uri="{FF2B5EF4-FFF2-40B4-BE49-F238E27FC236}">
                      <a16:creationId xmlns:a16="http://schemas.microsoft.com/office/drawing/2014/main" id="{7F87C313-5493-4742-B165-95DA31F14330}"/>
                    </a:ext>
                  </a:extLst>
                </p:cNvPr>
                <p:cNvSpPr/>
                <p:nvPr/>
              </p:nvSpPr>
              <p:spPr>
                <a:xfrm>
                  <a:off x="5045788" y="2534989"/>
                  <a:ext cx="11415" cy="12937"/>
                </a:xfrm>
                <a:custGeom>
                  <a:avLst/>
                  <a:gdLst>
                    <a:gd name="connsiteX0" fmla="*/ 38906 w 42026"/>
                    <a:gd name="connsiteY0" fmla="*/ 47630 h 47630"/>
                    <a:gd name="connsiteX1" fmla="*/ 0 w 42026"/>
                    <a:gd name="connsiteY1" fmla="*/ 0 h 47630"/>
                    <a:gd name="connsiteX2" fmla="*/ 42027 w 42026"/>
                    <a:gd name="connsiteY2" fmla="*/ 44765 h 47630"/>
                    <a:gd name="connsiteX3" fmla="*/ 38906 w 42026"/>
                    <a:gd name="connsiteY3" fmla="*/ 47630 h 4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2026" h="47630">
                      <a:moveTo>
                        <a:pt x="38906" y="47630"/>
                      </a:moveTo>
                      <a:cubicBezTo>
                        <a:pt x="25917" y="31775"/>
                        <a:pt x="12926" y="15919"/>
                        <a:pt x="0" y="0"/>
                      </a:cubicBezTo>
                      <a:cubicBezTo>
                        <a:pt x="21204" y="9042"/>
                        <a:pt x="32730" y="25917"/>
                        <a:pt x="42027" y="44765"/>
                      </a:cubicBezTo>
                      <a:cubicBezTo>
                        <a:pt x="40944" y="45720"/>
                        <a:pt x="39925" y="46675"/>
                        <a:pt x="38906" y="47630"/>
                      </a:cubicBezTo>
                      <a:close/>
                    </a:path>
                  </a:pathLst>
                </a:custGeom>
                <a:solidFill>
                  <a:srgbClr val="49122C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1" name="자유형: 도형 150">
                  <a:extLst>
                    <a:ext uri="{FF2B5EF4-FFF2-40B4-BE49-F238E27FC236}">
                      <a16:creationId xmlns:a16="http://schemas.microsoft.com/office/drawing/2014/main" id="{A93B7DA9-F07D-4AD4-8EE8-FC94A9E94280}"/>
                    </a:ext>
                  </a:extLst>
                </p:cNvPr>
                <p:cNvSpPr/>
                <p:nvPr/>
              </p:nvSpPr>
              <p:spPr>
                <a:xfrm>
                  <a:off x="4734147" y="2436240"/>
                  <a:ext cx="692890" cy="356354"/>
                </a:xfrm>
                <a:custGeom>
                  <a:avLst/>
                  <a:gdLst>
                    <a:gd name="connsiteX0" fmla="*/ 342539 w 692890"/>
                    <a:gd name="connsiteY0" fmla="*/ 0 h 356354"/>
                    <a:gd name="connsiteX1" fmla="*/ 418476 w 692890"/>
                    <a:gd name="connsiteY1" fmla="*/ 353 h 356354"/>
                    <a:gd name="connsiteX2" fmla="*/ 423976 w 692890"/>
                    <a:gd name="connsiteY2" fmla="*/ 5386 h 356354"/>
                    <a:gd name="connsiteX3" fmla="*/ 434336 w 692890"/>
                    <a:gd name="connsiteY3" fmla="*/ 22630 h 356354"/>
                    <a:gd name="connsiteX4" fmla="*/ 438244 w 692890"/>
                    <a:gd name="connsiteY4" fmla="*/ 24895 h 356354"/>
                    <a:gd name="connsiteX5" fmla="*/ 504798 w 692890"/>
                    <a:gd name="connsiteY5" fmla="*/ 46308 h 356354"/>
                    <a:gd name="connsiteX6" fmla="*/ 586556 w 692890"/>
                    <a:gd name="connsiteY6" fmla="*/ 71507 h 356354"/>
                    <a:gd name="connsiteX7" fmla="*/ 656811 w 692890"/>
                    <a:gd name="connsiteY7" fmla="*/ 123256 h 356354"/>
                    <a:gd name="connsiteX8" fmla="*/ 678785 w 692890"/>
                    <a:gd name="connsiteY8" fmla="*/ 168035 h 356354"/>
                    <a:gd name="connsiteX9" fmla="*/ 687276 w 692890"/>
                    <a:gd name="connsiteY9" fmla="*/ 212444 h 356354"/>
                    <a:gd name="connsiteX10" fmla="*/ 692890 w 692890"/>
                    <a:gd name="connsiteY10" fmla="*/ 212427 h 356354"/>
                    <a:gd name="connsiteX11" fmla="*/ 688033 w 692890"/>
                    <a:gd name="connsiteY11" fmla="*/ 216398 h 356354"/>
                    <a:gd name="connsiteX12" fmla="*/ 688151 w 692890"/>
                    <a:gd name="connsiteY12" fmla="*/ 217016 h 356354"/>
                    <a:gd name="connsiteX13" fmla="*/ 683066 w 692890"/>
                    <a:gd name="connsiteY13" fmla="*/ 223035 h 356354"/>
                    <a:gd name="connsiteX14" fmla="*/ 679885 w 692890"/>
                    <a:gd name="connsiteY14" fmla="*/ 223059 h 356354"/>
                    <a:gd name="connsiteX15" fmla="*/ 616134 w 692890"/>
                    <a:gd name="connsiteY15" fmla="*/ 275175 h 356354"/>
                    <a:gd name="connsiteX16" fmla="*/ 0 w 692890"/>
                    <a:gd name="connsiteY16" fmla="*/ 214469 h 356354"/>
                    <a:gd name="connsiteX17" fmla="*/ 12954 w 692890"/>
                    <a:gd name="connsiteY17" fmla="*/ 214431 h 356354"/>
                    <a:gd name="connsiteX18" fmla="*/ 13184 w 692890"/>
                    <a:gd name="connsiteY18" fmla="*/ 201415 h 356354"/>
                    <a:gd name="connsiteX19" fmla="*/ 64847 w 692890"/>
                    <a:gd name="connsiteY19" fmla="*/ 98938 h 356354"/>
                    <a:gd name="connsiteX20" fmla="*/ 66611 w 692890"/>
                    <a:gd name="connsiteY20" fmla="*/ 96344 h 356354"/>
                    <a:gd name="connsiteX21" fmla="*/ 147399 w 692890"/>
                    <a:gd name="connsiteY21" fmla="*/ 61164 h 356354"/>
                    <a:gd name="connsiteX22" fmla="*/ 250309 w 692890"/>
                    <a:gd name="connsiteY22" fmla="*/ 28320 h 356354"/>
                    <a:gd name="connsiteX23" fmla="*/ 257054 w 692890"/>
                    <a:gd name="connsiteY23" fmla="*/ 25881 h 356354"/>
                    <a:gd name="connsiteX24" fmla="*/ 274904 w 692890"/>
                    <a:gd name="connsiteY24" fmla="*/ 6493 h 356354"/>
                    <a:gd name="connsiteX25" fmla="*/ 279573 w 692890"/>
                    <a:gd name="connsiteY25" fmla="*/ 699 h 356354"/>
                    <a:gd name="connsiteX26" fmla="*/ 342539 w 692890"/>
                    <a:gd name="connsiteY26" fmla="*/ 0 h 3563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692890" h="356354">
                      <a:moveTo>
                        <a:pt x="342539" y="0"/>
                      </a:moveTo>
                      <a:cubicBezTo>
                        <a:pt x="374259" y="7"/>
                        <a:pt x="408142" y="188"/>
                        <a:pt x="418476" y="353"/>
                      </a:cubicBezTo>
                      <a:cubicBezTo>
                        <a:pt x="421191" y="1044"/>
                        <a:pt x="423163" y="2843"/>
                        <a:pt x="423976" y="5386"/>
                      </a:cubicBezTo>
                      <a:cubicBezTo>
                        <a:pt x="426224" y="12408"/>
                        <a:pt x="430358" y="16697"/>
                        <a:pt x="434336" y="22630"/>
                      </a:cubicBezTo>
                      <a:cubicBezTo>
                        <a:pt x="435356" y="23909"/>
                        <a:pt x="436567" y="24134"/>
                        <a:pt x="438244" y="24895"/>
                      </a:cubicBezTo>
                      <a:cubicBezTo>
                        <a:pt x="459933" y="33543"/>
                        <a:pt x="482573" y="39303"/>
                        <a:pt x="504798" y="46308"/>
                      </a:cubicBezTo>
                      <a:cubicBezTo>
                        <a:pt x="532005" y="54869"/>
                        <a:pt x="559297" y="63119"/>
                        <a:pt x="586556" y="71507"/>
                      </a:cubicBezTo>
                      <a:cubicBezTo>
                        <a:pt x="615128" y="81764"/>
                        <a:pt x="639083" y="98246"/>
                        <a:pt x="656811" y="123256"/>
                      </a:cubicBezTo>
                      <a:cubicBezTo>
                        <a:pt x="666773" y="137317"/>
                        <a:pt x="673830" y="152326"/>
                        <a:pt x="678785" y="168035"/>
                      </a:cubicBezTo>
                      <a:lnTo>
                        <a:pt x="687276" y="212444"/>
                      </a:lnTo>
                      <a:lnTo>
                        <a:pt x="692890" y="212427"/>
                      </a:lnTo>
                      <a:lnTo>
                        <a:pt x="688033" y="216398"/>
                      </a:lnTo>
                      <a:lnTo>
                        <a:pt x="688151" y="217016"/>
                      </a:lnTo>
                      <a:cubicBezTo>
                        <a:pt x="688548" y="221271"/>
                        <a:pt x="686853" y="222879"/>
                        <a:pt x="683066" y="223035"/>
                      </a:cubicBezTo>
                      <a:lnTo>
                        <a:pt x="679885" y="223059"/>
                      </a:lnTo>
                      <a:lnTo>
                        <a:pt x="616134" y="275175"/>
                      </a:lnTo>
                      <a:cubicBezTo>
                        <a:pt x="426230" y="400777"/>
                        <a:pt x="168199" y="380697"/>
                        <a:pt x="0" y="214469"/>
                      </a:cubicBezTo>
                      <a:lnTo>
                        <a:pt x="12954" y="214431"/>
                      </a:lnTo>
                      <a:lnTo>
                        <a:pt x="13184" y="201415"/>
                      </a:lnTo>
                      <a:cubicBezTo>
                        <a:pt x="19203" y="161704"/>
                        <a:pt x="33438" y="125954"/>
                        <a:pt x="64847" y="98938"/>
                      </a:cubicBezTo>
                      <a:cubicBezTo>
                        <a:pt x="65435" y="98073"/>
                        <a:pt x="66023" y="97209"/>
                        <a:pt x="66611" y="96344"/>
                      </a:cubicBezTo>
                      <a:cubicBezTo>
                        <a:pt x="89978" y="76471"/>
                        <a:pt x="119225" y="70072"/>
                        <a:pt x="147399" y="61164"/>
                      </a:cubicBezTo>
                      <a:cubicBezTo>
                        <a:pt x="181731" y="50303"/>
                        <a:pt x="216012" y="39268"/>
                        <a:pt x="250309" y="28320"/>
                      </a:cubicBezTo>
                      <a:cubicBezTo>
                        <a:pt x="253318" y="27282"/>
                        <a:pt x="254979" y="26815"/>
                        <a:pt x="257054" y="25881"/>
                      </a:cubicBezTo>
                      <a:cubicBezTo>
                        <a:pt x="265979" y="21886"/>
                        <a:pt x="272084" y="16196"/>
                        <a:pt x="274904" y="6493"/>
                      </a:cubicBezTo>
                      <a:cubicBezTo>
                        <a:pt x="275613" y="4002"/>
                        <a:pt x="276806" y="1667"/>
                        <a:pt x="279573" y="699"/>
                      </a:cubicBezTo>
                      <a:cubicBezTo>
                        <a:pt x="281260" y="163"/>
                        <a:pt x="310818" y="-6"/>
                        <a:pt x="342539" y="0"/>
                      </a:cubicBezTo>
                      <a:close/>
                    </a:path>
                  </a:pathLst>
                </a:custGeom>
                <a:solidFill>
                  <a:srgbClr val="D6529E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Graphic 57">
                  <a:extLst>
                    <a:ext uri="{FF2B5EF4-FFF2-40B4-BE49-F238E27FC236}">
                      <a16:creationId xmlns:a16="http://schemas.microsoft.com/office/drawing/2014/main" id="{2AD26B58-D307-42EC-9BD3-D3F12513F062}"/>
                    </a:ext>
                  </a:extLst>
                </p:cNvPr>
                <p:cNvSpPr/>
                <p:nvPr/>
              </p:nvSpPr>
              <p:spPr>
                <a:xfrm>
                  <a:off x="5011040" y="2423292"/>
                  <a:ext cx="145699" cy="236075"/>
                </a:xfrm>
                <a:custGeom>
                  <a:avLst/>
                  <a:gdLst>
                    <a:gd name="connsiteX0" fmla="*/ 536414 w 536413"/>
                    <a:gd name="connsiteY0" fmla="*/ 58201 h 869146"/>
                    <a:gd name="connsiteX1" fmla="*/ 295142 w 536413"/>
                    <a:gd name="connsiteY1" fmla="*/ 62594 h 869146"/>
                    <a:gd name="connsiteX2" fmla="*/ 272028 w 536413"/>
                    <a:gd name="connsiteY2" fmla="*/ 86028 h 869146"/>
                    <a:gd name="connsiteX3" fmla="*/ 271455 w 536413"/>
                    <a:gd name="connsiteY3" fmla="*/ 869062 h 869146"/>
                    <a:gd name="connsiteX4" fmla="*/ 265278 w 536413"/>
                    <a:gd name="connsiteY4" fmla="*/ 869062 h 869146"/>
                    <a:gd name="connsiteX5" fmla="*/ 264387 w 536413"/>
                    <a:gd name="connsiteY5" fmla="*/ 90421 h 869146"/>
                    <a:gd name="connsiteX6" fmla="*/ 236369 w 536413"/>
                    <a:gd name="connsiteY6" fmla="*/ 62467 h 869146"/>
                    <a:gd name="connsiteX7" fmla="*/ 0 w 536413"/>
                    <a:gd name="connsiteY7" fmla="*/ 56991 h 869146"/>
                    <a:gd name="connsiteX8" fmla="*/ 10825 w 536413"/>
                    <a:gd name="connsiteY8" fmla="*/ 0 h 869146"/>
                    <a:gd name="connsiteX9" fmla="*/ 523297 w 536413"/>
                    <a:gd name="connsiteY9" fmla="*/ 0 h 869146"/>
                    <a:gd name="connsiteX10" fmla="*/ 536414 w 536413"/>
                    <a:gd name="connsiteY10" fmla="*/ 58201 h 869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36413" h="869146">
                      <a:moveTo>
                        <a:pt x="536414" y="58201"/>
                      </a:moveTo>
                      <a:cubicBezTo>
                        <a:pt x="458219" y="60366"/>
                        <a:pt x="373338" y="61512"/>
                        <a:pt x="295142" y="62594"/>
                      </a:cubicBezTo>
                      <a:cubicBezTo>
                        <a:pt x="277058" y="62849"/>
                        <a:pt x="271900" y="68071"/>
                        <a:pt x="272028" y="86028"/>
                      </a:cubicBezTo>
                      <a:cubicBezTo>
                        <a:pt x="272664" y="212999"/>
                        <a:pt x="271773" y="776858"/>
                        <a:pt x="271455" y="869062"/>
                      </a:cubicBezTo>
                      <a:cubicBezTo>
                        <a:pt x="269481" y="869253"/>
                        <a:pt x="266551" y="869062"/>
                        <a:pt x="265278" y="869062"/>
                      </a:cubicBezTo>
                      <a:cubicBezTo>
                        <a:pt x="265278" y="756163"/>
                        <a:pt x="263113" y="191031"/>
                        <a:pt x="264387" y="90421"/>
                      </a:cubicBezTo>
                      <a:cubicBezTo>
                        <a:pt x="264705" y="67943"/>
                        <a:pt x="258528" y="62658"/>
                        <a:pt x="236369" y="62467"/>
                      </a:cubicBezTo>
                      <a:cubicBezTo>
                        <a:pt x="159128" y="61894"/>
                        <a:pt x="77176" y="59156"/>
                        <a:pt x="0" y="56991"/>
                      </a:cubicBezTo>
                      <a:cubicBezTo>
                        <a:pt x="2038" y="38142"/>
                        <a:pt x="8787" y="18848"/>
                        <a:pt x="10825" y="0"/>
                      </a:cubicBezTo>
                      <a:cubicBezTo>
                        <a:pt x="181670" y="15283"/>
                        <a:pt x="352515" y="15346"/>
                        <a:pt x="523297" y="0"/>
                      </a:cubicBezTo>
                      <a:cubicBezTo>
                        <a:pt x="529601" y="22414"/>
                        <a:pt x="534376" y="39671"/>
                        <a:pt x="536414" y="58201"/>
                      </a:cubicBezTo>
                      <a:close/>
                    </a:path>
                  </a:pathLst>
                </a:custGeom>
                <a:solidFill>
                  <a:srgbClr val="1E1E11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3" name="Graphic 57">
                  <a:extLst>
                    <a:ext uri="{FF2B5EF4-FFF2-40B4-BE49-F238E27FC236}">
                      <a16:creationId xmlns:a16="http://schemas.microsoft.com/office/drawing/2014/main" id="{56E85C77-1317-4F1D-BEAE-CB5AE5A90F33}"/>
                    </a:ext>
                  </a:extLst>
                </p:cNvPr>
                <p:cNvSpPr/>
                <p:nvPr/>
              </p:nvSpPr>
              <p:spPr>
                <a:xfrm>
                  <a:off x="4849382" y="1985635"/>
                  <a:ext cx="468318" cy="443750"/>
                </a:xfrm>
                <a:custGeom>
                  <a:avLst/>
                  <a:gdLst>
                    <a:gd name="connsiteX0" fmla="*/ 1724095 w 1724184"/>
                    <a:gd name="connsiteY0" fmla="*/ 585914 h 1633733"/>
                    <a:gd name="connsiteX1" fmla="*/ 1631254 w 1724184"/>
                    <a:gd name="connsiteY1" fmla="*/ 461107 h 1633733"/>
                    <a:gd name="connsiteX2" fmla="*/ 1597378 w 1724184"/>
                    <a:gd name="connsiteY2" fmla="*/ 420481 h 1633733"/>
                    <a:gd name="connsiteX3" fmla="*/ 1587381 w 1724184"/>
                    <a:gd name="connsiteY3" fmla="*/ 364382 h 1633733"/>
                    <a:gd name="connsiteX4" fmla="*/ 1268232 w 1724184"/>
                    <a:gd name="connsiteY4" fmla="*/ 71086 h 1633733"/>
                    <a:gd name="connsiteX5" fmla="*/ 787726 w 1724184"/>
                    <a:gd name="connsiteY5" fmla="*/ 3716 h 1633733"/>
                    <a:gd name="connsiteX6" fmla="*/ 384015 w 1724184"/>
                    <a:gd name="connsiteY6" fmla="*/ 117952 h 1633733"/>
                    <a:gd name="connsiteX7" fmla="*/ 129944 w 1724184"/>
                    <a:gd name="connsiteY7" fmla="*/ 407300 h 1633733"/>
                    <a:gd name="connsiteX8" fmla="*/ 125933 w 1724184"/>
                    <a:gd name="connsiteY8" fmla="*/ 453084 h 1633733"/>
                    <a:gd name="connsiteX9" fmla="*/ 50794 w 1724184"/>
                    <a:gd name="connsiteY9" fmla="*/ 480656 h 1633733"/>
                    <a:gd name="connsiteX10" fmla="*/ 1635 w 1724184"/>
                    <a:gd name="connsiteY10" fmla="*/ 624884 h 1633733"/>
                    <a:gd name="connsiteX11" fmla="*/ 215717 w 1724184"/>
                    <a:gd name="connsiteY11" fmla="*/ 917925 h 1633733"/>
                    <a:gd name="connsiteX12" fmla="*/ 479785 w 1724184"/>
                    <a:gd name="connsiteY12" fmla="*/ 1300496 h 1633733"/>
                    <a:gd name="connsiteX13" fmla="*/ 592939 w 1724184"/>
                    <a:gd name="connsiteY13" fmla="*/ 1357677 h 1633733"/>
                    <a:gd name="connsiteX14" fmla="*/ 610641 w 1724184"/>
                    <a:gd name="connsiteY14" fmla="*/ 1380410 h 1633733"/>
                    <a:gd name="connsiteX15" fmla="*/ 611214 w 1724184"/>
                    <a:gd name="connsiteY15" fmla="*/ 1617479 h 1633733"/>
                    <a:gd name="connsiteX16" fmla="*/ 654451 w 1724184"/>
                    <a:gd name="connsiteY16" fmla="*/ 1626458 h 1633733"/>
                    <a:gd name="connsiteX17" fmla="*/ 1068924 w 1724184"/>
                    <a:gd name="connsiteY17" fmla="*/ 1626585 h 1633733"/>
                    <a:gd name="connsiteX18" fmla="*/ 1113052 w 1724184"/>
                    <a:gd name="connsiteY18" fmla="*/ 1617607 h 1633733"/>
                    <a:gd name="connsiteX19" fmla="*/ 1118719 w 1724184"/>
                    <a:gd name="connsiteY19" fmla="*/ 1611303 h 1633733"/>
                    <a:gd name="connsiteX20" fmla="*/ 1111014 w 1724184"/>
                    <a:gd name="connsiteY20" fmla="*/ 1376908 h 1633733"/>
                    <a:gd name="connsiteX21" fmla="*/ 1128971 w 1724184"/>
                    <a:gd name="connsiteY21" fmla="*/ 1353348 h 1633733"/>
                    <a:gd name="connsiteX22" fmla="*/ 1318218 w 1724184"/>
                    <a:gd name="connsiteY22" fmla="*/ 1244142 h 1633733"/>
                    <a:gd name="connsiteX23" fmla="*/ 1501162 w 1724184"/>
                    <a:gd name="connsiteY23" fmla="*/ 996439 h 1633733"/>
                    <a:gd name="connsiteX24" fmla="*/ 1514598 w 1724184"/>
                    <a:gd name="connsiteY24" fmla="*/ 889716 h 1633733"/>
                    <a:gd name="connsiteX25" fmla="*/ 1514598 w 1724184"/>
                    <a:gd name="connsiteY25" fmla="*/ 889716 h 1633733"/>
                    <a:gd name="connsiteX26" fmla="*/ 1519246 w 1724184"/>
                    <a:gd name="connsiteY26" fmla="*/ 889334 h 1633733"/>
                    <a:gd name="connsiteX27" fmla="*/ 1521030 w 1724184"/>
                    <a:gd name="connsiteY27" fmla="*/ 892900 h 1633733"/>
                    <a:gd name="connsiteX28" fmla="*/ 1571334 w 1724184"/>
                    <a:gd name="connsiteY28" fmla="*/ 875771 h 1633733"/>
                    <a:gd name="connsiteX29" fmla="*/ 1724095 w 1724184"/>
                    <a:gd name="connsiteY29" fmla="*/ 585914 h 16337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724184" h="1633733">
                      <a:moveTo>
                        <a:pt x="1724095" y="585914"/>
                      </a:moveTo>
                      <a:cubicBezTo>
                        <a:pt x="1722758" y="524975"/>
                        <a:pt x="1678884" y="464227"/>
                        <a:pt x="1631254" y="461107"/>
                      </a:cubicBezTo>
                      <a:cubicBezTo>
                        <a:pt x="1599607" y="459006"/>
                        <a:pt x="1593175" y="446971"/>
                        <a:pt x="1597378" y="420481"/>
                      </a:cubicBezTo>
                      <a:cubicBezTo>
                        <a:pt x="1610559" y="398958"/>
                        <a:pt x="1594895" y="381575"/>
                        <a:pt x="1587381" y="364382"/>
                      </a:cubicBezTo>
                      <a:cubicBezTo>
                        <a:pt x="1524150" y="220090"/>
                        <a:pt x="1411696" y="127249"/>
                        <a:pt x="1268232" y="71086"/>
                      </a:cubicBezTo>
                      <a:cubicBezTo>
                        <a:pt x="1113943" y="10657"/>
                        <a:pt x="953286" y="-9083"/>
                        <a:pt x="787726" y="3716"/>
                      </a:cubicBezTo>
                      <a:cubicBezTo>
                        <a:pt x="645027" y="14732"/>
                        <a:pt x="509586" y="48608"/>
                        <a:pt x="384015" y="117952"/>
                      </a:cubicBezTo>
                      <a:cubicBezTo>
                        <a:pt x="264812" y="183794"/>
                        <a:pt x="175728" y="276826"/>
                        <a:pt x="129944" y="407300"/>
                      </a:cubicBezTo>
                      <a:cubicBezTo>
                        <a:pt x="124786" y="422009"/>
                        <a:pt x="116763" y="436910"/>
                        <a:pt x="125933" y="453084"/>
                      </a:cubicBezTo>
                      <a:cubicBezTo>
                        <a:pt x="101290" y="463145"/>
                        <a:pt x="72699" y="460407"/>
                        <a:pt x="50794" y="480656"/>
                      </a:cubicBezTo>
                      <a:cubicBezTo>
                        <a:pt x="7940" y="520326"/>
                        <a:pt x="-4987" y="571141"/>
                        <a:pt x="1635" y="624884"/>
                      </a:cubicBezTo>
                      <a:cubicBezTo>
                        <a:pt x="13734" y="722946"/>
                        <a:pt x="152422" y="939448"/>
                        <a:pt x="215717" y="917925"/>
                      </a:cubicBezTo>
                      <a:cubicBezTo>
                        <a:pt x="253923" y="1134044"/>
                        <a:pt x="345300" y="1226503"/>
                        <a:pt x="479785" y="1300496"/>
                      </a:cubicBezTo>
                      <a:cubicBezTo>
                        <a:pt x="516845" y="1320872"/>
                        <a:pt x="553459" y="1342140"/>
                        <a:pt x="592939" y="1357677"/>
                      </a:cubicBezTo>
                      <a:cubicBezTo>
                        <a:pt x="603318" y="1361753"/>
                        <a:pt x="610705" y="1366974"/>
                        <a:pt x="610641" y="1380410"/>
                      </a:cubicBezTo>
                      <a:cubicBezTo>
                        <a:pt x="610195" y="1450073"/>
                        <a:pt x="598224" y="1611112"/>
                        <a:pt x="611214" y="1617479"/>
                      </a:cubicBezTo>
                      <a:cubicBezTo>
                        <a:pt x="625032" y="1623146"/>
                        <a:pt x="639678" y="1625439"/>
                        <a:pt x="654451" y="1626458"/>
                      </a:cubicBezTo>
                      <a:cubicBezTo>
                        <a:pt x="792630" y="1636009"/>
                        <a:pt x="930809" y="1636264"/>
                        <a:pt x="1068924" y="1626585"/>
                      </a:cubicBezTo>
                      <a:cubicBezTo>
                        <a:pt x="1083951" y="1625502"/>
                        <a:pt x="1098915" y="1623338"/>
                        <a:pt x="1113052" y="1617607"/>
                      </a:cubicBezTo>
                      <a:cubicBezTo>
                        <a:pt x="1112797" y="1615505"/>
                        <a:pt x="1118974" y="1613404"/>
                        <a:pt x="1118719" y="1611303"/>
                      </a:cubicBezTo>
                      <a:cubicBezTo>
                        <a:pt x="1108658" y="1533426"/>
                        <a:pt x="1117700" y="1454848"/>
                        <a:pt x="1111014" y="1376908"/>
                      </a:cubicBezTo>
                      <a:cubicBezTo>
                        <a:pt x="1109358" y="1357487"/>
                        <a:pt x="1118974" y="1357550"/>
                        <a:pt x="1128971" y="1353348"/>
                      </a:cubicBezTo>
                      <a:cubicBezTo>
                        <a:pt x="1196660" y="1324820"/>
                        <a:pt x="1258744" y="1286996"/>
                        <a:pt x="1318218" y="1244142"/>
                      </a:cubicBezTo>
                      <a:cubicBezTo>
                        <a:pt x="1415071" y="1174288"/>
                        <a:pt x="1454296" y="1137738"/>
                        <a:pt x="1501162" y="996439"/>
                      </a:cubicBezTo>
                      <a:cubicBezTo>
                        <a:pt x="1513516" y="968039"/>
                        <a:pt x="1514916" y="919135"/>
                        <a:pt x="1514598" y="889716"/>
                      </a:cubicBezTo>
                      <a:cubicBezTo>
                        <a:pt x="1514598" y="889716"/>
                        <a:pt x="1514598" y="889716"/>
                        <a:pt x="1514598" y="889716"/>
                      </a:cubicBezTo>
                      <a:cubicBezTo>
                        <a:pt x="1516190" y="889716"/>
                        <a:pt x="1517718" y="889525"/>
                        <a:pt x="1519246" y="889334"/>
                      </a:cubicBezTo>
                      <a:cubicBezTo>
                        <a:pt x="1519820" y="890544"/>
                        <a:pt x="1520393" y="891690"/>
                        <a:pt x="1521030" y="892900"/>
                      </a:cubicBezTo>
                      <a:cubicBezTo>
                        <a:pt x="1539241" y="891308"/>
                        <a:pt x="1557070" y="886660"/>
                        <a:pt x="1571334" y="875771"/>
                      </a:cubicBezTo>
                      <a:cubicBezTo>
                        <a:pt x="1666849" y="802670"/>
                        <a:pt x="1726833" y="710084"/>
                        <a:pt x="1724095" y="585914"/>
                      </a:cubicBezTo>
                      <a:close/>
                    </a:path>
                  </a:pathLst>
                </a:custGeom>
                <a:solidFill>
                  <a:srgbClr val="FCD4B4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4" name="Graphic 57">
                  <a:extLst>
                    <a:ext uri="{FF2B5EF4-FFF2-40B4-BE49-F238E27FC236}">
                      <a16:creationId xmlns:a16="http://schemas.microsoft.com/office/drawing/2014/main" id="{A0B9E67E-4087-4614-9C09-43DC4C96975B}"/>
                    </a:ext>
                  </a:extLst>
                </p:cNvPr>
                <p:cNvSpPr/>
                <p:nvPr/>
              </p:nvSpPr>
              <p:spPr>
                <a:xfrm>
                  <a:off x="4875295" y="1875198"/>
                  <a:ext cx="419038" cy="233485"/>
                </a:xfrm>
                <a:custGeom>
                  <a:avLst/>
                  <a:gdLst>
                    <a:gd name="connsiteX0" fmla="*/ 1502040 w 1542752"/>
                    <a:gd name="connsiteY0" fmla="*/ 827072 h 859610"/>
                    <a:gd name="connsiteX1" fmla="*/ 1281654 w 1542752"/>
                    <a:gd name="connsiteY1" fmla="*/ 542373 h 859610"/>
                    <a:gd name="connsiteX2" fmla="*/ 913475 w 1542752"/>
                    <a:gd name="connsiteY2" fmla="*/ 422978 h 859610"/>
                    <a:gd name="connsiteX3" fmla="*/ 374322 w 1542752"/>
                    <a:gd name="connsiteY3" fmla="*/ 492259 h 859610"/>
                    <a:gd name="connsiteX4" fmla="*/ 41229 w 1542752"/>
                    <a:gd name="connsiteY4" fmla="*/ 820004 h 859610"/>
                    <a:gd name="connsiteX5" fmla="*/ 30658 w 1542752"/>
                    <a:gd name="connsiteY5" fmla="*/ 859611 h 859610"/>
                    <a:gd name="connsiteX6" fmla="*/ 30 w 1542752"/>
                    <a:gd name="connsiteY6" fmla="*/ 747985 h 859610"/>
                    <a:gd name="connsiteX7" fmla="*/ 325864 w 1542752"/>
                    <a:gd name="connsiteY7" fmla="*/ 138215 h 859610"/>
                    <a:gd name="connsiteX8" fmla="*/ 1460141 w 1542752"/>
                    <a:gd name="connsiteY8" fmla="*/ 411262 h 859610"/>
                    <a:gd name="connsiteX9" fmla="*/ 1542729 w 1542752"/>
                    <a:gd name="connsiteY9" fmla="*/ 737478 h 859610"/>
                    <a:gd name="connsiteX10" fmla="*/ 1518596 w 1542752"/>
                    <a:gd name="connsiteY10" fmla="*/ 858910 h 859610"/>
                    <a:gd name="connsiteX11" fmla="*/ 1502040 w 1542752"/>
                    <a:gd name="connsiteY11" fmla="*/ 827072 h 859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542752" h="859610">
                      <a:moveTo>
                        <a:pt x="1502040" y="827072"/>
                      </a:moveTo>
                      <a:cubicBezTo>
                        <a:pt x="1466381" y="702966"/>
                        <a:pt x="1388695" y="610952"/>
                        <a:pt x="1281654" y="542373"/>
                      </a:cubicBezTo>
                      <a:cubicBezTo>
                        <a:pt x="1169519" y="470609"/>
                        <a:pt x="1043757" y="438133"/>
                        <a:pt x="913475" y="422978"/>
                      </a:cubicBezTo>
                      <a:cubicBezTo>
                        <a:pt x="728366" y="401392"/>
                        <a:pt x="547333" y="420941"/>
                        <a:pt x="374322" y="492259"/>
                      </a:cubicBezTo>
                      <a:cubicBezTo>
                        <a:pt x="219588" y="556063"/>
                        <a:pt x="98601" y="656418"/>
                        <a:pt x="41229" y="820004"/>
                      </a:cubicBezTo>
                      <a:cubicBezTo>
                        <a:pt x="36708" y="832867"/>
                        <a:pt x="34160" y="846366"/>
                        <a:pt x="30658" y="859611"/>
                      </a:cubicBezTo>
                      <a:cubicBezTo>
                        <a:pt x="2577" y="827327"/>
                        <a:pt x="-352" y="786382"/>
                        <a:pt x="30" y="747985"/>
                      </a:cubicBezTo>
                      <a:cubicBezTo>
                        <a:pt x="2832" y="488884"/>
                        <a:pt x="114839" y="285500"/>
                        <a:pt x="325864" y="138215"/>
                      </a:cubicBezTo>
                      <a:cubicBezTo>
                        <a:pt x="705760" y="-126935"/>
                        <a:pt x="1242238" y="3093"/>
                        <a:pt x="1460141" y="411262"/>
                      </a:cubicBezTo>
                      <a:cubicBezTo>
                        <a:pt x="1514457" y="513017"/>
                        <a:pt x="1541074" y="622223"/>
                        <a:pt x="1542729" y="737478"/>
                      </a:cubicBezTo>
                      <a:cubicBezTo>
                        <a:pt x="1543303" y="779378"/>
                        <a:pt x="1533114" y="819176"/>
                        <a:pt x="1518596" y="858910"/>
                      </a:cubicBezTo>
                      <a:cubicBezTo>
                        <a:pt x="1503313" y="852797"/>
                        <a:pt x="1503313" y="852797"/>
                        <a:pt x="1502040" y="827072"/>
                      </a:cubicBezTo>
                      <a:close/>
                    </a:path>
                  </a:pathLst>
                </a:custGeom>
                <a:solidFill>
                  <a:srgbClr val="17110C"/>
                </a:solidFill>
                <a:ln w="636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83" name="Arc 192">
            <a:extLst>
              <a:ext uri="{FF2B5EF4-FFF2-40B4-BE49-F238E27FC236}">
                <a16:creationId xmlns:a16="http://schemas.microsoft.com/office/drawing/2014/main" id="{98E2DEEC-179F-49C0-9780-4AA61094B445}"/>
              </a:ext>
            </a:extLst>
          </p:cNvPr>
          <p:cNvSpPr/>
          <p:nvPr/>
        </p:nvSpPr>
        <p:spPr>
          <a:xfrm>
            <a:off x="5403025" y="2888148"/>
            <a:ext cx="3620385" cy="3620383"/>
          </a:xfrm>
          <a:prstGeom prst="arc">
            <a:avLst>
              <a:gd name="adj1" fmla="val 10360711"/>
              <a:gd name="adj2" fmla="val 15522877"/>
            </a:avLst>
          </a:prstGeom>
          <a:ln w="19050">
            <a:solidFill>
              <a:schemeClr val="accent1"/>
            </a:solidFill>
            <a:prstDash val="lg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Arc 192">
            <a:extLst>
              <a:ext uri="{FF2B5EF4-FFF2-40B4-BE49-F238E27FC236}">
                <a16:creationId xmlns:a16="http://schemas.microsoft.com/office/drawing/2014/main" id="{82C10103-97A9-42D2-94B8-8722EAD3FB2E}"/>
              </a:ext>
            </a:extLst>
          </p:cNvPr>
          <p:cNvSpPr/>
          <p:nvPr/>
        </p:nvSpPr>
        <p:spPr>
          <a:xfrm>
            <a:off x="4127548" y="1473013"/>
            <a:ext cx="3026664" cy="2978057"/>
          </a:xfrm>
          <a:prstGeom prst="arc">
            <a:avLst>
              <a:gd name="adj1" fmla="val 141332"/>
              <a:gd name="adj2" fmla="val 7435168"/>
            </a:avLst>
          </a:prstGeom>
          <a:ln w="19050">
            <a:solidFill>
              <a:schemeClr val="accent1"/>
            </a:solidFill>
            <a:prstDash val="lg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5" name="Group 27">
            <a:extLst>
              <a:ext uri="{FF2B5EF4-FFF2-40B4-BE49-F238E27FC236}">
                <a16:creationId xmlns:a16="http://schemas.microsoft.com/office/drawing/2014/main" id="{B5C2BF6F-444E-4F85-BAF4-7C288BE8A870}"/>
              </a:ext>
            </a:extLst>
          </p:cNvPr>
          <p:cNvGrpSpPr/>
          <p:nvPr/>
        </p:nvGrpSpPr>
        <p:grpSpPr>
          <a:xfrm>
            <a:off x="8314376" y="1871828"/>
            <a:ext cx="2840856" cy="911409"/>
            <a:chOff x="4965552" y="1736224"/>
            <a:chExt cx="3484978" cy="911409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AFABC3E2-4F55-4F33-AF07-BB981C3D31F4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C691EF71-B79C-4794-81CB-5AE8B3D1C53B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" name="Group 30">
            <a:extLst>
              <a:ext uri="{FF2B5EF4-FFF2-40B4-BE49-F238E27FC236}">
                <a16:creationId xmlns:a16="http://schemas.microsoft.com/office/drawing/2014/main" id="{A8E3885D-6E49-43CA-8483-2CD1DB70CDA3}"/>
              </a:ext>
            </a:extLst>
          </p:cNvPr>
          <p:cNvGrpSpPr/>
          <p:nvPr/>
        </p:nvGrpSpPr>
        <p:grpSpPr>
          <a:xfrm>
            <a:off x="8849527" y="3507896"/>
            <a:ext cx="2840856" cy="911409"/>
            <a:chOff x="4965552" y="1736224"/>
            <a:chExt cx="3484978" cy="911409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3B9A8CC2-D626-4C90-B559-7E085C4CF758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80F2854D-B1D5-4E39-86CA-A1EB8A2FE0DA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1" name="Group 33">
            <a:extLst>
              <a:ext uri="{FF2B5EF4-FFF2-40B4-BE49-F238E27FC236}">
                <a16:creationId xmlns:a16="http://schemas.microsoft.com/office/drawing/2014/main" id="{6D6079DF-0664-4333-9F01-8986AC50A2CA}"/>
              </a:ext>
            </a:extLst>
          </p:cNvPr>
          <p:cNvGrpSpPr/>
          <p:nvPr/>
        </p:nvGrpSpPr>
        <p:grpSpPr>
          <a:xfrm>
            <a:off x="8314376" y="5143964"/>
            <a:ext cx="2840856" cy="911409"/>
            <a:chOff x="4965552" y="1736224"/>
            <a:chExt cx="3484978" cy="911409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D2AB9BA3-DD54-4FFA-B5DA-BC2C34A1C5B5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6FF53E25-5E95-4292-BEE8-46E1F4C5B776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" name="Group 36">
            <a:extLst>
              <a:ext uri="{FF2B5EF4-FFF2-40B4-BE49-F238E27FC236}">
                <a16:creationId xmlns:a16="http://schemas.microsoft.com/office/drawing/2014/main" id="{DC8C1ABB-960F-45E6-8C7D-6AD59F428763}"/>
              </a:ext>
            </a:extLst>
          </p:cNvPr>
          <p:cNvGrpSpPr/>
          <p:nvPr/>
        </p:nvGrpSpPr>
        <p:grpSpPr>
          <a:xfrm flipH="1">
            <a:off x="1036768" y="1871828"/>
            <a:ext cx="2840856" cy="911409"/>
            <a:chOff x="4965552" y="1736224"/>
            <a:chExt cx="3484978" cy="911409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B7A38AFF-276A-47EC-8145-6FF584746E81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0AD91C26-524C-4B56-8961-41934535ABAD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" name="Group 39">
            <a:extLst>
              <a:ext uri="{FF2B5EF4-FFF2-40B4-BE49-F238E27FC236}">
                <a16:creationId xmlns:a16="http://schemas.microsoft.com/office/drawing/2014/main" id="{EBF994A4-C447-49F7-ADF1-24E8B7211D45}"/>
              </a:ext>
            </a:extLst>
          </p:cNvPr>
          <p:cNvGrpSpPr/>
          <p:nvPr/>
        </p:nvGrpSpPr>
        <p:grpSpPr>
          <a:xfrm flipH="1">
            <a:off x="501617" y="3507896"/>
            <a:ext cx="2840856" cy="911409"/>
            <a:chOff x="4965552" y="1736224"/>
            <a:chExt cx="3484978" cy="911409"/>
          </a:xfrm>
        </p:grpSpPr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EAB6CFDB-B1AF-4017-9232-9F557046AF22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6B6AA5D9-4596-4BF3-8341-3C32DEEEAF2C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0" name="Group 42">
            <a:extLst>
              <a:ext uri="{FF2B5EF4-FFF2-40B4-BE49-F238E27FC236}">
                <a16:creationId xmlns:a16="http://schemas.microsoft.com/office/drawing/2014/main" id="{F56F9D28-36EA-4DD1-8F4B-6230DB7E2A84}"/>
              </a:ext>
            </a:extLst>
          </p:cNvPr>
          <p:cNvGrpSpPr/>
          <p:nvPr/>
        </p:nvGrpSpPr>
        <p:grpSpPr>
          <a:xfrm flipH="1">
            <a:off x="1036768" y="5143964"/>
            <a:ext cx="2840856" cy="911409"/>
            <a:chOff x="4965552" y="1736224"/>
            <a:chExt cx="3484978" cy="911409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17937108-3F2F-443F-BBC8-39DEC3FF036A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42E46446-194E-4DEE-B8C3-CDF78600C96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14</cp:revision>
  <dcterms:created xsi:type="dcterms:W3CDTF">2018-02-18T19:39:47Z</dcterms:created>
  <dcterms:modified xsi:type="dcterms:W3CDTF">2023-11-27T14:35:29Z</dcterms:modified>
</cp:coreProperties>
</file>