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9" name="Rounded Rectangle 8">
            <a:extLst>
              <a:ext uri="{FF2B5EF4-FFF2-40B4-BE49-F238E27FC236}">
                <a16:creationId xmlns:a16="http://schemas.microsoft.com/office/drawing/2014/main" id="{DCA2254B-98FF-4A7C-9379-AD3A7C4CAC2B}"/>
              </a:ext>
            </a:extLst>
          </p:cNvPr>
          <p:cNvSpPr/>
          <p:nvPr/>
        </p:nvSpPr>
        <p:spPr>
          <a:xfrm rot="16200000">
            <a:off x="5426298" y="-2747183"/>
            <a:ext cx="1367655" cy="10984711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  <a:alpha val="3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0" name="Rounded Rectangle 8">
            <a:extLst>
              <a:ext uri="{FF2B5EF4-FFF2-40B4-BE49-F238E27FC236}">
                <a16:creationId xmlns:a16="http://schemas.microsoft.com/office/drawing/2014/main" id="{89617794-3D5E-4E53-B4C5-023AEFA2D937}"/>
              </a:ext>
            </a:extLst>
          </p:cNvPr>
          <p:cNvSpPr/>
          <p:nvPr/>
        </p:nvSpPr>
        <p:spPr>
          <a:xfrm rot="16200000">
            <a:off x="5488373" y="-2632194"/>
            <a:ext cx="1215254" cy="10754736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3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1" name="Freeform: Shape 35">
            <a:extLst>
              <a:ext uri="{FF2B5EF4-FFF2-40B4-BE49-F238E27FC236}">
                <a16:creationId xmlns:a16="http://schemas.microsoft.com/office/drawing/2014/main" id="{A57831BE-B42F-4AC2-BD79-A743B7C82685}"/>
              </a:ext>
            </a:extLst>
          </p:cNvPr>
          <p:cNvSpPr/>
          <p:nvPr/>
        </p:nvSpPr>
        <p:spPr>
          <a:xfrm>
            <a:off x="4121358" y="2137547"/>
            <a:ext cx="1222046" cy="1215254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accent3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2" name="Freeform: Shape 35">
            <a:extLst>
              <a:ext uri="{FF2B5EF4-FFF2-40B4-BE49-F238E27FC236}">
                <a16:creationId xmlns:a16="http://schemas.microsoft.com/office/drawing/2014/main" id="{808C7461-80DB-4816-8F45-C349976BF8FA}"/>
              </a:ext>
            </a:extLst>
          </p:cNvPr>
          <p:cNvSpPr/>
          <p:nvPr/>
        </p:nvSpPr>
        <p:spPr>
          <a:xfrm>
            <a:off x="1394119" y="2137547"/>
            <a:ext cx="1222046" cy="1215254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accent4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3" name="Freeform: Shape 35">
            <a:extLst>
              <a:ext uri="{FF2B5EF4-FFF2-40B4-BE49-F238E27FC236}">
                <a16:creationId xmlns:a16="http://schemas.microsoft.com/office/drawing/2014/main" id="{A9F4D7C2-168F-4E5F-B2E3-DCC6886E134F}"/>
              </a:ext>
            </a:extLst>
          </p:cNvPr>
          <p:cNvSpPr/>
          <p:nvPr/>
        </p:nvSpPr>
        <p:spPr>
          <a:xfrm>
            <a:off x="6848596" y="2137547"/>
            <a:ext cx="1222046" cy="1215254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4" name="Freeform: Shape 35">
            <a:extLst>
              <a:ext uri="{FF2B5EF4-FFF2-40B4-BE49-F238E27FC236}">
                <a16:creationId xmlns:a16="http://schemas.microsoft.com/office/drawing/2014/main" id="{82216CAB-3F1D-436E-8483-AEF52480810E}"/>
              </a:ext>
            </a:extLst>
          </p:cNvPr>
          <p:cNvSpPr/>
          <p:nvPr/>
        </p:nvSpPr>
        <p:spPr>
          <a:xfrm>
            <a:off x="9575833" y="2137547"/>
            <a:ext cx="1222046" cy="1215254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5" name="Rectangle 9">
            <a:extLst>
              <a:ext uri="{FF2B5EF4-FFF2-40B4-BE49-F238E27FC236}">
                <a16:creationId xmlns:a16="http://schemas.microsoft.com/office/drawing/2014/main" id="{CB3DCC0E-D359-428B-8B27-3FA37B1798B9}"/>
              </a:ext>
            </a:extLst>
          </p:cNvPr>
          <p:cNvSpPr/>
          <p:nvPr/>
        </p:nvSpPr>
        <p:spPr>
          <a:xfrm>
            <a:off x="1631122" y="2353736"/>
            <a:ext cx="748040" cy="74804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0800000" scaled="0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6" name="Rectangle 9">
            <a:extLst>
              <a:ext uri="{FF2B5EF4-FFF2-40B4-BE49-F238E27FC236}">
                <a16:creationId xmlns:a16="http://schemas.microsoft.com/office/drawing/2014/main" id="{4C4963B1-2F77-472B-898E-2C7882496E91}"/>
              </a:ext>
            </a:extLst>
          </p:cNvPr>
          <p:cNvSpPr/>
          <p:nvPr/>
        </p:nvSpPr>
        <p:spPr>
          <a:xfrm>
            <a:off x="4358360" y="2371154"/>
            <a:ext cx="748040" cy="74804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0800000" scaled="0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7" name="Rectangle 9">
            <a:extLst>
              <a:ext uri="{FF2B5EF4-FFF2-40B4-BE49-F238E27FC236}">
                <a16:creationId xmlns:a16="http://schemas.microsoft.com/office/drawing/2014/main" id="{280FDC8A-323F-4D40-A211-F85278FE304B}"/>
              </a:ext>
            </a:extLst>
          </p:cNvPr>
          <p:cNvSpPr/>
          <p:nvPr/>
        </p:nvSpPr>
        <p:spPr>
          <a:xfrm>
            <a:off x="7085598" y="2371154"/>
            <a:ext cx="748040" cy="74804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0800000" scaled="0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8" name="Rectangle 9">
            <a:extLst>
              <a:ext uri="{FF2B5EF4-FFF2-40B4-BE49-F238E27FC236}">
                <a16:creationId xmlns:a16="http://schemas.microsoft.com/office/drawing/2014/main" id="{29098D53-D5D4-43FB-A829-4FA20CACF5CC}"/>
              </a:ext>
            </a:extLst>
          </p:cNvPr>
          <p:cNvSpPr/>
          <p:nvPr/>
        </p:nvSpPr>
        <p:spPr>
          <a:xfrm>
            <a:off x="9812836" y="2353736"/>
            <a:ext cx="748040" cy="74804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0800000" scaled="0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509" name="Straight Arrow Connector 26">
            <a:extLst>
              <a:ext uri="{FF2B5EF4-FFF2-40B4-BE49-F238E27FC236}">
                <a16:creationId xmlns:a16="http://schemas.microsoft.com/office/drawing/2014/main" id="{AF9BB8B1-64CB-4BC7-B04F-DF6C2407877D}"/>
              </a:ext>
            </a:extLst>
          </p:cNvPr>
          <p:cNvCxnSpPr>
            <a:cxnSpLocks/>
          </p:cNvCxnSpPr>
          <p:nvPr/>
        </p:nvCxnSpPr>
        <p:spPr>
          <a:xfrm>
            <a:off x="2817929" y="2745174"/>
            <a:ext cx="1101665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Arrow Connector 26">
            <a:extLst>
              <a:ext uri="{FF2B5EF4-FFF2-40B4-BE49-F238E27FC236}">
                <a16:creationId xmlns:a16="http://schemas.microsoft.com/office/drawing/2014/main" id="{6666C722-264F-4F55-BC1F-9A1CD430B3B9}"/>
              </a:ext>
            </a:extLst>
          </p:cNvPr>
          <p:cNvCxnSpPr>
            <a:cxnSpLocks/>
          </p:cNvCxnSpPr>
          <p:nvPr/>
        </p:nvCxnSpPr>
        <p:spPr>
          <a:xfrm>
            <a:off x="5545167" y="2745174"/>
            <a:ext cx="1101665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1" name="Straight Arrow Connector 26">
            <a:extLst>
              <a:ext uri="{FF2B5EF4-FFF2-40B4-BE49-F238E27FC236}">
                <a16:creationId xmlns:a16="http://schemas.microsoft.com/office/drawing/2014/main" id="{0BBC86BF-76B3-44D7-9AAC-EC918611DAF6}"/>
              </a:ext>
            </a:extLst>
          </p:cNvPr>
          <p:cNvCxnSpPr>
            <a:cxnSpLocks/>
          </p:cNvCxnSpPr>
          <p:nvPr/>
        </p:nvCxnSpPr>
        <p:spPr>
          <a:xfrm>
            <a:off x="8272405" y="2745174"/>
            <a:ext cx="1101665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Rectangle 130">
            <a:extLst>
              <a:ext uri="{FF2B5EF4-FFF2-40B4-BE49-F238E27FC236}">
                <a16:creationId xmlns:a16="http://schemas.microsoft.com/office/drawing/2014/main" id="{45053EBF-6C85-44B0-AB74-C88AF6357981}"/>
              </a:ext>
            </a:extLst>
          </p:cNvPr>
          <p:cNvSpPr/>
          <p:nvPr/>
        </p:nvSpPr>
        <p:spPr>
          <a:xfrm>
            <a:off x="10017657" y="2532833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3" name="Rectangle 36">
            <a:extLst>
              <a:ext uri="{FF2B5EF4-FFF2-40B4-BE49-F238E27FC236}">
                <a16:creationId xmlns:a16="http://schemas.microsoft.com/office/drawing/2014/main" id="{26FB58C4-7D2A-4D71-9AFC-C47A18773344}"/>
              </a:ext>
            </a:extLst>
          </p:cNvPr>
          <p:cNvSpPr/>
          <p:nvPr/>
        </p:nvSpPr>
        <p:spPr>
          <a:xfrm>
            <a:off x="4558065" y="2556317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4" name="Rounded Rectangle 7">
            <a:extLst>
              <a:ext uri="{FF2B5EF4-FFF2-40B4-BE49-F238E27FC236}">
                <a16:creationId xmlns:a16="http://schemas.microsoft.com/office/drawing/2014/main" id="{8DBA10C4-43FB-497C-84BE-299A377D131F}"/>
              </a:ext>
            </a:extLst>
          </p:cNvPr>
          <p:cNvSpPr/>
          <p:nvPr/>
        </p:nvSpPr>
        <p:spPr>
          <a:xfrm>
            <a:off x="1861702" y="2577875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5" name="Round Same Side Corner Rectangle 36">
            <a:extLst>
              <a:ext uri="{FF2B5EF4-FFF2-40B4-BE49-F238E27FC236}">
                <a16:creationId xmlns:a16="http://schemas.microsoft.com/office/drawing/2014/main" id="{76B81B11-3F59-4C8E-95EE-9FB418B1B132}"/>
              </a:ext>
            </a:extLst>
          </p:cNvPr>
          <p:cNvSpPr>
            <a:spLocks noChangeAspect="1"/>
          </p:cNvSpPr>
          <p:nvPr/>
        </p:nvSpPr>
        <p:spPr>
          <a:xfrm>
            <a:off x="7261618" y="256871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516" name="그룹 515">
            <a:extLst>
              <a:ext uri="{FF2B5EF4-FFF2-40B4-BE49-F238E27FC236}">
                <a16:creationId xmlns:a16="http://schemas.microsoft.com/office/drawing/2014/main" id="{5F02F7E7-1020-4352-BAA6-0FEE0E4CD813}"/>
              </a:ext>
            </a:extLst>
          </p:cNvPr>
          <p:cNvGrpSpPr/>
          <p:nvPr/>
        </p:nvGrpSpPr>
        <p:grpSpPr>
          <a:xfrm>
            <a:off x="3873139" y="3849189"/>
            <a:ext cx="1717264" cy="2074536"/>
            <a:chOff x="3814007" y="3849189"/>
            <a:chExt cx="1717264" cy="2074536"/>
          </a:xfrm>
        </p:grpSpPr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88D5DF33-FC03-4778-BFBE-7E22169BF68B}"/>
                </a:ext>
              </a:extLst>
            </p:cNvPr>
            <p:cNvSpPr txBox="1"/>
            <p:nvPr/>
          </p:nvSpPr>
          <p:spPr>
            <a:xfrm>
              <a:off x="3909720" y="3849189"/>
              <a:ext cx="1525838" cy="43279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18" name="그룹 23">
              <a:extLst>
                <a:ext uri="{FF2B5EF4-FFF2-40B4-BE49-F238E27FC236}">
                  <a16:creationId xmlns:a16="http://schemas.microsoft.com/office/drawing/2014/main" id="{E76DD6F0-A887-40C9-9FF6-F0F9A4716C92}"/>
                </a:ext>
              </a:extLst>
            </p:cNvPr>
            <p:cNvGrpSpPr/>
            <p:nvPr/>
          </p:nvGrpSpPr>
          <p:grpSpPr>
            <a:xfrm>
              <a:off x="3814007" y="4606313"/>
              <a:ext cx="1717264" cy="1317412"/>
              <a:chOff x="4986771" y="4655450"/>
              <a:chExt cx="1996552" cy="1317412"/>
            </a:xfrm>
          </p:grpSpPr>
          <p:sp>
            <p:nvSpPr>
              <p:cNvPr id="519" name="TextBox 518">
                <a:extLst>
                  <a:ext uri="{FF2B5EF4-FFF2-40B4-BE49-F238E27FC236}">
                    <a16:creationId xmlns:a16="http://schemas.microsoft.com/office/drawing/2014/main" id="{6CACD1B1-2730-4B76-868A-C344F1C5DFC2}"/>
                  </a:ext>
                </a:extLst>
              </p:cNvPr>
              <p:cNvSpPr txBox="1"/>
              <p:nvPr/>
            </p:nvSpPr>
            <p:spPr>
              <a:xfrm>
                <a:off x="4986771" y="4655450"/>
                <a:ext cx="1996552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20" name="TextBox 519">
                <a:extLst>
                  <a:ext uri="{FF2B5EF4-FFF2-40B4-BE49-F238E27FC236}">
                    <a16:creationId xmlns:a16="http://schemas.microsoft.com/office/drawing/2014/main" id="{699FA7DF-D663-4A0A-98F9-ADA6A7743924}"/>
                  </a:ext>
                </a:extLst>
              </p:cNvPr>
              <p:cNvSpPr txBox="1"/>
              <p:nvPr/>
            </p:nvSpPr>
            <p:spPr>
              <a:xfrm>
                <a:off x="4986771" y="4957199"/>
                <a:ext cx="198929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521" name="그룹 520">
            <a:extLst>
              <a:ext uri="{FF2B5EF4-FFF2-40B4-BE49-F238E27FC236}">
                <a16:creationId xmlns:a16="http://schemas.microsoft.com/office/drawing/2014/main" id="{FC347B00-427E-4CAD-BA09-F7533E2A1301}"/>
              </a:ext>
            </a:extLst>
          </p:cNvPr>
          <p:cNvGrpSpPr/>
          <p:nvPr/>
        </p:nvGrpSpPr>
        <p:grpSpPr>
          <a:xfrm>
            <a:off x="1146510" y="3849189"/>
            <a:ext cx="1717264" cy="2123462"/>
            <a:chOff x="1146510" y="3849189"/>
            <a:chExt cx="1717264" cy="2123462"/>
          </a:xfrm>
        </p:grpSpPr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BFE36824-02E2-421F-80BE-351295EE80E2}"/>
                </a:ext>
              </a:extLst>
            </p:cNvPr>
            <p:cNvSpPr txBox="1"/>
            <p:nvPr/>
          </p:nvSpPr>
          <p:spPr>
            <a:xfrm>
              <a:off x="1242223" y="3849189"/>
              <a:ext cx="1525838" cy="43279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23" name="그룹 27">
              <a:extLst>
                <a:ext uri="{FF2B5EF4-FFF2-40B4-BE49-F238E27FC236}">
                  <a16:creationId xmlns:a16="http://schemas.microsoft.com/office/drawing/2014/main" id="{39355D44-DE09-4557-9545-000AC8EAC5B7}"/>
                </a:ext>
              </a:extLst>
            </p:cNvPr>
            <p:cNvGrpSpPr/>
            <p:nvPr/>
          </p:nvGrpSpPr>
          <p:grpSpPr>
            <a:xfrm>
              <a:off x="1146510" y="4655239"/>
              <a:ext cx="1717264" cy="1317412"/>
              <a:chOff x="3059832" y="4655450"/>
              <a:chExt cx="1996552" cy="1317412"/>
            </a:xfrm>
          </p:grpSpPr>
          <p:sp>
            <p:nvSpPr>
              <p:cNvPr id="524" name="TextBox 523">
                <a:extLst>
                  <a:ext uri="{FF2B5EF4-FFF2-40B4-BE49-F238E27FC236}">
                    <a16:creationId xmlns:a16="http://schemas.microsoft.com/office/drawing/2014/main" id="{C28944C2-4723-4C22-8B4B-F1D6C11B6ABF}"/>
                  </a:ext>
                </a:extLst>
              </p:cNvPr>
              <p:cNvSpPr txBox="1"/>
              <p:nvPr/>
            </p:nvSpPr>
            <p:spPr>
              <a:xfrm>
                <a:off x="3059832" y="4655450"/>
                <a:ext cx="1996552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25" name="TextBox 524">
                <a:extLst>
                  <a:ext uri="{FF2B5EF4-FFF2-40B4-BE49-F238E27FC236}">
                    <a16:creationId xmlns:a16="http://schemas.microsoft.com/office/drawing/2014/main" id="{56A68231-D5A8-4822-8FA9-61546AD10E6B}"/>
                  </a:ext>
                </a:extLst>
              </p:cNvPr>
              <p:cNvSpPr txBox="1"/>
              <p:nvPr/>
            </p:nvSpPr>
            <p:spPr>
              <a:xfrm>
                <a:off x="3059832" y="4957199"/>
                <a:ext cx="198929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526" name="그룹 525">
            <a:extLst>
              <a:ext uri="{FF2B5EF4-FFF2-40B4-BE49-F238E27FC236}">
                <a16:creationId xmlns:a16="http://schemas.microsoft.com/office/drawing/2014/main" id="{FE05929B-EDCF-41F8-A754-5733C4DA3BAB}"/>
              </a:ext>
            </a:extLst>
          </p:cNvPr>
          <p:cNvGrpSpPr/>
          <p:nvPr/>
        </p:nvGrpSpPr>
        <p:grpSpPr>
          <a:xfrm>
            <a:off x="6599768" y="3849189"/>
            <a:ext cx="1717264" cy="2074536"/>
            <a:chOff x="5940354" y="3849189"/>
            <a:chExt cx="1717264" cy="2074536"/>
          </a:xfrm>
        </p:grpSpPr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371F589B-C9D8-4560-B891-C4EFFC67DEA4}"/>
                </a:ext>
              </a:extLst>
            </p:cNvPr>
            <p:cNvSpPr txBox="1"/>
            <p:nvPr/>
          </p:nvSpPr>
          <p:spPr>
            <a:xfrm>
              <a:off x="6036067" y="3849189"/>
              <a:ext cx="1525838" cy="43279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28" name="그룹 31">
              <a:extLst>
                <a:ext uri="{FF2B5EF4-FFF2-40B4-BE49-F238E27FC236}">
                  <a16:creationId xmlns:a16="http://schemas.microsoft.com/office/drawing/2014/main" id="{1D18BC37-C1D6-46AD-AC67-3E126C9B65BF}"/>
                </a:ext>
              </a:extLst>
            </p:cNvPr>
            <p:cNvGrpSpPr/>
            <p:nvPr/>
          </p:nvGrpSpPr>
          <p:grpSpPr>
            <a:xfrm>
              <a:off x="5940354" y="4606313"/>
              <a:ext cx="1717264" cy="1317412"/>
              <a:chOff x="6913710" y="4655450"/>
              <a:chExt cx="1996552" cy="1317412"/>
            </a:xfrm>
          </p:grpSpPr>
          <p:sp>
            <p:nvSpPr>
              <p:cNvPr id="529" name="TextBox 528">
                <a:extLst>
                  <a:ext uri="{FF2B5EF4-FFF2-40B4-BE49-F238E27FC236}">
                    <a16:creationId xmlns:a16="http://schemas.microsoft.com/office/drawing/2014/main" id="{6C037C36-B08B-4920-AEA7-87944AF99BD2}"/>
                  </a:ext>
                </a:extLst>
              </p:cNvPr>
              <p:cNvSpPr txBox="1"/>
              <p:nvPr/>
            </p:nvSpPr>
            <p:spPr>
              <a:xfrm>
                <a:off x="6913710" y="4655450"/>
                <a:ext cx="1996552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30" name="TextBox 529">
                <a:extLst>
                  <a:ext uri="{FF2B5EF4-FFF2-40B4-BE49-F238E27FC236}">
                    <a16:creationId xmlns:a16="http://schemas.microsoft.com/office/drawing/2014/main" id="{CF5FDA4F-318A-4C6C-9E5A-9C99B29BF672}"/>
                  </a:ext>
                </a:extLst>
              </p:cNvPr>
              <p:cNvSpPr txBox="1"/>
              <p:nvPr/>
            </p:nvSpPr>
            <p:spPr>
              <a:xfrm>
                <a:off x="6913710" y="4957199"/>
                <a:ext cx="198929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531" name="그룹 530">
            <a:extLst>
              <a:ext uri="{FF2B5EF4-FFF2-40B4-BE49-F238E27FC236}">
                <a16:creationId xmlns:a16="http://schemas.microsoft.com/office/drawing/2014/main" id="{B6DD9108-1FED-420E-937C-85FB388788A4}"/>
              </a:ext>
            </a:extLst>
          </p:cNvPr>
          <p:cNvGrpSpPr/>
          <p:nvPr/>
        </p:nvGrpSpPr>
        <p:grpSpPr>
          <a:xfrm>
            <a:off x="9326396" y="3849189"/>
            <a:ext cx="1717264" cy="2074536"/>
            <a:chOff x="5940354" y="3849189"/>
            <a:chExt cx="1717264" cy="2074536"/>
          </a:xfrm>
        </p:grpSpPr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34B889F0-A60F-4A7B-9B17-207D6EB303B9}"/>
                </a:ext>
              </a:extLst>
            </p:cNvPr>
            <p:cNvSpPr txBox="1"/>
            <p:nvPr/>
          </p:nvSpPr>
          <p:spPr>
            <a:xfrm>
              <a:off x="6036067" y="3849189"/>
              <a:ext cx="1525838" cy="43279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33" name="그룹 31">
              <a:extLst>
                <a:ext uri="{FF2B5EF4-FFF2-40B4-BE49-F238E27FC236}">
                  <a16:creationId xmlns:a16="http://schemas.microsoft.com/office/drawing/2014/main" id="{1925B00A-7483-4EDB-9259-38F326165CA1}"/>
                </a:ext>
              </a:extLst>
            </p:cNvPr>
            <p:cNvGrpSpPr/>
            <p:nvPr/>
          </p:nvGrpSpPr>
          <p:grpSpPr>
            <a:xfrm>
              <a:off x="5940354" y="4606313"/>
              <a:ext cx="1717264" cy="1317412"/>
              <a:chOff x="6913710" y="4655450"/>
              <a:chExt cx="1996552" cy="1317412"/>
            </a:xfrm>
          </p:grpSpPr>
          <p:sp>
            <p:nvSpPr>
              <p:cNvPr id="534" name="TextBox 533">
                <a:extLst>
                  <a:ext uri="{FF2B5EF4-FFF2-40B4-BE49-F238E27FC236}">
                    <a16:creationId xmlns:a16="http://schemas.microsoft.com/office/drawing/2014/main" id="{B834590E-0233-480B-8F36-97C84D05C556}"/>
                  </a:ext>
                </a:extLst>
              </p:cNvPr>
              <p:cNvSpPr txBox="1"/>
              <p:nvPr/>
            </p:nvSpPr>
            <p:spPr>
              <a:xfrm>
                <a:off x="6913710" y="4655450"/>
                <a:ext cx="1996552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35" name="TextBox 534">
                <a:extLst>
                  <a:ext uri="{FF2B5EF4-FFF2-40B4-BE49-F238E27FC236}">
                    <a16:creationId xmlns:a16="http://schemas.microsoft.com/office/drawing/2014/main" id="{6300E776-7553-4A24-BC7D-0E089B103D50}"/>
                  </a:ext>
                </a:extLst>
              </p:cNvPr>
              <p:cNvSpPr txBox="1"/>
              <p:nvPr/>
            </p:nvSpPr>
            <p:spPr>
              <a:xfrm>
                <a:off x="6913710" y="4957199"/>
                <a:ext cx="198929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100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2024-01-10T17:28:57Z</dcterms:modified>
</cp:coreProperties>
</file>