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03" name="Group 10">
            <a:extLst>
              <a:ext uri="{FF2B5EF4-FFF2-40B4-BE49-F238E27FC236}">
                <a16:creationId xmlns:a16="http://schemas.microsoft.com/office/drawing/2014/main" id="{A1ABD3EF-64DB-49CC-B8DD-832B2B2F139D}"/>
              </a:ext>
            </a:extLst>
          </p:cNvPr>
          <p:cNvGrpSpPr/>
          <p:nvPr/>
        </p:nvGrpSpPr>
        <p:grpSpPr>
          <a:xfrm>
            <a:off x="3457832" y="2937475"/>
            <a:ext cx="2876315" cy="923331"/>
            <a:chOff x="6210996" y="1433695"/>
            <a:chExt cx="1493001" cy="656879"/>
          </a:xfrm>
        </p:grpSpPr>
        <p:sp>
          <p:nvSpPr>
            <p:cNvPr id="1804" name="TextBox 1803">
              <a:extLst>
                <a:ext uri="{FF2B5EF4-FFF2-40B4-BE49-F238E27FC236}">
                  <a16:creationId xmlns:a16="http://schemas.microsoft.com/office/drawing/2014/main" id="{7EBC955A-2B5A-4C4F-A79D-ADFC6F0F5A4C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05" name="TextBox 1804">
              <a:extLst>
                <a:ext uri="{FF2B5EF4-FFF2-40B4-BE49-F238E27FC236}">
                  <a16:creationId xmlns:a16="http://schemas.microsoft.com/office/drawing/2014/main" id="{97D1E290-06FE-46B1-A2BB-F45B250EB40A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06" name="Group 13">
            <a:extLst>
              <a:ext uri="{FF2B5EF4-FFF2-40B4-BE49-F238E27FC236}">
                <a16:creationId xmlns:a16="http://schemas.microsoft.com/office/drawing/2014/main" id="{A1D56B99-5239-45E3-822F-FDF1DEBBAF7C}"/>
              </a:ext>
            </a:extLst>
          </p:cNvPr>
          <p:cNvGrpSpPr/>
          <p:nvPr/>
        </p:nvGrpSpPr>
        <p:grpSpPr>
          <a:xfrm>
            <a:off x="4254542" y="5252330"/>
            <a:ext cx="3097633" cy="923331"/>
            <a:chOff x="6210996" y="1433695"/>
            <a:chExt cx="1493001" cy="656879"/>
          </a:xfrm>
        </p:grpSpPr>
        <p:sp>
          <p:nvSpPr>
            <p:cNvPr id="1807" name="TextBox 1806">
              <a:extLst>
                <a:ext uri="{FF2B5EF4-FFF2-40B4-BE49-F238E27FC236}">
                  <a16:creationId xmlns:a16="http://schemas.microsoft.com/office/drawing/2014/main" id="{33BEB1A3-ACBA-46B9-B52F-D626437CE47A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08" name="TextBox 1807">
              <a:extLst>
                <a:ext uri="{FF2B5EF4-FFF2-40B4-BE49-F238E27FC236}">
                  <a16:creationId xmlns:a16="http://schemas.microsoft.com/office/drawing/2014/main" id="{8ECD8DDD-DD62-4962-91E0-8816D5130255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09" name="Group 16">
            <a:extLst>
              <a:ext uri="{FF2B5EF4-FFF2-40B4-BE49-F238E27FC236}">
                <a16:creationId xmlns:a16="http://schemas.microsoft.com/office/drawing/2014/main" id="{AA47B7D3-8B7F-43B4-A89E-AE916DE70458}"/>
              </a:ext>
            </a:extLst>
          </p:cNvPr>
          <p:cNvGrpSpPr/>
          <p:nvPr/>
        </p:nvGrpSpPr>
        <p:grpSpPr>
          <a:xfrm>
            <a:off x="4254542" y="1780047"/>
            <a:ext cx="3097633" cy="923331"/>
            <a:chOff x="6210996" y="1433695"/>
            <a:chExt cx="1493001" cy="656879"/>
          </a:xfrm>
        </p:grpSpPr>
        <p:sp>
          <p:nvSpPr>
            <p:cNvPr id="1810" name="TextBox 1809">
              <a:extLst>
                <a:ext uri="{FF2B5EF4-FFF2-40B4-BE49-F238E27FC236}">
                  <a16:creationId xmlns:a16="http://schemas.microsoft.com/office/drawing/2014/main" id="{B64D0D62-7561-4F59-ACDF-FF4E8B593BD0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11" name="TextBox 1810">
              <a:extLst>
                <a:ext uri="{FF2B5EF4-FFF2-40B4-BE49-F238E27FC236}">
                  <a16:creationId xmlns:a16="http://schemas.microsoft.com/office/drawing/2014/main" id="{9DA5055F-BC7D-4755-BAB3-04B454BAE384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12" name="Group 19">
            <a:extLst>
              <a:ext uri="{FF2B5EF4-FFF2-40B4-BE49-F238E27FC236}">
                <a16:creationId xmlns:a16="http://schemas.microsoft.com/office/drawing/2014/main" id="{E8F81BBA-9E11-46A0-BEEA-5D3F3B54D269}"/>
              </a:ext>
            </a:extLst>
          </p:cNvPr>
          <p:cNvGrpSpPr/>
          <p:nvPr/>
        </p:nvGrpSpPr>
        <p:grpSpPr>
          <a:xfrm>
            <a:off x="3457832" y="4094903"/>
            <a:ext cx="2876315" cy="923331"/>
            <a:chOff x="6210996" y="1433695"/>
            <a:chExt cx="1493001" cy="656879"/>
          </a:xfrm>
        </p:grpSpPr>
        <p:sp>
          <p:nvSpPr>
            <p:cNvPr id="1813" name="TextBox 1812">
              <a:extLst>
                <a:ext uri="{FF2B5EF4-FFF2-40B4-BE49-F238E27FC236}">
                  <a16:creationId xmlns:a16="http://schemas.microsoft.com/office/drawing/2014/main" id="{C627E63D-969F-46DF-B4D9-94D2BB15A732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14" name="TextBox 1813">
              <a:extLst>
                <a:ext uri="{FF2B5EF4-FFF2-40B4-BE49-F238E27FC236}">
                  <a16:creationId xmlns:a16="http://schemas.microsoft.com/office/drawing/2014/main" id="{389F51D4-B43E-4DCD-BDF9-FB498916CB1A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15" name="TextBox 1814">
            <a:extLst>
              <a:ext uri="{FF2B5EF4-FFF2-40B4-BE49-F238E27FC236}">
                <a16:creationId xmlns:a16="http://schemas.microsoft.com/office/drawing/2014/main" id="{517F4FFC-2C41-41C9-8300-67C0B0EB3A36}"/>
              </a:ext>
            </a:extLst>
          </p:cNvPr>
          <p:cNvSpPr txBox="1"/>
          <p:nvPr/>
        </p:nvSpPr>
        <p:spPr>
          <a:xfrm>
            <a:off x="847010" y="2759341"/>
            <a:ext cx="1957150" cy="34163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ea typeface="HY견명조" pitchFamily="18" charset="-127"/>
                <a:cs typeface="Arial" pitchFamily="34" charset="0"/>
              </a:rPr>
              <a:t>I hope and I believe that this Template will your Time, Money and Reputation. Get a modern PowerPoint  Presentation that is beautifully designed. </a:t>
            </a:r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Reports and Presentations with our Templates. </a:t>
            </a:r>
            <a:endParaRPr lang="en-US" altLang="ko-KR" sz="1200" dirty="0">
              <a:ea typeface="FZShuTi" pitchFamily="2" charset="-122"/>
              <a:cs typeface="Arial" pitchFamily="34" charset="0"/>
            </a:endParaRPr>
          </a:p>
        </p:txBody>
      </p:sp>
      <p:grpSp>
        <p:nvGrpSpPr>
          <p:cNvPr id="1816" name="Group 24">
            <a:extLst>
              <a:ext uri="{FF2B5EF4-FFF2-40B4-BE49-F238E27FC236}">
                <a16:creationId xmlns:a16="http://schemas.microsoft.com/office/drawing/2014/main" id="{079C2C17-D91C-46D8-97C2-C0DCA227461C}"/>
              </a:ext>
            </a:extLst>
          </p:cNvPr>
          <p:cNvGrpSpPr/>
          <p:nvPr/>
        </p:nvGrpSpPr>
        <p:grpSpPr>
          <a:xfrm>
            <a:off x="9516776" y="4803104"/>
            <a:ext cx="2086478" cy="1327200"/>
            <a:chOff x="7533064" y="2279649"/>
            <a:chExt cx="1339200" cy="1327200"/>
          </a:xfrm>
        </p:grpSpPr>
        <p:sp>
          <p:nvSpPr>
            <p:cNvPr id="1817" name="Rectangle 25">
              <a:extLst>
                <a:ext uri="{FF2B5EF4-FFF2-40B4-BE49-F238E27FC236}">
                  <a16:creationId xmlns:a16="http://schemas.microsoft.com/office/drawing/2014/main" id="{C88E2450-535E-4EDF-B2BA-CF25888743AF}"/>
                </a:ext>
              </a:extLst>
            </p:cNvPr>
            <p:cNvSpPr/>
            <p:nvPr/>
          </p:nvSpPr>
          <p:spPr>
            <a:xfrm>
              <a:off x="7533064" y="2279649"/>
              <a:ext cx="13392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 </a:t>
              </a:r>
            </a:p>
          </p:txBody>
        </p:sp>
        <p:sp>
          <p:nvSpPr>
            <p:cNvPr id="1818" name="TextBox 1817">
              <a:extLst>
                <a:ext uri="{FF2B5EF4-FFF2-40B4-BE49-F238E27FC236}">
                  <a16:creationId xmlns:a16="http://schemas.microsoft.com/office/drawing/2014/main" id="{E4F66184-4DF7-4C12-A663-249B799E8F4C}"/>
                </a:ext>
              </a:extLst>
            </p:cNvPr>
            <p:cNvSpPr txBox="1"/>
            <p:nvPr/>
          </p:nvSpPr>
          <p:spPr>
            <a:xfrm>
              <a:off x="7533064" y="2591186"/>
              <a:ext cx="1339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Easy to change colors, photos and text. </a:t>
              </a:r>
            </a:p>
          </p:txBody>
        </p:sp>
      </p:grpSp>
      <p:grpSp>
        <p:nvGrpSpPr>
          <p:cNvPr id="1819" name="Group 24">
            <a:extLst>
              <a:ext uri="{FF2B5EF4-FFF2-40B4-BE49-F238E27FC236}">
                <a16:creationId xmlns:a16="http://schemas.microsoft.com/office/drawing/2014/main" id="{C798C5C2-B657-429D-A4B2-CE61C62B02F5}"/>
              </a:ext>
            </a:extLst>
          </p:cNvPr>
          <p:cNvGrpSpPr/>
          <p:nvPr/>
        </p:nvGrpSpPr>
        <p:grpSpPr>
          <a:xfrm>
            <a:off x="9516776" y="1835768"/>
            <a:ext cx="2086478" cy="1327200"/>
            <a:chOff x="7533064" y="2279649"/>
            <a:chExt cx="1339200" cy="1327200"/>
          </a:xfrm>
        </p:grpSpPr>
        <p:sp>
          <p:nvSpPr>
            <p:cNvPr id="1820" name="Rectangle 25">
              <a:extLst>
                <a:ext uri="{FF2B5EF4-FFF2-40B4-BE49-F238E27FC236}">
                  <a16:creationId xmlns:a16="http://schemas.microsoft.com/office/drawing/2014/main" id="{0C16544A-FB97-445B-A5AA-DC1A0B639228}"/>
                </a:ext>
              </a:extLst>
            </p:cNvPr>
            <p:cNvSpPr/>
            <p:nvPr/>
          </p:nvSpPr>
          <p:spPr>
            <a:xfrm>
              <a:off x="7533064" y="2279649"/>
              <a:ext cx="13392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 </a:t>
              </a:r>
            </a:p>
          </p:txBody>
        </p:sp>
        <p:sp>
          <p:nvSpPr>
            <p:cNvPr id="1821" name="TextBox 1820">
              <a:extLst>
                <a:ext uri="{FF2B5EF4-FFF2-40B4-BE49-F238E27FC236}">
                  <a16:creationId xmlns:a16="http://schemas.microsoft.com/office/drawing/2014/main" id="{8FFDA022-193B-471A-890E-34CD7348EC0E}"/>
                </a:ext>
              </a:extLst>
            </p:cNvPr>
            <p:cNvSpPr txBox="1"/>
            <p:nvPr/>
          </p:nvSpPr>
          <p:spPr>
            <a:xfrm>
              <a:off x="7533064" y="2591186"/>
              <a:ext cx="1339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Easy to change colors, photos and text. </a:t>
              </a:r>
            </a:p>
          </p:txBody>
        </p:sp>
      </p:grpSp>
      <p:grpSp>
        <p:nvGrpSpPr>
          <p:cNvPr id="1822" name="그룹 1821">
            <a:extLst>
              <a:ext uri="{FF2B5EF4-FFF2-40B4-BE49-F238E27FC236}">
                <a16:creationId xmlns:a16="http://schemas.microsoft.com/office/drawing/2014/main" id="{CE9C2A96-0CDD-478D-8F1A-0179F74F4C7B}"/>
              </a:ext>
            </a:extLst>
          </p:cNvPr>
          <p:cNvGrpSpPr/>
          <p:nvPr/>
        </p:nvGrpSpPr>
        <p:grpSpPr>
          <a:xfrm>
            <a:off x="7078879" y="1728600"/>
            <a:ext cx="3972298" cy="4505154"/>
            <a:chOff x="6849800" y="1270939"/>
            <a:chExt cx="4430455" cy="5024770"/>
          </a:xfrm>
        </p:grpSpPr>
        <p:sp>
          <p:nvSpPr>
            <p:cNvPr id="1823" name="Freeform: Shape 40">
              <a:extLst>
                <a:ext uri="{FF2B5EF4-FFF2-40B4-BE49-F238E27FC236}">
                  <a16:creationId xmlns:a16="http://schemas.microsoft.com/office/drawing/2014/main" id="{792B3B56-054B-4E54-9FFC-CBB74A560B72}"/>
                </a:ext>
              </a:extLst>
            </p:cNvPr>
            <p:cNvSpPr/>
            <p:nvPr/>
          </p:nvSpPr>
          <p:spPr>
            <a:xfrm>
              <a:off x="8474568" y="3334223"/>
              <a:ext cx="1178351" cy="913222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rgbClr val="9A9A9A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24" name="Group 3">
              <a:extLst>
                <a:ext uri="{FF2B5EF4-FFF2-40B4-BE49-F238E27FC236}">
                  <a16:creationId xmlns:a16="http://schemas.microsoft.com/office/drawing/2014/main" id="{541ACC13-5980-48D1-A413-E73B2C3C2752}"/>
                </a:ext>
              </a:extLst>
            </p:cNvPr>
            <p:cNvGrpSpPr/>
            <p:nvPr/>
          </p:nvGrpSpPr>
          <p:grpSpPr>
            <a:xfrm rot="5400000" flipH="1">
              <a:off x="6552643" y="1568096"/>
              <a:ext cx="5024770" cy="4430455"/>
              <a:chOff x="2027268" y="1259074"/>
              <a:chExt cx="5024770" cy="4430455"/>
            </a:xfrm>
          </p:grpSpPr>
          <p:sp>
            <p:nvSpPr>
              <p:cNvPr id="1830" name="Block Arc 4">
                <a:extLst>
                  <a:ext uri="{FF2B5EF4-FFF2-40B4-BE49-F238E27FC236}">
                    <a16:creationId xmlns:a16="http://schemas.microsoft.com/office/drawing/2014/main" id="{62489B98-D6C6-4B70-91E9-3194FA346D6A}"/>
                  </a:ext>
                </a:extLst>
              </p:cNvPr>
              <p:cNvSpPr/>
              <p:nvPr/>
            </p:nvSpPr>
            <p:spPr>
              <a:xfrm rot="10800000">
                <a:off x="2339753" y="1259074"/>
                <a:ext cx="4427886" cy="4427886"/>
              </a:xfrm>
              <a:prstGeom prst="blockArc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31" name="Block Arc 5">
                <a:extLst>
                  <a:ext uri="{FF2B5EF4-FFF2-40B4-BE49-F238E27FC236}">
                    <a16:creationId xmlns:a16="http://schemas.microsoft.com/office/drawing/2014/main" id="{945E7544-B563-498B-A11B-6A39FFC134BA}"/>
                  </a:ext>
                </a:extLst>
              </p:cNvPr>
              <p:cNvSpPr/>
              <p:nvPr/>
            </p:nvSpPr>
            <p:spPr>
              <a:xfrm rot="10800000">
                <a:off x="2339753" y="1259074"/>
                <a:ext cx="4427886" cy="4427886"/>
              </a:xfrm>
              <a:prstGeom prst="blockArc">
                <a:avLst>
                  <a:gd name="adj1" fmla="val 13310865"/>
                  <a:gd name="adj2" fmla="val 0"/>
                  <a:gd name="adj3" fmla="val 25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832" name="Block Arc 6">
                <a:extLst>
                  <a:ext uri="{FF2B5EF4-FFF2-40B4-BE49-F238E27FC236}">
                    <a16:creationId xmlns:a16="http://schemas.microsoft.com/office/drawing/2014/main" id="{FD210827-0D25-4C10-A270-8270621BB512}"/>
                  </a:ext>
                </a:extLst>
              </p:cNvPr>
              <p:cNvSpPr/>
              <p:nvPr/>
            </p:nvSpPr>
            <p:spPr>
              <a:xfrm rot="10800000">
                <a:off x="2339753" y="1259074"/>
                <a:ext cx="4427886" cy="4427886"/>
              </a:xfrm>
              <a:prstGeom prst="blockArc">
                <a:avLst>
                  <a:gd name="adj1" fmla="val 16261930"/>
                  <a:gd name="adj2" fmla="val 0"/>
                  <a:gd name="adj3" fmla="val 25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833" name="Block Arc 7">
                <a:extLst>
                  <a:ext uri="{FF2B5EF4-FFF2-40B4-BE49-F238E27FC236}">
                    <a16:creationId xmlns:a16="http://schemas.microsoft.com/office/drawing/2014/main" id="{B6E80D4D-C427-46BC-BF22-D8D7AA397813}"/>
                  </a:ext>
                </a:extLst>
              </p:cNvPr>
              <p:cNvSpPr/>
              <p:nvPr/>
            </p:nvSpPr>
            <p:spPr>
              <a:xfrm rot="10800000">
                <a:off x="2339753" y="1261643"/>
                <a:ext cx="4427886" cy="4427886"/>
              </a:xfrm>
              <a:prstGeom prst="blockArc">
                <a:avLst>
                  <a:gd name="adj1" fmla="val 19038967"/>
                  <a:gd name="adj2" fmla="val 0"/>
                  <a:gd name="adj3" fmla="val 25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pic>
            <p:nvPicPr>
              <p:cNvPr id="1834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E86009EF-F909-4827-8D3F-788546FF50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 flipV="1">
                <a:off x="2027268" y="3359561"/>
                <a:ext cx="1687950" cy="3334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35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7281F8B9-2109-4686-B32A-112472CD7C3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 flipV="1">
                <a:off x="5364088" y="3359562"/>
                <a:ext cx="1687950" cy="3334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825" name="Round Same Side Corner Rectangle 11">
              <a:extLst>
                <a:ext uri="{FF2B5EF4-FFF2-40B4-BE49-F238E27FC236}">
                  <a16:creationId xmlns:a16="http://schemas.microsoft.com/office/drawing/2014/main" id="{B3AC44E4-6FA8-44BD-8612-E4B48C7415F9}"/>
                </a:ext>
              </a:extLst>
            </p:cNvPr>
            <p:cNvSpPr/>
            <p:nvPr/>
          </p:nvSpPr>
          <p:spPr>
            <a:xfrm rot="9900000">
              <a:off x="8317080" y="5190530"/>
              <a:ext cx="445011" cy="377951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826" name="Oval 21">
              <a:extLst>
                <a:ext uri="{FF2B5EF4-FFF2-40B4-BE49-F238E27FC236}">
                  <a16:creationId xmlns:a16="http://schemas.microsoft.com/office/drawing/2014/main" id="{6A2138E3-9751-4ADF-ACB1-2D62CE41207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79259" y="4243813"/>
              <a:ext cx="425909" cy="429465"/>
            </a:xfrm>
            <a:custGeom>
              <a:avLst/>
              <a:gdLst/>
              <a:ahLst/>
              <a:cxnLst/>
              <a:rect l="l" t="t" r="r" b="b"/>
              <a:pathLst>
                <a:path w="1652142" h="1665940">
                  <a:moveTo>
                    <a:pt x="898689" y="548008"/>
                  </a:moveTo>
                  <a:cubicBezTo>
                    <a:pt x="737950" y="504938"/>
                    <a:pt x="572731" y="600328"/>
                    <a:pt x="529661" y="761066"/>
                  </a:cubicBezTo>
                  <a:cubicBezTo>
                    <a:pt x="486591" y="921805"/>
                    <a:pt x="581980" y="1087025"/>
                    <a:pt x="742719" y="1130094"/>
                  </a:cubicBezTo>
                  <a:cubicBezTo>
                    <a:pt x="903458" y="1173164"/>
                    <a:pt x="1068677" y="1077775"/>
                    <a:pt x="1111747" y="917036"/>
                  </a:cubicBezTo>
                  <a:cubicBezTo>
                    <a:pt x="1154817" y="756297"/>
                    <a:pt x="1059428" y="591077"/>
                    <a:pt x="898689" y="548008"/>
                  </a:cubicBezTo>
                  <a:close/>
                  <a:moveTo>
                    <a:pt x="952303" y="347916"/>
                  </a:moveTo>
                  <a:cubicBezTo>
                    <a:pt x="1223549" y="420596"/>
                    <a:pt x="1384519" y="699404"/>
                    <a:pt x="1311839" y="970650"/>
                  </a:cubicBezTo>
                  <a:cubicBezTo>
                    <a:pt x="1239159" y="1241896"/>
                    <a:pt x="960351" y="1402866"/>
                    <a:pt x="689105" y="1330186"/>
                  </a:cubicBezTo>
                  <a:cubicBezTo>
                    <a:pt x="417859" y="1257506"/>
                    <a:pt x="256889" y="978698"/>
                    <a:pt x="329569" y="707451"/>
                  </a:cubicBezTo>
                  <a:cubicBezTo>
                    <a:pt x="402249" y="436205"/>
                    <a:pt x="681057" y="275235"/>
                    <a:pt x="952303" y="347916"/>
                  </a:cubicBezTo>
                  <a:close/>
                  <a:moveTo>
                    <a:pt x="971799" y="275155"/>
                  </a:moveTo>
                  <a:cubicBezTo>
                    <a:pt x="660368" y="191707"/>
                    <a:pt x="340256" y="376524"/>
                    <a:pt x="256808" y="687955"/>
                  </a:cubicBezTo>
                  <a:cubicBezTo>
                    <a:pt x="173361" y="999387"/>
                    <a:pt x="358178" y="1319499"/>
                    <a:pt x="669609" y="1402947"/>
                  </a:cubicBezTo>
                  <a:cubicBezTo>
                    <a:pt x="981040" y="1486395"/>
                    <a:pt x="1301152" y="1301577"/>
                    <a:pt x="1384600" y="990146"/>
                  </a:cubicBezTo>
                  <a:cubicBezTo>
                    <a:pt x="1468047" y="678715"/>
                    <a:pt x="1283230" y="358603"/>
                    <a:pt x="971799" y="275155"/>
                  </a:cubicBezTo>
                  <a:close/>
                  <a:moveTo>
                    <a:pt x="1652142" y="394531"/>
                  </a:moveTo>
                  <a:lnTo>
                    <a:pt x="1649662" y="403784"/>
                  </a:lnTo>
                  <a:lnTo>
                    <a:pt x="1647140" y="399895"/>
                  </a:lnTo>
                  <a:close/>
                  <a:moveTo>
                    <a:pt x="1158157" y="65026"/>
                  </a:moveTo>
                  <a:lnTo>
                    <a:pt x="1154679" y="271718"/>
                  </a:lnTo>
                  <a:lnTo>
                    <a:pt x="1148331" y="270017"/>
                  </a:lnTo>
                  <a:cubicBezTo>
                    <a:pt x="1200055" y="299127"/>
                    <a:pt x="1246804" y="334821"/>
                    <a:pt x="1286346" y="377149"/>
                  </a:cubicBezTo>
                  <a:lnTo>
                    <a:pt x="1470353" y="331395"/>
                  </a:lnTo>
                  <a:lnTo>
                    <a:pt x="1588305" y="553229"/>
                  </a:lnTo>
                  <a:lnTo>
                    <a:pt x="1457194" y="671432"/>
                  </a:lnTo>
                  <a:cubicBezTo>
                    <a:pt x="1473630" y="731297"/>
                    <a:pt x="1481376" y="793983"/>
                    <a:pt x="1478595" y="857704"/>
                  </a:cubicBezTo>
                  <a:lnTo>
                    <a:pt x="1642362" y="948616"/>
                  </a:lnTo>
                  <a:lnTo>
                    <a:pt x="1577335" y="1191298"/>
                  </a:lnTo>
                  <a:lnTo>
                    <a:pt x="1378614" y="1187955"/>
                  </a:lnTo>
                  <a:cubicBezTo>
                    <a:pt x="1353489" y="1229936"/>
                    <a:pt x="1323048" y="1267799"/>
                    <a:pt x="1288939" y="1301599"/>
                  </a:cubicBezTo>
                  <a:lnTo>
                    <a:pt x="1354201" y="1471932"/>
                  </a:lnTo>
                  <a:lnTo>
                    <a:pt x="1148396" y="1616039"/>
                  </a:lnTo>
                  <a:lnTo>
                    <a:pt x="992294" y="1480516"/>
                  </a:lnTo>
                  <a:lnTo>
                    <a:pt x="1011291" y="1467215"/>
                  </a:lnTo>
                  <a:cubicBezTo>
                    <a:pt x="951500" y="1486565"/>
                    <a:pt x="888271" y="1495869"/>
                    <a:pt x="823805" y="1495510"/>
                  </a:cubicBezTo>
                  <a:lnTo>
                    <a:pt x="729193" y="1665940"/>
                  </a:lnTo>
                  <a:lnTo>
                    <a:pt x="486511" y="1600914"/>
                  </a:lnTo>
                  <a:lnTo>
                    <a:pt x="489790" y="1406012"/>
                  </a:lnTo>
                  <a:cubicBezTo>
                    <a:pt x="438364" y="1376702"/>
                    <a:pt x="391917" y="1340859"/>
                    <a:pt x="352658" y="1298452"/>
                  </a:cubicBezTo>
                  <a:lnTo>
                    <a:pt x="355803" y="1305197"/>
                  </a:lnTo>
                  <a:lnTo>
                    <a:pt x="152856" y="1344512"/>
                  </a:lnTo>
                  <a:lnTo>
                    <a:pt x="46675" y="1116809"/>
                  </a:lnTo>
                  <a:lnTo>
                    <a:pt x="183929" y="1005520"/>
                  </a:lnTo>
                  <a:cubicBezTo>
                    <a:pt x="169279" y="951824"/>
                    <a:pt x="161626" y="895865"/>
                    <a:pt x="161615" y="838915"/>
                  </a:cubicBezTo>
                  <a:lnTo>
                    <a:pt x="0" y="749197"/>
                  </a:lnTo>
                  <a:lnTo>
                    <a:pt x="65026" y="506515"/>
                  </a:lnTo>
                  <a:lnTo>
                    <a:pt x="250227" y="509630"/>
                  </a:lnTo>
                  <a:cubicBezTo>
                    <a:pt x="275353" y="465291"/>
                    <a:pt x="305693" y="424864"/>
                    <a:pt x="340015" y="388679"/>
                  </a:cubicBezTo>
                  <a:lnTo>
                    <a:pt x="277984" y="197357"/>
                  </a:lnTo>
                  <a:lnTo>
                    <a:pt x="491050" y="64219"/>
                  </a:lnTo>
                  <a:lnTo>
                    <a:pt x="639843" y="207726"/>
                  </a:lnTo>
                  <a:lnTo>
                    <a:pt x="638348" y="208660"/>
                  </a:lnTo>
                  <a:cubicBezTo>
                    <a:pt x="696840" y="190256"/>
                    <a:pt x="758594" y="181748"/>
                    <a:pt x="821488" y="182440"/>
                  </a:cubicBezTo>
                  <a:lnTo>
                    <a:pt x="815140" y="180739"/>
                  </a:lnTo>
                  <a:lnTo>
                    <a:pt x="91547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827" name="Trapezoid 3">
              <a:extLst>
                <a:ext uri="{FF2B5EF4-FFF2-40B4-BE49-F238E27FC236}">
                  <a16:creationId xmlns:a16="http://schemas.microsoft.com/office/drawing/2014/main" id="{6F312C48-BA07-4270-A479-37A7076826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308472" y="1947015"/>
              <a:ext cx="462226" cy="471091"/>
            </a:xfrm>
            <a:custGeom>
              <a:avLst/>
              <a:gdLst/>
              <a:ahLst/>
              <a:cxnLst/>
              <a:rect l="l" t="t" r="r" b="b"/>
              <a:pathLst>
                <a:path w="3890855" h="3965475">
                  <a:moveTo>
                    <a:pt x="513635" y="2426125"/>
                  </a:moveTo>
                  <a:lnTo>
                    <a:pt x="1518439" y="2426125"/>
                  </a:lnTo>
                  <a:cubicBezTo>
                    <a:pt x="1550976" y="2510415"/>
                    <a:pt x="1581900" y="2596962"/>
                    <a:pt x="1610725" y="2683637"/>
                  </a:cubicBezTo>
                  <a:lnTo>
                    <a:pt x="901668" y="2683637"/>
                  </a:lnTo>
                  <a:lnTo>
                    <a:pt x="559881" y="3707964"/>
                  </a:lnTo>
                  <a:lnTo>
                    <a:pt x="1917114" y="3707964"/>
                  </a:lnTo>
                  <a:cubicBezTo>
                    <a:pt x="1925031" y="3729959"/>
                    <a:pt x="1931702" y="3744180"/>
                    <a:pt x="1936944" y="3749452"/>
                  </a:cubicBezTo>
                  <a:cubicBezTo>
                    <a:pt x="1940579" y="3743065"/>
                    <a:pt x="1945876" y="3728913"/>
                    <a:pt x="1952632" y="3707964"/>
                  </a:cubicBezTo>
                  <a:lnTo>
                    <a:pt x="3330974" y="3707964"/>
                  </a:lnTo>
                  <a:lnTo>
                    <a:pt x="2989187" y="2683637"/>
                  </a:lnTo>
                  <a:lnTo>
                    <a:pt x="2271337" y="2683637"/>
                  </a:lnTo>
                  <a:cubicBezTo>
                    <a:pt x="2301469" y="2597098"/>
                    <a:pt x="2333531" y="2510572"/>
                    <a:pt x="2366939" y="2426125"/>
                  </a:cubicBezTo>
                  <a:lnTo>
                    <a:pt x="3377220" y="2426125"/>
                  </a:lnTo>
                  <a:lnTo>
                    <a:pt x="3890855" y="3965475"/>
                  </a:lnTo>
                  <a:lnTo>
                    <a:pt x="0" y="3965475"/>
                  </a:lnTo>
                  <a:close/>
                  <a:moveTo>
                    <a:pt x="1936944" y="620869"/>
                  </a:moveTo>
                  <a:cubicBezTo>
                    <a:pt x="1782578" y="620869"/>
                    <a:pt x="1657440" y="746006"/>
                    <a:pt x="1657440" y="900372"/>
                  </a:cubicBezTo>
                  <a:cubicBezTo>
                    <a:pt x="1657440" y="1054738"/>
                    <a:pt x="1782578" y="1179876"/>
                    <a:pt x="1936944" y="1179876"/>
                  </a:cubicBezTo>
                  <a:cubicBezTo>
                    <a:pt x="2091310" y="1179876"/>
                    <a:pt x="2216447" y="1054738"/>
                    <a:pt x="2216447" y="900372"/>
                  </a:cubicBezTo>
                  <a:cubicBezTo>
                    <a:pt x="2216447" y="746006"/>
                    <a:pt x="2091310" y="620869"/>
                    <a:pt x="1936944" y="620869"/>
                  </a:cubicBezTo>
                  <a:close/>
                  <a:moveTo>
                    <a:pt x="1936944" y="0"/>
                  </a:moveTo>
                  <a:cubicBezTo>
                    <a:pt x="2169175" y="0"/>
                    <a:pt x="2401406" y="88593"/>
                    <a:pt x="2578592" y="265779"/>
                  </a:cubicBezTo>
                  <a:lnTo>
                    <a:pt x="2578592" y="265780"/>
                  </a:lnTo>
                  <a:cubicBezTo>
                    <a:pt x="2932964" y="620153"/>
                    <a:pt x="2888999" y="1155622"/>
                    <a:pt x="2578592" y="1549077"/>
                  </a:cubicBezTo>
                  <a:cubicBezTo>
                    <a:pt x="2248849" y="1967039"/>
                    <a:pt x="1976153" y="3125749"/>
                    <a:pt x="1936944" y="3194660"/>
                  </a:cubicBezTo>
                  <a:cubicBezTo>
                    <a:pt x="1883033" y="3140450"/>
                    <a:pt x="1647095" y="1944983"/>
                    <a:pt x="1295295" y="1549076"/>
                  </a:cubicBezTo>
                  <a:cubicBezTo>
                    <a:pt x="962406" y="1174450"/>
                    <a:pt x="940923" y="620152"/>
                    <a:pt x="1295295" y="265779"/>
                  </a:cubicBezTo>
                  <a:cubicBezTo>
                    <a:pt x="1472481" y="88593"/>
                    <a:pt x="1704713" y="0"/>
                    <a:pt x="193694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28" name="Rounded Rectangle 1">
              <a:extLst>
                <a:ext uri="{FF2B5EF4-FFF2-40B4-BE49-F238E27FC236}">
                  <a16:creationId xmlns:a16="http://schemas.microsoft.com/office/drawing/2014/main" id="{E279135A-E33C-4BE6-96F2-7E0BCD809BBC}"/>
                </a:ext>
              </a:extLst>
            </p:cNvPr>
            <p:cNvSpPr>
              <a:spLocks noChangeAspect="1"/>
            </p:cNvSpPr>
            <p:nvPr/>
          </p:nvSpPr>
          <p:spPr>
            <a:xfrm rot="2648398">
              <a:off x="7416267" y="2819317"/>
              <a:ext cx="222309" cy="568562"/>
            </a:xfrm>
            <a:custGeom>
              <a:avLst/>
              <a:gdLst/>
              <a:ahLst/>
              <a:cxnLst/>
              <a:rect l="l" t="t" r="r" b="b"/>
              <a:pathLst>
                <a:path w="1862952" h="4764557">
                  <a:moveTo>
                    <a:pt x="289679" y="2004751"/>
                  </a:moveTo>
                  <a:cubicBezTo>
                    <a:pt x="458860" y="1838972"/>
                    <a:pt x="691283" y="1737733"/>
                    <a:pt x="946849" y="1740329"/>
                  </a:cubicBezTo>
                  <a:cubicBezTo>
                    <a:pt x="982916" y="1740695"/>
                    <a:pt x="1018481" y="1743119"/>
                    <a:pt x="1053366" y="1748014"/>
                  </a:cubicBezTo>
                  <a:cubicBezTo>
                    <a:pt x="1317748" y="1888655"/>
                    <a:pt x="1203170" y="2165630"/>
                    <a:pt x="978473" y="2204473"/>
                  </a:cubicBezTo>
                  <a:cubicBezTo>
                    <a:pt x="966642" y="2201190"/>
                    <a:pt x="954470" y="2200566"/>
                    <a:pt x="942176" y="2200441"/>
                  </a:cubicBezTo>
                  <a:cubicBezTo>
                    <a:pt x="697403" y="2197955"/>
                    <a:pt x="496962" y="2394367"/>
                    <a:pt x="494475" y="2639137"/>
                  </a:cubicBezTo>
                  <a:lnTo>
                    <a:pt x="482110" y="3856696"/>
                  </a:lnTo>
                  <a:cubicBezTo>
                    <a:pt x="479624" y="4101467"/>
                    <a:pt x="676035" y="4301910"/>
                    <a:pt x="920807" y="4304396"/>
                  </a:cubicBezTo>
                  <a:cubicBezTo>
                    <a:pt x="1043193" y="4305639"/>
                    <a:pt x="1154496" y="4257158"/>
                    <a:pt x="1235513" y="4177768"/>
                  </a:cubicBezTo>
                  <a:cubicBezTo>
                    <a:pt x="1316531" y="4098380"/>
                    <a:pt x="1367262" y="3988084"/>
                    <a:pt x="1368506" y="3865699"/>
                  </a:cubicBezTo>
                  <a:lnTo>
                    <a:pt x="1375662" y="3161156"/>
                  </a:lnTo>
                  <a:cubicBezTo>
                    <a:pt x="1504082" y="3167548"/>
                    <a:pt x="1792622" y="2981572"/>
                    <a:pt x="1861834" y="2783546"/>
                  </a:cubicBezTo>
                  <a:lnTo>
                    <a:pt x="1851019" y="3848423"/>
                  </a:lnTo>
                  <a:cubicBezTo>
                    <a:pt x="1848423" y="4103989"/>
                    <a:pt x="1742485" y="4334308"/>
                    <a:pt x="1573304" y="4500088"/>
                  </a:cubicBezTo>
                  <a:cubicBezTo>
                    <a:pt x="1404123" y="4665866"/>
                    <a:pt x="1171700" y="4767105"/>
                    <a:pt x="916134" y="4764509"/>
                  </a:cubicBezTo>
                  <a:cubicBezTo>
                    <a:pt x="405002" y="4759318"/>
                    <a:pt x="-5143" y="4340756"/>
                    <a:pt x="48" y="3829624"/>
                  </a:cubicBezTo>
                  <a:lnTo>
                    <a:pt x="11964" y="2656415"/>
                  </a:lnTo>
                  <a:cubicBezTo>
                    <a:pt x="14559" y="2400849"/>
                    <a:pt x="120498" y="2170529"/>
                    <a:pt x="289679" y="2004751"/>
                  </a:cubicBezTo>
                  <a:close/>
                  <a:moveTo>
                    <a:pt x="282968" y="271082"/>
                  </a:moveTo>
                  <a:cubicBezTo>
                    <a:pt x="450457" y="103594"/>
                    <a:pt x="681840" y="0"/>
                    <a:pt x="937419" y="0"/>
                  </a:cubicBezTo>
                  <a:cubicBezTo>
                    <a:pt x="1448577" y="0"/>
                    <a:pt x="1862952" y="414375"/>
                    <a:pt x="1862952" y="925533"/>
                  </a:cubicBezTo>
                  <a:lnTo>
                    <a:pt x="1862952" y="2098803"/>
                  </a:lnTo>
                  <a:cubicBezTo>
                    <a:pt x="1862952" y="2609961"/>
                    <a:pt x="1448577" y="3024336"/>
                    <a:pt x="937419" y="3024336"/>
                  </a:cubicBezTo>
                  <a:cubicBezTo>
                    <a:pt x="901350" y="3024336"/>
                    <a:pt x="865762" y="3022273"/>
                    <a:pt x="830829" y="3017733"/>
                  </a:cubicBezTo>
                  <a:cubicBezTo>
                    <a:pt x="565032" y="2879784"/>
                    <a:pt x="676792" y="2601660"/>
                    <a:pt x="901083" y="2560538"/>
                  </a:cubicBezTo>
                  <a:cubicBezTo>
                    <a:pt x="912947" y="2563700"/>
                    <a:pt x="925124" y="2564200"/>
                    <a:pt x="937419" y="2564200"/>
                  </a:cubicBezTo>
                  <a:cubicBezTo>
                    <a:pt x="1182204" y="2564200"/>
                    <a:pt x="1380640" y="2365763"/>
                    <a:pt x="1380641" y="2120980"/>
                  </a:cubicBezTo>
                  <a:lnTo>
                    <a:pt x="1380640" y="903358"/>
                  </a:lnTo>
                  <a:cubicBezTo>
                    <a:pt x="1380640" y="658574"/>
                    <a:pt x="1182204" y="460137"/>
                    <a:pt x="937419" y="460137"/>
                  </a:cubicBezTo>
                  <a:cubicBezTo>
                    <a:pt x="815027" y="460137"/>
                    <a:pt x="704222" y="509746"/>
                    <a:pt x="624015" y="589954"/>
                  </a:cubicBezTo>
                  <a:cubicBezTo>
                    <a:pt x="543808" y="670161"/>
                    <a:pt x="494199" y="780966"/>
                    <a:pt x="494199" y="903358"/>
                  </a:cubicBezTo>
                  <a:lnTo>
                    <a:pt x="494198" y="1607937"/>
                  </a:lnTo>
                  <a:cubicBezTo>
                    <a:pt x="365720" y="1602850"/>
                    <a:pt x="79084" y="1791747"/>
                    <a:pt x="11886" y="1990465"/>
                  </a:cubicBezTo>
                  <a:lnTo>
                    <a:pt x="11886" y="925533"/>
                  </a:lnTo>
                  <a:cubicBezTo>
                    <a:pt x="11886" y="669954"/>
                    <a:pt x="115480" y="438571"/>
                    <a:pt x="282968" y="27108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29" name="Graphic 232">
              <a:extLst>
                <a:ext uri="{FF2B5EF4-FFF2-40B4-BE49-F238E27FC236}">
                  <a16:creationId xmlns:a16="http://schemas.microsoft.com/office/drawing/2014/main" id="{34886CA7-2399-4AEF-898A-4F35E0534ADC}"/>
                </a:ext>
              </a:extLst>
            </p:cNvPr>
            <p:cNvSpPr/>
            <p:nvPr/>
          </p:nvSpPr>
          <p:spPr>
            <a:xfrm>
              <a:off x="8387698" y="3107277"/>
              <a:ext cx="1352092" cy="1352092"/>
            </a:xfrm>
            <a:custGeom>
              <a:avLst/>
              <a:gdLst>
                <a:gd name="connsiteX0" fmla="*/ 814208 w 1690360"/>
                <a:gd name="connsiteY0" fmla="*/ 0 h 1690360"/>
                <a:gd name="connsiteX1" fmla="*/ 877727 w 1690360"/>
                <a:gd name="connsiteY1" fmla="*/ 0 h 1690360"/>
                <a:gd name="connsiteX2" fmla="*/ 884902 w 1690360"/>
                <a:gd name="connsiteY2" fmla="*/ 1225 h 1690360"/>
                <a:gd name="connsiteX3" fmla="*/ 947897 w 1690360"/>
                <a:gd name="connsiteY3" fmla="*/ 6649 h 1690360"/>
                <a:gd name="connsiteX4" fmla="*/ 1104509 w 1690360"/>
                <a:gd name="connsiteY4" fmla="*/ 40772 h 1690360"/>
                <a:gd name="connsiteX5" fmla="*/ 1530423 w 1690360"/>
                <a:gd name="connsiteY5" fmla="*/ 349446 h 1690360"/>
                <a:gd name="connsiteX6" fmla="*/ 1690360 w 1690360"/>
                <a:gd name="connsiteY6" fmla="*/ 795834 h 1690360"/>
                <a:gd name="connsiteX7" fmla="*/ 1685461 w 1690360"/>
                <a:gd name="connsiteY7" fmla="*/ 948072 h 1690360"/>
                <a:gd name="connsiteX8" fmla="*/ 1651338 w 1690360"/>
                <a:gd name="connsiteY8" fmla="*/ 1103984 h 1690360"/>
                <a:gd name="connsiteX9" fmla="*/ 1353688 w 1690360"/>
                <a:gd name="connsiteY9" fmla="*/ 1522199 h 1690360"/>
                <a:gd name="connsiteX10" fmla="*/ 896626 w 1690360"/>
                <a:gd name="connsiteY10" fmla="*/ 1690360 h 1690360"/>
                <a:gd name="connsiteX11" fmla="*/ 728640 w 1690360"/>
                <a:gd name="connsiteY11" fmla="*/ 1683711 h 1690360"/>
                <a:gd name="connsiteX12" fmla="*/ 591451 w 1690360"/>
                <a:gd name="connsiteY12" fmla="*/ 1652563 h 1690360"/>
                <a:gd name="connsiteX13" fmla="*/ 295026 w 1690360"/>
                <a:gd name="connsiteY13" fmla="*/ 1487902 h 1690360"/>
                <a:gd name="connsiteX14" fmla="*/ 95542 w 1690360"/>
                <a:gd name="connsiteY14" fmla="*/ 1236623 h 1690360"/>
                <a:gd name="connsiteX15" fmla="*/ 2450 w 1690360"/>
                <a:gd name="connsiteY15" fmla="*/ 905200 h 1690360"/>
                <a:gd name="connsiteX16" fmla="*/ 0 w 1690360"/>
                <a:gd name="connsiteY16" fmla="*/ 877727 h 1690360"/>
                <a:gd name="connsiteX17" fmla="*/ 0 w 1690360"/>
                <a:gd name="connsiteY17" fmla="*/ 814208 h 1690360"/>
                <a:gd name="connsiteX18" fmla="*/ 1225 w 1690360"/>
                <a:gd name="connsiteY18" fmla="*/ 807208 h 1690360"/>
                <a:gd name="connsiteX19" fmla="*/ 5250 w 1690360"/>
                <a:gd name="connsiteY19" fmla="*/ 755937 h 1690360"/>
                <a:gd name="connsiteX20" fmla="*/ 24323 w 1690360"/>
                <a:gd name="connsiteY20" fmla="*/ 645172 h 1690360"/>
                <a:gd name="connsiteX21" fmla="*/ 199833 w 1690360"/>
                <a:gd name="connsiteY21" fmla="*/ 300275 h 1690360"/>
                <a:gd name="connsiteX22" fmla="*/ 508158 w 1690360"/>
                <a:gd name="connsiteY22" fmla="*/ 70519 h 1690360"/>
                <a:gd name="connsiteX23" fmla="*/ 787435 w 1690360"/>
                <a:gd name="connsiteY23" fmla="*/ 2275 h 1690360"/>
                <a:gd name="connsiteX24" fmla="*/ 814208 w 1690360"/>
                <a:gd name="connsiteY24" fmla="*/ 0 h 1690360"/>
                <a:gd name="connsiteX25" fmla="*/ 867403 w 1690360"/>
                <a:gd name="connsiteY25" fmla="*/ 824357 h 1690360"/>
                <a:gd name="connsiteX26" fmla="*/ 1008792 w 1690360"/>
                <a:gd name="connsiteY26" fmla="*/ 824357 h 1690360"/>
                <a:gd name="connsiteX27" fmla="*/ 1008792 w 1690360"/>
                <a:gd name="connsiteY27" fmla="*/ 797759 h 1690360"/>
                <a:gd name="connsiteX28" fmla="*/ 1051138 w 1690360"/>
                <a:gd name="connsiteY28" fmla="*/ 797759 h 1690360"/>
                <a:gd name="connsiteX29" fmla="*/ 1051138 w 1690360"/>
                <a:gd name="connsiteY29" fmla="*/ 824357 h 1690360"/>
                <a:gd name="connsiteX30" fmla="*/ 1192701 w 1690360"/>
                <a:gd name="connsiteY30" fmla="*/ 824357 h 1690360"/>
                <a:gd name="connsiteX31" fmla="*/ 1192701 w 1690360"/>
                <a:gd name="connsiteY31" fmla="*/ 797584 h 1690360"/>
                <a:gd name="connsiteX32" fmla="*/ 1234698 w 1690360"/>
                <a:gd name="connsiteY32" fmla="*/ 797584 h 1690360"/>
                <a:gd name="connsiteX33" fmla="*/ 1234698 w 1690360"/>
                <a:gd name="connsiteY33" fmla="*/ 824532 h 1690360"/>
                <a:gd name="connsiteX34" fmla="*/ 1376786 w 1690360"/>
                <a:gd name="connsiteY34" fmla="*/ 824532 h 1690360"/>
                <a:gd name="connsiteX35" fmla="*/ 1376786 w 1690360"/>
                <a:gd name="connsiteY35" fmla="*/ 797584 h 1690360"/>
                <a:gd name="connsiteX36" fmla="*/ 1418433 w 1690360"/>
                <a:gd name="connsiteY36" fmla="*/ 797584 h 1690360"/>
                <a:gd name="connsiteX37" fmla="*/ 1418433 w 1690360"/>
                <a:gd name="connsiteY37" fmla="*/ 824357 h 1690360"/>
                <a:gd name="connsiteX38" fmla="*/ 1498751 w 1690360"/>
                <a:gd name="connsiteY38" fmla="*/ 824357 h 1690360"/>
                <a:gd name="connsiteX39" fmla="*/ 1498751 w 1690360"/>
                <a:gd name="connsiteY39" fmla="*/ 797059 h 1690360"/>
                <a:gd name="connsiteX40" fmla="*/ 1619491 w 1690360"/>
                <a:gd name="connsiteY40" fmla="*/ 797059 h 1690360"/>
                <a:gd name="connsiteX41" fmla="*/ 1371537 w 1690360"/>
                <a:gd name="connsiteY41" fmla="*/ 277527 h 1690360"/>
                <a:gd name="connsiteX42" fmla="*/ 894351 w 1690360"/>
                <a:gd name="connsiteY42" fmla="*/ 72444 h 1690360"/>
                <a:gd name="connsiteX43" fmla="*/ 894351 w 1690360"/>
                <a:gd name="connsiteY43" fmla="*/ 193359 h 1690360"/>
                <a:gd name="connsiteX44" fmla="*/ 867403 w 1690360"/>
                <a:gd name="connsiteY44" fmla="*/ 193359 h 1690360"/>
                <a:gd name="connsiteX45" fmla="*/ 867403 w 1690360"/>
                <a:gd name="connsiteY45" fmla="*/ 273852 h 1690360"/>
                <a:gd name="connsiteX46" fmla="*/ 894176 w 1690360"/>
                <a:gd name="connsiteY46" fmla="*/ 273852 h 1690360"/>
                <a:gd name="connsiteX47" fmla="*/ 894176 w 1690360"/>
                <a:gd name="connsiteY47" fmla="*/ 315324 h 1690360"/>
                <a:gd name="connsiteX48" fmla="*/ 867403 w 1690360"/>
                <a:gd name="connsiteY48" fmla="*/ 315324 h 1690360"/>
                <a:gd name="connsiteX49" fmla="*/ 867403 w 1690360"/>
                <a:gd name="connsiteY49" fmla="*/ 457762 h 1690360"/>
                <a:gd name="connsiteX50" fmla="*/ 894001 w 1690360"/>
                <a:gd name="connsiteY50" fmla="*/ 457762 h 1690360"/>
                <a:gd name="connsiteX51" fmla="*/ 894001 w 1690360"/>
                <a:gd name="connsiteY51" fmla="*/ 499584 h 1690360"/>
                <a:gd name="connsiteX52" fmla="*/ 867228 w 1690360"/>
                <a:gd name="connsiteY52" fmla="*/ 499584 h 1690360"/>
                <a:gd name="connsiteX53" fmla="*/ 867228 w 1690360"/>
                <a:gd name="connsiteY53" fmla="*/ 641322 h 1690360"/>
                <a:gd name="connsiteX54" fmla="*/ 894001 w 1690360"/>
                <a:gd name="connsiteY54" fmla="*/ 641322 h 1690360"/>
                <a:gd name="connsiteX55" fmla="*/ 894001 w 1690360"/>
                <a:gd name="connsiteY55" fmla="*/ 683318 h 1690360"/>
                <a:gd name="connsiteX56" fmla="*/ 867228 w 1690360"/>
                <a:gd name="connsiteY56" fmla="*/ 683318 h 1690360"/>
                <a:gd name="connsiteX57" fmla="*/ 867403 w 1690360"/>
                <a:gd name="connsiteY57" fmla="*/ 824357 h 1690360"/>
                <a:gd name="connsiteX58" fmla="*/ 797059 w 1690360"/>
                <a:gd name="connsiteY58" fmla="*/ 72969 h 1690360"/>
                <a:gd name="connsiteX59" fmla="*/ 73144 w 1690360"/>
                <a:gd name="connsiteY59" fmla="*/ 797059 h 1690360"/>
                <a:gd name="connsiteX60" fmla="*/ 193184 w 1690360"/>
                <a:gd name="connsiteY60" fmla="*/ 797059 h 1690360"/>
                <a:gd name="connsiteX61" fmla="*/ 193184 w 1690360"/>
                <a:gd name="connsiteY61" fmla="*/ 824357 h 1690360"/>
                <a:gd name="connsiteX62" fmla="*/ 273502 w 1690360"/>
                <a:gd name="connsiteY62" fmla="*/ 824357 h 1690360"/>
                <a:gd name="connsiteX63" fmla="*/ 273502 w 1690360"/>
                <a:gd name="connsiteY63" fmla="*/ 797584 h 1690360"/>
                <a:gd name="connsiteX64" fmla="*/ 315149 w 1690360"/>
                <a:gd name="connsiteY64" fmla="*/ 797584 h 1690360"/>
                <a:gd name="connsiteX65" fmla="*/ 315149 w 1690360"/>
                <a:gd name="connsiteY65" fmla="*/ 824357 h 1690360"/>
                <a:gd name="connsiteX66" fmla="*/ 457237 w 1690360"/>
                <a:gd name="connsiteY66" fmla="*/ 824357 h 1690360"/>
                <a:gd name="connsiteX67" fmla="*/ 457237 w 1690360"/>
                <a:gd name="connsiteY67" fmla="*/ 797759 h 1690360"/>
                <a:gd name="connsiteX68" fmla="*/ 499584 w 1690360"/>
                <a:gd name="connsiteY68" fmla="*/ 797759 h 1690360"/>
                <a:gd name="connsiteX69" fmla="*/ 499584 w 1690360"/>
                <a:gd name="connsiteY69" fmla="*/ 824357 h 1690360"/>
                <a:gd name="connsiteX70" fmla="*/ 641147 w 1690360"/>
                <a:gd name="connsiteY70" fmla="*/ 824357 h 1690360"/>
                <a:gd name="connsiteX71" fmla="*/ 641147 w 1690360"/>
                <a:gd name="connsiteY71" fmla="*/ 797584 h 1690360"/>
                <a:gd name="connsiteX72" fmla="*/ 683143 w 1690360"/>
                <a:gd name="connsiteY72" fmla="*/ 797584 h 1690360"/>
                <a:gd name="connsiteX73" fmla="*/ 683143 w 1690360"/>
                <a:gd name="connsiteY73" fmla="*/ 824357 h 1690360"/>
                <a:gd name="connsiteX74" fmla="*/ 824182 w 1690360"/>
                <a:gd name="connsiteY74" fmla="*/ 824357 h 1690360"/>
                <a:gd name="connsiteX75" fmla="*/ 824182 w 1690360"/>
                <a:gd name="connsiteY75" fmla="*/ 683143 h 1690360"/>
                <a:gd name="connsiteX76" fmla="*/ 797234 w 1690360"/>
                <a:gd name="connsiteY76" fmla="*/ 683143 h 1690360"/>
                <a:gd name="connsiteX77" fmla="*/ 797234 w 1690360"/>
                <a:gd name="connsiteY77" fmla="*/ 641147 h 1690360"/>
                <a:gd name="connsiteX78" fmla="*/ 824007 w 1690360"/>
                <a:gd name="connsiteY78" fmla="*/ 641147 h 1690360"/>
                <a:gd name="connsiteX79" fmla="*/ 824007 w 1690360"/>
                <a:gd name="connsiteY79" fmla="*/ 499409 h 1690360"/>
                <a:gd name="connsiteX80" fmla="*/ 797234 w 1690360"/>
                <a:gd name="connsiteY80" fmla="*/ 499409 h 1690360"/>
                <a:gd name="connsiteX81" fmla="*/ 797234 w 1690360"/>
                <a:gd name="connsiteY81" fmla="*/ 457412 h 1690360"/>
                <a:gd name="connsiteX82" fmla="*/ 824007 w 1690360"/>
                <a:gd name="connsiteY82" fmla="*/ 457412 h 1690360"/>
                <a:gd name="connsiteX83" fmla="*/ 824007 w 1690360"/>
                <a:gd name="connsiteY83" fmla="*/ 315149 h 1690360"/>
                <a:gd name="connsiteX84" fmla="*/ 797234 w 1690360"/>
                <a:gd name="connsiteY84" fmla="*/ 315149 h 1690360"/>
                <a:gd name="connsiteX85" fmla="*/ 797234 w 1690360"/>
                <a:gd name="connsiteY85" fmla="*/ 273677 h 1690360"/>
                <a:gd name="connsiteX86" fmla="*/ 824007 w 1690360"/>
                <a:gd name="connsiteY86" fmla="*/ 273677 h 1690360"/>
                <a:gd name="connsiteX87" fmla="*/ 824007 w 1690360"/>
                <a:gd name="connsiteY87" fmla="*/ 193359 h 1690360"/>
                <a:gd name="connsiteX88" fmla="*/ 796709 w 1690360"/>
                <a:gd name="connsiteY88" fmla="*/ 193359 h 1690360"/>
                <a:gd name="connsiteX89" fmla="*/ 797059 w 1690360"/>
                <a:gd name="connsiteY89" fmla="*/ 72969 h 1690360"/>
                <a:gd name="connsiteX90" fmla="*/ 193184 w 1690360"/>
                <a:gd name="connsiteY90" fmla="*/ 895051 h 1690360"/>
                <a:gd name="connsiteX91" fmla="*/ 72969 w 1690360"/>
                <a:gd name="connsiteY91" fmla="*/ 895051 h 1690360"/>
                <a:gd name="connsiteX92" fmla="*/ 797409 w 1690360"/>
                <a:gd name="connsiteY92" fmla="*/ 1618791 h 1690360"/>
                <a:gd name="connsiteX93" fmla="*/ 797409 w 1690360"/>
                <a:gd name="connsiteY93" fmla="*/ 1498401 h 1690360"/>
                <a:gd name="connsiteX94" fmla="*/ 824532 w 1690360"/>
                <a:gd name="connsiteY94" fmla="*/ 1498401 h 1690360"/>
                <a:gd name="connsiteX95" fmla="*/ 824532 w 1690360"/>
                <a:gd name="connsiteY95" fmla="*/ 1418083 h 1690360"/>
                <a:gd name="connsiteX96" fmla="*/ 797759 w 1690360"/>
                <a:gd name="connsiteY96" fmla="*/ 1418083 h 1690360"/>
                <a:gd name="connsiteX97" fmla="*/ 797759 w 1690360"/>
                <a:gd name="connsiteY97" fmla="*/ 1376611 h 1690360"/>
                <a:gd name="connsiteX98" fmla="*/ 824532 w 1690360"/>
                <a:gd name="connsiteY98" fmla="*/ 1376611 h 1690360"/>
                <a:gd name="connsiteX99" fmla="*/ 824532 w 1690360"/>
                <a:gd name="connsiteY99" fmla="*/ 1234523 h 1690360"/>
                <a:gd name="connsiteX100" fmla="*/ 797934 w 1690360"/>
                <a:gd name="connsiteY100" fmla="*/ 1234523 h 1690360"/>
                <a:gd name="connsiteX101" fmla="*/ 797934 w 1690360"/>
                <a:gd name="connsiteY101" fmla="*/ 1192176 h 1690360"/>
                <a:gd name="connsiteX102" fmla="*/ 824532 w 1690360"/>
                <a:gd name="connsiteY102" fmla="*/ 1192176 h 1690360"/>
                <a:gd name="connsiteX103" fmla="*/ 824532 w 1690360"/>
                <a:gd name="connsiteY103" fmla="*/ 1050613 h 1690360"/>
                <a:gd name="connsiteX104" fmla="*/ 797934 w 1690360"/>
                <a:gd name="connsiteY104" fmla="*/ 1050613 h 1690360"/>
                <a:gd name="connsiteX105" fmla="*/ 797934 w 1690360"/>
                <a:gd name="connsiteY105" fmla="*/ 1008267 h 1690360"/>
                <a:gd name="connsiteX106" fmla="*/ 824532 w 1690360"/>
                <a:gd name="connsiteY106" fmla="*/ 1008267 h 1690360"/>
                <a:gd name="connsiteX107" fmla="*/ 824532 w 1690360"/>
                <a:gd name="connsiteY107" fmla="*/ 867403 h 1690360"/>
                <a:gd name="connsiteX108" fmla="*/ 683143 w 1690360"/>
                <a:gd name="connsiteY108" fmla="*/ 867403 h 1690360"/>
                <a:gd name="connsiteX109" fmla="*/ 683143 w 1690360"/>
                <a:gd name="connsiteY109" fmla="*/ 894176 h 1690360"/>
                <a:gd name="connsiteX110" fmla="*/ 641147 w 1690360"/>
                <a:gd name="connsiteY110" fmla="*/ 894176 h 1690360"/>
                <a:gd name="connsiteX111" fmla="*/ 641147 w 1690360"/>
                <a:gd name="connsiteY111" fmla="*/ 867403 h 1690360"/>
                <a:gd name="connsiteX112" fmla="*/ 499409 w 1690360"/>
                <a:gd name="connsiteY112" fmla="*/ 867403 h 1690360"/>
                <a:gd name="connsiteX113" fmla="*/ 499409 w 1690360"/>
                <a:gd name="connsiteY113" fmla="*/ 894176 h 1690360"/>
                <a:gd name="connsiteX114" fmla="*/ 457587 w 1690360"/>
                <a:gd name="connsiteY114" fmla="*/ 894176 h 1690360"/>
                <a:gd name="connsiteX115" fmla="*/ 457587 w 1690360"/>
                <a:gd name="connsiteY115" fmla="*/ 867403 h 1690360"/>
                <a:gd name="connsiteX116" fmla="*/ 315149 w 1690360"/>
                <a:gd name="connsiteY116" fmla="*/ 867403 h 1690360"/>
                <a:gd name="connsiteX117" fmla="*/ 315149 w 1690360"/>
                <a:gd name="connsiteY117" fmla="*/ 894176 h 1690360"/>
                <a:gd name="connsiteX118" fmla="*/ 273677 w 1690360"/>
                <a:gd name="connsiteY118" fmla="*/ 894176 h 1690360"/>
                <a:gd name="connsiteX119" fmla="*/ 273677 w 1690360"/>
                <a:gd name="connsiteY119" fmla="*/ 867578 h 1690360"/>
                <a:gd name="connsiteX120" fmla="*/ 193359 w 1690360"/>
                <a:gd name="connsiteY120" fmla="*/ 867578 h 1690360"/>
                <a:gd name="connsiteX121" fmla="*/ 193184 w 1690360"/>
                <a:gd name="connsiteY121" fmla="*/ 895051 h 1690360"/>
                <a:gd name="connsiteX122" fmla="*/ 894876 w 1690360"/>
                <a:gd name="connsiteY122" fmla="*/ 1618966 h 1690360"/>
                <a:gd name="connsiteX123" fmla="*/ 1618791 w 1690360"/>
                <a:gd name="connsiteY123" fmla="*/ 894526 h 1690360"/>
                <a:gd name="connsiteX124" fmla="*/ 1498401 w 1690360"/>
                <a:gd name="connsiteY124" fmla="*/ 894526 h 1690360"/>
                <a:gd name="connsiteX125" fmla="*/ 1498401 w 1690360"/>
                <a:gd name="connsiteY125" fmla="*/ 867403 h 1690360"/>
                <a:gd name="connsiteX126" fmla="*/ 1418258 w 1690360"/>
                <a:gd name="connsiteY126" fmla="*/ 867403 h 1690360"/>
                <a:gd name="connsiteX127" fmla="*/ 1418258 w 1690360"/>
                <a:gd name="connsiteY127" fmla="*/ 894176 h 1690360"/>
                <a:gd name="connsiteX128" fmla="*/ 1376611 w 1690360"/>
                <a:gd name="connsiteY128" fmla="*/ 894176 h 1690360"/>
                <a:gd name="connsiteX129" fmla="*/ 1376611 w 1690360"/>
                <a:gd name="connsiteY129" fmla="*/ 867403 h 1690360"/>
                <a:gd name="connsiteX130" fmla="*/ 1234523 w 1690360"/>
                <a:gd name="connsiteY130" fmla="*/ 867403 h 1690360"/>
                <a:gd name="connsiteX131" fmla="*/ 1234523 w 1690360"/>
                <a:gd name="connsiteY131" fmla="*/ 894001 h 1690360"/>
                <a:gd name="connsiteX132" fmla="*/ 1192176 w 1690360"/>
                <a:gd name="connsiteY132" fmla="*/ 894001 h 1690360"/>
                <a:gd name="connsiteX133" fmla="*/ 1192176 w 1690360"/>
                <a:gd name="connsiteY133" fmla="*/ 867403 h 1690360"/>
                <a:gd name="connsiteX134" fmla="*/ 1050613 w 1690360"/>
                <a:gd name="connsiteY134" fmla="*/ 867403 h 1690360"/>
                <a:gd name="connsiteX135" fmla="*/ 1050613 w 1690360"/>
                <a:gd name="connsiteY135" fmla="*/ 894001 h 1690360"/>
                <a:gd name="connsiteX136" fmla="*/ 1008267 w 1690360"/>
                <a:gd name="connsiteY136" fmla="*/ 894001 h 1690360"/>
                <a:gd name="connsiteX137" fmla="*/ 1008267 w 1690360"/>
                <a:gd name="connsiteY137" fmla="*/ 867403 h 1690360"/>
                <a:gd name="connsiteX138" fmla="*/ 867403 w 1690360"/>
                <a:gd name="connsiteY138" fmla="*/ 867403 h 1690360"/>
                <a:gd name="connsiteX139" fmla="*/ 867403 w 1690360"/>
                <a:gd name="connsiteY139" fmla="*/ 1008617 h 1690360"/>
                <a:gd name="connsiteX140" fmla="*/ 894351 w 1690360"/>
                <a:gd name="connsiteY140" fmla="*/ 1008617 h 1690360"/>
                <a:gd name="connsiteX141" fmla="*/ 894351 w 1690360"/>
                <a:gd name="connsiteY141" fmla="*/ 1050963 h 1690360"/>
                <a:gd name="connsiteX142" fmla="*/ 867403 w 1690360"/>
                <a:gd name="connsiteY142" fmla="*/ 1050963 h 1690360"/>
                <a:gd name="connsiteX143" fmla="*/ 867403 w 1690360"/>
                <a:gd name="connsiteY143" fmla="*/ 1192526 h 1690360"/>
                <a:gd name="connsiteX144" fmla="*/ 894351 w 1690360"/>
                <a:gd name="connsiteY144" fmla="*/ 1192526 h 1690360"/>
                <a:gd name="connsiteX145" fmla="*/ 894351 w 1690360"/>
                <a:gd name="connsiteY145" fmla="*/ 1234523 h 1690360"/>
                <a:gd name="connsiteX146" fmla="*/ 867578 w 1690360"/>
                <a:gd name="connsiteY146" fmla="*/ 1234523 h 1690360"/>
                <a:gd name="connsiteX147" fmla="*/ 867578 w 1690360"/>
                <a:gd name="connsiteY147" fmla="*/ 1376786 h 1690360"/>
                <a:gd name="connsiteX148" fmla="*/ 894351 w 1690360"/>
                <a:gd name="connsiteY148" fmla="*/ 1376786 h 1690360"/>
                <a:gd name="connsiteX149" fmla="*/ 894351 w 1690360"/>
                <a:gd name="connsiteY149" fmla="*/ 1418258 h 1690360"/>
                <a:gd name="connsiteX150" fmla="*/ 867578 w 1690360"/>
                <a:gd name="connsiteY150" fmla="*/ 1418258 h 1690360"/>
                <a:gd name="connsiteX151" fmla="*/ 867578 w 1690360"/>
                <a:gd name="connsiteY151" fmla="*/ 1498576 h 1690360"/>
                <a:gd name="connsiteX152" fmla="*/ 894876 w 1690360"/>
                <a:gd name="connsiteY152" fmla="*/ 1498576 h 1690360"/>
                <a:gd name="connsiteX153" fmla="*/ 894876 w 1690360"/>
                <a:gd name="connsiteY153" fmla="*/ 1618966 h 169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</a:cxnLst>
              <a:rect l="l" t="t" r="r" b="b"/>
              <a:pathLst>
                <a:path w="1690360" h="1690360">
                  <a:moveTo>
                    <a:pt x="814208" y="0"/>
                  </a:moveTo>
                  <a:cubicBezTo>
                    <a:pt x="835381" y="0"/>
                    <a:pt x="856554" y="0"/>
                    <a:pt x="877727" y="0"/>
                  </a:cubicBezTo>
                  <a:cubicBezTo>
                    <a:pt x="880177" y="350"/>
                    <a:pt x="882452" y="1050"/>
                    <a:pt x="884902" y="1225"/>
                  </a:cubicBezTo>
                  <a:cubicBezTo>
                    <a:pt x="905900" y="2975"/>
                    <a:pt x="927073" y="4200"/>
                    <a:pt x="947897" y="6649"/>
                  </a:cubicBezTo>
                  <a:cubicBezTo>
                    <a:pt x="1001267" y="12424"/>
                    <a:pt x="1053413" y="24148"/>
                    <a:pt x="1104509" y="40772"/>
                  </a:cubicBezTo>
                  <a:cubicBezTo>
                    <a:pt x="1279494" y="97992"/>
                    <a:pt x="1421932" y="200533"/>
                    <a:pt x="1530423" y="349446"/>
                  </a:cubicBezTo>
                  <a:cubicBezTo>
                    <a:pt x="1627365" y="482435"/>
                    <a:pt x="1679686" y="631873"/>
                    <a:pt x="1690360" y="795834"/>
                  </a:cubicBezTo>
                  <a:cubicBezTo>
                    <a:pt x="1693685" y="846755"/>
                    <a:pt x="1691585" y="897501"/>
                    <a:pt x="1685461" y="948072"/>
                  </a:cubicBezTo>
                  <a:cubicBezTo>
                    <a:pt x="1678986" y="1001092"/>
                    <a:pt x="1667962" y="1053238"/>
                    <a:pt x="1651338" y="1103984"/>
                  </a:cubicBezTo>
                  <a:cubicBezTo>
                    <a:pt x="1595868" y="1274420"/>
                    <a:pt x="1496826" y="1414408"/>
                    <a:pt x="1353688" y="1522199"/>
                  </a:cubicBezTo>
                  <a:cubicBezTo>
                    <a:pt x="1218424" y="1624041"/>
                    <a:pt x="1065487" y="1679161"/>
                    <a:pt x="896626" y="1690360"/>
                  </a:cubicBezTo>
                  <a:cubicBezTo>
                    <a:pt x="840455" y="1694035"/>
                    <a:pt x="784460" y="1691410"/>
                    <a:pt x="728640" y="1683711"/>
                  </a:cubicBezTo>
                  <a:cubicBezTo>
                    <a:pt x="682094" y="1677236"/>
                    <a:pt x="636422" y="1666737"/>
                    <a:pt x="591451" y="1652563"/>
                  </a:cubicBezTo>
                  <a:cubicBezTo>
                    <a:pt x="481385" y="1617916"/>
                    <a:pt x="382693" y="1562796"/>
                    <a:pt x="295026" y="1487902"/>
                  </a:cubicBezTo>
                  <a:cubicBezTo>
                    <a:pt x="212257" y="1417033"/>
                    <a:pt x="145938" y="1333215"/>
                    <a:pt x="95542" y="1236623"/>
                  </a:cubicBezTo>
                  <a:cubicBezTo>
                    <a:pt x="41647" y="1132681"/>
                    <a:pt x="10499" y="1022090"/>
                    <a:pt x="2450" y="905200"/>
                  </a:cubicBezTo>
                  <a:cubicBezTo>
                    <a:pt x="1750" y="895926"/>
                    <a:pt x="875" y="886827"/>
                    <a:pt x="0" y="877727"/>
                  </a:cubicBezTo>
                  <a:cubicBezTo>
                    <a:pt x="0" y="856554"/>
                    <a:pt x="0" y="835381"/>
                    <a:pt x="0" y="814208"/>
                  </a:cubicBezTo>
                  <a:cubicBezTo>
                    <a:pt x="350" y="811933"/>
                    <a:pt x="1050" y="809483"/>
                    <a:pt x="1225" y="807208"/>
                  </a:cubicBezTo>
                  <a:cubicBezTo>
                    <a:pt x="2625" y="790060"/>
                    <a:pt x="3675" y="773086"/>
                    <a:pt x="5250" y="755937"/>
                  </a:cubicBezTo>
                  <a:cubicBezTo>
                    <a:pt x="8574" y="718491"/>
                    <a:pt x="15399" y="681569"/>
                    <a:pt x="24323" y="645172"/>
                  </a:cubicBezTo>
                  <a:cubicBezTo>
                    <a:pt x="55995" y="516557"/>
                    <a:pt x="114441" y="401417"/>
                    <a:pt x="199833" y="300275"/>
                  </a:cubicBezTo>
                  <a:cubicBezTo>
                    <a:pt x="284701" y="199658"/>
                    <a:pt x="387768" y="123365"/>
                    <a:pt x="508158" y="70519"/>
                  </a:cubicBezTo>
                  <a:cubicBezTo>
                    <a:pt x="597226" y="31497"/>
                    <a:pt x="690318" y="8749"/>
                    <a:pt x="787435" y="2275"/>
                  </a:cubicBezTo>
                  <a:cubicBezTo>
                    <a:pt x="796359" y="1750"/>
                    <a:pt x="805283" y="700"/>
                    <a:pt x="814208" y="0"/>
                  </a:cubicBezTo>
                  <a:close/>
                  <a:moveTo>
                    <a:pt x="867403" y="824357"/>
                  </a:moveTo>
                  <a:cubicBezTo>
                    <a:pt x="914649" y="824357"/>
                    <a:pt x="961371" y="824357"/>
                    <a:pt x="1008792" y="824357"/>
                  </a:cubicBezTo>
                  <a:cubicBezTo>
                    <a:pt x="1008792" y="815258"/>
                    <a:pt x="1008792" y="806508"/>
                    <a:pt x="1008792" y="797759"/>
                  </a:cubicBezTo>
                  <a:cubicBezTo>
                    <a:pt x="1023140" y="797759"/>
                    <a:pt x="1036789" y="797759"/>
                    <a:pt x="1051138" y="797759"/>
                  </a:cubicBezTo>
                  <a:cubicBezTo>
                    <a:pt x="1051138" y="807033"/>
                    <a:pt x="1051138" y="815783"/>
                    <a:pt x="1051138" y="824357"/>
                  </a:cubicBezTo>
                  <a:cubicBezTo>
                    <a:pt x="1098559" y="824357"/>
                    <a:pt x="1145280" y="824357"/>
                    <a:pt x="1192701" y="824357"/>
                  </a:cubicBezTo>
                  <a:cubicBezTo>
                    <a:pt x="1192701" y="815258"/>
                    <a:pt x="1192701" y="806508"/>
                    <a:pt x="1192701" y="797584"/>
                  </a:cubicBezTo>
                  <a:cubicBezTo>
                    <a:pt x="1206875" y="797584"/>
                    <a:pt x="1220349" y="797584"/>
                    <a:pt x="1234698" y="797584"/>
                  </a:cubicBezTo>
                  <a:cubicBezTo>
                    <a:pt x="1234698" y="806683"/>
                    <a:pt x="1234698" y="815608"/>
                    <a:pt x="1234698" y="824532"/>
                  </a:cubicBezTo>
                  <a:cubicBezTo>
                    <a:pt x="1282294" y="824532"/>
                    <a:pt x="1329190" y="824532"/>
                    <a:pt x="1376786" y="824532"/>
                  </a:cubicBezTo>
                  <a:cubicBezTo>
                    <a:pt x="1376786" y="815433"/>
                    <a:pt x="1376786" y="806508"/>
                    <a:pt x="1376786" y="797584"/>
                  </a:cubicBezTo>
                  <a:cubicBezTo>
                    <a:pt x="1390960" y="797584"/>
                    <a:pt x="1404259" y="797584"/>
                    <a:pt x="1418433" y="797584"/>
                  </a:cubicBezTo>
                  <a:cubicBezTo>
                    <a:pt x="1418433" y="806858"/>
                    <a:pt x="1418433" y="815608"/>
                    <a:pt x="1418433" y="824357"/>
                  </a:cubicBezTo>
                  <a:cubicBezTo>
                    <a:pt x="1445555" y="824357"/>
                    <a:pt x="1471803" y="824357"/>
                    <a:pt x="1498751" y="824357"/>
                  </a:cubicBezTo>
                  <a:cubicBezTo>
                    <a:pt x="1498751" y="815258"/>
                    <a:pt x="1498751" y="806508"/>
                    <a:pt x="1498751" y="797059"/>
                  </a:cubicBezTo>
                  <a:cubicBezTo>
                    <a:pt x="1539173" y="797059"/>
                    <a:pt x="1578894" y="797059"/>
                    <a:pt x="1619491" y="797059"/>
                  </a:cubicBezTo>
                  <a:cubicBezTo>
                    <a:pt x="1602867" y="591626"/>
                    <a:pt x="1522199" y="417340"/>
                    <a:pt x="1371537" y="277527"/>
                  </a:cubicBezTo>
                  <a:cubicBezTo>
                    <a:pt x="1237498" y="153112"/>
                    <a:pt x="1077561" y="86443"/>
                    <a:pt x="894351" y="72444"/>
                  </a:cubicBezTo>
                  <a:cubicBezTo>
                    <a:pt x="894351" y="113216"/>
                    <a:pt x="894351" y="152937"/>
                    <a:pt x="894351" y="193359"/>
                  </a:cubicBezTo>
                  <a:cubicBezTo>
                    <a:pt x="884902" y="193359"/>
                    <a:pt x="876153" y="193359"/>
                    <a:pt x="867403" y="193359"/>
                  </a:cubicBezTo>
                  <a:cubicBezTo>
                    <a:pt x="867403" y="220482"/>
                    <a:pt x="867403" y="246905"/>
                    <a:pt x="867403" y="273852"/>
                  </a:cubicBezTo>
                  <a:cubicBezTo>
                    <a:pt x="876677" y="273852"/>
                    <a:pt x="885427" y="273852"/>
                    <a:pt x="894176" y="273852"/>
                  </a:cubicBezTo>
                  <a:cubicBezTo>
                    <a:pt x="894176" y="287676"/>
                    <a:pt x="894176" y="301150"/>
                    <a:pt x="894176" y="315324"/>
                  </a:cubicBezTo>
                  <a:cubicBezTo>
                    <a:pt x="885077" y="315324"/>
                    <a:pt x="876153" y="315324"/>
                    <a:pt x="867403" y="315324"/>
                  </a:cubicBezTo>
                  <a:cubicBezTo>
                    <a:pt x="867403" y="363095"/>
                    <a:pt x="867403" y="410166"/>
                    <a:pt x="867403" y="457762"/>
                  </a:cubicBezTo>
                  <a:cubicBezTo>
                    <a:pt x="876677" y="457762"/>
                    <a:pt x="885427" y="457762"/>
                    <a:pt x="894001" y="457762"/>
                  </a:cubicBezTo>
                  <a:cubicBezTo>
                    <a:pt x="894001" y="471936"/>
                    <a:pt x="894001" y="485410"/>
                    <a:pt x="894001" y="499584"/>
                  </a:cubicBezTo>
                  <a:cubicBezTo>
                    <a:pt x="884902" y="499584"/>
                    <a:pt x="876153" y="499584"/>
                    <a:pt x="867228" y="499584"/>
                  </a:cubicBezTo>
                  <a:cubicBezTo>
                    <a:pt x="867228" y="547005"/>
                    <a:pt x="867228" y="593726"/>
                    <a:pt x="867228" y="641322"/>
                  </a:cubicBezTo>
                  <a:cubicBezTo>
                    <a:pt x="876503" y="641322"/>
                    <a:pt x="885252" y="641322"/>
                    <a:pt x="894001" y="641322"/>
                  </a:cubicBezTo>
                  <a:cubicBezTo>
                    <a:pt x="894001" y="655671"/>
                    <a:pt x="894001" y="669145"/>
                    <a:pt x="894001" y="683318"/>
                  </a:cubicBezTo>
                  <a:cubicBezTo>
                    <a:pt x="884902" y="683318"/>
                    <a:pt x="876153" y="683318"/>
                    <a:pt x="867228" y="683318"/>
                  </a:cubicBezTo>
                  <a:cubicBezTo>
                    <a:pt x="867403" y="730565"/>
                    <a:pt x="867403" y="777111"/>
                    <a:pt x="867403" y="824357"/>
                  </a:cubicBezTo>
                  <a:close/>
                  <a:moveTo>
                    <a:pt x="797059" y="72969"/>
                  </a:moveTo>
                  <a:cubicBezTo>
                    <a:pt x="388993" y="99742"/>
                    <a:pt x="93092" y="430114"/>
                    <a:pt x="73144" y="797059"/>
                  </a:cubicBezTo>
                  <a:cubicBezTo>
                    <a:pt x="112866" y="797059"/>
                    <a:pt x="152587" y="797059"/>
                    <a:pt x="193184" y="797059"/>
                  </a:cubicBezTo>
                  <a:cubicBezTo>
                    <a:pt x="193184" y="806683"/>
                    <a:pt x="193184" y="815433"/>
                    <a:pt x="193184" y="824357"/>
                  </a:cubicBezTo>
                  <a:cubicBezTo>
                    <a:pt x="220307" y="824357"/>
                    <a:pt x="246730" y="824357"/>
                    <a:pt x="273502" y="824357"/>
                  </a:cubicBezTo>
                  <a:cubicBezTo>
                    <a:pt x="273502" y="815258"/>
                    <a:pt x="273502" y="806508"/>
                    <a:pt x="273502" y="797584"/>
                  </a:cubicBezTo>
                  <a:cubicBezTo>
                    <a:pt x="287501" y="797584"/>
                    <a:pt x="301150" y="797584"/>
                    <a:pt x="315149" y="797584"/>
                  </a:cubicBezTo>
                  <a:cubicBezTo>
                    <a:pt x="315149" y="806683"/>
                    <a:pt x="315149" y="815433"/>
                    <a:pt x="315149" y="824357"/>
                  </a:cubicBezTo>
                  <a:cubicBezTo>
                    <a:pt x="362745" y="824357"/>
                    <a:pt x="409641" y="824357"/>
                    <a:pt x="457237" y="824357"/>
                  </a:cubicBezTo>
                  <a:cubicBezTo>
                    <a:pt x="457237" y="815258"/>
                    <a:pt x="457237" y="806508"/>
                    <a:pt x="457237" y="797759"/>
                  </a:cubicBezTo>
                  <a:cubicBezTo>
                    <a:pt x="471586" y="797759"/>
                    <a:pt x="485235" y="797759"/>
                    <a:pt x="499584" y="797759"/>
                  </a:cubicBezTo>
                  <a:cubicBezTo>
                    <a:pt x="499584" y="807033"/>
                    <a:pt x="499584" y="815783"/>
                    <a:pt x="499584" y="824357"/>
                  </a:cubicBezTo>
                  <a:cubicBezTo>
                    <a:pt x="547005" y="824357"/>
                    <a:pt x="593726" y="824357"/>
                    <a:pt x="641147" y="824357"/>
                  </a:cubicBezTo>
                  <a:cubicBezTo>
                    <a:pt x="641147" y="815258"/>
                    <a:pt x="641147" y="806508"/>
                    <a:pt x="641147" y="797584"/>
                  </a:cubicBezTo>
                  <a:cubicBezTo>
                    <a:pt x="655321" y="797584"/>
                    <a:pt x="668795" y="797584"/>
                    <a:pt x="683143" y="797584"/>
                  </a:cubicBezTo>
                  <a:cubicBezTo>
                    <a:pt x="683143" y="806858"/>
                    <a:pt x="683143" y="815608"/>
                    <a:pt x="683143" y="824357"/>
                  </a:cubicBezTo>
                  <a:cubicBezTo>
                    <a:pt x="730740" y="824357"/>
                    <a:pt x="777461" y="824357"/>
                    <a:pt x="824182" y="824357"/>
                  </a:cubicBezTo>
                  <a:cubicBezTo>
                    <a:pt x="824182" y="777286"/>
                    <a:pt x="824182" y="730565"/>
                    <a:pt x="824182" y="683143"/>
                  </a:cubicBezTo>
                  <a:cubicBezTo>
                    <a:pt x="815083" y="683143"/>
                    <a:pt x="806158" y="683143"/>
                    <a:pt x="797234" y="683143"/>
                  </a:cubicBezTo>
                  <a:cubicBezTo>
                    <a:pt x="797234" y="668795"/>
                    <a:pt x="797234" y="655146"/>
                    <a:pt x="797234" y="641147"/>
                  </a:cubicBezTo>
                  <a:cubicBezTo>
                    <a:pt x="806333" y="641147"/>
                    <a:pt x="815083" y="641147"/>
                    <a:pt x="824007" y="641147"/>
                  </a:cubicBezTo>
                  <a:cubicBezTo>
                    <a:pt x="824007" y="593726"/>
                    <a:pt x="824007" y="547005"/>
                    <a:pt x="824007" y="499409"/>
                  </a:cubicBezTo>
                  <a:cubicBezTo>
                    <a:pt x="814908" y="499409"/>
                    <a:pt x="805983" y="499409"/>
                    <a:pt x="797234" y="499409"/>
                  </a:cubicBezTo>
                  <a:cubicBezTo>
                    <a:pt x="797234" y="485060"/>
                    <a:pt x="797234" y="471411"/>
                    <a:pt x="797234" y="457412"/>
                  </a:cubicBezTo>
                  <a:cubicBezTo>
                    <a:pt x="806333" y="457412"/>
                    <a:pt x="815083" y="457412"/>
                    <a:pt x="824007" y="457412"/>
                  </a:cubicBezTo>
                  <a:cubicBezTo>
                    <a:pt x="824007" y="409816"/>
                    <a:pt x="824007" y="362920"/>
                    <a:pt x="824007" y="315149"/>
                  </a:cubicBezTo>
                  <a:cubicBezTo>
                    <a:pt x="814733" y="315149"/>
                    <a:pt x="805808" y="315149"/>
                    <a:pt x="797234" y="315149"/>
                  </a:cubicBezTo>
                  <a:cubicBezTo>
                    <a:pt x="797234" y="300975"/>
                    <a:pt x="797234" y="287676"/>
                    <a:pt x="797234" y="273677"/>
                  </a:cubicBezTo>
                  <a:cubicBezTo>
                    <a:pt x="806333" y="273677"/>
                    <a:pt x="815083" y="273677"/>
                    <a:pt x="824007" y="273677"/>
                  </a:cubicBezTo>
                  <a:cubicBezTo>
                    <a:pt x="824007" y="246730"/>
                    <a:pt x="824007" y="220482"/>
                    <a:pt x="824007" y="193359"/>
                  </a:cubicBezTo>
                  <a:cubicBezTo>
                    <a:pt x="814908" y="193359"/>
                    <a:pt x="805983" y="193359"/>
                    <a:pt x="796709" y="193359"/>
                  </a:cubicBezTo>
                  <a:cubicBezTo>
                    <a:pt x="797059" y="152587"/>
                    <a:pt x="797059" y="113041"/>
                    <a:pt x="797059" y="72969"/>
                  </a:cubicBezTo>
                  <a:close/>
                  <a:moveTo>
                    <a:pt x="193184" y="895051"/>
                  </a:moveTo>
                  <a:cubicBezTo>
                    <a:pt x="152587" y="895051"/>
                    <a:pt x="112866" y="895051"/>
                    <a:pt x="72969" y="895051"/>
                  </a:cubicBezTo>
                  <a:cubicBezTo>
                    <a:pt x="99042" y="1298568"/>
                    <a:pt x="425215" y="1598143"/>
                    <a:pt x="797409" y="1618791"/>
                  </a:cubicBezTo>
                  <a:cubicBezTo>
                    <a:pt x="797409" y="1578894"/>
                    <a:pt x="797409" y="1538998"/>
                    <a:pt x="797409" y="1498401"/>
                  </a:cubicBezTo>
                  <a:cubicBezTo>
                    <a:pt x="807033" y="1498401"/>
                    <a:pt x="815783" y="1498401"/>
                    <a:pt x="824532" y="1498401"/>
                  </a:cubicBezTo>
                  <a:cubicBezTo>
                    <a:pt x="824532" y="1471453"/>
                    <a:pt x="824532" y="1445206"/>
                    <a:pt x="824532" y="1418083"/>
                  </a:cubicBezTo>
                  <a:cubicBezTo>
                    <a:pt x="815258" y="1418083"/>
                    <a:pt x="806333" y="1418083"/>
                    <a:pt x="797759" y="1418083"/>
                  </a:cubicBezTo>
                  <a:cubicBezTo>
                    <a:pt x="797759" y="1403909"/>
                    <a:pt x="797759" y="1390610"/>
                    <a:pt x="797759" y="1376611"/>
                  </a:cubicBezTo>
                  <a:cubicBezTo>
                    <a:pt x="806858" y="1376611"/>
                    <a:pt x="815608" y="1376611"/>
                    <a:pt x="824532" y="1376611"/>
                  </a:cubicBezTo>
                  <a:cubicBezTo>
                    <a:pt x="824532" y="1329015"/>
                    <a:pt x="824532" y="1282119"/>
                    <a:pt x="824532" y="1234523"/>
                  </a:cubicBezTo>
                  <a:cubicBezTo>
                    <a:pt x="815433" y="1234523"/>
                    <a:pt x="806683" y="1234523"/>
                    <a:pt x="797934" y="1234523"/>
                  </a:cubicBezTo>
                  <a:cubicBezTo>
                    <a:pt x="797934" y="1220174"/>
                    <a:pt x="797934" y="1206525"/>
                    <a:pt x="797934" y="1192176"/>
                  </a:cubicBezTo>
                  <a:cubicBezTo>
                    <a:pt x="807208" y="1192176"/>
                    <a:pt x="815783" y="1192176"/>
                    <a:pt x="824532" y="1192176"/>
                  </a:cubicBezTo>
                  <a:cubicBezTo>
                    <a:pt x="824532" y="1144755"/>
                    <a:pt x="824532" y="1098034"/>
                    <a:pt x="824532" y="1050613"/>
                  </a:cubicBezTo>
                  <a:cubicBezTo>
                    <a:pt x="815433" y="1050613"/>
                    <a:pt x="806683" y="1050613"/>
                    <a:pt x="797934" y="1050613"/>
                  </a:cubicBezTo>
                  <a:cubicBezTo>
                    <a:pt x="797934" y="1036264"/>
                    <a:pt x="797934" y="1022615"/>
                    <a:pt x="797934" y="1008267"/>
                  </a:cubicBezTo>
                  <a:cubicBezTo>
                    <a:pt x="807208" y="1008267"/>
                    <a:pt x="815958" y="1008267"/>
                    <a:pt x="824532" y="1008267"/>
                  </a:cubicBezTo>
                  <a:cubicBezTo>
                    <a:pt x="824532" y="960845"/>
                    <a:pt x="824532" y="914124"/>
                    <a:pt x="824532" y="867403"/>
                  </a:cubicBezTo>
                  <a:cubicBezTo>
                    <a:pt x="777286" y="867403"/>
                    <a:pt x="730565" y="867403"/>
                    <a:pt x="683143" y="867403"/>
                  </a:cubicBezTo>
                  <a:cubicBezTo>
                    <a:pt x="683143" y="876677"/>
                    <a:pt x="683143" y="885252"/>
                    <a:pt x="683143" y="894176"/>
                  </a:cubicBezTo>
                  <a:cubicBezTo>
                    <a:pt x="668970" y="894176"/>
                    <a:pt x="655496" y="894176"/>
                    <a:pt x="641147" y="894176"/>
                  </a:cubicBezTo>
                  <a:cubicBezTo>
                    <a:pt x="641147" y="884902"/>
                    <a:pt x="641147" y="875978"/>
                    <a:pt x="641147" y="867403"/>
                  </a:cubicBezTo>
                  <a:cubicBezTo>
                    <a:pt x="593551" y="867403"/>
                    <a:pt x="546655" y="867403"/>
                    <a:pt x="499409" y="867403"/>
                  </a:cubicBezTo>
                  <a:cubicBezTo>
                    <a:pt x="499409" y="876677"/>
                    <a:pt x="499409" y="885252"/>
                    <a:pt x="499409" y="894176"/>
                  </a:cubicBezTo>
                  <a:cubicBezTo>
                    <a:pt x="485235" y="894176"/>
                    <a:pt x="471761" y="894176"/>
                    <a:pt x="457587" y="894176"/>
                  </a:cubicBezTo>
                  <a:cubicBezTo>
                    <a:pt x="457587" y="885077"/>
                    <a:pt x="457587" y="876328"/>
                    <a:pt x="457587" y="867403"/>
                  </a:cubicBezTo>
                  <a:cubicBezTo>
                    <a:pt x="409991" y="867403"/>
                    <a:pt x="363095" y="867403"/>
                    <a:pt x="315149" y="867403"/>
                  </a:cubicBezTo>
                  <a:cubicBezTo>
                    <a:pt x="315149" y="876677"/>
                    <a:pt x="315149" y="885602"/>
                    <a:pt x="315149" y="894176"/>
                  </a:cubicBezTo>
                  <a:cubicBezTo>
                    <a:pt x="300975" y="894176"/>
                    <a:pt x="287676" y="894176"/>
                    <a:pt x="273677" y="894176"/>
                  </a:cubicBezTo>
                  <a:cubicBezTo>
                    <a:pt x="273677" y="885077"/>
                    <a:pt x="273677" y="876328"/>
                    <a:pt x="273677" y="867578"/>
                  </a:cubicBezTo>
                  <a:cubicBezTo>
                    <a:pt x="246730" y="867578"/>
                    <a:pt x="220132" y="867578"/>
                    <a:pt x="193359" y="867578"/>
                  </a:cubicBezTo>
                  <a:cubicBezTo>
                    <a:pt x="193184" y="876852"/>
                    <a:pt x="193184" y="885252"/>
                    <a:pt x="193184" y="895051"/>
                  </a:cubicBezTo>
                  <a:close/>
                  <a:moveTo>
                    <a:pt x="894876" y="1618966"/>
                  </a:moveTo>
                  <a:cubicBezTo>
                    <a:pt x="1300842" y="1592543"/>
                    <a:pt x="1598493" y="1264270"/>
                    <a:pt x="1618791" y="894526"/>
                  </a:cubicBezTo>
                  <a:cubicBezTo>
                    <a:pt x="1578894" y="894526"/>
                    <a:pt x="1538998" y="894526"/>
                    <a:pt x="1498401" y="894526"/>
                  </a:cubicBezTo>
                  <a:cubicBezTo>
                    <a:pt x="1498401" y="884902"/>
                    <a:pt x="1498401" y="876153"/>
                    <a:pt x="1498401" y="867403"/>
                  </a:cubicBezTo>
                  <a:cubicBezTo>
                    <a:pt x="1471453" y="867403"/>
                    <a:pt x="1445206" y="867403"/>
                    <a:pt x="1418258" y="867403"/>
                  </a:cubicBezTo>
                  <a:cubicBezTo>
                    <a:pt x="1418258" y="876503"/>
                    <a:pt x="1418258" y="885252"/>
                    <a:pt x="1418258" y="894176"/>
                  </a:cubicBezTo>
                  <a:cubicBezTo>
                    <a:pt x="1404259" y="894176"/>
                    <a:pt x="1390610" y="894176"/>
                    <a:pt x="1376611" y="894176"/>
                  </a:cubicBezTo>
                  <a:cubicBezTo>
                    <a:pt x="1376611" y="885077"/>
                    <a:pt x="1376611" y="876328"/>
                    <a:pt x="1376611" y="867403"/>
                  </a:cubicBezTo>
                  <a:cubicBezTo>
                    <a:pt x="1329015" y="867403"/>
                    <a:pt x="1282119" y="867403"/>
                    <a:pt x="1234523" y="867403"/>
                  </a:cubicBezTo>
                  <a:cubicBezTo>
                    <a:pt x="1234523" y="876503"/>
                    <a:pt x="1234523" y="885252"/>
                    <a:pt x="1234523" y="894001"/>
                  </a:cubicBezTo>
                  <a:cubicBezTo>
                    <a:pt x="1220174" y="894001"/>
                    <a:pt x="1206525" y="894001"/>
                    <a:pt x="1192176" y="894001"/>
                  </a:cubicBezTo>
                  <a:cubicBezTo>
                    <a:pt x="1192176" y="884727"/>
                    <a:pt x="1192176" y="875978"/>
                    <a:pt x="1192176" y="867403"/>
                  </a:cubicBezTo>
                  <a:cubicBezTo>
                    <a:pt x="1144755" y="867403"/>
                    <a:pt x="1098034" y="867403"/>
                    <a:pt x="1050613" y="867403"/>
                  </a:cubicBezTo>
                  <a:cubicBezTo>
                    <a:pt x="1050613" y="876503"/>
                    <a:pt x="1050613" y="885252"/>
                    <a:pt x="1050613" y="894001"/>
                  </a:cubicBezTo>
                  <a:cubicBezTo>
                    <a:pt x="1036264" y="894001"/>
                    <a:pt x="1022615" y="894001"/>
                    <a:pt x="1008267" y="894001"/>
                  </a:cubicBezTo>
                  <a:cubicBezTo>
                    <a:pt x="1008267" y="884727"/>
                    <a:pt x="1008267" y="875978"/>
                    <a:pt x="1008267" y="867403"/>
                  </a:cubicBezTo>
                  <a:cubicBezTo>
                    <a:pt x="960845" y="867403"/>
                    <a:pt x="914124" y="867403"/>
                    <a:pt x="867403" y="867403"/>
                  </a:cubicBezTo>
                  <a:cubicBezTo>
                    <a:pt x="867403" y="914474"/>
                    <a:pt x="867403" y="961195"/>
                    <a:pt x="867403" y="1008617"/>
                  </a:cubicBezTo>
                  <a:cubicBezTo>
                    <a:pt x="876503" y="1008617"/>
                    <a:pt x="885427" y="1008617"/>
                    <a:pt x="894351" y="1008617"/>
                  </a:cubicBezTo>
                  <a:cubicBezTo>
                    <a:pt x="894351" y="1022965"/>
                    <a:pt x="894351" y="1036614"/>
                    <a:pt x="894351" y="1050963"/>
                  </a:cubicBezTo>
                  <a:cubicBezTo>
                    <a:pt x="885077" y="1050963"/>
                    <a:pt x="876153" y="1050963"/>
                    <a:pt x="867403" y="1050963"/>
                  </a:cubicBezTo>
                  <a:cubicBezTo>
                    <a:pt x="867403" y="1098384"/>
                    <a:pt x="867403" y="1145105"/>
                    <a:pt x="867403" y="1192526"/>
                  </a:cubicBezTo>
                  <a:cubicBezTo>
                    <a:pt x="876503" y="1192526"/>
                    <a:pt x="885427" y="1192526"/>
                    <a:pt x="894351" y="1192526"/>
                  </a:cubicBezTo>
                  <a:cubicBezTo>
                    <a:pt x="894351" y="1206875"/>
                    <a:pt x="894351" y="1220524"/>
                    <a:pt x="894351" y="1234523"/>
                  </a:cubicBezTo>
                  <a:cubicBezTo>
                    <a:pt x="885252" y="1234523"/>
                    <a:pt x="876503" y="1234523"/>
                    <a:pt x="867578" y="1234523"/>
                  </a:cubicBezTo>
                  <a:cubicBezTo>
                    <a:pt x="867578" y="1282119"/>
                    <a:pt x="867578" y="1329015"/>
                    <a:pt x="867578" y="1376786"/>
                  </a:cubicBezTo>
                  <a:cubicBezTo>
                    <a:pt x="876852" y="1376786"/>
                    <a:pt x="885777" y="1376786"/>
                    <a:pt x="894351" y="1376786"/>
                  </a:cubicBezTo>
                  <a:cubicBezTo>
                    <a:pt x="894351" y="1390960"/>
                    <a:pt x="894351" y="1404259"/>
                    <a:pt x="894351" y="1418258"/>
                  </a:cubicBezTo>
                  <a:cubicBezTo>
                    <a:pt x="885252" y="1418258"/>
                    <a:pt x="876503" y="1418258"/>
                    <a:pt x="867578" y="1418258"/>
                  </a:cubicBezTo>
                  <a:cubicBezTo>
                    <a:pt x="867578" y="1445206"/>
                    <a:pt x="867578" y="1471453"/>
                    <a:pt x="867578" y="1498576"/>
                  </a:cubicBezTo>
                  <a:cubicBezTo>
                    <a:pt x="876677" y="1498576"/>
                    <a:pt x="885602" y="1498576"/>
                    <a:pt x="894876" y="1498576"/>
                  </a:cubicBezTo>
                  <a:cubicBezTo>
                    <a:pt x="894876" y="1539348"/>
                    <a:pt x="894876" y="1578894"/>
                    <a:pt x="894876" y="1618966"/>
                  </a:cubicBezTo>
                  <a:close/>
                </a:path>
              </a:pathLst>
            </a:custGeom>
            <a:solidFill>
              <a:schemeClr val="accent5"/>
            </a:solidFill>
            <a:ln w="1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36" name="TextBox 1835">
            <a:extLst>
              <a:ext uri="{FF2B5EF4-FFF2-40B4-BE49-F238E27FC236}">
                <a16:creationId xmlns:a16="http://schemas.microsoft.com/office/drawing/2014/main" id="{CF81A7D9-68F5-42B8-80C5-14C40C3FAA04}"/>
              </a:ext>
            </a:extLst>
          </p:cNvPr>
          <p:cNvSpPr txBox="1"/>
          <p:nvPr/>
        </p:nvSpPr>
        <p:spPr>
          <a:xfrm>
            <a:off x="915400" y="1682363"/>
            <a:ext cx="254243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0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1BCB9"/>
      </a:accent1>
      <a:accent2>
        <a:srgbClr val="BED381"/>
      </a:accent2>
      <a:accent3>
        <a:srgbClr val="63C7EE"/>
      </a:accent3>
      <a:accent4>
        <a:srgbClr val="E86162"/>
      </a:accent4>
      <a:accent5>
        <a:srgbClr val="7F7F7F"/>
      </a:accent5>
      <a:accent6>
        <a:srgbClr val="134055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12495</TotalTime>
  <Words>228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106</cp:revision>
  <dcterms:created xsi:type="dcterms:W3CDTF">2018-02-18T19:39:47Z</dcterms:created>
  <dcterms:modified xsi:type="dcterms:W3CDTF">2022-10-25T03:53:34Z</dcterms:modified>
</cp:coreProperties>
</file>