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97" name="그룹 2596">
            <a:extLst>
              <a:ext uri="{FF2B5EF4-FFF2-40B4-BE49-F238E27FC236}">
                <a16:creationId xmlns:a16="http://schemas.microsoft.com/office/drawing/2014/main" id="{49444B44-5372-4959-A7D2-C7F4EE552C87}"/>
              </a:ext>
            </a:extLst>
          </p:cNvPr>
          <p:cNvGrpSpPr/>
          <p:nvPr/>
        </p:nvGrpSpPr>
        <p:grpSpPr>
          <a:xfrm>
            <a:off x="1421341" y="4337909"/>
            <a:ext cx="2750543" cy="2056571"/>
            <a:chOff x="6221919" y="4549629"/>
            <a:chExt cx="2918117" cy="2181865"/>
          </a:xfrm>
        </p:grpSpPr>
        <p:sp>
          <p:nvSpPr>
            <p:cNvPr id="2598" name="자유형: 도형 2597">
              <a:extLst>
                <a:ext uri="{FF2B5EF4-FFF2-40B4-BE49-F238E27FC236}">
                  <a16:creationId xmlns:a16="http://schemas.microsoft.com/office/drawing/2014/main" id="{96C7178E-C929-4729-9B53-30C2D84BF62D}"/>
                </a:ext>
              </a:extLst>
            </p:cNvPr>
            <p:cNvSpPr/>
            <p:nvPr/>
          </p:nvSpPr>
          <p:spPr>
            <a:xfrm>
              <a:off x="6221919" y="4549629"/>
              <a:ext cx="2918117" cy="2181865"/>
            </a:xfrm>
            <a:custGeom>
              <a:avLst/>
              <a:gdLst>
                <a:gd name="connsiteX0" fmla="*/ 5675238 w 5677079"/>
                <a:gd name="connsiteY0" fmla="*/ 1960820 h 4244730"/>
                <a:gd name="connsiteX1" fmla="*/ 5658436 w 5677079"/>
                <a:gd name="connsiteY1" fmla="*/ 1855101 h 4244730"/>
                <a:gd name="connsiteX2" fmla="*/ 5572260 w 5677079"/>
                <a:gd name="connsiteY2" fmla="*/ 1834332 h 4244730"/>
                <a:gd name="connsiteX3" fmla="*/ 5540819 w 5677079"/>
                <a:gd name="connsiteY3" fmla="*/ 1889932 h 4244730"/>
                <a:gd name="connsiteX4" fmla="*/ 5511252 w 5677079"/>
                <a:gd name="connsiteY4" fmla="*/ 1901831 h 4244730"/>
                <a:gd name="connsiteX5" fmla="*/ 5107128 w 5677079"/>
                <a:gd name="connsiteY5" fmla="*/ 1679360 h 4244730"/>
                <a:gd name="connsiteX6" fmla="*/ 5085277 w 5677079"/>
                <a:gd name="connsiteY6" fmla="*/ 1648784 h 4244730"/>
                <a:gd name="connsiteX7" fmla="*/ 5003212 w 5677079"/>
                <a:gd name="connsiteY7" fmla="*/ 1315764 h 4244730"/>
                <a:gd name="connsiteX8" fmla="*/ 4997443 w 5677079"/>
                <a:gd name="connsiteY8" fmla="*/ 1259371 h 4244730"/>
                <a:gd name="connsiteX9" fmla="*/ 5016986 w 5677079"/>
                <a:gd name="connsiteY9" fmla="*/ 1132019 h 4244730"/>
                <a:gd name="connsiteX10" fmla="*/ 5068475 w 5677079"/>
                <a:gd name="connsiteY10" fmla="*/ 671357 h 4244730"/>
                <a:gd name="connsiteX11" fmla="*/ 5071648 w 5677079"/>
                <a:gd name="connsiteY11" fmla="*/ 296799 h 4244730"/>
                <a:gd name="connsiteX12" fmla="*/ 5045326 w 5677079"/>
                <a:gd name="connsiteY12" fmla="*/ 186754 h 4244730"/>
                <a:gd name="connsiteX13" fmla="*/ 4968525 w 5677079"/>
                <a:gd name="connsiteY13" fmla="*/ 144928 h 4244730"/>
                <a:gd name="connsiteX14" fmla="*/ 4801438 w 5677079"/>
                <a:gd name="connsiteY14" fmla="*/ 183941 h 4244730"/>
                <a:gd name="connsiteX15" fmla="*/ 4325128 w 5677079"/>
                <a:gd name="connsiteY15" fmla="*/ 397542 h 4244730"/>
                <a:gd name="connsiteX16" fmla="*/ 4259721 w 5677079"/>
                <a:gd name="connsiteY16" fmla="*/ 394657 h 4244730"/>
                <a:gd name="connsiteX17" fmla="*/ 3291669 w 5677079"/>
                <a:gd name="connsiteY17" fmla="*/ 25652 h 4244730"/>
                <a:gd name="connsiteX18" fmla="*/ 2819397 w 5677079"/>
                <a:gd name="connsiteY18" fmla="*/ 989 h 4244730"/>
                <a:gd name="connsiteX19" fmla="*/ 1618850 w 5677079"/>
                <a:gd name="connsiteY19" fmla="*/ 371148 h 4244730"/>
                <a:gd name="connsiteX20" fmla="*/ 845721 w 5677079"/>
                <a:gd name="connsiteY20" fmla="*/ 1300764 h 4244730"/>
                <a:gd name="connsiteX21" fmla="*/ 761059 w 5677079"/>
                <a:gd name="connsiteY21" fmla="*/ 1632775 h 4244730"/>
                <a:gd name="connsiteX22" fmla="*/ 746420 w 5677079"/>
                <a:gd name="connsiteY22" fmla="*/ 1630900 h 4244730"/>
                <a:gd name="connsiteX23" fmla="*/ 629452 w 5677079"/>
                <a:gd name="connsiteY23" fmla="*/ 1503620 h 4244730"/>
                <a:gd name="connsiteX24" fmla="*/ 636159 w 5677079"/>
                <a:gd name="connsiteY24" fmla="*/ 1470231 h 4244730"/>
                <a:gd name="connsiteX25" fmla="*/ 751036 w 5677079"/>
                <a:gd name="connsiteY25" fmla="*/ 1256919 h 4244730"/>
                <a:gd name="connsiteX26" fmla="*/ 780602 w 5677079"/>
                <a:gd name="connsiteY26" fmla="*/ 999762 h 4244730"/>
                <a:gd name="connsiteX27" fmla="*/ 458254 w 5677079"/>
                <a:gd name="connsiteY27" fmla="*/ 882145 h 4244730"/>
                <a:gd name="connsiteX28" fmla="*/ 324412 w 5677079"/>
                <a:gd name="connsiteY28" fmla="*/ 1137788 h 4244730"/>
                <a:gd name="connsiteX29" fmla="*/ 393929 w 5677079"/>
                <a:gd name="connsiteY29" fmla="*/ 1438212 h 4244730"/>
                <a:gd name="connsiteX30" fmla="*/ 382463 w 5677079"/>
                <a:gd name="connsiteY30" fmla="*/ 1467202 h 4244730"/>
                <a:gd name="connsiteX31" fmla="*/ 119176 w 5677079"/>
                <a:gd name="connsiteY31" fmla="*/ 1419319 h 4244730"/>
                <a:gd name="connsiteX32" fmla="*/ 2064 w 5677079"/>
                <a:gd name="connsiteY32" fmla="*/ 1285043 h 4244730"/>
                <a:gd name="connsiteX33" fmla="*/ 45 w 5677079"/>
                <a:gd name="connsiteY33" fmla="*/ 1292038 h 4244730"/>
                <a:gd name="connsiteX34" fmla="*/ 9997 w 5677079"/>
                <a:gd name="connsiteY34" fmla="*/ 1333792 h 4244730"/>
                <a:gd name="connsiteX35" fmla="*/ 139729 w 5677079"/>
                <a:gd name="connsiteY35" fmla="*/ 1559508 h 4244730"/>
                <a:gd name="connsiteX36" fmla="*/ 469576 w 5677079"/>
                <a:gd name="connsiteY36" fmla="*/ 1632054 h 4244730"/>
                <a:gd name="connsiteX37" fmla="*/ 525032 w 5677079"/>
                <a:gd name="connsiteY37" fmla="*/ 1660539 h 4244730"/>
                <a:gd name="connsiteX38" fmla="*/ 535560 w 5677079"/>
                <a:gd name="connsiteY38" fmla="*/ 1679216 h 4244730"/>
                <a:gd name="connsiteX39" fmla="*/ 742238 w 5677079"/>
                <a:gd name="connsiteY39" fmla="*/ 1825102 h 4244730"/>
                <a:gd name="connsiteX40" fmla="*/ 742238 w 5677079"/>
                <a:gd name="connsiteY40" fmla="*/ 1825102 h 4244730"/>
                <a:gd name="connsiteX41" fmla="*/ 746781 w 5677079"/>
                <a:gd name="connsiteY41" fmla="*/ 2006396 h 4244730"/>
                <a:gd name="connsiteX42" fmla="*/ 896344 w 5677079"/>
                <a:gd name="connsiteY42" fmla="*/ 2573136 h 4244730"/>
                <a:gd name="connsiteX43" fmla="*/ 1414192 w 5677079"/>
                <a:gd name="connsiteY43" fmla="*/ 3233047 h 4244730"/>
                <a:gd name="connsiteX44" fmla="*/ 1444407 w 5677079"/>
                <a:gd name="connsiteY44" fmla="*/ 3273935 h 4244730"/>
                <a:gd name="connsiteX45" fmla="*/ 1481402 w 5677079"/>
                <a:gd name="connsiteY45" fmla="*/ 3475998 h 4244730"/>
                <a:gd name="connsiteX46" fmla="*/ 1624115 w 5677079"/>
                <a:gd name="connsiteY46" fmla="*/ 4031272 h 4244730"/>
                <a:gd name="connsiteX47" fmla="*/ 1708632 w 5677079"/>
                <a:gd name="connsiteY47" fmla="*/ 4208311 h 4244730"/>
                <a:gd name="connsiteX48" fmla="*/ 1777500 w 5677079"/>
                <a:gd name="connsiteY48" fmla="*/ 4244728 h 4244730"/>
                <a:gd name="connsiteX49" fmla="*/ 2513563 w 5677079"/>
                <a:gd name="connsiteY49" fmla="*/ 4243791 h 4244730"/>
                <a:gd name="connsiteX50" fmla="*/ 2549259 w 5677079"/>
                <a:gd name="connsiteY50" fmla="*/ 4239248 h 4244730"/>
                <a:gd name="connsiteX51" fmla="*/ 2609042 w 5677079"/>
                <a:gd name="connsiteY51" fmla="*/ 4163673 h 4244730"/>
                <a:gd name="connsiteX52" fmla="*/ 2745120 w 5677079"/>
                <a:gd name="connsiteY52" fmla="*/ 3764668 h 4244730"/>
                <a:gd name="connsiteX53" fmla="*/ 2745120 w 5677079"/>
                <a:gd name="connsiteY53" fmla="*/ 3764668 h 4244730"/>
                <a:gd name="connsiteX54" fmla="*/ 2778869 w 5677079"/>
                <a:gd name="connsiteY54" fmla="*/ 3751327 h 4244730"/>
                <a:gd name="connsiteX55" fmla="*/ 3190277 w 5677079"/>
                <a:gd name="connsiteY55" fmla="*/ 3739789 h 4244730"/>
                <a:gd name="connsiteX56" fmla="*/ 3214796 w 5677079"/>
                <a:gd name="connsiteY56" fmla="*/ 3758322 h 4244730"/>
                <a:gd name="connsiteX57" fmla="*/ 3268087 w 5677079"/>
                <a:gd name="connsiteY57" fmla="*/ 3975745 h 4244730"/>
                <a:gd name="connsiteX58" fmla="*/ 3341499 w 5677079"/>
                <a:gd name="connsiteY58" fmla="*/ 4206508 h 4244730"/>
                <a:gd name="connsiteX59" fmla="*/ 3399911 w 5677079"/>
                <a:gd name="connsiteY59" fmla="*/ 4244584 h 4244730"/>
                <a:gd name="connsiteX60" fmla="*/ 4157320 w 5677079"/>
                <a:gd name="connsiteY60" fmla="*/ 4243647 h 4244730"/>
                <a:gd name="connsiteX61" fmla="*/ 4192583 w 5677079"/>
                <a:gd name="connsiteY61" fmla="*/ 4238166 h 4244730"/>
                <a:gd name="connsiteX62" fmla="*/ 4233760 w 5677079"/>
                <a:gd name="connsiteY62" fmla="*/ 4193600 h 4244730"/>
                <a:gd name="connsiteX63" fmla="*/ 4315537 w 5677079"/>
                <a:gd name="connsiteY63" fmla="*/ 4012018 h 4244730"/>
                <a:gd name="connsiteX64" fmla="*/ 4444332 w 5677079"/>
                <a:gd name="connsiteY64" fmla="*/ 3513208 h 4244730"/>
                <a:gd name="connsiteX65" fmla="*/ 4481470 w 5677079"/>
                <a:gd name="connsiteY65" fmla="*/ 3289656 h 4244730"/>
                <a:gd name="connsiteX66" fmla="*/ 4481470 w 5677079"/>
                <a:gd name="connsiteY66" fmla="*/ 3289656 h 4244730"/>
                <a:gd name="connsiteX67" fmla="*/ 4495100 w 5677079"/>
                <a:gd name="connsiteY67" fmla="*/ 3283310 h 4244730"/>
                <a:gd name="connsiteX68" fmla="*/ 5136406 w 5677079"/>
                <a:gd name="connsiteY68" fmla="*/ 3062066 h 4244730"/>
                <a:gd name="connsiteX69" fmla="*/ 5528631 w 5677079"/>
                <a:gd name="connsiteY69" fmla="*/ 2840317 h 4244730"/>
                <a:gd name="connsiteX70" fmla="*/ 5646032 w 5677079"/>
                <a:gd name="connsiteY70" fmla="*/ 2623543 h 4244730"/>
                <a:gd name="connsiteX71" fmla="*/ 5659012 w 5677079"/>
                <a:gd name="connsiteY71" fmla="*/ 2451985 h 4244730"/>
                <a:gd name="connsiteX72" fmla="*/ 5675238 w 5677079"/>
                <a:gd name="connsiteY72" fmla="*/ 1960820 h 4244730"/>
                <a:gd name="connsiteX73" fmla="*/ 543348 w 5677079"/>
                <a:gd name="connsiteY73" fmla="*/ 1367686 h 4244730"/>
                <a:gd name="connsiteX74" fmla="*/ 535560 w 5677079"/>
                <a:gd name="connsiteY74" fmla="*/ 1377205 h 4244730"/>
                <a:gd name="connsiteX75" fmla="*/ 469720 w 5677079"/>
                <a:gd name="connsiteY75" fmla="*/ 1371507 h 4244730"/>
                <a:gd name="connsiteX76" fmla="*/ 441019 w 5677079"/>
                <a:gd name="connsiteY76" fmla="*/ 1229588 h 4244730"/>
                <a:gd name="connsiteX77" fmla="*/ 492292 w 5677079"/>
                <a:gd name="connsiteY77" fmla="*/ 1025218 h 4244730"/>
                <a:gd name="connsiteX78" fmla="*/ 607241 w 5677079"/>
                <a:gd name="connsiteY78" fmla="*/ 966085 h 4244730"/>
                <a:gd name="connsiteX79" fmla="*/ 678201 w 5677079"/>
                <a:gd name="connsiteY79" fmla="*/ 1092140 h 4244730"/>
                <a:gd name="connsiteX80" fmla="*/ 543348 w 5677079"/>
                <a:gd name="connsiteY80" fmla="*/ 1367686 h 424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5677079" h="4244730">
                  <a:moveTo>
                    <a:pt x="5675238" y="1960820"/>
                  </a:moveTo>
                  <a:cubicBezTo>
                    <a:pt x="5674012" y="1925123"/>
                    <a:pt x="5670406" y="1889139"/>
                    <a:pt x="5658436" y="1855101"/>
                  </a:cubicBezTo>
                  <a:cubicBezTo>
                    <a:pt x="5644590" y="1815727"/>
                    <a:pt x="5602692" y="1805919"/>
                    <a:pt x="5572260" y="1834332"/>
                  </a:cubicBezTo>
                  <a:cubicBezTo>
                    <a:pt x="5556034" y="1849404"/>
                    <a:pt x="5546804" y="1869091"/>
                    <a:pt x="5540819" y="1889932"/>
                  </a:cubicBezTo>
                  <a:cubicBezTo>
                    <a:pt x="5535698" y="1907744"/>
                    <a:pt x="5529352" y="1911926"/>
                    <a:pt x="5511252" y="1901831"/>
                  </a:cubicBezTo>
                  <a:cubicBezTo>
                    <a:pt x="5376904" y="1826977"/>
                    <a:pt x="5242052" y="1753132"/>
                    <a:pt x="5107128" y="1679360"/>
                  </a:cubicBezTo>
                  <a:cubicBezTo>
                    <a:pt x="5094363" y="1672365"/>
                    <a:pt x="5087152" y="1663856"/>
                    <a:pt x="5085277" y="1648784"/>
                  </a:cubicBezTo>
                  <a:cubicBezTo>
                    <a:pt x="5070926" y="1534628"/>
                    <a:pt x="5042658" y="1423790"/>
                    <a:pt x="5003212" y="1315764"/>
                  </a:cubicBezTo>
                  <a:cubicBezTo>
                    <a:pt x="4996361" y="1297086"/>
                    <a:pt x="4993188" y="1279851"/>
                    <a:pt x="4997443" y="1259371"/>
                  </a:cubicBezTo>
                  <a:cubicBezTo>
                    <a:pt x="5006096" y="1217329"/>
                    <a:pt x="5011289" y="1174637"/>
                    <a:pt x="5016986" y="1132019"/>
                  </a:cubicBezTo>
                  <a:cubicBezTo>
                    <a:pt x="5037466" y="978849"/>
                    <a:pt x="5057081" y="825608"/>
                    <a:pt x="5068475" y="671357"/>
                  </a:cubicBezTo>
                  <a:cubicBezTo>
                    <a:pt x="5077705" y="546456"/>
                    <a:pt x="5084556" y="421627"/>
                    <a:pt x="5071648" y="296799"/>
                  </a:cubicBezTo>
                  <a:cubicBezTo>
                    <a:pt x="5067753" y="259372"/>
                    <a:pt x="5062345" y="221440"/>
                    <a:pt x="5045326" y="186754"/>
                  </a:cubicBezTo>
                  <a:cubicBezTo>
                    <a:pt x="5028019" y="151562"/>
                    <a:pt x="5006385" y="140168"/>
                    <a:pt x="4968525" y="144928"/>
                  </a:cubicBezTo>
                  <a:cubicBezTo>
                    <a:pt x="4911483" y="152139"/>
                    <a:pt x="4855812" y="165552"/>
                    <a:pt x="4801438" y="183941"/>
                  </a:cubicBezTo>
                  <a:cubicBezTo>
                    <a:pt x="4635937" y="240046"/>
                    <a:pt x="4479307" y="316270"/>
                    <a:pt x="4325128" y="397542"/>
                  </a:cubicBezTo>
                  <a:cubicBezTo>
                    <a:pt x="4299960" y="410810"/>
                    <a:pt x="4283374" y="410450"/>
                    <a:pt x="4259721" y="394657"/>
                  </a:cubicBezTo>
                  <a:cubicBezTo>
                    <a:pt x="3965137" y="198292"/>
                    <a:pt x="3641203" y="78583"/>
                    <a:pt x="3291669" y="25652"/>
                  </a:cubicBezTo>
                  <a:cubicBezTo>
                    <a:pt x="3134966" y="1927"/>
                    <a:pt x="2977397" y="-2328"/>
                    <a:pt x="2819397" y="989"/>
                  </a:cubicBezTo>
                  <a:cubicBezTo>
                    <a:pt x="2803171" y="-309"/>
                    <a:pt x="2127611" y="37695"/>
                    <a:pt x="1618850" y="371148"/>
                  </a:cubicBezTo>
                  <a:cubicBezTo>
                    <a:pt x="1265926" y="602488"/>
                    <a:pt x="998818" y="904284"/>
                    <a:pt x="845721" y="1300764"/>
                  </a:cubicBezTo>
                  <a:cubicBezTo>
                    <a:pt x="804400" y="1407781"/>
                    <a:pt x="773823" y="1518187"/>
                    <a:pt x="761059" y="1632775"/>
                  </a:cubicBezTo>
                  <a:cubicBezTo>
                    <a:pt x="756156" y="1632198"/>
                    <a:pt x="750242" y="1633208"/>
                    <a:pt x="746420" y="1630900"/>
                  </a:cubicBezTo>
                  <a:cubicBezTo>
                    <a:pt x="695148" y="1599819"/>
                    <a:pt x="656927" y="1556767"/>
                    <a:pt x="629452" y="1503620"/>
                  </a:cubicBezTo>
                  <a:cubicBezTo>
                    <a:pt x="622241" y="1489702"/>
                    <a:pt x="629164" y="1480760"/>
                    <a:pt x="636159" y="1470231"/>
                  </a:cubicBezTo>
                  <a:cubicBezTo>
                    <a:pt x="681157" y="1402733"/>
                    <a:pt x="722046" y="1332855"/>
                    <a:pt x="751036" y="1256919"/>
                  </a:cubicBezTo>
                  <a:cubicBezTo>
                    <a:pt x="782693" y="1173988"/>
                    <a:pt x="805986" y="1090409"/>
                    <a:pt x="780602" y="999762"/>
                  </a:cubicBezTo>
                  <a:cubicBezTo>
                    <a:pt x="749954" y="890294"/>
                    <a:pt x="567146" y="804046"/>
                    <a:pt x="458254" y="882145"/>
                  </a:cubicBezTo>
                  <a:cubicBezTo>
                    <a:pt x="370492" y="945100"/>
                    <a:pt x="335950" y="1036179"/>
                    <a:pt x="324412" y="1137788"/>
                  </a:cubicBezTo>
                  <a:cubicBezTo>
                    <a:pt x="312152" y="1245381"/>
                    <a:pt x="342368" y="1344897"/>
                    <a:pt x="393929" y="1438212"/>
                  </a:cubicBezTo>
                  <a:cubicBezTo>
                    <a:pt x="404386" y="1457106"/>
                    <a:pt x="399698" y="1461794"/>
                    <a:pt x="382463" y="1467202"/>
                  </a:cubicBezTo>
                  <a:cubicBezTo>
                    <a:pt x="286191" y="1497273"/>
                    <a:pt x="198934" y="1479678"/>
                    <a:pt x="119176" y="1419319"/>
                  </a:cubicBezTo>
                  <a:cubicBezTo>
                    <a:pt x="71221" y="1382974"/>
                    <a:pt x="34948" y="1336388"/>
                    <a:pt x="2064" y="1285043"/>
                  </a:cubicBezTo>
                  <a:cubicBezTo>
                    <a:pt x="910" y="1288793"/>
                    <a:pt x="-244" y="1290596"/>
                    <a:pt x="45" y="1292038"/>
                  </a:cubicBezTo>
                  <a:cubicBezTo>
                    <a:pt x="3218" y="1306028"/>
                    <a:pt x="6102" y="1320018"/>
                    <a:pt x="9997" y="1333792"/>
                  </a:cubicBezTo>
                  <a:cubicBezTo>
                    <a:pt x="34443" y="1419824"/>
                    <a:pt x="70211" y="1499653"/>
                    <a:pt x="139729" y="1559508"/>
                  </a:cubicBezTo>
                  <a:cubicBezTo>
                    <a:pt x="236433" y="1642655"/>
                    <a:pt x="350300" y="1654265"/>
                    <a:pt x="469576" y="1632054"/>
                  </a:cubicBezTo>
                  <a:cubicBezTo>
                    <a:pt x="500729" y="1626285"/>
                    <a:pt x="515080" y="1633857"/>
                    <a:pt x="525032" y="1660539"/>
                  </a:cubicBezTo>
                  <a:cubicBezTo>
                    <a:pt x="527484" y="1667173"/>
                    <a:pt x="531666" y="1673303"/>
                    <a:pt x="535560" y="1679216"/>
                  </a:cubicBezTo>
                  <a:cubicBezTo>
                    <a:pt x="585391" y="1754863"/>
                    <a:pt x="649355" y="1810463"/>
                    <a:pt x="742238" y="1825102"/>
                  </a:cubicBezTo>
                  <a:cubicBezTo>
                    <a:pt x="742238" y="1825102"/>
                    <a:pt x="742238" y="1825102"/>
                    <a:pt x="742238" y="1825102"/>
                  </a:cubicBezTo>
                  <a:cubicBezTo>
                    <a:pt x="744257" y="1885533"/>
                    <a:pt x="742165" y="1945820"/>
                    <a:pt x="746781" y="2006396"/>
                  </a:cubicBezTo>
                  <a:cubicBezTo>
                    <a:pt x="761997" y="2204708"/>
                    <a:pt x="812620" y="2393285"/>
                    <a:pt x="896344" y="2573136"/>
                  </a:cubicBezTo>
                  <a:cubicBezTo>
                    <a:pt x="1017423" y="2833394"/>
                    <a:pt x="1192947" y="3051177"/>
                    <a:pt x="1414192" y="3233047"/>
                  </a:cubicBezTo>
                  <a:cubicBezTo>
                    <a:pt x="1427749" y="3244225"/>
                    <a:pt x="1441018" y="3254897"/>
                    <a:pt x="1444407" y="3273935"/>
                  </a:cubicBezTo>
                  <a:cubicBezTo>
                    <a:pt x="1456378" y="3341362"/>
                    <a:pt x="1468133" y="3408860"/>
                    <a:pt x="1481402" y="3475998"/>
                  </a:cubicBezTo>
                  <a:cubicBezTo>
                    <a:pt x="1518612" y="3663709"/>
                    <a:pt x="1560294" y="3850411"/>
                    <a:pt x="1624115" y="4031272"/>
                  </a:cubicBezTo>
                  <a:cubicBezTo>
                    <a:pt x="1645965" y="4093146"/>
                    <a:pt x="1670628" y="4154010"/>
                    <a:pt x="1708632" y="4208311"/>
                  </a:cubicBezTo>
                  <a:cubicBezTo>
                    <a:pt x="1725218" y="4232036"/>
                    <a:pt x="1745121" y="4244945"/>
                    <a:pt x="1777500" y="4244728"/>
                  </a:cubicBezTo>
                  <a:cubicBezTo>
                    <a:pt x="2022830" y="4243214"/>
                    <a:pt x="2268233" y="4244007"/>
                    <a:pt x="2513563" y="4243791"/>
                  </a:cubicBezTo>
                  <a:cubicBezTo>
                    <a:pt x="2525462" y="4243791"/>
                    <a:pt x="2538298" y="4247613"/>
                    <a:pt x="2549259" y="4239248"/>
                  </a:cubicBezTo>
                  <a:cubicBezTo>
                    <a:pt x="2580124" y="4222734"/>
                    <a:pt x="2594258" y="4192302"/>
                    <a:pt x="2609042" y="4163673"/>
                  </a:cubicBezTo>
                  <a:cubicBezTo>
                    <a:pt x="2674160" y="4037546"/>
                    <a:pt x="2712092" y="3901900"/>
                    <a:pt x="2745120" y="3764668"/>
                  </a:cubicBezTo>
                  <a:cubicBezTo>
                    <a:pt x="2745120" y="3764668"/>
                    <a:pt x="2745120" y="3764668"/>
                    <a:pt x="2745120" y="3764668"/>
                  </a:cubicBezTo>
                  <a:cubicBezTo>
                    <a:pt x="2751610" y="3748082"/>
                    <a:pt x="2765816" y="3750895"/>
                    <a:pt x="2778869" y="3751327"/>
                  </a:cubicBezTo>
                  <a:cubicBezTo>
                    <a:pt x="2916245" y="3756375"/>
                    <a:pt x="3053550" y="3756664"/>
                    <a:pt x="3190277" y="3739789"/>
                  </a:cubicBezTo>
                  <a:cubicBezTo>
                    <a:pt x="3205709" y="3737914"/>
                    <a:pt x="3211262" y="3743034"/>
                    <a:pt x="3214796" y="3758322"/>
                  </a:cubicBezTo>
                  <a:cubicBezTo>
                    <a:pt x="3231670" y="3831013"/>
                    <a:pt x="3249698" y="3903487"/>
                    <a:pt x="3268087" y="3975745"/>
                  </a:cubicBezTo>
                  <a:cubicBezTo>
                    <a:pt x="3288063" y="4054060"/>
                    <a:pt x="3309264" y="4132015"/>
                    <a:pt x="3341499" y="4206508"/>
                  </a:cubicBezTo>
                  <a:cubicBezTo>
                    <a:pt x="3352748" y="4232541"/>
                    <a:pt x="3368470" y="4244800"/>
                    <a:pt x="3399911" y="4244584"/>
                  </a:cubicBezTo>
                  <a:cubicBezTo>
                    <a:pt x="3652381" y="4243142"/>
                    <a:pt x="3904850" y="4243863"/>
                    <a:pt x="4157320" y="4243647"/>
                  </a:cubicBezTo>
                  <a:cubicBezTo>
                    <a:pt x="4169146" y="4243647"/>
                    <a:pt x="4182127" y="4247974"/>
                    <a:pt x="4192583" y="4238166"/>
                  </a:cubicBezTo>
                  <a:cubicBezTo>
                    <a:pt x="4211044" y="4227710"/>
                    <a:pt x="4222799" y="4210907"/>
                    <a:pt x="4233760" y="4193600"/>
                  </a:cubicBezTo>
                  <a:cubicBezTo>
                    <a:pt x="4269601" y="4136991"/>
                    <a:pt x="4293975" y="4075045"/>
                    <a:pt x="4315537" y="4012018"/>
                  </a:cubicBezTo>
                  <a:cubicBezTo>
                    <a:pt x="4371281" y="3849113"/>
                    <a:pt x="4411015" y="3681882"/>
                    <a:pt x="4444332" y="3513208"/>
                  </a:cubicBezTo>
                  <a:cubicBezTo>
                    <a:pt x="4458971" y="3439148"/>
                    <a:pt x="4480461" y="3366025"/>
                    <a:pt x="4481470" y="3289656"/>
                  </a:cubicBezTo>
                  <a:lnTo>
                    <a:pt x="4481470" y="3289656"/>
                  </a:lnTo>
                  <a:cubicBezTo>
                    <a:pt x="4486013" y="3287493"/>
                    <a:pt x="4490340" y="3284680"/>
                    <a:pt x="4495100" y="3283310"/>
                  </a:cubicBezTo>
                  <a:cubicBezTo>
                    <a:pt x="4712594" y="3220283"/>
                    <a:pt x="4928069" y="3151559"/>
                    <a:pt x="5136406" y="3062066"/>
                  </a:cubicBezTo>
                  <a:cubicBezTo>
                    <a:pt x="5275224" y="3002428"/>
                    <a:pt x="5410654" y="2936804"/>
                    <a:pt x="5528631" y="2840317"/>
                  </a:cubicBezTo>
                  <a:cubicBezTo>
                    <a:pt x="5597355" y="2784140"/>
                    <a:pt x="5643364" y="2716353"/>
                    <a:pt x="5646032" y="2623543"/>
                  </a:cubicBezTo>
                  <a:cubicBezTo>
                    <a:pt x="5647691" y="2566285"/>
                    <a:pt x="5653893" y="2509099"/>
                    <a:pt x="5659012" y="2451985"/>
                  </a:cubicBezTo>
                  <a:cubicBezTo>
                    <a:pt x="5673579" y="2288792"/>
                    <a:pt x="5680719" y="2125022"/>
                    <a:pt x="5675238" y="1960820"/>
                  </a:cubicBezTo>
                  <a:close/>
                  <a:moveTo>
                    <a:pt x="543348" y="1367686"/>
                  </a:moveTo>
                  <a:cubicBezTo>
                    <a:pt x="541041" y="1371003"/>
                    <a:pt x="538084" y="1373959"/>
                    <a:pt x="535560" y="1377205"/>
                  </a:cubicBezTo>
                  <a:cubicBezTo>
                    <a:pt x="501523" y="1421843"/>
                    <a:pt x="495104" y="1421410"/>
                    <a:pt x="469720" y="1371507"/>
                  </a:cubicBezTo>
                  <a:cubicBezTo>
                    <a:pt x="447365" y="1327591"/>
                    <a:pt x="442678" y="1279851"/>
                    <a:pt x="441019" y="1229588"/>
                  </a:cubicBezTo>
                  <a:cubicBezTo>
                    <a:pt x="444337" y="1159277"/>
                    <a:pt x="456307" y="1089255"/>
                    <a:pt x="492292" y="1025218"/>
                  </a:cubicBezTo>
                  <a:cubicBezTo>
                    <a:pt x="521210" y="973657"/>
                    <a:pt x="565704" y="950941"/>
                    <a:pt x="607241" y="966085"/>
                  </a:cubicBezTo>
                  <a:cubicBezTo>
                    <a:pt x="656711" y="984041"/>
                    <a:pt x="686133" y="1037622"/>
                    <a:pt x="678201" y="1092140"/>
                  </a:cubicBezTo>
                  <a:cubicBezTo>
                    <a:pt x="662552" y="1198435"/>
                    <a:pt x="602626" y="1282808"/>
                    <a:pt x="543348" y="1367686"/>
                  </a:cubicBezTo>
                  <a:close/>
                </a:path>
              </a:pathLst>
            </a:custGeom>
            <a:solidFill>
              <a:srgbClr val="F6928D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99" name="자유형: 도형 2598">
              <a:extLst>
                <a:ext uri="{FF2B5EF4-FFF2-40B4-BE49-F238E27FC236}">
                  <a16:creationId xmlns:a16="http://schemas.microsoft.com/office/drawing/2014/main" id="{252E6FD1-8C59-4DB9-A66D-260F0DBAF09A}"/>
                </a:ext>
              </a:extLst>
            </p:cNvPr>
            <p:cNvSpPr/>
            <p:nvPr/>
          </p:nvSpPr>
          <p:spPr>
            <a:xfrm>
              <a:off x="7451436" y="4645052"/>
              <a:ext cx="603138" cy="95286"/>
            </a:xfrm>
            <a:custGeom>
              <a:avLst/>
              <a:gdLst>
                <a:gd name="connsiteX0" fmla="*/ 559172 w 1173380"/>
                <a:gd name="connsiteY0" fmla="*/ 464 h 185375"/>
                <a:gd name="connsiteX1" fmla="*/ 1115889 w 1173380"/>
                <a:gd name="connsiteY1" fmla="*/ 54837 h 185375"/>
                <a:gd name="connsiteX2" fmla="*/ 1165070 w 1173380"/>
                <a:gd name="connsiteY2" fmla="*/ 132937 h 185375"/>
                <a:gd name="connsiteX3" fmla="*/ 1093894 w 1173380"/>
                <a:gd name="connsiteY3" fmla="*/ 177575 h 185375"/>
                <a:gd name="connsiteX4" fmla="*/ 787989 w 1173380"/>
                <a:gd name="connsiteY4" fmla="*/ 134739 h 185375"/>
                <a:gd name="connsiteX5" fmla="*/ 607344 w 1173380"/>
                <a:gd name="connsiteY5" fmla="*/ 126662 h 185375"/>
                <a:gd name="connsiteX6" fmla="*/ 316510 w 1173380"/>
                <a:gd name="connsiteY6" fmla="*/ 140220 h 185375"/>
                <a:gd name="connsiteX7" fmla="*/ 51132 w 1173380"/>
                <a:gd name="connsiteY7" fmla="*/ 184498 h 185375"/>
                <a:gd name="connsiteX8" fmla="*/ 28272 w 1173380"/>
                <a:gd name="connsiteY8" fmla="*/ 170435 h 185375"/>
                <a:gd name="connsiteX9" fmla="*/ 1230 w 1173380"/>
                <a:gd name="connsiteY9" fmla="*/ 79428 h 185375"/>
                <a:gd name="connsiteX10" fmla="*/ 18248 w 1173380"/>
                <a:gd name="connsiteY10" fmla="*/ 62121 h 185375"/>
                <a:gd name="connsiteX11" fmla="*/ 198316 w 1173380"/>
                <a:gd name="connsiteY11" fmla="*/ 26713 h 185375"/>
                <a:gd name="connsiteX12" fmla="*/ 559172 w 1173380"/>
                <a:gd name="connsiteY12" fmla="*/ 464 h 185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3380" h="185375">
                  <a:moveTo>
                    <a:pt x="559172" y="464"/>
                  </a:moveTo>
                  <a:cubicBezTo>
                    <a:pt x="762893" y="-690"/>
                    <a:pt x="940365" y="17555"/>
                    <a:pt x="1115889" y="54837"/>
                  </a:cubicBezTo>
                  <a:cubicBezTo>
                    <a:pt x="1180214" y="68467"/>
                    <a:pt x="1180286" y="67962"/>
                    <a:pt x="1165070" y="132937"/>
                  </a:cubicBezTo>
                  <a:cubicBezTo>
                    <a:pt x="1151513" y="190772"/>
                    <a:pt x="1151873" y="189113"/>
                    <a:pt x="1093894" y="177575"/>
                  </a:cubicBezTo>
                  <a:cubicBezTo>
                    <a:pt x="992791" y="157383"/>
                    <a:pt x="890894" y="143609"/>
                    <a:pt x="787989" y="134739"/>
                  </a:cubicBezTo>
                  <a:cubicBezTo>
                    <a:pt x="727774" y="129547"/>
                    <a:pt x="667054" y="126518"/>
                    <a:pt x="607344" y="126662"/>
                  </a:cubicBezTo>
                  <a:cubicBezTo>
                    <a:pt x="510495" y="126879"/>
                    <a:pt x="413214" y="128826"/>
                    <a:pt x="316510" y="140220"/>
                  </a:cubicBezTo>
                  <a:cubicBezTo>
                    <a:pt x="227233" y="150676"/>
                    <a:pt x="138317" y="162070"/>
                    <a:pt x="51132" y="184498"/>
                  </a:cubicBezTo>
                  <a:cubicBezTo>
                    <a:pt x="38368" y="187743"/>
                    <a:pt x="31589" y="181757"/>
                    <a:pt x="28272" y="170435"/>
                  </a:cubicBezTo>
                  <a:cubicBezTo>
                    <a:pt x="19186" y="140148"/>
                    <a:pt x="10532" y="109644"/>
                    <a:pt x="1230" y="79428"/>
                  </a:cubicBezTo>
                  <a:cubicBezTo>
                    <a:pt x="-4035" y="62265"/>
                    <a:pt x="8729" y="63996"/>
                    <a:pt x="18248" y="62121"/>
                  </a:cubicBezTo>
                  <a:cubicBezTo>
                    <a:pt x="78247" y="50078"/>
                    <a:pt x="137813" y="35078"/>
                    <a:pt x="198316" y="26713"/>
                  </a:cubicBezTo>
                  <a:cubicBezTo>
                    <a:pt x="325885" y="8973"/>
                    <a:pt x="454175" y="-2493"/>
                    <a:pt x="559172" y="464"/>
                  </a:cubicBezTo>
                  <a:close/>
                </a:path>
              </a:pathLst>
            </a:custGeom>
            <a:solidFill>
              <a:srgbClr val="CB494B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0" name="자유형: 도형 2599">
              <a:extLst>
                <a:ext uri="{FF2B5EF4-FFF2-40B4-BE49-F238E27FC236}">
                  <a16:creationId xmlns:a16="http://schemas.microsoft.com/office/drawing/2014/main" id="{5E40C0AB-A416-4D68-8FEB-8562C6E6F42B}"/>
                </a:ext>
              </a:extLst>
            </p:cNvPr>
            <p:cNvSpPr/>
            <p:nvPr/>
          </p:nvSpPr>
          <p:spPr>
            <a:xfrm>
              <a:off x="8609201" y="4777029"/>
              <a:ext cx="170741" cy="351067"/>
            </a:xfrm>
            <a:custGeom>
              <a:avLst/>
              <a:gdLst>
                <a:gd name="connsiteX0" fmla="*/ 332169 w 332169"/>
                <a:gd name="connsiteY0" fmla="*/ 0 h 682987"/>
                <a:gd name="connsiteX1" fmla="*/ 250969 w 332169"/>
                <a:gd name="connsiteY1" fmla="*/ 681978 h 682987"/>
                <a:gd name="connsiteX2" fmla="*/ 243686 w 332169"/>
                <a:gd name="connsiteY2" fmla="*/ 682988 h 682987"/>
                <a:gd name="connsiteX3" fmla="*/ 7225 w 332169"/>
                <a:gd name="connsiteY3" fmla="*/ 325809 h 682987"/>
                <a:gd name="connsiteX4" fmla="*/ 13139 w 332169"/>
                <a:gd name="connsiteY4" fmla="*/ 288887 h 682987"/>
                <a:gd name="connsiteX5" fmla="*/ 332169 w 332169"/>
                <a:gd name="connsiteY5" fmla="*/ 0 h 682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2169" h="682987">
                  <a:moveTo>
                    <a:pt x="332169" y="0"/>
                  </a:moveTo>
                  <a:cubicBezTo>
                    <a:pt x="304405" y="233143"/>
                    <a:pt x="277724" y="457561"/>
                    <a:pt x="250969" y="681978"/>
                  </a:cubicBezTo>
                  <a:cubicBezTo>
                    <a:pt x="248517" y="682339"/>
                    <a:pt x="246138" y="682627"/>
                    <a:pt x="243686" y="682988"/>
                  </a:cubicBezTo>
                  <a:cubicBezTo>
                    <a:pt x="214912" y="639936"/>
                    <a:pt x="57993" y="401384"/>
                    <a:pt x="7225" y="325809"/>
                  </a:cubicBezTo>
                  <a:cubicBezTo>
                    <a:pt x="-3736" y="309512"/>
                    <a:pt x="-2582" y="302300"/>
                    <a:pt x="13139" y="288887"/>
                  </a:cubicBezTo>
                  <a:cubicBezTo>
                    <a:pt x="66791" y="243095"/>
                    <a:pt x="273036" y="53580"/>
                    <a:pt x="332169" y="0"/>
                  </a:cubicBezTo>
                  <a:close/>
                </a:path>
              </a:pathLst>
            </a:custGeom>
            <a:solidFill>
              <a:srgbClr val="F9B989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1" name="자유형: 도형 2600">
              <a:extLst>
                <a:ext uri="{FF2B5EF4-FFF2-40B4-BE49-F238E27FC236}">
                  <a16:creationId xmlns:a16="http://schemas.microsoft.com/office/drawing/2014/main" id="{BFE712B6-BB7C-4E83-9A6B-43CBFE28A249}"/>
                </a:ext>
              </a:extLst>
            </p:cNvPr>
            <p:cNvSpPr/>
            <p:nvPr/>
          </p:nvSpPr>
          <p:spPr>
            <a:xfrm>
              <a:off x="8634974" y="5315247"/>
              <a:ext cx="116222" cy="173865"/>
            </a:xfrm>
            <a:custGeom>
              <a:avLst/>
              <a:gdLst>
                <a:gd name="connsiteX0" fmla="*/ 225997 w 226106"/>
                <a:gd name="connsiteY0" fmla="*/ 180003 h 338248"/>
                <a:gd name="connsiteX1" fmla="*/ 189652 w 226106"/>
                <a:gd name="connsiteY1" fmla="*/ 294807 h 338248"/>
                <a:gd name="connsiteX2" fmla="*/ 39367 w 226106"/>
                <a:gd name="connsiteY2" fmla="*/ 298990 h 338248"/>
                <a:gd name="connsiteX3" fmla="*/ 42612 w 226106"/>
                <a:gd name="connsiteY3" fmla="*/ 37074 h 338248"/>
                <a:gd name="connsiteX4" fmla="*/ 180421 w 226106"/>
                <a:gd name="connsiteY4" fmla="*/ 33612 h 338248"/>
                <a:gd name="connsiteX5" fmla="*/ 225997 w 226106"/>
                <a:gd name="connsiteY5" fmla="*/ 180003 h 338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6106" h="338248">
                  <a:moveTo>
                    <a:pt x="225997" y="180003"/>
                  </a:moveTo>
                  <a:cubicBezTo>
                    <a:pt x="227367" y="215699"/>
                    <a:pt x="215973" y="257597"/>
                    <a:pt x="189652" y="294807"/>
                  </a:cubicBezTo>
                  <a:cubicBezTo>
                    <a:pt x="149701" y="351200"/>
                    <a:pt x="81914" y="352787"/>
                    <a:pt x="39367" y="298990"/>
                  </a:cubicBezTo>
                  <a:cubicBezTo>
                    <a:pt x="-14430" y="230915"/>
                    <a:pt x="-12843" y="103851"/>
                    <a:pt x="42612" y="37074"/>
                  </a:cubicBezTo>
                  <a:cubicBezTo>
                    <a:pt x="82419" y="-10954"/>
                    <a:pt x="138018" y="-12541"/>
                    <a:pt x="180421" y="33612"/>
                  </a:cubicBezTo>
                  <a:cubicBezTo>
                    <a:pt x="215829" y="72193"/>
                    <a:pt x="225853" y="119572"/>
                    <a:pt x="225997" y="180003"/>
                  </a:cubicBezTo>
                  <a:close/>
                </a:path>
              </a:pathLst>
            </a:custGeom>
            <a:solidFill>
              <a:srgbClr val="663132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2" name="자유형: 도형 2601">
              <a:extLst>
                <a:ext uri="{FF2B5EF4-FFF2-40B4-BE49-F238E27FC236}">
                  <a16:creationId xmlns:a16="http://schemas.microsoft.com/office/drawing/2014/main" id="{386B75EE-2F6B-4B93-86CB-C7A4C1B89332}"/>
                </a:ext>
              </a:extLst>
            </p:cNvPr>
            <p:cNvSpPr/>
            <p:nvPr/>
          </p:nvSpPr>
          <p:spPr>
            <a:xfrm>
              <a:off x="8312630" y="6226002"/>
              <a:ext cx="213991" cy="487550"/>
            </a:xfrm>
            <a:custGeom>
              <a:avLst/>
              <a:gdLst>
                <a:gd name="connsiteX0" fmla="*/ 127425 w 416311"/>
                <a:gd name="connsiteY0" fmla="*/ 948510 h 948509"/>
                <a:gd name="connsiteX1" fmla="*/ 0 w 416311"/>
                <a:gd name="connsiteY1" fmla="*/ 948510 h 948509"/>
                <a:gd name="connsiteX2" fmla="*/ 61801 w 416311"/>
                <a:gd name="connsiteY2" fmla="*/ 845027 h 948509"/>
                <a:gd name="connsiteX3" fmla="*/ 176462 w 416311"/>
                <a:gd name="connsiteY3" fmla="*/ 503136 h 948509"/>
                <a:gd name="connsiteX4" fmla="*/ 228095 w 416311"/>
                <a:gd name="connsiteY4" fmla="*/ 289247 h 948509"/>
                <a:gd name="connsiteX5" fmla="*/ 274392 w 416311"/>
                <a:gd name="connsiteY5" fmla="*/ 55528 h 948509"/>
                <a:gd name="connsiteX6" fmla="*/ 291699 w 416311"/>
                <a:gd name="connsiteY6" fmla="*/ 30720 h 948509"/>
                <a:gd name="connsiteX7" fmla="*/ 416311 w 416311"/>
                <a:gd name="connsiteY7" fmla="*/ 0 h 948509"/>
                <a:gd name="connsiteX8" fmla="*/ 379173 w 416311"/>
                <a:gd name="connsiteY8" fmla="*/ 223552 h 948509"/>
                <a:gd name="connsiteX9" fmla="*/ 250378 w 416311"/>
                <a:gd name="connsiteY9" fmla="*/ 722361 h 948509"/>
                <a:gd name="connsiteX10" fmla="*/ 168602 w 416311"/>
                <a:gd name="connsiteY10" fmla="*/ 903944 h 948509"/>
                <a:gd name="connsiteX11" fmla="*/ 127425 w 416311"/>
                <a:gd name="connsiteY11" fmla="*/ 948510 h 948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6311" h="948509">
                  <a:moveTo>
                    <a:pt x="127425" y="948510"/>
                  </a:moveTo>
                  <a:cubicBezTo>
                    <a:pt x="86392" y="948510"/>
                    <a:pt x="45359" y="948510"/>
                    <a:pt x="0" y="948510"/>
                  </a:cubicBezTo>
                  <a:cubicBezTo>
                    <a:pt x="22716" y="912669"/>
                    <a:pt x="45215" y="880651"/>
                    <a:pt x="61801" y="845027"/>
                  </a:cubicBezTo>
                  <a:cubicBezTo>
                    <a:pt x="113074" y="735342"/>
                    <a:pt x="147688" y="620249"/>
                    <a:pt x="176462" y="503136"/>
                  </a:cubicBezTo>
                  <a:cubicBezTo>
                    <a:pt x="193985" y="431888"/>
                    <a:pt x="212446" y="360857"/>
                    <a:pt x="228095" y="289247"/>
                  </a:cubicBezTo>
                  <a:cubicBezTo>
                    <a:pt x="245042" y="211654"/>
                    <a:pt x="259609" y="133554"/>
                    <a:pt x="274392" y="55528"/>
                  </a:cubicBezTo>
                  <a:cubicBezTo>
                    <a:pt x="276628" y="43701"/>
                    <a:pt x="277205" y="34110"/>
                    <a:pt x="291699" y="30720"/>
                  </a:cubicBezTo>
                  <a:cubicBezTo>
                    <a:pt x="333381" y="21057"/>
                    <a:pt x="374846" y="10312"/>
                    <a:pt x="416311" y="0"/>
                  </a:cubicBezTo>
                  <a:cubicBezTo>
                    <a:pt x="415302" y="76368"/>
                    <a:pt x="393812" y="149492"/>
                    <a:pt x="379173" y="223552"/>
                  </a:cubicBezTo>
                  <a:cubicBezTo>
                    <a:pt x="345785" y="392226"/>
                    <a:pt x="306122" y="559385"/>
                    <a:pt x="250378" y="722361"/>
                  </a:cubicBezTo>
                  <a:cubicBezTo>
                    <a:pt x="228816" y="785389"/>
                    <a:pt x="204442" y="847334"/>
                    <a:pt x="168602" y="903944"/>
                  </a:cubicBezTo>
                  <a:cubicBezTo>
                    <a:pt x="157640" y="921179"/>
                    <a:pt x="145886" y="938053"/>
                    <a:pt x="127425" y="948510"/>
                  </a:cubicBezTo>
                  <a:close/>
                </a:path>
              </a:pathLst>
            </a:custGeom>
            <a:solidFill>
              <a:srgbClr val="E1676D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3" name="자유형: 도형 2602">
              <a:extLst>
                <a:ext uri="{FF2B5EF4-FFF2-40B4-BE49-F238E27FC236}">
                  <a16:creationId xmlns:a16="http://schemas.microsoft.com/office/drawing/2014/main" id="{C64332EC-AD12-4304-B0E8-584A9DEBBDB0}"/>
                </a:ext>
              </a:extLst>
            </p:cNvPr>
            <p:cNvSpPr/>
            <p:nvPr/>
          </p:nvSpPr>
          <p:spPr>
            <a:xfrm>
              <a:off x="7475606" y="6454437"/>
              <a:ext cx="158523" cy="259598"/>
            </a:xfrm>
            <a:custGeom>
              <a:avLst/>
              <a:gdLst>
                <a:gd name="connsiteX0" fmla="*/ 112497 w 308400"/>
                <a:gd name="connsiteY0" fmla="*/ 505038 h 505037"/>
                <a:gd name="connsiteX1" fmla="*/ 0 w 308400"/>
                <a:gd name="connsiteY1" fmla="*/ 505038 h 505037"/>
                <a:gd name="connsiteX2" fmla="*/ 66633 w 308400"/>
                <a:gd name="connsiteY2" fmla="*/ 326340 h 505037"/>
                <a:gd name="connsiteX3" fmla="*/ 141703 w 308400"/>
                <a:gd name="connsiteY3" fmla="*/ 27574 h 505037"/>
                <a:gd name="connsiteX4" fmla="*/ 181366 w 308400"/>
                <a:gd name="connsiteY4" fmla="*/ 1973 h 505037"/>
                <a:gd name="connsiteX5" fmla="*/ 284632 w 308400"/>
                <a:gd name="connsiteY5" fmla="*/ 11276 h 505037"/>
                <a:gd name="connsiteX6" fmla="*/ 308357 w 308400"/>
                <a:gd name="connsiteY6" fmla="*/ 30602 h 505037"/>
                <a:gd name="connsiteX7" fmla="*/ 172279 w 308400"/>
                <a:gd name="connsiteY7" fmla="*/ 429607 h 505037"/>
                <a:gd name="connsiteX8" fmla="*/ 112497 w 308400"/>
                <a:gd name="connsiteY8" fmla="*/ 505038 h 505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400" h="505037">
                  <a:moveTo>
                    <a:pt x="112497" y="505038"/>
                  </a:moveTo>
                  <a:cubicBezTo>
                    <a:pt x="76801" y="505038"/>
                    <a:pt x="41105" y="505038"/>
                    <a:pt x="0" y="505038"/>
                  </a:cubicBezTo>
                  <a:cubicBezTo>
                    <a:pt x="31369" y="445183"/>
                    <a:pt x="49253" y="385834"/>
                    <a:pt x="66633" y="326340"/>
                  </a:cubicBezTo>
                  <a:cubicBezTo>
                    <a:pt x="95406" y="227689"/>
                    <a:pt x="121079" y="128244"/>
                    <a:pt x="141703" y="27574"/>
                  </a:cubicBezTo>
                  <a:cubicBezTo>
                    <a:pt x="146463" y="4425"/>
                    <a:pt x="154900" y="-4300"/>
                    <a:pt x="181366" y="1973"/>
                  </a:cubicBezTo>
                  <a:cubicBezTo>
                    <a:pt x="214826" y="9834"/>
                    <a:pt x="249729" y="14088"/>
                    <a:pt x="284632" y="11276"/>
                  </a:cubicBezTo>
                  <a:cubicBezTo>
                    <a:pt x="298839" y="10122"/>
                    <a:pt x="309151" y="13368"/>
                    <a:pt x="308357" y="30602"/>
                  </a:cubicBezTo>
                  <a:cubicBezTo>
                    <a:pt x="275330" y="167835"/>
                    <a:pt x="237470" y="303408"/>
                    <a:pt x="172279" y="429607"/>
                  </a:cubicBezTo>
                  <a:cubicBezTo>
                    <a:pt x="157496" y="458092"/>
                    <a:pt x="143362" y="488523"/>
                    <a:pt x="112497" y="505038"/>
                  </a:cubicBezTo>
                  <a:close/>
                </a:path>
              </a:pathLst>
            </a:custGeom>
            <a:solidFill>
              <a:srgbClr val="E1676D"/>
            </a:solidFill>
            <a:ln w="72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04" name="그룹 2603">
            <a:extLst>
              <a:ext uri="{FF2B5EF4-FFF2-40B4-BE49-F238E27FC236}">
                <a16:creationId xmlns:a16="http://schemas.microsoft.com/office/drawing/2014/main" id="{092F9BE6-43DE-4A2A-BA7E-911D90D97BD7}"/>
              </a:ext>
            </a:extLst>
          </p:cNvPr>
          <p:cNvGrpSpPr/>
          <p:nvPr/>
        </p:nvGrpSpPr>
        <p:grpSpPr>
          <a:xfrm>
            <a:off x="2509646" y="3822114"/>
            <a:ext cx="649866" cy="649866"/>
            <a:chOff x="5784686" y="1323855"/>
            <a:chExt cx="1307251" cy="1307251"/>
          </a:xfrm>
        </p:grpSpPr>
        <p:sp>
          <p:nvSpPr>
            <p:cNvPr id="2605" name="자유형: 도형 2604">
              <a:extLst>
                <a:ext uri="{FF2B5EF4-FFF2-40B4-BE49-F238E27FC236}">
                  <a16:creationId xmlns:a16="http://schemas.microsoft.com/office/drawing/2014/main" id="{D6D82492-FA9A-4644-9F97-74D6CDD72D6A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6" name="자유형: 도형 2605">
              <a:extLst>
                <a:ext uri="{FF2B5EF4-FFF2-40B4-BE49-F238E27FC236}">
                  <a16:creationId xmlns:a16="http://schemas.microsoft.com/office/drawing/2014/main" id="{7C8BC217-B1B4-4539-909C-78BEE1109B9D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7" name="자유형: 도형 2606">
              <a:extLst>
                <a:ext uri="{FF2B5EF4-FFF2-40B4-BE49-F238E27FC236}">
                  <a16:creationId xmlns:a16="http://schemas.microsoft.com/office/drawing/2014/main" id="{9F0F6FBB-358E-4447-BDD2-D02FE7F0F939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8" name="자유형: 도형 2607">
              <a:extLst>
                <a:ext uri="{FF2B5EF4-FFF2-40B4-BE49-F238E27FC236}">
                  <a16:creationId xmlns:a16="http://schemas.microsoft.com/office/drawing/2014/main" id="{BC70E9FB-E091-44E1-AF20-807B92138507}"/>
                </a:ext>
              </a:extLst>
            </p:cNvPr>
            <p:cNvSpPr/>
            <p:nvPr/>
          </p:nvSpPr>
          <p:spPr>
            <a:xfrm rot="185357">
              <a:off x="6258994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9" name="자유형: 도형 2608">
              <a:extLst>
                <a:ext uri="{FF2B5EF4-FFF2-40B4-BE49-F238E27FC236}">
                  <a16:creationId xmlns:a16="http://schemas.microsoft.com/office/drawing/2014/main" id="{3FED5CC1-9C5B-4020-817D-5273A8CAD258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0" name="자유형: 도형 2609">
              <a:extLst>
                <a:ext uri="{FF2B5EF4-FFF2-40B4-BE49-F238E27FC236}">
                  <a16:creationId xmlns:a16="http://schemas.microsoft.com/office/drawing/2014/main" id="{24B11846-D795-4D42-8E04-7DAD8F88809C}"/>
                </a:ext>
              </a:extLst>
            </p:cNvPr>
            <p:cNvSpPr/>
            <p:nvPr/>
          </p:nvSpPr>
          <p:spPr>
            <a:xfrm rot="185357">
              <a:off x="6199859" y="1604862"/>
              <a:ext cx="417850" cy="745970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11" name="그룹 2610">
            <a:extLst>
              <a:ext uri="{FF2B5EF4-FFF2-40B4-BE49-F238E27FC236}">
                <a16:creationId xmlns:a16="http://schemas.microsoft.com/office/drawing/2014/main" id="{0723775F-7837-4D6F-970E-2CD9441A2660}"/>
              </a:ext>
            </a:extLst>
          </p:cNvPr>
          <p:cNvGrpSpPr/>
          <p:nvPr/>
        </p:nvGrpSpPr>
        <p:grpSpPr>
          <a:xfrm flipH="1">
            <a:off x="0" y="1374313"/>
            <a:ext cx="4117848" cy="3106813"/>
            <a:chOff x="3057433" y="1138237"/>
            <a:chExt cx="6077898" cy="4585622"/>
          </a:xfrm>
        </p:grpSpPr>
        <p:sp>
          <p:nvSpPr>
            <p:cNvPr id="2612" name="자유형: 도형 2611">
              <a:extLst>
                <a:ext uri="{FF2B5EF4-FFF2-40B4-BE49-F238E27FC236}">
                  <a16:creationId xmlns:a16="http://schemas.microsoft.com/office/drawing/2014/main" id="{81D1325D-A915-4058-9444-ECC6031E05CA}"/>
                </a:ext>
              </a:extLst>
            </p:cNvPr>
            <p:cNvSpPr/>
            <p:nvPr/>
          </p:nvSpPr>
          <p:spPr>
            <a:xfrm>
              <a:off x="3138072" y="1138237"/>
              <a:ext cx="5997259" cy="2913715"/>
            </a:xfrm>
            <a:custGeom>
              <a:avLst/>
              <a:gdLst>
                <a:gd name="connsiteX0" fmla="*/ 5997260 w 5997259"/>
                <a:gd name="connsiteY0" fmla="*/ 0 h 2913715"/>
                <a:gd name="connsiteX1" fmla="*/ 4075210 w 5997259"/>
                <a:gd name="connsiteY1" fmla="*/ 0 h 2913715"/>
                <a:gd name="connsiteX2" fmla="*/ 3790603 w 5997259"/>
                <a:gd name="connsiteY2" fmla="*/ 195072 h 2913715"/>
                <a:gd name="connsiteX3" fmla="*/ 2694180 w 5997259"/>
                <a:gd name="connsiteY3" fmla="*/ 592836 h 2913715"/>
                <a:gd name="connsiteX4" fmla="*/ 2408049 w 5997259"/>
                <a:gd name="connsiteY4" fmla="*/ 553974 h 2913715"/>
                <a:gd name="connsiteX5" fmla="*/ 1887317 w 5997259"/>
                <a:gd name="connsiteY5" fmla="*/ 654463 h 2913715"/>
                <a:gd name="connsiteX6" fmla="*/ 351125 w 5997259"/>
                <a:gd name="connsiteY6" fmla="*/ 1541621 h 2913715"/>
                <a:gd name="connsiteX7" fmla="*/ 351125 w 5997259"/>
                <a:gd name="connsiteY7" fmla="*/ 1541621 h 2913715"/>
                <a:gd name="connsiteX8" fmla="*/ 351125 w 5997259"/>
                <a:gd name="connsiteY8" fmla="*/ 1541145 h 2913715"/>
                <a:gd name="connsiteX9" fmla="*/ 306263 w 5997259"/>
                <a:gd name="connsiteY9" fmla="*/ 1544764 h 2913715"/>
                <a:gd name="connsiteX10" fmla="*/ 26704 w 5997259"/>
                <a:gd name="connsiteY10" fmla="*/ 1652968 h 2913715"/>
                <a:gd name="connsiteX11" fmla="*/ 34 w 5997259"/>
                <a:gd name="connsiteY11" fmla="*/ 1684877 h 2913715"/>
                <a:gd name="connsiteX12" fmla="*/ 26799 w 5997259"/>
                <a:gd name="connsiteY12" fmla="*/ 1718501 h 2913715"/>
                <a:gd name="connsiteX13" fmla="*/ 73186 w 5997259"/>
                <a:gd name="connsiteY13" fmla="*/ 1735360 h 2913715"/>
                <a:gd name="connsiteX14" fmla="*/ 73472 w 5997259"/>
                <a:gd name="connsiteY14" fmla="*/ 1735931 h 2913715"/>
                <a:gd name="connsiteX15" fmla="*/ 73186 w 5997259"/>
                <a:gd name="connsiteY15" fmla="*/ 1735836 h 2913715"/>
                <a:gd name="connsiteX16" fmla="*/ 75091 w 5997259"/>
                <a:gd name="connsiteY16" fmla="*/ 1774793 h 2913715"/>
                <a:gd name="connsiteX17" fmla="*/ 291594 w 5997259"/>
                <a:gd name="connsiteY17" fmla="*/ 1858042 h 2913715"/>
                <a:gd name="connsiteX18" fmla="*/ 772130 w 5997259"/>
                <a:gd name="connsiteY18" fmla="*/ 1664494 h 2913715"/>
                <a:gd name="connsiteX19" fmla="*/ 772130 w 5997259"/>
                <a:gd name="connsiteY19" fmla="*/ 1664494 h 2913715"/>
                <a:gd name="connsiteX20" fmla="*/ 772130 w 5997259"/>
                <a:gd name="connsiteY20" fmla="*/ 1664494 h 2913715"/>
                <a:gd name="connsiteX21" fmla="*/ 1013303 w 5997259"/>
                <a:gd name="connsiteY21" fmla="*/ 1526191 h 2913715"/>
                <a:gd name="connsiteX22" fmla="*/ 1520224 w 5997259"/>
                <a:gd name="connsiteY22" fmla="*/ 1331309 h 2913715"/>
                <a:gd name="connsiteX23" fmla="*/ 1754539 w 5997259"/>
                <a:gd name="connsiteY23" fmla="*/ 1244918 h 2913715"/>
                <a:gd name="connsiteX24" fmla="*/ 1754539 w 5997259"/>
                <a:gd name="connsiteY24" fmla="*/ 1244918 h 2913715"/>
                <a:gd name="connsiteX25" fmla="*/ 1520700 w 5997259"/>
                <a:gd name="connsiteY25" fmla="*/ 1665637 h 2913715"/>
                <a:gd name="connsiteX26" fmla="*/ 1454025 w 5997259"/>
                <a:gd name="connsiteY26" fmla="*/ 1933289 h 2913715"/>
                <a:gd name="connsiteX27" fmla="*/ 1475266 w 5997259"/>
                <a:gd name="connsiteY27" fmla="*/ 2464689 h 2913715"/>
                <a:gd name="connsiteX28" fmla="*/ 1458883 w 5997259"/>
                <a:gd name="connsiteY28" fmla="*/ 2514981 h 2913715"/>
                <a:gd name="connsiteX29" fmla="*/ 1474694 w 5997259"/>
                <a:gd name="connsiteY29" fmla="*/ 2805970 h 2913715"/>
                <a:gd name="connsiteX30" fmla="*/ 1509842 w 5997259"/>
                <a:gd name="connsiteY30" fmla="*/ 2832354 h 2913715"/>
                <a:gd name="connsiteX31" fmla="*/ 1570421 w 5997259"/>
                <a:gd name="connsiteY31" fmla="*/ 2781205 h 2913715"/>
                <a:gd name="connsiteX32" fmla="*/ 1570516 w 5997259"/>
                <a:gd name="connsiteY32" fmla="*/ 2781300 h 2913715"/>
                <a:gd name="connsiteX33" fmla="*/ 1618522 w 5997259"/>
                <a:gd name="connsiteY33" fmla="*/ 2774156 h 2913715"/>
                <a:gd name="connsiteX34" fmla="*/ 1753967 w 5997259"/>
                <a:gd name="connsiteY34" fmla="*/ 2635282 h 2913715"/>
                <a:gd name="connsiteX35" fmla="*/ 1769398 w 5997259"/>
                <a:gd name="connsiteY35" fmla="*/ 2352675 h 2913715"/>
                <a:gd name="connsiteX36" fmla="*/ 1843693 w 5997259"/>
                <a:gd name="connsiteY36" fmla="*/ 1856137 h 2913715"/>
                <a:gd name="connsiteX37" fmla="*/ 2305846 w 5997259"/>
                <a:gd name="connsiteY37" fmla="*/ 1279208 h 2913715"/>
                <a:gd name="connsiteX38" fmla="*/ 2356995 w 5997259"/>
                <a:gd name="connsiteY38" fmla="*/ 1240441 h 2913715"/>
                <a:gd name="connsiteX39" fmla="*/ 2426147 w 5997259"/>
                <a:gd name="connsiteY39" fmla="*/ 1374458 h 2913715"/>
                <a:gd name="connsiteX40" fmla="*/ 2381760 w 5997259"/>
                <a:gd name="connsiteY40" fmla="*/ 1713452 h 2913715"/>
                <a:gd name="connsiteX41" fmla="*/ 1983234 w 5997259"/>
                <a:gd name="connsiteY41" fmla="*/ 2202752 h 2913715"/>
                <a:gd name="connsiteX42" fmla="*/ 1852837 w 5997259"/>
                <a:gd name="connsiteY42" fmla="*/ 2387727 h 2913715"/>
                <a:gd name="connsiteX43" fmla="*/ 1781304 w 5997259"/>
                <a:gd name="connsiteY43" fmla="*/ 2703290 h 2913715"/>
                <a:gd name="connsiteX44" fmla="*/ 1869791 w 5997259"/>
                <a:gd name="connsiteY44" fmla="*/ 2862929 h 2913715"/>
                <a:gd name="connsiteX45" fmla="*/ 1869887 w 5997259"/>
                <a:gd name="connsiteY45" fmla="*/ 2862929 h 2913715"/>
                <a:gd name="connsiteX46" fmla="*/ 1890365 w 5997259"/>
                <a:gd name="connsiteY46" fmla="*/ 2911793 h 2913715"/>
                <a:gd name="connsiteX47" fmla="*/ 1942086 w 5997259"/>
                <a:gd name="connsiteY47" fmla="*/ 2886647 h 2913715"/>
                <a:gd name="connsiteX48" fmla="*/ 2113155 w 5997259"/>
                <a:gd name="connsiteY48" fmla="*/ 2697385 h 2913715"/>
                <a:gd name="connsiteX49" fmla="*/ 2143921 w 5997259"/>
                <a:gd name="connsiteY49" fmla="*/ 2641187 h 2913715"/>
                <a:gd name="connsiteX50" fmla="*/ 2144016 w 5997259"/>
                <a:gd name="connsiteY50" fmla="*/ 2641187 h 2913715"/>
                <a:gd name="connsiteX51" fmla="*/ 2320229 w 5997259"/>
                <a:gd name="connsiteY51" fmla="*/ 2460593 h 2913715"/>
                <a:gd name="connsiteX52" fmla="*/ 2841913 w 5997259"/>
                <a:gd name="connsiteY52" fmla="*/ 2054543 h 2913715"/>
                <a:gd name="connsiteX53" fmla="*/ 3361883 w 5997259"/>
                <a:gd name="connsiteY53" fmla="*/ 1713929 h 2913715"/>
                <a:gd name="connsiteX54" fmla="*/ 4086164 w 5997259"/>
                <a:gd name="connsiteY54" fmla="*/ 1145762 h 2913715"/>
                <a:gd name="connsiteX55" fmla="*/ 5997260 w 5997259"/>
                <a:gd name="connsiteY55" fmla="*/ 0 h 2913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5997259" h="2913715">
                  <a:moveTo>
                    <a:pt x="5997260" y="0"/>
                  </a:moveTo>
                  <a:cubicBezTo>
                    <a:pt x="5356609" y="0"/>
                    <a:pt x="4715862" y="0"/>
                    <a:pt x="4075210" y="0"/>
                  </a:cubicBezTo>
                  <a:cubicBezTo>
                    <a:pt x="4073781" y="9335"/>
                    <a:pt x="3882805" y="139922"/>
                    <a:pt x="3790603" y="195072"/>
                  </a:cubicBezTo>
                  <a:cubicBezTo>
                    <a:pt x="3450942" y="398336"/>
                    <a:pt x="3097659" y="564356"/>
                    <a:pt x="2694180" y="592836"/>
                  </a:cubicBezTo>
                  <a:cubicBezTo>
                    <a:pt x="2639507" y="596741"/>
                    <a:pt x="2450245" y="559213"/>
                    <a:pt x="2408049" y="553974"/>
                  </a:cubicBezTo>
                  <a:cubicBezTo>
                    <a:pt x="2223931" y="531305"/>
                    <a:pt x="2053338" y="580454"/>
                    <a:pt x="1887317" y="654463"/>
                  </a:cubicBezTo>
                  <a:cubicBezTo>
                    <a:pt x="1824738" y="682371"/>
                    <a:pt x="462377" y="1490948"/>
                    <a:pt x="351125" y="1541621"/>
                  </a:cubicBezTo>
                  <a:cubicBezTo>
                    <a:pt x="351125" y="1541621"/>
                    <a:pt x="351125" y="1541621"/>
                    <a:pt x="351125" y="1541621"/>
                  </a:cubicBezTo>
                  <a:cubicBezTo>
                    <a:pt x="351125" y="1541431"/>
                    <a:pt x="351125" y="1541336"/>
                    <a:pt x="351125" y="1541145"/>
                  </a:cubicBezTo>
                  <a:cubicBezTo>
                    <a:pt x="336076" y="1542193"/>
                    <a:pt x="319788" y="1539716"/>
                    <a:pt x="306263" y="1544764"/>
                  </a:cubicBezTo>
                  <a:cubicBezTo>
                    <a:pt x="212822" y="1580007"/>
                    <a:pt x="119954" y="1616964"/>
                    <a:pt x="26704" y="1652968"/>
                  </a:cubicBezTo>
                  <a:cubicBezTo>
                    <a:pt x="11464" y="1658874"/>
                    <a:pt x="-728" y="1666494"/>
                    <a:pt x="34" y="1684877"/>
                  </a:cubicBezTo>
                  <a:cubicBezTo>
                    <a:pt x="796" y="1702213"/>
                    <a:pt x="12797" y="1712024"/>
                    <a:pt x="26799" y="1718501"/>
                  </a:cubicBezTo>
                  <a:cubicBezTo>
                    <a:pt x="41658" y="1725359"/>
                    <a:pt x="57660" y="1729835"/>
                    <a:pt x="73186" y="1735360"/>
                  </a:cubicBezTo>
                  <a:cubicBezTo>
                    <a:pt x="73281" y="1735550"/>
                    <a:pt x="73376" y="1735741"/>
                    <a:pt x="73472" y="1735931"/>
                  </a:cubicBezTo>
                  <a:cubicBezTo>
                    <a:pt x="73376" y="1735931"/>
                    <a:pt x="73281" y="1735836"/>
                    <a:pt x="73186" y="1735836"/>
                  </a:cubicBezTo>
                  <a:cubicBezTo>
                    <a:pt x="56708" y="1749647"/>
                    <a:pt x="67471" y="1762220"/>
                    <a:pt x="75091" y="1774793"/>
                  </a:cubicBezTo>
                  <a:cubicBezTo>
                    <a:pt x="125859" y="1857947"/>
                    <a:pt x="206822" y="1869662"/>
                    <a:pt x="291594" y="1858042"/>
                  </a:cubicBezTo>
                  <a:cubicBezTo>
                    <a:pt x="467426" y="1834039"/>
                    <a:pt x="621921" y="1753838"/>
                    <a:pt x="772130" y="1664494"/>
                  </a:cubicBezTo>
                  <a:cubicBezTo>
                    <a:pt x="772130" y="1664494"/>
                    <a:pt x="772130" y="1664494"/>
                    <a:pt x="772130" y="1664494"/>
                  </a:cubicBezTo>
                  <a:cubicBezTo>
                    <a:pt x="772130" y="1664494"/>
                    <a:pt x="772130" y="1664494"/>
                    <a:pt x="772130" y="1664494"/>
                  </a:cubicBezTo>
                  <a:cubicBezTo>
                    <a:pt x="841472" y="1623155"/>
                    <a:pt x="1002064" y="1530477"/>
                    <a:pt x="1013303" y="1526191"/>
                  </a:cubicBezTo>
                  <a:cubicBezTo>
                    <a:pt x="1182372" y="1461421"/>
                    <a:pt x="1351060" y="1395889"/>
                    <a:pt x="1520224" y="1331309"/>
                  </a:cubicBezTo>
                  <a:cubicBezTo>
                    <a:pt x="1597948" y="1301591"/>
                    <a:pt x="1676434" y="1273683"/>
                    <a:pt x="1754539" y="1244918"/>
                  </a:cubicBezTo>
                  <a:cubicBezTo>
                    <a:pt x="1754539" y="1244918"/>
                    <a:pt x="1754539" y="1244918"/>
                    <a:pt x="1754539" y="1244918"/>
                  </a:cubicBezTo>
                  <a:cubicBezTo>
                    <a:pt x="1683768" y="1389221"/>
                    <a:pt x="1606044" y="1529525"/>
                    <a:pt x="1520700" y="1665637"/>
                  </a:cubicBezTo>
                  <a:cubicBezTo>
                    <a:pt x="1469456" y="1747457"/>
                    <a:pt x="1449548" y="1836801"/>
                    <a:pt x="1454025" y="1933289"/>
                  </a:cubicBezTo>
                  <a:cubicBezTo>
                    <a:pt x="1462312" y="2110359"/>
                    <a:pt x="1468313" y="2287619"/>
                    <a:pt x="1475266" y="2464689"/>
                  </a:cubicBezTo>
                  <a:cubicBezTo>
                    <a:pt x="1470408" y="2481644"/>
                    <a:pt x="1457645" y="2496217"/>
                    <a:pt x="1458883" y="2514981"/>
                  </a:cubicBezTo>
                  <a:cubicBezTo>
                    <a:pt x="1465551" y="2611946"/>
                    <a:pt x="1476980" y="2708529"/>
                    <a:pt x="1474694" y="2805970"/>
                  </a:cubicBezTo>
                  <a:cubicBezTo>
                    <a:pt x="1474218" y="2827211"/>
                    <a:pt x="1490220" y="2842832"/>
                    <a:pt x="1509842" y="2832354"/>
                  </a:cubicBezTo>
                  <a:cubicBezTo>
                    <a:pt x="1532702" y="2820162"/>
                    <a:pt x="1560896" y="2810637"/>
                    <a:pt x="1570421" y="2781205"/>
                  </a:cubicBezTo>
                  <a:cubicBezTo>
                    <a:pt x="1570516" y="2781205"/>
                    <a:pt x="1570516" y="2781300"/>
                    <a:pt x="1570516" y="2781300"/>
                  </a:cubicBezTo>
                  <a:cubicBezTo>
                    <a:pt x="1587185" y="2783491"/>
                    <a:pt x="1602901" y="2779776"/>
                    <a:pt x="1618522" y="2774156"/>
                  </a:cubicBezTo>
                  <a:cubicBezTo>
                    <a:pt x="1686340" y="2749868"/>
                    <a:pt x="1728155" y="2700433"/>
                    <a:pt x="1753967" y="2635282"/>
                  </a:cubicBezTo>
                  <a:cubicBezTo>
                    <a:pt x="1776923" y="2560987"/>
                    <a:pt x="1776923" y="2446687"/>
                    <a:pt x="1769398" y="2352675"/>
                  </a:cubicBezTo>
                  <a:cubicBezTo>
                    <a:pt x="1757682" y="2207133"/>
                    <a:pt x="1796068" y="2027587"/>
                    <a:pt x="1843693" y="1856137"/>
                  </a:cubicBezTo>
                  <a:cubicBezTo>
                    <a:pt x="1970566" y="1626299"/>
                    <a:pt x="2167543" y="1465612"/>
                    <a:pt x="2305846" y="1279208"/>
                  </a:cubicBezTo>
                  <a:cubicBezTo>
                    <a:pt x="2318228" y="1262539"/>
                    <a:pt x="2326801" y="1230344"/>
                    <a:pt x="2356995" y="1240441"/>
                  </a:cubicBezTo>
                  <a:cubicBezTo>
                    <a:pt x="2357090" y="1242060"/>
                    <a:pt x="2412717" y="1325213"/>
                    <a:pt x="2426147" y="1374458"/>
                  </a:cubicBezTo>
                  <a:cubicBezTo>
                    <a:pt x="2458913" y="1494377"/>
                    <a:pt x="2435958" y="1605343"/>
                    <a:pt x="2381760" y="1713452"/>
                  </a:cubicBezTo>
                  <a:cubicBezTo>
                    <a:pt x="2285082" y="1906143"/>
                    <a:pt x="2126300" y="2047970"/>
                    <a:pt x="1983234" y="2202752"/>
                  </a:cubicBezTo>
                  <a:cubicBezTo>
                    <a:pt x="1938943" y="2263807"/>
                    <a:pt x="1888651" y="2320766"/>
                    <a:pt x="1852837" y="2387727"/>
                  </a:cubicBezTo>
                  <a:cubicBezTo>
                    <a:pt x="1800926" y="2484501"/>
                    <a:pt x="1781495" y="2703005"/>
                    <a:pt x="1781304" y="2703290"/>
                  </a:cubicBezTo>
                  <a:cubicBezTo>
                    <a:pt x="1786638" y="2799112"/>
                    <a:pt x="1839216" y="2858072"/>
                    <a:pt x="1869791" y="2862929"/>
                  </a:cubicBezTo>
                  <a:cubicBezTo>
                    <a:pt x="1869791" y="2862929"/>
                    <a:pt x="1869887" y="2862929"/>
                    <a:pt x="1869887" y="2862929"/>
                  </a:cubicBezTo>
                  <a:cubicBezTo>
                    <a:pt x="1873887" y="2880455"/>
                    <a:pt x="1865791" y="2903982"/>
                    <a:pt x="1890365" y="2911793"/>
                  </a:cubicBezTo>
                  <a:cubicBezTo>
                    <a:pt x="1914464" y="2919508"/>
                    <a:pt x="1927894" y="2902553"/>
                    <a:pt x="1942086" y="2886647"/>
                  </a:cubicBezTo>
                  <a:cubicBezTo>
                    <a:pt x="1998760" y="2823210"/>
                    <a:pt x="2055815" y="2760250"/>
                    <a:pt x="2113155" y="2697385"/>
                  </a:cubicBezTo>
                  <a:cubicBezTo>
                    <a:pt x="2128110" y="2681002"/>
                    <a:pt x="2139540" y="2663095"/>
                    <a:pt x="2143921" y="2641187"/>
                  </a:cubicBezTo>
                  <a:cubicBezTo>
                    <a:pt x="2143921" y="2641187"/>
                    <a:pt x="2144016" y="2641187"/>
                    <a:pt x="2144016" y="2641187"/>
                  </a:cubicBezTo>
                  <a:cubicBezTo>
                    <a:pt x="2202881" y="2581085"/>
                    <a:pt x="2263650" y="2522696"/>
                    <a:pt x="2320229" y="2460593"/>
                  </a:cubicBezTo>
                  <a:cubicBezTo>
                    <a:pt x="2470914" y="2295144"/>
                    <a:pt x="2639793" y="2154174"/>
                    <a:pt x="2841913" y="2054543"/>
                  </a:cubicBezTo>
                  <a:cubicBezTo>
                    <a:pt x="3028984" y="1962341"/>
                    <a:pt x="3206435" y="1856708"/>
                    <a:pt x="3361883" y="1713929"/>
                  </a:cubicBezTo>
                  <a:cubicBezTo>
                    <a:pt x="3588292" y="1505998"/>
                    <a:pt x="3826131" y="1311307"/>
                    <a:pt x="4086164" y="1145762"/>
                  </a:cubicBezTo>
                  <a:cubicBezTo>
                    <a:pt x="4322670" y="995744"/>
                    <a:pt x="5711033" y="237268"/>
                    <a:pt x="5997260" y="0"/>
                  </a:cubicBezTo>
                  <a:close/>
                </a:path>
              </a:pathLst>
            </a:custGeom>
            <a:solidFill>
              <a:srgbClr val="F2B79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3" name="자유형: 도형 2612">
              <a:extLst>
                <a:ext uri="{FF2B5EF4-FFF2-40B4-BE49-F238E27FC236}">
                  <a16:creationId xmlns:a16="http://schemas.microsoft.com/office/drawing/2014/main" id="{474A56D7-6E71-4D29-A659-D5AEB608C0ED}"/>
                </a:ext>
              </a:extLst>
            </p:cNvPr>
            <p:cNvSpPr/>
            <p:nvPr/>
          </p:nvSpPr>
          <p:spPr>
            <a:xfrm>
              <a:off x="3106578" y="1608085"/>
              <a:ext cx="1761077" cy="614001"/>
            </a:xfrm>
            <a:custGeom>
              <a:avLst/>
              <a:gdLst>
                <a:gd name="connsiteX0" fmla="*/ 1761077 w 1761077"/>
                <a:gd name="connsiteY0" fmla="*/ 272244 h 614001"/>
                <a:gd name="connsiteX1" fmla="*/ 1181862 w 1761077"/>
                <a:gd name="connsiteY1" fmla="*/ 614001 h 614001"/>
                <a:gd name="connsiteX2" fmla="*/ 320040 w 1761077"/>
                <a:gd name="connsiteY2" fmla="*/ 589808 h 614001"/>
                <a:gd name="connsiteX3" fmla="*/ 134017 w 1761077"/>
                <a:gd name="connsiteY3" fmla="*/ 556661 h 614001"/>
                <a:gd name="connsiteX4" fmla="*/ 0 w 1761077"/>
                <a:gd name="connsiteY4" fmla="*/ 366637 h 614001"/>
                <a:gd name="connsiteX5" fmla="*/ 50482 w 1761077"/>
                <a:gd name="connsiteY5" fmla="*/ 373686 h 614001"/>
                <a:gd name="connsiteX6" fmla="*/ 236220 w 1761077"/>
                <a:gd name="connsiteY6" fmla="*/ 347968 h 614001"/>
                <a:gd name="connsiteX7" fmla="*/ 249650 w 1761077"/>
                <a:gd name="connsiteY7" fmla="*/ 332538 h 614001"/>
                <a:gd name="connsiteX8" fmla="*/ 279845 w 1761077"/>
                <a:gd name="connsiteY8" fmla="*/ 324346 h 614001"/>
                <a:gd name="connsiteX9" fmla="*/ 786670 w 1761077"/>
                <a:gd name="connsiteY9" fmla="*/ 332823 h 614001"/>
                <a:gd name="connsiteX10" fmla="*/ 611124 w 1761077"/>
                <a:gd name="connsiteY10" fmla="*/ 225953 h 614001"/>
                <a:gd name="connsiteX11" fmla="*/ 496253 w 1761077"/>
                <a:gd name="connsiteY11" fmla="*/ 49836 h 614001"/>
                <a:gd name="connsiteX12" fmla="*/ 505301 w 1761077"/>
                <a:gd name="connsiteY12" fmla="*/ 2401 h 614001"/>
                <a:gd name="connsiteX13" fmla="*/ 546259 w 1761077"/>
                <a:gd name="connsiteY13" fmla="*/ 22023 h 614001"/>
                <a:gd name="connsiteX14" fmla="*/ 701802 w 1761077"/>
                <a:gd name="connsiteY14" fmla="*/ 50312 h 614001"/>
                <a:gd name="connsiteX15" fmla="*/ 747903 w 1761077"/>
                <a:gd name="connsiteY15" fmla="*/ 51074 h 614001"/>
                <a:gd name="connsiteX16" fmla="*/ 1192816 w 1761077"/>
                <a:gd name="connsiteY16" fmla="*/ 176423 h 614001"/>
                <a:gd name="connsiteX17" fmla="*/ 1761077 w 1761077"/>
                <a:gd name="connsiteY17" fmla="*/ 272244 h 614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761077" h="614001">
                  <a:moveTo>
                    <a:pt x="1761077" y="272244"/>
                  </a:moveTo>
                  <a:cubicBezTo>
                    <a:pt x="1679353" y="331014"/>
                    <a:pt x="1280636" y="553899"/>
                    <a:pt x="1181862" y="614001"/>
                  </a:cubicBezTo>
                  <a:cubicBezTo>
                    <a:pt x="1056227" y="605619"/>
                    <a:pt x="595694" y="595332"/>
                    <a:pt x="320040" y="589808"/>
                  </a:cubicBezTo>
                  <a:cubicBezTo>
                    <a:pt x="256318" y="588570"/>
                    <a:pt x="193739" y="580378"/>
                    <a:pt x="134017" y="556661"/>
                  </a:cubicBezTo>
                  <a:cubicBezTo>
                    <a:pt x="52673" y="524371"/>
                    <a:pt x="571" y="450267"/>
                    <a:pt x="0" y="366637"/>
                  </a:cubicBezTo>
                  <a:cubicBezTo>
                    <a:pt x="20003" y="345968"/>
                    <a:pt x="34957" y="365685"/>
                    <a:pt x="50482" y="373686"/>
                  </a:cubicBezTo>
                  <a:cubicBezTo>
                    <a:pt x="124206" y="411595"/>
                    <a:pt x="188024" y="403118"/>
                    <a:pt x="236220" y="347968"/>
                  </a:cubicBezTo>
                  <a:cubicBezTo>
                    <a:pt x="240697" y="342825"/>
                    <a:pt x="244697" y="337395"/>
                    <a:pt x="249650" y="332538"/>
                  </a:cubicBezTo>
                  <a:cubicBezTo>
                    <a:pt x="258223" y="324156"/>
                    <a:pt x="268415" y="321965"/>
                    <a:pt x="279845" y="324346"/>
                  </a:cubicBezTo>
                  <a:cubicBezTo>
                    <a:pt x="448532" y="330061"/>
                    <a:pt x="617125" y="338634"/>
                    <a:pt x="786670" y="332823"/>
                  </a:cubicBezTo>
                  <a:cubicBezTo>
                    <a:pt x="726472" y="298343"/>
                    <a:pt x="665512" y="267958"/>
                    <a:pt x="611124" y="225953"/>
                  </a:cubicBezTo>
                  <a:cubicBezTo>
                    <a:pt x="551879" y="180138"/>
                    <a:pt x="522923" y="138799"/>
                    <a:pt x="496253" y="49836"/>
                  </a:cubicBezTo>
                  <a:cubicBezTo>
                    <a:pt x="491109" y="32786"/>
                    <a:pt x="500634" y="17927"/>
                    <a:pt x="505301" y="2401"/>
                  </a:cubicBezTo>
                  <a:cubicBezTo>
                    <a:pt x="526256" y="-6457"/>
                    <a:pt x="535400" y="11259"/>
                    <a:pt x="546259" y="22023"/>
                  </a:cubicBezTo>
                  <a:cubicBezTo>
                    <a:pt x="591884" y="67552"/>
                    <a:pt x="641604" y="85459"/>
                    <a:pt x="701802" y="50312"/>
                  </a:cubicBezTo>
                  <a:cubicBezTo>
                    <a:pt x="716756" y="41549"/>
                    <a:pt x="732758" y="38691"/>
                    <a:pt x="747903" y="51074"/>
                  </a:cubicBezTo>
                  <a:cubicBezTo>
                    <a:pt x="893255" y="103271"/>
                    <a:pt x="1042892" y="140323"/>
                    <a:pt x="1192816" y="176423"/>
                  </a:cubicBezTo>
                  <a:cubicBezTo>
                    <a:pt x="1371124" y="219571"/>
                    <a:pt x="1580293" y="242622"/>
                    <a:pt x="1761077" y="272244"/>
                  </a:cubicBezTo>
                  <a:close/>
                </a:path>
              </a:pathLst>
            </a:custGeom>
            <a:solidFill>
              <a:srgbClr val="E09D8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4" name="자유형: 도형 2613">
              <a:extLst>
                <a:ext uri="{FF2B5EF4-FFF2-40B4-BE49-F238E27FC236}">
                  <a16:creationId xmlns:a16="http://schemas.microsoft.com/office/drawing/2014/main" id="{E1EED6AA-27D2-4636-B2B9-2DE4144AA43D}"/>
                </a:ext>
              </a:extLst>
            </p:cNvPr>
            <p:cNvSpPr/>
            <p:nvPr/>
          </p:nvSpPr>
          <p:spPr>
            <a:xfrm>
              <a:off x="4597131" y="3603497"/>
              <a:ext cx="163740" cy="371103"/>
            </a:xfrm>
            <a:custGeom>
              <a:avLst/>
              <a:gdLst>
                <a:gd name="connsiteX0" fmla="*/ 16398 w 163740"/>
                <a:gd name="connsiteY0" fmla="*/ 0 h 371103"/>
                <a:gd name="connsiteX1" fmla="*/ 160130 w 163740"/>
                <a:gd name="connsiteY1" fmla="*/ 203359 h 371103"/>
                <a:gd name="connsiteX2" fmla="*/ 111743 w 163740"/>
                <a:gd name="connsiteY2" fmla="*/ 316325 h 371103"/>
                <a:gd name="connsiteX3" fmla="*/ 51069 w 163740"/>
                <a:gd name="connsiteY3" fmla="*/ 367760 h 371103"/>
                <a:gd name="connsiteX4" fmla="*/ 15922 w 163740"/>
                <a:gd name="connsiteY4" fmla="*/ 341376 h 371103"/>
                <a:gd name="connsiteX5" fmla="*/ 110 w 163740"/>
                <a:gd name="connsiteY5" fmla="*/ 50387 h 371103"/>
                <a:gd name="connsiteX6" fmla="*/ 16398 w 163740"/>
                <a:gd name="connsiteY6" fmla="*/ 0 h 37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3740" h="371103">
                  <a:moveTo>
                    <a:pt x="16398" y="0"/>
                  </a:moveTo>
                  <a:cubicBezTo>
                    <a:pt x="111457" y="9620"/>
                    <a:pt x="180609" y="107918"/>
                    <a:pt x="160130" y="203359"/>
                  </a:cubicBezTo>
                  <a:cubicBezTo>
                    <a:pt x="151367" y="244316"/>
                    <a:pt x="130317" y="279749"/>
                    <a:pt x="111743" y="316325"/>
                  </a:cubicBezTo>
                  <a:cubicBezTo>
                    <a:pt x="102409" y="346043"/>
                    <a:pt x="74024" y="355568"/>
                    <a:pt x="51069" y="367760"/>
                  </a:cubicBezTo>
                  <a:cubicBezTo>
                    <a:pt x="31447" y="378238"/>
                    <a:pt x="15445" y="362617"/>
                    <a:pt x="15922" y="341376"/>
                  </a:cubicBezTo>
                  <a:cubicBezTo>
                    <a:pt x="18112" y="243935"/>
                    <a:pt x="6682" y="147256"/>
                    <a:pt x="110" y="50387"/>
                  </a:cubicBezTo>
                  <a:cubicBezTo>
                    <a:pt x="-1319" y="31623"/>
                    <a:pt x="11540" y="16954"/>
                    <a:pt x="16398" y="0"/>
                  </a:cubicBezTo>
                  <a:close/>
                </a:path>
              </a:pathLst>
            </a:custGeom>
            <a:solidFill>
              <a:srgbClr val="4E01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5" name="자유형: 도형 2614">
              <a:extLst>
                <a:ext uri="{FF2B5EF4-FFF2-40B4-BE49-F238E27FC236}">
                  <a16:creationId xmlns:a16="http://schemas.microsoft.com/office/drawing/2014/main" id="{E292D817-6AFD-41A0-A16C-A437A81E707B}"/>
                </a:ext>
              </a:extLst>
            </p:cNvPr>
            <p:cNvSpPr/>
            <p:nvPr/>
          </p:nvSpPr>
          <p:spPr>
            <a:xfrm>
              <a:off x="3138167" y="2675698"/>
              <a:ext cx="351030" cy="213469"/>
            </a:xfrm>
            <a:custGeom>
              <a:avLst/>
              <a:gdLst>
                <a:gd name="connsiteX0" fmla="*/ 351030 w 351030"/>
                <a:gd name="connsiteY0" fmla="*/ 4160 h 213469"/>
                <a:gd name="connsiteX1" fmla="*/ 345696 w 351030"/>
                <a:gd name="connsiteY1" fmla="*/ 56452 h 213469"/>
                <a:gd name="connsiteX2" fmla="*/ 183771 w 351030"/>
                <a:gd name="connsiteY2" fmla="*/ 213329 h 213469"/>
                <a:gd name="connsiteX3" fmla="*/ 26704 w 351030"/>
                <a:gd name="connsiteY3" fmla="*/ 181610 h 213469"/>
                <a:gd name="connsiteX4" fmla="*/ 34 w 351030"/>
                <a:gd name="connsiteY4" fmla="*/ 147987 h 213469"/>
                <a:gd name="connsiteX5" fmla="*/ 26704 w 351030"/>
                <a:gd name="connsiteY5" fmla="*/ 116078 h 213469"/>
                <a:gd name="connsiteX6" fmla="*/ 306263 w 351030"/>
                <a:gd name="connsiteY6" fmla="*/ 7874 h 213469"/>
                <a:gd name="connsiteX7" fmla="*/ 351030 w 351030"/>
                <a:gd name="connsiteY7" fmla="*/ 4160 h 213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1030" h="213469">
                  <a:moveTo>
                    <a:pt x="351030" y="4160"/>
                  </a:moveTo>
                  <a:cubicBezTo>
                    <a:pt x="349316" y="21590"/>
                    <a:pt x="348744" y="39212"/>
                    <a:pt x="345696" y="56452"/>
                  </a:cubicBezTo>
                  <a:cubicBezTo>
                    <a:pt x="328265" y="152845"/>
                    <a:pt x="283212" y="196183"/>
                    <a:pt x="183771" y="213329"/>
                  </a:cubicBezTo>
                  <a:cubicBezTo>
                    <a:pt x="167769" y="213900"/>
                    <a:pt x="81663" y="214281"/>
                    <a:pt x="26704" y="181610"/>
                  </a:cubicBezTo>
                  <a:cubicBezTo>
                    <a:pt x="13559" y="173800"/>
                    <a:pt x="701" y="165323"/>
                    <a:pt x="34" y="147987"/>
                  </a:cubicBezTo>
                  <a:cubicBezTo>
                    <a:pt x="-728" y="129604"/>
                    <a:pt x="11464" y="121889"/>
                    <a:pt x="26704" y="116078"/>
                  </a:cubicBezTo>
                  <a:cubicBezTo>
                    <a:pt x="119858" y="79979"/>
                    <a:pt x="212727" y="43117"/>
                    <a:pt x="306263" y="7874"/>
                  </a:cubicBezTo>
                  <a:cubicBezTo>
                    <a:pt x="319693" y="2731"/>
                    <a:pt x="338838" y="-4794"/>
                    <a:pt x="351030" y="4160"/>
                  </a:cubicBezTo>
                  <a:close/>
                </a:path>
              </a:pathLst>
            </a:custGeom>
            <a:solidFill>
              <a:srgbClr val="4E02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6" name="자유형: 도형 2615">
              <a:extLst>
                <a:ext uri="{FF2B5EF4-FFF2-40B4-BE49-F238E27FC236}">
                  <a16:creationId xmlns:a16="http://schemas.microsoft.com/office/drawing/2014/main" id="{78C13F65-261A-474F-B4B6-1DCE91217432}"/>
                </a:ext>
              </a:extLst>
            </p:cNvPr>
            <p:cNvSpPr/>
            <p:nvPr/>
          </p:nvSpPr>
          <p:spPr>
            <a:xfrm>
              <a:off x="5007562" y="3755416"/>
              <a:ext cx="274621" cy="297358"/>
            </a:xfrm>
            <a:custGeom>
              <a:avLst/>
              <a:gdLst>
                <a:gd name="connsiteX0" fmla="*/ 397 w 274621"/>
                <a:gd name="connsiteY0" fmla="*/ 246130 h 297358"/>
                <a:gd name="connsiteX1" fmla="*/ 33353 w 274621"/>
                <a:gd name="connsiteY1" fmla="*/ 90873 h 297358"/>
                <a:gd name="connsiteX2" fmla="*/ 274621 w 274621"/>
                <a:gd name="connsiteY2" fmla="*/ 24293 h 297358"/>
                <a:gd name="connsiteX3" fmla="*/ 243665 w 274621"/>
                <a:gd name="connsiteY3" fmla="*/ 81062 h 297358"/>
                <a:gd name="connsiteX4" fmla="*/ 72596 w 274621"/>
                <a:gd name="connsiteY4" fmla="*/ 270324 h 297358"/>
                <a:gd name="connsiteX5" fmla="*/ 20875 w 274621"/>
                <a:gd name="connsiteY5" fmla="*/ 295470 h 297358"/>
                <a:gd name="connsiteX6" fmla="*/ 397 w 274621"/>
                <a:gd name="connsiteY6" fmla="*/ 246130 h 297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4621" h="297358">
                  <a:moveTo>
                    <a:pt x="397" y="246130"/>
                  </a:moveTo>
                  <a:cubicBezTo>
                    <a:pt x="-2175" y="191552"/>
                    <a:pt x="7636" y="139355"/>
                    <a:pt x="33353" y="90873"/>
                  </a:cubicBezTo>
                  <a:cubicBezTo>
                    <a:pt x="79454" y="4100"/>
                    <a:pt x="188896" y="-25808"/>
                    <a:pt x="274621" y="24293"/>
                  </a:cubicBezTo>
                  <a:cubicBezTo>
                    <a:pt x="270240" y="46487"/>
                    <a:pt x="258810" y="64489"/>
                    <a:pt x="243665" y="81062"/>
                  </a:cubicBezTo>
                  <a:cubicBezTo>
                    <a:pt x="186420" y="143927"/>
                    <a:pt x="129270" y="206887"/>
                    <a:pt x="72596" y="270324"/>
                  </a:cubicBezTo>
                  <a:cubicBezTo>
                    <a:pt x="58404" y="286231"/>
                    <a:pt x="44878" y="303090"/>
                    <a:pt x="20875" y="295470"/>
                  </a:cubicBezTo>
                  <a:cubicBezTo>
                    <a:pt x="-3794" y="287564"/>
                    <a:pt x="4683" y="263752"/>
                    <a:pt x="397" y="246130"/>
                  </a:cubicBezTo>
                  <a:close/>
                </a:path>
              </a:pathLst>
            </a:custGeom>
            <a:solidFill>
              <a:srgbClr val="4E02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7" name="자유형: 도형 2616">
              <a:extLst>
                <a:ext uri="{FF2B5EF4-FFF2-40B4-BE49-F238E27FC236}">
                  <a16:creationId xmlns:a16="http://schemas.microsoft.com/office/drawing/2014/main" id="{8F89EA49-64D1-41D8-96CD-804B4FF61EFE}"/>
                </a:ext>
              </a:extLst>
            </p:cNvPr>
            <p:cNvSpPr/>
            <p:nvPr/>
          </p:nvSpPr>
          <p:spPr>
            <a:xfrm>
              <a:off x="3202796" y="1995487"/>
              <a:ext cx="1883744" cy="1004772"/>
            </a:xfrm>
            <a:custGeom>
              <a:avLst/>
              <a:gdLst>
                <a:gd name="connsiteX0" fmla="*/ 1780874 w 1883744"/>
                <a:gd name="connsiteY0" fmla="*/ 76676 h 1004772"/>
                <a:gd name="connsiteX1" fmla="*/ 1739345 w 1883744"/>
                <a:gd name="connsiteY1" fmla="*/ 157258 h 1004772"/>
                <a:gd name="connsiteX2" fmla="*/ 1538177 w 1883744"/>
                <a:gd name="connsiteY2" fmla="*/ 366046 h 1004772"/>
                <a:gd name="connsiteX3" fmla="*/ 1226805 w 1883744"/>
                <a:gd name="connsiteY3" fmla="*/ 504063 h 1004772"/>
                <a:gd name="connsiteX4" fmla="*/ 637208 w 1883744"/>
                <a:gd name="connsiteY4" fmla="*/ 818102 h 1004772"/>
                <a:gd name="connsiteX5" fmla="*/ 340027 w 1883744"/>
                <a:gd name="connsiteY5" fmla="*/ 916400 h 1004772"/>
                <a:gd name="connsiteX6" fmla="*/ 93330 w 1883744"/>
                <a:gd name="connsiteY6" fmla="*/ 894588 h 1004772"/>
                <a:gd name="connsiteX7" fmla="*/ 8653 w 1883744"/>
                <a:gd name="connsiteY7" fmla="*/ 878776 h 1004772"/>
                <a:gd name="connsiteX8" fmla="*/ 10558 w 1883744"/>
                <a:gd name="connsiteY8" fmla="*/ 917734 h 1004772"/>
                <a:gd name="connsiteX9" fmla="*/ 227061 w 1883744"/>
                <a:gd name="connsiteY9" fmla="*/ 1000982 h 1004772"/>
                <a:gd name="connsiteX10" fmla="*/ 697977 w 1883744"/>
                <a:gd name="connsiteY10" fmla="*/ 813054 h 1004772"/>
                <a:gd name="connsiteX11" fmla="*/ 948770 w 1883744"/>
                <a:gd name="connsiteY11" fmla="*/ 669036 h 1004772"/>
                <a:gd name="connsiteX12" fmla="*/ 1455691 w 1883744"/>
                <a:gd name="connsiteY12" fmla="*/ 474155 h 1004772"/>
                <a:gd name="connsiteX13" fmla="*/ 1690006 w 1883744"/>
                <a:gd name="connsiteY13" fmla="*/ 387763 h 1004772"/>
                <a:gd name="connsiteX14" fmla="*/ 1770016 w 1883744"/>
                <a:gd name="connsiteY14" fmla="*/ 217075 h 1004772"/>
                <a:gd name="connsiteX15" fmla="*/ 1883744 w 1883744"/>
                <a:gd name="connsiteY15" fmla="*/ 0 h 1004772"/>
                <a:gd name="connsiteX16" fmla="*/ 1780874 w 1883744"/>
                <a:gd name="connsiteY16" fmla="*/ 76676 h 1004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83744" h="1004772">
                  <a:moveTo>
                    <a:pt x="1780874" y="76676"/>
                  </a:moveTo>
                  <a:cubicBezTo>
                    <a:pt x="1766587" y="103346"/>
                    <a:pt x="1750966" y="129445"/>
                    <a:pt x="1739345" y="157258"/>
                  </a:cubicBezTo>
                  <a:cubicBezTo>
                    <a:pt x="1698959" y="252889"/>
                    <a:pt x="1632856" y="322898"/>
                    <a:pt x="1538177" y="366046"/>
                  </a:cubicBezTo>
                  <a:cubicBezTo>
                    <a:pt x="1436641" y="412242"/>
                    <a:pt x="1328818" y="459105"/>
                    <a:pt x="1226805" y="504063"/>
                  </a:cubicBezTo>
                  <a:cubicBezTo>
                    <a:pt x="1072214" y="572167"/>
                    <a:pt x="826755" y="742188"/>
                    <a:pt x="637208" y="818102"/>
                  </a:cubicBezTo>
                  <a:cubicBezTo>
                    <a:pt x="540052" y="856964"/>
                    <a:pt x="441754" y="891921"/>
                    <a:pt x="340027" y="916400"/>
                  </a:cubicBezTo>
                  <a:cubicBezTo>
                    <a:pt x="231252" y="942499"/>
                    <a:pt x="157719" y="931545"/>
                    <a:pt x="93330" y="894588"/>
                  </a:cubicBezTo>
                  <a:cubicBezTo>
                    <a:pt x="57802" y="888968"/>
                    <a:pt x="44467" y="892302"/>
                    <a:pt x="8653" y="878776"/>
                  </a:cubicBezTo>
                  <a:cubicBezTo>
                    <a:pt x="-7826" y="892588"/>
                    <a:pt x="2938" y="905161"/>
                    <a:pt x="10558" y="917734"/>
                  </a:cubicBezTo>
                  <a:cubicBezTo>
                    <a:pt x="61326" y="1000887"/>
                    <a:pt x="142288" y="1012603"/>
                    <a:pt x="227061" y="1000982"/>
                  </a:cubicBezTo>
                  <a:cubicBezTo>
                    <a:pt x="399178" y="977455"/>
                    <a:pt x="550816" y="900208"/>
                    <a:pt x="697977" y="813054"/>
                  </a:cubicBezTo>
                  <a:cubicBezTo>
                    <a:pt x="747221" y="790956"/>
                    <a:pt x="938674" y="672941"/>
                    <a:pt x="948770" y="669036"/>
                  </a:cubicBezTo>
                  <a:cubicBezTo>
                    <a:pt x="1117839" y="604266"/>
                    <a:pt x="1286527" y="538734"/>
                    <a:pt x="1455691" y="474155"/>
                  </a:cubicBezTo>
                  <a:cubicBezTo>
                    <a:pt x="1533415" y="444437"/>
                    <a:pt x="1611901" y="416528"/>
                    <a:pt x="1690006" y="387763"/>
                  </a:cubicBezTo>
                  <a:cubicBezTo>
                    <a:pt x="1716581" y="330803"/>
                    <a:pt x="1741822" y="273177"/>
                    <a:pt x="1770016" y="217075"/>
                  </a:cubicBezTo>
                  <a:cubicBezTo>
                    <a:pt x="1806020" y="145447"/>
                    <a:pt x="1844311" y="74962"/>
                    <a:pt x="1883744" y="0"/>
                  </a:cubicBezTo>
                  <a:cubicBezTo>
                    <a:pt x="1818498" y="20669"/>
                    <a:pt x="1805735" y="30290"/>
                    <a:pt x="1780874" y="76676"/>
                  </a:cubicBezTo>
                  <a:close/>
                </a:path>
              </a:pathLst>
            </a:custGeom>
            <a:solidFill>
              <a:srgbClr val="E09C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8" name="자유형: 도형 2617">
              <a:extLst>
                <a:ext uri="{FF2B5EF4-FFF2-40B4-BE49-F238E27FC236}">
                  <a16:creationId xmlns:a16="http://schemas.microsoft.com/office/drawing/2014/main" id="{FB0A2A4E-4D58-4096-892C-BD2263B74B73}"/>
                </a:ext>
              </a:extLst>
            </p:cNvPr>
            <p:cNvSpPr/>
            <p:nvPr/>
          </p:nvSpPr>
          <p:spPr>
            <a:xfrm>
              <a:off x="3057433" y="1868720"/>
              <a:ext cx="328897" cy="159420"/>
            </a:xfrm>
            <a:custGeom>
              <a:avLst/>
              <a:gdLst>
                <a:gd name="connsiteX0" fmla="*/ 328895 w 328897"/>
                <a:gd name="connsiteY0" fmla="*/ 63806 h 159420"/>
                <a:gd name="connsiteX1" fmla="*/ 303844 w 328897"/>
                <a:gd name="connsiteY1" fmla="*/ 96381 h 159420"/>
                <a:gd name="connsiteX2" fmla="*/ 106105 w 328897"/>
                <a:gd name="connsiteY2" fmla="*/ 138387 h 159420"/>
                <a:gd name="connsiteX3" fmla="*/ 49050 w 328897"/>
                <a:gd name="connsiteY3" fmla="*/ 106002 h 159420"/>
                <a:gd name="connsiteX4" fmla="*/ 2378 w 328897"/>
                <a:gd name="connsiteY4" fmla="*/ 30754 h 159420"/>
                <a:gd name="connsiteX5" fmla="*/ 86103 w 328897"/>
                <a:gd name="connsiteY5" fmla="*/ 1989 h 159420"/>
                <a:gd name="connsiteX6" fmla="*/ 296415 w 328897"/>
                <a:gd name="connsiteY6" fmla="*/ 30564 h 159420"/>
                <a:gd name="connsiteX7" fmla="*/ 328895 w 328897"/>
                <a:gd name="connsiteY7" fmla="*/ 63806 h 159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8897" h="159420">
                  <a:moveTo>
                    <a:pt x="328895" y="63806"/>
                  </a:moveTo>
                  <a:cubicBezTo>
                    <a:pt x="320608" y="74664"/>
                    <a:pt x="312417" y="85713"/>
                    <a:pt x="303844" y="96381"/>
                  </a:cubicBezTo>
                  <a:cubicBezTo>
                    <a:pt x="250790" y="162199"/>
                    <a:pt x="181829" y="176963"/>
                    <a:pt x="106105" y="138387"/>
                  </a:cubicBezTo>
                  <a:cubicBezTo>
                    <a:pt x="86674" y="128481"/>
                    <a:pt x="68100" y="116860"/>
                    <a:pt x="49050" y="106002"/>
                  </a:cubicBezTo>
                  <a:cubicBezTo>
                    <a:pt x="30286" y="82189"/>
                    <a:pt x="-10195" y="63806"/>
                    <a:pt x="2378" y="30754"/>
                  </a:cubicBezTo>
                  <a:cubicBezTo>
                    <a:pt x="15332" y="-3441"/>
                    <a:pt x="50384" y="-1917"/>
                    <a:pt x="86103" y="1989"/>
                  </a:cubicBezTo>
                  <a:cubicBezTo>
                    <a:pt x="157254" y="9894"/>
                    <a:pt x="219453" y="21039"/>
                    <a:pt x="296415" y="30564"/>
                  </a:cubicBezTo>
                  <a:cubicBezTo>
                    <a:pt x="318608" y="31707"/>
                    <a:pt x="329085" y="42089"/>
                    <a:pt x="328895" y="63806"/>
                  </a:cubicBezTo>
                  <a:close/>
                </a:path>
              </a:pathLst>
            </a:custGeom>
            <a:solidFill>
              <a:srgbClr val="4F01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9" name="자유형: 도형 2618">
              <a:extLst>
                <a:ext uri="{FF2B5EF4-FFF2-40B4-BE49-F238E27FC236}">
                  <a16:creationId xmlns:a16="http://schemas.microsoft.com/office/drawing/2014/main" id="{7F5D082C-2F16-41AE-B45F-DA29E63FC841}"/>
                </a:ext>
              </a:extLst>
            </p:cNvPr>
            <p:cNvSpPr/>
            <p:nvPr/>
          </p:nvSpPr>
          <p:spPr>
            <a:xfrm>
              <a:off x="3585697" y="1518568"/>
              <a:ext cx="268692" cy="180036"/>
            </a:xfrm>
            <a:custGeom>
              <a:avLst/>
              <a:gdLst>
                <a:gd name="connsiteX0" fmla="*/ 268689 w 268692"/>
                <a:gd name="connsiteY0" fmla="*/ 140686 h 180036"/>
                <a:gd name="connsiteX1" fmla="*/ 245924 w 268692"/>
                <a:gd name="connsiteY1" fmla="*/ 149640 h 180036"/>
                <a:gd name="connsiteX2" fmla="*/ 38660 w 268692"/>
                <a:gd name="connsiteY2" fmla="*/ 108301 h 180036"/>
                <a:gd name="connsiteX3" fmla="*/ 26087 w 268692"/>
                <a:gd name="connsiteY3" fmla="*/ 92013 h 180036"/>
                <a:gd name="connsiteX4" fmla="*/ 846 w 268692"/>
                <a:gd name="connsiteY4" fmla="*/ 36197 h 180036"/>
                <a:gd name="connsiteX5" fmla="*/ 39423 w 268692"/>
                <a:gd name="connsiteY5" fmla="*/ 4002 h 180036"/>
                <a:gd name="connsiteX6" fmla="*/ 241638 w 268692"/>
                <a:gd name="connsiteY6" fmla="*/ 95347 h 180036"/>
                <a:gd name="connsiteX7" fmla="*/ 268689 w 268692"/>
                <a:gd name="connsiteY7" fmla="*/ 140686 h 18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692" h="180036">
                  <a:moveTo>
                    <a:pt x="268689" y="140686"/>
                  </a:moveTo>
                  <a:cubicBezTo>
                    <a:pt x="261069" y="143639"/>
                    <a:pt x="252973" y="145639"/>
                    <a:pt x="245924" y="149640"/>
                  </a:cubicBezTo>
                  <a:cubicBezTo>
                    <a:pt x="157818" y="200027"/>
                    <a:pt x="100954" y="188787"/>
                    <a:pt x="38660" y="108301"/>
                  </a:cubicBezTo>
                  <a:cubicBezTo>
                    <a:pt x="34470" y="102872"/>
                    <a:pt x="30279" y="97443"/>
                    <a:pt x="26087" y="92013"/>
                  </a:cubicBezTo>
                  <a:cubicBezTo>
                    <a:pt x="15515" y="74392"/>
                    <a:pt x="4180" y="56771"/>
                    <a:pt x="846" y="36197"/>
                  </a:cubicBezTo>
                  <a:cubicBezTo>
                    <a:pt x="-4012" y="6955"/>
                    <a:pt x="12467" y="-7618"/>
                    <a:pt x="39423" y="4002"/>
                  </a:cubicBezTo>
                  <a:cubicBezTo>
                    <a:pt x="107241" y="33339"/>
                    <a:pt x="174201" y="64962"/>
                    <a:pt x="241638" y="95347"/>
                  </a:cubicBezTo>
                  <a:cubicBezTo>
                    <a:pt x="261546" y="104301"/>
                    <a:pt x="268880" y="120017"/>
                    <a:pt x="268689" y="140686"/>
                  </a:cubicBezTo>
                  <a:close/>
                </a:path>
              </a:pathLst>
            </a:custGeom>
            <a:solidFill>
              <a:srgbClr val="4D03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0" name="자유형: 도형 2619">
              <a:extLst>
                <a:ext uri="{FF2B5EF4-FFF2-40B4-BE49-F238E27FC236}">
                  <a16:creationId xmlns:a16="http://schemas.microsoft.com/office/drawing/2014/main" id="{2690314E-3E12-47B4-B76A-EC07D2401A4D}"/>
                </a:ext>
              </a:extLst>
            </p:cNvPr>
            <p:cNvSpPr/>
            <p:nvPr/>
          </p:nvSpPr>
          <p:spPr>
            <a:xfrm>
              <a:off x="4928634" y="2383916"/>
              <a:ext cx="687234" cy="1515713"/>
            </a:xfrm>
            <a:custGeom>
              <a:avLst/>
              <a:gdLst>
                <a:gd name="connsiteX0" fmla="*/ 196197 w 687234"/>
                <a:gd name="connsiteY0" fmla="*/ 953738 h 1515713"/>
                <a:gd name="connsiteX1" fmla="*/ 591389 w 687234"/>
                <a:gd name="connsiteY1" fmla="*/ 468249 h 1515713"/>
                <a:gd name="connsiteX2" fmla="*/ 635776 w 687234"/>
                <a:gd name="connsiteY2" fmla="*/ 129254 h 1515713"/>
                <a:gd name="connsiteX3" fmla="*/ 566624 w 687234"/>
                <a:gd name="connsiteY3" fmla="*/ 0 h 1515713"/>
                <a:gd name="connsiteX4" fmla="*/ 687210 w 687234"/>
                <a:gd name="connsiteY4" fmla="*/ 252984 h 1515713"/>
                <a:gd name="connsiteX5" fmla="*/ 442799 w 687234"/>
                <a:gd name="connsiteY5" fmla="*/ 778859 h 1515713"/>
                <a:gd name="connsiteX6" fmla="*/ 172956 w 687234"/>
                <a:gd name="connsiteY6" fmla="*/ 1075563 h 1515713"/>
                <a:gd name="connsiteX7" fmla="*/ 5697 w 687234"/>
                <a:gd name="connsiteY7" fmla="*/ 1515713 h 1515713"/>
                <a:gd name="connsiteX8" fmla="*/ 24747 w 687234"/>
                <a:gd name="connsiteY8" fmla="*/ 1239488 h 1515713"/>
                <a:gd name="connsiteX9" fmla="*/ 196197 w 687234"/>
                <a:gd name="connsiteY9" fmla="*/ 953738 h 1515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7234" h="1515713">
                  <a:moveTo>
                    <a:pt x="196197" y="953738"/>
                  </a:moveTo>
                  <a:cubicBezTo>
                    <a:pt x="339262" y="798957"/>
                    <a:pt x="494710" y="660940"/>
                    <a:pt x="591389" y="468249"/>
                  </a:cubicBezTo>
                  <a:cubicBezTo>
                    <a:pt x="645586" y="360140"/>
                    <a:pt x="668542" y="249174"/>
                    <a:pt x="635776" y="129254"/>
                  </a:cubicBezTo>
                  <a:cubicBezTo>
                    <a:pt x="622345" y="80010"/>
                    <a:pt x="591103" y="42291"/>
                    <a:pt x="566624" y="0"/>
                  </a:cubicBezTo>
                  <a:cubicBezTo>
                    <a:pt x="615297" y="10858"/>
                    <a:pt x="686258" y="153067"/>
                    <a:pt x="687210" y="252984"/>
                  </a:cubicBezTo>
                  <a:cubicBezTo>
                    <a:pt x="689116" y="466820"/>
                    <a:pt x="579578" y="629126"/>
                    <a:pt x="442799" y="778859"/>
                  </a:cubicBezTo>
                  <a:cubicBezTo>
                    <a:pt x="352597" y="877538"/>
                    <a:pt x="253823" y="968883"/>
                    <a:pt x="172956" y="1075563"/>
                  </a:cubicBezTo>
                  <a:cubicBezTo>
                    <a:pt x="84088" y="1192816"/>
                    <a:pt x="7602" y="1364361"/>
                    <a:pt x="5697" y="1515713"/>
                  </a:cubicBezTo>
                  <a:cubicBezTo>
                    <a:pt x="-3828" y="1468088"/>
                    <a:pt x="-3828" y="1325213"/>
                    <a:pt x="24747" y="1239488"/>
                  </a:cubicBezTo>
                  <a:cubicBezTo>
                    <a:pt x="60561" y="1172528"/>
                    <a:pt x="91422" y="1068038"/>
                    <a:pt x="196197" y="953738"/>
                  </a:cubicBezTo>
                  <a:close/>
                </a:path>
              </a:pathLst>
            </a:custGeom>
            <a:solidFill>
              <a:srgbClr val="E09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1" name="자유형: 도형 2620">
              <a:extLst>
                <a:ext uri="{FF2B5EF4-FFF2-40B4-BE49-F238E27FC236}">
                  <a16:creationId xmlns:a16="http://schemas.microsoft.com/office/drawing/2014/main" id="{03F01F8B-7579-4688-AFBC-B847C2938ABE}"/>
                </a:ext>
              </a:extLst>
            </p:cNvPr>
            <p:cNvSpPr/>
            <p:nvPr/>
          </p:nvSpPr>
          <p:spPr>
            <a:xfrm>
              <a:off x="4962774" y="4613402"/>
              <a:ext cx="142918" cy="118139"/>
            </a:xfrm>
            <a:custGeom>
              <a:avLst/>
              <a:gdLst>
                <a:gd name="connsiteX0" fmla="*/ 142911 w 142918"/>
                <a:gd name="connsiteY0" fmla="*/ 32797 h 118139"/>
                <a:gd name="connsiteX1" fmla="*/ 126242 w 142918"/>
                <a:gd name="connsiteY1" fmla="*/ 66610 h 118139"/>
                <a:gd name="connsiteX2" fmla="*/ 60044 w 142918"/>
                <a:gd name="connsiteY2" fmla="*/ 105473 h 118139"/>
                <a:gd name="connsiteX3" fmla="*/ 3941 w 142918"/>
                <a:gd name="connsiteY3" fmla="*/ 109378 h 118139"/>
                <a:gd name="connsiteX4" fmla="*/ 22325 w 142918"/>
                <a:gd name="connsiteY4" fmla="*/ 54514 h 118139"/>
                <a:gd name="connsiteX5" fmla="*/ 107669 w 142918"/>
                <a:gd name="connsiteY5" fmla="*/ 507 h 118139"/>
                <a:gd name="connsiteX6" fmla="*/ 142911 w 142918"/>
                <a:gd name="connsiteY6" fmla="*/ 32797 h 11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918" h="118139">
                  <a:moveTo>
                    <a:pt x="142911" y="32797"/>
                  </a:moveTo>
                  <a:cubicBezTo>
                    <a:pt x="143197" y="48227"/>
                    <a:pt x="135005" y="58419"/>
                    <a:pt x="126242" y="66610"/>
                  </a:cubicBezTo>
                  <a:cubicBezTo>
                    <a:pt x="107288" y="84327"/>
                    <a:pt x="87952" y="100901"/>
                    <a:pt x="60044" y="105473"/>
                  </a:cubicBezTo>
                  <a:cubicBezTo>
                    <a:pt x="40803" y="108616"/>
                    <a:pt x="18420" y="129761"/>
                    <a:pt x="3941" y="109378"/>
                  </a:cubicBezTo>
                  <a:cubicBezTo>
                    <a:pt x="-8536" y="91852"/>
                    <a:pt x="11657" y="70135"/>
                    <a:pt x="22325" y="54514"/>
                  </a:cubicBezTo>
                  <a:cubicBezTo>
                    <a:pt x="42232" y="25367"/>
                    <a:pt x="64330" y="-4256"/>
                    <a:pt x="107669" y="507"/>
                  </a:cubicBezTo>
                  <a:cubicBezTo>
                    <a:pt x="129481" y="2888"/>
                    <a:pt x="137768" y="16318"/>
                    <a:pt x="142911" y="32797"/>
                  </a:cubicBezTo>
                  <a:close/>
                </a:path>
              </a:pathLst>
            </a:custGeom>
            <a:solidFill>
              <a:srgbClr val="233CA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2" name="자유형: 도형 2621">
              <a:extLst>
                <a:ext uri="{FF2B5EF4-FFF2-40B4-BE49-F238E27FC236}">
                  <a16:creationId xmlns:a16="http://schemas.microsoft.com/office/drawing/2014/main" id="{81F25C1F-8878-4BA0-9281-4964408277F4}"/>
                </a:ext>
              </a:extLst>
            </p:cNvPr>
            <p:cNvSpPr/>
            <p:nvPr/>
          </p:nvSpPr>
          <p:spPr>
            <a:xfrm>
              <a:off x="4759471" y="4613770"/>
              <a:ext cx="132896" cy="115821"/>
            </a:xfrm>
            <a:custGeom>
              <a:avLst/>
              <a:gdLst>
                <a:gd name="connsiteX0" fmla="*/ 171 w 132896"/>
                <a:gd name="connsiteY0" fmla="*/ 36334 h 115821"/>
                <a:gd name="connsiteX1" fmla="*/ 37319 w 132896"/>
                <a:gd name="connsiteY1" fmla="*/ 139 h 115821"/>
                <a:gd name="connsiteX2" fmla="*/ 132854 w 132896"/>
                <a:gd name="connsiteY2" fmla="*/ 99866 h 115821"/>
                <a:gd name="connsiteX3" fmla="*/ 118090 w 132896"/>
                <a:gd name="connsiteY3" fmla="*/ 115106 h 115821"/>
                <a:gd name="connsiteX4" fmla="*/ 8077 w 132896"/>
                <a:gd name="connsiteY4" fmla="*/ 67290 h 115821"/>
                <a:gd name="connsiteX5" fmla="*/ 171 w 132896"/>
                <a:gd name="connsiteY5" fmla="*/ 36334 h 115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896" h="115821">
                  <a:moveTo>
                    <a:pt x="171" y="36334"/>
                  </a:moveTo>
                  <a:cubicBezTo>
                    <a:pt x="-1639" y="9569"/>
                    <a:pt x="10934" y="-1385"/>
                    <a:pt x="37319" y="139"/>
                  </a:cubicBezTo>
                  <a:cubicBezTo>
                    <a:pt x="77419" y="2425"/>
                    <a:pt x="134664" y="61480"/>
                    <a:pt x="132854" y="99866"/>
                  </a:cubicBezTo>
                  <a:cubicBezTo>
                    <a:pt x="132378" y="109581"/>
                    <a:pt x="126758" y="118439"/>
                    <a:pt x="118090" y="115106"/>
                  </a:cubicBezTo>
                  <a:cubicBezTo>
                    <a:pt x="80848" y="100818"/>
                    <a:pt x="35413" y="105200"/>
                    <a:pt x="8077" y="67290"/>
                  </a:cubicBezTo>
                  <a:cubicBezTo>
                    <a:pt x="1123" y="57480"/>
                    <a:pt x="838" y="47097"/>
                    <a:pt x="171" y="36334"/>
                  </a:cubicBezTo>
                  <a:close/>
                </a:path>
              </a:pathLst>
            </a:custGeom>
            <a:solidFill>
              <a:srgbClr val="223BA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3" name="자유형: 도형 2622">
              <a:extLst>
                <a:ext uri="{FF2B5EF4-FFF2-40B4-BE49-F238E27FC236}">
                  <a16:creationId xmlns:a16="http://schemas.microsoft.com/office/drawing/2014/main" id="{E180F2FE-1A85-4A17-BD71-4074B781DCBB}"/>
                </a:ext>
              </a:extLst>
            </p:cNvPr>
            <p:cNvSpPr/>
            <p:nvPr/>
          </p:nvSpPr>
          <p:spPr>
            <a:xfrm>
              <a:off x="4723370" y="3211998"/>
              <a:ext cx="435454" cy="2511861"/>
            </a:xfrm>
            <a:custGeom>
              <a:avLst/>
              <a:gdLst>
                <a:gd name="connsiteX0" fmla="*/ 401366 w 435454"/>
                <a:gd name="connsiteY0" fmla="*/ 1402101 h 2511861"/>
                <a:gd name="connsiteX1" fmla="*/ 320403 w 435454"/>
                <a:gd name="connsiteY1" fmla="*/ 1370002 h 2511861"/>
                <a:gd name="connsiteX2" fmla="*/ 255347 w 435454"/>
                <a:gd name="connsiteY2" fmla="*/ 1408673 h 2511861"/>
                <a:gd name="connsiteX3" fmla="*/ 230011 w 435454"/>
                <a:gd name="connsiteY3" fmla="*/ 1440106 h 2511861"/>
                <a:gd name="connsiteX4" fmla="*/ 220486 w 435454"/>
                <a:gd name="connsiteY4" fmla="*/ 725731 h 2511861"/>
                <a:gd name="connsiteX5" fmla="*/ 201722 w 435454"/>
                <a:gd name="connsiteY5" fmla="*/ 624576 h 2511861"/>
                <a:gd name="connsiteX6" fmla="*/ 306211 w 435454"/>
                <a:gd name="connsiteY6" fmla="*/ 278056 h 2511861"/>
                <a:gd name="connsiteX7" fmla="*/ 418606 w 435454"/>
                <a:gd name="connsiteY7" fmla="*/ 88794 h 2511861"/>
                <a:gd name="connsiteX8" fmla="*/ 435370 w 435454"/>
                <a:gd name="connsiteY8" fmla="*/ 18500 h 2511861"/>
                <a:gd name="connsiteX9" fmla="*/ 421654 w 435454"/>
                <a:gd name="connsiteY9" fmla="*/ 307 h 2511861"/>
                <a:gd name="connsiteX10" fmla="*/ 403937 w 435454"/>
                <a:gd name="connsiteY10" fmla="*/ 13356 h 2511861"/>
                <a:gd name="connsiteX11" fmla="*/ 284875 w 435454"/>
                <a:gd name="connsiteY11" fmla="*/ 248624 h 2511861"/>
                <a:gd name="connsiteX12" fmla="*/ 188768 w 435454"/>
                <a:gd name="connsiteY12" fmla="*/ 416359 h 2511861"/>
                <a:gd name="connsiteX13" fmla="*/ 175623 w 435454"/>
                <a:gd name="connsiteY13" fmla="*/ 604002 h 2511861"/>
                <a:gd name="connsiteX14" fmla="*/ 182386 w 435454"/>
                <a:gd name="connsiteY14" fmla="*/ 1440201 h 2511861"/>
                <a:gd name="connsiteX15" fmla="*/ 129617 w 435454"/>
                <a:gd name="connsiteY15" fmla="*/ 1386099 h 2511861"/>
                <a:gd name="connsiteX16" fmla="*/ 28557 w 435454"/>
                <a:gd name="connsiteY16" fmla="*/ 1378194 h 2511861"/>
                <a:gd name="connsiteX17" fmla="*/ 7031 w 435454"/>
                <a:gd name="connsiteY17" fmla="*/ 1466967 h 2511861"/>
                <a:gd name="connsiteX18" fmla="*/ 105805 w 435454"/>
                <a:gd name="connsiteY18" fmla="*/ 1536499 h 2511861"/>
                <a:gd name="connsiteX19" fmla="*/ 133142 w 435454"/>
                <a:gd name="connsiteY19" fmla="*/ 1569360 h 2511861"/>
                <a:gd name="connsiteX20" fmla="*/ 51608 w 435454"/>
                <a:gd name="connsiteY20" fmla="*/ 1739191 h 2511861"/>
                <a:gd name="connsiteX21" fmla="*/ 62276 w 435454"/>
                <a:gd name="connsiteY21" fmla="*/ 1762622 h 2511861"/>
                <a:gd name="connsiteX22" fmla="*/ 81516 w 435454"/>
                <a:gd name="connsiteY22" fmla="*/ 1744525 h 2511861"/>
                <a:gd name="connsiteX23" fmla="*/ 85612 w 435454"/>
                <a:gd name="connsiteY23" fmla="*/ 1720141 h 2511861"/>
                <a:gd name="connsiteX24" fmla="*/ 169622 w 435454"/>
                <a:gd name="connsiteY24" fmla="*/ 1578790 h 2511861"/>
                <a:gd name="connsiteX25" fmla="*/ 190958 w 435454"/>
                <a:gd name="connsiteY25" fmla="*/ 1570122 h 2511861"/>
                <a:gd name="connsiteX26" fmla="*/ 197531 w 435454"/>
                <a:gd name="connsiteY26" fmla="*/ 1591935 h 2511861"/>
                <a:gd name="connsiteX27" fmla="*/ 201150 w 435454"/>
                <a:gd name="connsiteY27" fmla="*/ 2495667 h 2511861"/>
                <a:gd name="connsiteX28" fmla="*/ 244013 w 435454"/>
                <a:gd name="connsiteY28" fmla="*/ 2496714 h 2511861"/>
                <a:gd name="connsiteX29" fmla="*/ 252299 w 435454"/>
                <a:gd name="connsiteY29" fmla="*/ 1624701 h 2511861"/>
                <a:gd name="connsiteX30" fmla="*/ 310402 w 435454"/>
                <a:gd name="connsiteY30" fmla="*/ 1739762 h 2511861"/>
                <a:gd name="connsiteX31" fmla="*/ 352788 w 435454"/>
                <a:gd name="connsiteY31" fmla="*/ 1774243 h 2511861"/>
                <a:gd name="connsiteX32" fmla="*/ 378315 w 435454"/>
                <a:gd name="connsiteY32" fmla="*/ 1724522 h 2511861"/>
                <a:gd name="connsiteX33" fmla="*/ 330881 w 435454"/>
                <a:gd name="connsiteY33" fmla="*/ 1599269 h 2511861"/>
                <a:gd name="connsiteX34" fmla="*/ 282589 w 435454"/>
                <a:gd name="connsiteY34" fmla="*/ 1539452 h 2511861"/>
                <a:gd name="connsiteX35" fmla="*/ 370028 w 435454"/>
                <a:gd name="connsiteY35" fmla="*/ 1509353 h 2511861"/>
                <a:gd name="connsiteX36" fmla="*/ 401366 w 435454"/>
                <a:gd name="connsiteY36" fmla="*/ 1402101 h 2511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35454" h="2511861">
                  <a:moveTo>
                    <a:pt x="401366" y="1402101"/>
                  </a:moveTo>
                  <a:cubicBezTo>
                    <a:pt x="386221" y="1363049"/>
                    <a:pt x="351645" y="1370859"/>
                    <a:pt x="320403" y="1370002"/>
                  </a:cubicBezTo>
                  <a:cubicBezTo>
                    <a:pt x="290114" y="1369240"/>
                    <a:pt x="273921" y="1391052"/>
                    <a:pt x="255347" y="1408673"/>
                  </a:cubicBezTo>
                  <a:cubicBezTo>
                    <a:pt x="247346" y="1416198"/>
                    <a:pt x="240584" y="1443059"/>
                    <a:pt x="230011" y="1440106"/>
                  </a:cubicBezTo>
                  <a:cubicBezTo>
                    <a:pt x="216771" y="1436487"/>
                    <a:pt x="220486" y="763831"/>
                    <a:pt x="220486" y="725731"/>
                  </a:cubicBezTo>
                  <a:cubicBezTo>
                    <a:pt x="205151" y="689631"/>
                    <a:pt x="198483" y="664771"/>
                    <a:pt x="201722" y="624576"/>
                  </a:cubicBezTo>
                  <a:cubicBezTo>
                    <a:pt x="212961" y="609526"/>
                    <a:pt x="179433" y="425884"/>
                    <a:pt x="306211" y="278056"/>
                  </a:cubicBezTo>
                  <a:cubicBezTo>
                    <a:pt x="342977" y="235193"/>
                    <a:pt x="410986" y="116131"/>
                    <a:pt x="418606" y="88794"/>
                  </a:cubicBezTo>
                  <a:cubicBezTo>
                    <a:pt x="425750" y="62981"/>
                    <a:pt x="436513" y="43360"/>
                    <a:pt x="435370" y="18500"/>
                  </a:cubicBezTo>
                  <a:cubicBezTo>
                    <a:pt x="434989" y="9927"/>
                    <a:pt x="431274" y="1926"/>
                    <a:pt x="421654" y="307"/>
                  </a:cubicBezTo>
                  <a:cubicBezTo>
                    <a:pt x="411938" y="-1407"/>
                    <a:pt x="405842" y="4212"/>
                    <a:pt x="403937" y="13356"/>
                  </a:cubicBezTo>
                  <a:cubicBezTo>
                    <a:pt x="385078" y="102320"/>
                    <a:pt x="336786" y="176043"/>
                    <a:pt x="284875" y="248624"/>
                  </a:cubicBezTo>
                  <a:cubicBezTo>
                    <a:pt x="248204" y="299964"/>
                    <a:pt x="201055" y="351589"/>
                    <a:pt x="188768" y="416359"/>
                  </a:cubicBezTo>
                  <a:cubicBezTo>
                    <a:pt x="184100" y="416073"/>
                    <a:pt x="175623" y="587428"/>
                    <a:pt x="175623" y="604002"/>
                  </a:cubicBezTo>
                  <a:cubicBezTo>
                    <a:pt x="176195" y="803550"/>
                    <a:pt x="182386" y="1344951"/>
                    <a:pt x="182386" y="1440201"/>
                  </a:cubicBezTo>
                  <a:cubicBezTo>
                    <a:pt x="148667" y="1428581"/>
                    <a:pt x="152954" y="1403054"/>
                    <a:pt x="129617" y="1386099"/>
                  </a:cubicBezTo>
                  <a:cubicBezTo>
                    <a:pt x="97232" y="1362572"/>
                    <a:pt x="60561" y="1361715"/>
                    <a:pt x="28557" y="1378194"/>
                  </a:cubicBezTo>
                  <a:cubicBezTo>
                    <a:pt x="-7162" y="1396577"/>
                    <a:pt x="-2971" y="1436201"/>
                    <a:pt x="7031" y="1466967"/>
                  </a:cubicBezTo>
                  <a:cubicBezTo>
                    <a:pt x="21699" y="1511734"/>
                    <a:pt x="62180" y="1529070"/>
                    <a:pt x="105805" y="1536499"/>
                  </a:cubicBezTo>
                  <a:cubicBezTo>
                    <a:pt x="125998" y="1539928"/>
                    <a:pt x="142190" y="1543262"/>
                    <a:pt x="133142" y="1569360"/>
                  </a:cubicBezTo>
                  <a:cubicBezTo>
                    <a:pt x="85707" y="1616223"/>
                    <a:pt x="55513" y="1671468"/>
                    <a:pt x="51608" y="1739191"/>
                  </a:cubicBezTo>
                  <a:cubicBezTo>
                    <a:pt x="51036" y="1748526"/>
                    <a:pt x="49893" y="1760813"/>
                    <a:pt x="62276" y="1762622"/>
                  </a:cubicBezTo>
                  <a:cubicBezTo>
                    <a:pt x="73420" y="1764242"/>
                    <a:pt x="78563" y="1753669"/>
                    <a:pt x="81516" y="1744525"/>
                  </a:cubicBezTo>
                  <a:cubicBezTo>
                    <a:pt x="83993" y="1736810"/>
                    <a:pt x="84278" y="1728237"/>
                    <a:pt x="85612" y="1720141"/>
                  </a:cubicBezTo>
                  <a:cubicBezTo>
                    <a:pt x="94851" y="1661943"/>
                    <a:pt x="125998" y="1616700"/>
                    <a:pt x="169622" y="1578790"/>
                  </a:cubicBezTo>
                  <a:cubicBezTo>
                    <a:pt x="176099" y="1573170"/>
                    <a:pt x="182291" y="1566503"/>
                    <a:pt x="190958" y="1570122"/>
                  </a:cubicBezTo>
                  <a:cubicBezTo>
                    <a:pt x="200483" y="1574123"/>
                    <a:pt x="197435" y="1584314"/>
                    <a:pt x="197531" y="1591935"/>
                  </a:cubicBezTo>
                  <a:cubicBezTo>
                    <a:pt x="199340" y="1772338"/>
                    <a:pt x="184100" y="2389463"/>
                    <a:pt x="201150" y="2495667"/>
                  </a:cubicBezTo>
                  <a:cubicBezTo>
                    <a:pt x="214961" y="2515860"/>
                    <a:pt x="229249" y="2518241"/>
                    <a:pt x="244013" y="2496714"/>
                  </a:cubicBezTo>
                  <a:cubicBezTo>
                    <a:pt x="234964" y="2361555"/>
                    <a:pt x="246299" y="1678612"/>
                    <a:pt x="252299" y="1624701"/>
                  </a:cubicBezTo>
                  <a:cubicBezTo>
                    <a:pt x="289733" y="1663181"/>
                    <a:pt x="298972" y="1701853"/>
                    <a:pt x="310402" y="1739762"/>
                  </a:cubicBezTo>
                  <a:cubicBezTo>
                    <a:pt x="316498" y="1760051"/>
                    <a:pt x="325451" y="1781006"/>
                    <a:pt x="352788" y="1774243"/>
                  </a:cubicBezTo>
                  <a:cubicBezTo>
                    <a:pt x="378410" y="1767861"/>
                    <a:pt x="379649" y="1746144"/>
                    <a:pt x="378315" y="1724522"/>
                  </a:cubicBezTo>
                  <a:cubicBezTo>
                    <a:pt x="375458" y="1677945"/>
                    <a:pt x="358694" y="1636512"/>
                    <a:pt x="330881" y="1599269"/>
                  </a:cubicBezTo>
                  <a:cubicBezTo>
                    <a:pt x="322213" y="1587744"/>
                    <a:pt x="290018" y="1555454"/>
                    <a:pt x="282589" y="1539452"/>
                  </a:cubicBezTo>
                  <a:cubicBezTo>
                    <a:pt x="315355" y="1537547"/>
                    <a:pt x="344787" y="1529070"/>
                    <a:pt x="370028" y="1509353"/>
                  </a:cubicBezTo>
                  <a:cubicBezTo>
                    <a:pt x="401366" y="1484778"/>
                    <a:pt x="415748" y="1439058"/>
                    <a:pt x="401366" y="1402101"/>
                  </a:cubicBezTo>
                  <a:close/>
                </a:path>
              </a:pathLst>
            </a:custGeom>
            <a:solidFill>
              <a:srgbClr val="106B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24" name="그룹 15">
            <a:extLst>
              <a:ext uri="{FF2B5EF4-FFF2-40B4-BE49-F238E27FC236}">
                <a16:creationId xmlns:a16="http://schemas.microsoft.com/office/drawing/2014/main" id="{CE1F0DD3-24A8-4511-83C3-AB938153CCCA}"/>
              </a:ext>
            </a:extLst>
          </p:cNvPr>
          <p:cNvGrpSpPr/>
          <p:nvPr/>
        </p:nvGrpSpPr>
        <p:grpSpPr>
          <a:xfrm>
            <a:off x="5267830" y="3263168"/>
            <a:ext cx="6242612" cy="839461"/>
            <a:chOff x="467544" y="1934588"/>
            <a:chExt cx="4248200" cy="839461"/>
          </a:xfrm>
        </p:grpSpPr>
        <p:sp>
          <p:nvSpPr>
            <p:cNvPr id="2625" name="Rectangle 25">
              <a:extLst>
                <a:ext uri="{FF2B5EF4-FFF2-40B4-BE49-F238E27FC236}">
                  <a16:creationId xmlns:a16="http://schemas.microsoft.com/office/drawing/2014/main" id="{49964A15-5395-4E08-A890-83122EF8E4F4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626" name="Rectangle 26">
              <a:extLst>
                <a:ext uri="{FF2B5EF4-FFF2-40B4-BE49-F238E27FC236}">
                  <a16:creationId xmlns:a16="http://schemas.microsoft.com/office/drawing/2014/main" id="{76311F07-CA29-45B4-B3EA-6A54E50A810F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</a:rPr>
                <a:t>1. Contents Here A</a:t>
              </a:r>
              <a:endParaRPr lang="ko-KR" altLang="en-US" sz="20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2627" name="그룹 18">
            <a:extLst>
              <a:ext uri="{FF2B5EF4-FFF2-40B4-BE49-F238E27FC236}">
                <a16:creationId xmlns:a16="http://schemas.microsoft.com/office/drawing/2014/main" id="{8EA23749-2D06-4AAA-924C-647D59161C22}"/>
              </a:ext>
            </a:extLst>
          </p:cNvPr>
          <p:cNvGrpSpPr/>
          <p:nvPr/>
        </p:nvGrpSpPr>
        <p:grpSpPr>
          <a:xfrm>
            <a:off x="5267830" y="4231675"/>
            <a:ext cx="6242612" cy="839461"/>
            <a:chOff x="467544" y="2816016"/>
            <a:chExt cx="4248200" cy="839461"/>
          </a:xfrm>
        </p:grpSpPr>
        <p:sp>
          <p:nvSpPr>
            <p:cNvPr id="2628" name="Rectangle 27">
              <a:extLst>
                <a:ext uri="{FF2B5EF4-FFF2-40B4-BE49-F238E27FC236}">
                  <a16:creationId xmlns:a16="http://schemas.microsoft.com/office/drawing/2014/main" id="{9BD5B9D8-79D5-4E3F-8C87-CB93195241DA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629" name="Rectangle 28">
              <a:extLst>
                <a:ext uri="{FF2B5EF4-FFF2-40B4-BE49-F238E27FC236}">
                  <a16:creationId xmlns:a16="http://schemas.microsoft.com/office/drawing/2014/main" id="{D363D8EE-7C1C-453B-9CEE-CBFD0EBEAE9B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</a:rPr>
                <a:t>2. Contents Here B</a:t>
              </a:r>
              <a:endParaRPr lang="ko-KR" altLang="en-US" sz="20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2630" name="그룹 21">
            <a:extLst>
              <a:ext uri="{FF2B5EF4-FFF2-40B4-BE49-F238E27FC236}">
                <a16:creationId xmlns:a16="http://schemas.microsoft.com/office/drawing/2014/main" id="{C6E056DB-C334-472A-94E0-FB6B35B7884F}"/>
              </a:ext>
            </a:extLst>
          </p:cNvPr>
          <p:cNvGrpSpPr/>
          <p:nvPr/>
        </p:nvGrpSpPr>
        <p:grpSpPr>
          <a:xfrm>
            <a:off x="5267830" y="5200182"/>
            <a:ext cx="6242612" cy="839461"/>
            <a:chOff x="467544" y="3697444"/>
            <a:chExt cx="4248200" cy="839461"/>
          </a:xfrm>
        </p:grpSpPr>
        <p:sp>
          <p:nvSpPr>
            <p:cNvPr id="2631" name="Rectangle 29">
              <a:extLst>
                <a:ext uri="{FF2B5EF4-FFF2-40B4-BE49-F238E27FC236}">
                  <a16:creationId xmlns:a16="http://schemas.microsoft.com/office/drawing/2014/main" id="{B85E91B6-5CD6-4292-B397-52651DF0A9F8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632" name="Rectangle 30">
              <a:extLst>
                <a:ext uri="{FF2B5EF4-FFF2-40B4-BE49-F238E27FC236}">
                  <a16:creationId xmlns:a16="http://schemas.microsoft.com/office/drawing/2014/main" id="{28BF1DE2-5F6B-41C2-B372-3656DC3CDE53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</a:rPr>
                <a:t>3. Contents Here C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2633" name="TextBox 2632">
            <a:extLst>
              <a:ext uri="{FF2B5EF4-FFF2-40B4-BE49-F238E27FC236}">
                <a16:creationId xmlns:a16="http://schemas.microsoft.com/office/drawing/2014/main" id="{85DAB5C2-2C63-43B6-8C37-5E106341C256}"/>
              </a:ext>
            </a:extLst>
          </p:cNvPr>
          <p:cNvSpPr txBox="1"/>
          <p:nvPr/>
        </p:nvSpPr>
        <p:spPr>
          <a:xfrm>
            <a:off x="4797608" y="2124635"/>
            <a:ext cx="678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34" name="TextBox 2633">
            <a:extLst>
              <a:ext uri="{FF2B5EF4-FFF2-40B4-BE49-F238E27FC236}">
                <a16:creationId xmlns:a16="http://schemas.microsoft.com/office/drawing/2014/main" id="{CB2249AC-71EF-4ED8-8990-9481803953F0}"/>
              </a:ext>
            </a:extLst>
          </p:cNvPr>
          <p:cNvSpPr txBox="1"/>
          <p:nvPr/>
        </p:nvSpPr>
        <p:spPr>
          <a:xfrm>
            <a:off x="4797608" y="1807956"/>
            <a:ext cx="67841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635" name="TextBox 2634">
            <a:extLst>
              <a:ext uri="{FF2B5EF4-FFF2-40B4-BE49-F238E27FC236}">
                <a16:creationId xmlns:a16="http://schemas.microsoft.com/office/drawing/2014/main" id="{15D429FA-2B56-4747-9134-2DF64E7687DC}"/>
              </a:ext>
            </a:extLst>
          </p:cNvPr>
          <p:cNvSpPr txBox="1"/>
          <p:nvPr/>
        </p:nvSpPr>
        <p:spPr>
          <a:xfrm>
            <a:off x="4797608" y="2625981"/>
            <a:ext cx="6784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147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59</cp:revision>
  <dcterms:created xsi:type="dcterms:W3CDTF">2018-02-18T19:39:47Z</dcterms:created>
  <dcterms:modified xsi:type="dcterms:W3CDTF">2024-02-21T18:08:27Z</dcterms:modified>
</cp:coreProperties>
</file>