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72" name="Oval 9">
            <a:extLst>
              <a:ext uri="{FF2B5EF4-FFF2-40B4-BE49-F238E27FC236}">
                <a16:creationId xmlns:a16="http://schemas.microsoft.com/office/drawing/2014/main" id="{93B2A2DB-8B3A-4A62-8332-A115989B348C}"/>
              </a:ext>
            </a:extLst>
          </p:cNvPr>
          <p:cNvSpPr/>
          <p:nvPr/>
        </p:nvSpPr>
        <p:spPr>
          <a:xfrm>
            <a:off x="2191838" y="2184526"/>
            <a:ext cx="2688540" cy="937082"/>
          </a:xfrm>
          <a:prstGeom prst="ellipse">
            <a:avLst/>
          </a:prstGeom>
          <a:solidFill>
            <a:schemeClr val="accent3">
              <a:alpha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3" name="그룹 272">
            <a:extLst>
              <a:ext uri="{FF2B5EF4-FFF2-40B4-BE49-F238E27FC236}">
                <a16:creationId xmlns:a16="http://schemas.microsoft.com/office/drawing/2014/main" id="{F39F59F8-2188-4CC3-8203-853C0B4CA67E}"/>
              </a:ext>
            </a:extLst>
          </p:cNvPr>
          <p:cNvGrpSpPr/>
          <p:nvPr/>
        </p:nvGrpSpPr>
        <p:grpSpPr>
          <a:xfrm rot="20281845">
            <a:off x="3426546" y="2725115"/>
            <a:ext cx="629493" cy="629493"/>
            <a:chOff x="5784686" y="1323855"/>
            <a:chExt cx="1307251" cy="1307251"/>
          </a:xfrm>
        </p:grpSpPr>
        <p:sp>
          <p:nvSpPr>
            <p:cNvPr id="274" name="자유형: 도형 273">
              <a:extLst>
                <a:ext uri="{FF2B5EF4-FFF2-40B4-BE49-F238E27FC236}">
                  <a16:creationId xmlns:a16="http://schemas.microsoft.com/office/drawing/2014/main" id="{666FB608-7AB8-4BA0-821E-7E66CB583153}"/>
                </a:ext>
              </a:extLst>
            </p:cNvPr>
            <p:cNvSpPr/>
            <p:nvPr/>
          </p:nvSpPr>
          <p:spPr>
            <a:xfrm>
              <a:off x="5784686" y="1323855"/>
              <a:ext cx="1307251" cy="1307251"/>
            </a:xfrm>
            <a:custGeom>
              <a:avLst/>
              <a:gdLst>
                <a:gd name="connsiteX0" fmla="*/ 1819275 w 1819275"/>
                <a:gd name="connsiteY0" fmla="*/ 909638 h 1819275"/>
                <a:gd name="connsiteX1" fmla="*/ 909638 w 1819275"/>
                <a:gd name="connsiteY1" fmla="*/ 1819275 h 1819275"/>
                <a:gd name="connsiteX2" fmla="*/ 0 w 1819275"/>
                <a:gd name="connsiteY2" fmla="*/ 909637 h 1819275"/>
                <a:gd name="connsiteX3" fmla="*/ 909638 w 1819275"/>
                <a:gd name="connsiteY3" fmla="*/ 0 h 1819275"/>
                <a:gd name="connsiteX4" fmla="*/ 1819275 w 1819275"/>
                <a:gd name="connsiteY4" fmla="*/ 909638 h 181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9275" h="1819275">
                  <a:moveTo>
                    <a:pt x="1819275" y="909638"/>
                  </a:moveTo>
                  <a:cubicBezTo>
                    <a:pt x="1819275" y="1412016"/>
                    <a:pt x="1412016" y="1819275"/>
                    <a:pt x="909638" y="1819275"/>
                  </a:cubicBezTo>
                  <a:cubicBezTo>
                    <a:pt x="407259" y="1819275"/>
                    <a:pt x="0" y="1412016"/>
                    <a:pt x="0" y="909637"/>
                  </a:cubicBezTo>
                  <a:cubicBezTo>
                    <a:pt x="0" y="407258"/>
                    <a:pt x="407259" y="0"/>
                    <a:pt x="909638" y="0"/>
                  </a:cubicBezTo>
                  <a:cubicBezTo>
                    <a:pt x="1412016" y="0"/>
                    <a:pt x="1819275" y="407258"/>
                    <a:pt x="1819275" y="909638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5" name="자유형: 도형 274">
              <a:extLst>
                <a:ext uri="{FF2B5EF4-FFF2-40B4-BE49-F238E27FC236}">
                  <a16:creationId xmlns:a16="http://schemas.microsoft.com/office/drawing/2014/main" id="{EFCDAA46-EFFF-4CDC-AFBD-1C8FDA61454D}"/>
                </a:ext>
              </a:extLst>
            </p:cNvPr>
            <p:cNvSpPr/>
            <p:nvPr/>
          </p:nvSpPr>
          <p:spPr>
            <a:xfrm>
              <a:off x="5825751" y="1364920"/>
              <a:ext cx="1225120" cy="1225120"/>
            </a:xfrm>
            <a:custGeom>
              <a:avLst/>
              <a:gdLst>
                <a:gd name="connsiteX0" fmla="*/ 1704975 w 1704975"/>
                <a:gd name="connsiteY0" fmla="*/ 852488 h 1704975"/>
                <a:gd name="connsiteX1" fmla="*/ 852488 w 1704975"/>
                <a:gd name="connsiteY1" fmla="*/ 1704975 h 1704975"/>
                <a:gd name="connsiteX2" fmla="*/ 0 w 1704975"/>
                <a:gd name="connsiteY2" fmla="*/ 852487 h 1704975"/>
                <a:gd name="connsiteX3" fmla="*/ 852488 w 1704975"/>
                <a:gd name="connsiteY3" fmla="*/ 0 h 1704975"/>
                <a:gd name="connsiteX4" fmla="*/ 1704975 w 1704975"/>
                <a:gd name="connsiteY4" fmla="*/ 852488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4975" h="1704975">
                  <a:moveTo>
                    <a:pt x="1704975" y="852488"/>
                  </a:moveTo>
                  <a:cubicBezTo>
                    <a:pt x="1704975" y="1323303"/>
                    <a:pt x="1323304" y="1704975"/>
                    <a:pt x="852488" y="1704975"/>
                  </a:cubicBezTo>
                  <a:cubicBezTo>
                    <a:pt x="381672" y="1704975"/>
                    <a:pt x="0" y="1323303"/>
                    <a:pt x="0" y="852487"/>
                  </a:cubicBezTo>
                  <a:cubicBezTo>
                    <a:pt x="0" y="381672"/>
                    <a:pt x="381672" y="0"/>
                    <a:pt x="852488" y="0"/>
                  </a:cubicBezTo>
                  <a:cubicBezTo>
                    <a:pt x="1323304" y="0"/>
                    <a:pt x="1704975" y="381672"/>
                    <a:pt x="1704975" y="852488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6" name="자유형: 도형 275">
              <a:extLst>
                <a:ext uri="{FF2B5EF4-FFF2-40B4-BE49-F238E27FC236}">
                  <a16:creationId xmlns:a16="http://schemas.microsoft.com/office/drawing/2014/main" id="{1DA38183-EE8E-4D3E-A923-C0E91CA1C1E3}"/>
                </a:ext>
              </a:extLst>
            </p:cNvPr>
            <p:cNvSpPr/>
            <p:nvPr/>
          </p:nvSpPr>
          <p:spPr>
            <a:xfrm>
              <a:off x="5920475" y="1459576"/>
              <a:ext cx="1035671" cy="1035671"/>
            </a:xfrm>
            <a:custGeom>
              <a:avLst/>
              <a:gdLst>
                <a:gd name="connsiteX0" fmla="*/ 1441323 w 1441322"/>
                <a:gd name="connsiteY0" fmla="*/ 720661 h 1441323"/>
                <a:gd name="connsiteX1" fmla="*/ 720661 w 1441322"/>
                <a:gd name="connsiteY1" fmla="*/ 1441323 h 1441323"/>
                <a:gd name="connsiteX2" fmla="*/ 0 w 1441322"/>
                <a:gd name="connsiteY2" fmla="*/ 720661 h 1441323"/>
                <a:gd name="connsiteX3" fmla="*/ 720661 w 1441322"/>
                <a:gd name="connsiteY3" fmla="*/ 0 h 1441323"/>
                <a:gd name="connsiteX4" fmla="*/ 1441323 w 1441322"/>
                <a:gd name="connsiteY4" fmla="*/ 720661 h 1441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322" h="1441323">
                  <a:moveTo>
                    <a:pt x="1441323" y="720661"/>
                  </a:moveTo>
                  <a:cubicBezTo>
                    <a:pt x="1441323" y="1118672"/>
                    <a:pt x="1118672" y="1441323"/>
                    <a:pt x="720661" y="1441323"/>
                  </a:cubicBezTo>
                  <a:cubicBezTo>
                    <a:pt x="322651" y="1441323"/>
                    <a:pt x="0" y="1118672"/>
                    <a:pt x="0" y="720661"/>
                  </a:cubicBezTo>
                  <a:cubicBezTo>
                    <a:pt x="0" y="322651"/>
                    <a:pt x="322651" y="0"/>
                    <a:pt x="720661" y="0"/>
                  </a:cubicBezTo>
                  <a:cubicBezTo>
                    <a:pt x="1118672" y="0"/>
                    <a:pt x="1441323" y="322651"/>
                    <a:pt x="1441323" y="720661"/>
                  </a:cubicBezTo>
                  <a:close/>
                </a:path>
              </a:pathLst>
            </a:custGeom>
            <a:solidFill>
              <a:srgbClr val="FD980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7" name="자유형: 도형 276">
              <a:extLst>
                <a:ext uri="{FF2B5EF4-FFF2-40B4-BE49-F238E27FC236}">
                  <a16:creationId xmlns:a16="http://schemas.microsoft.com/office/drawing/2014/main" id="{998ED182-28FA-4AF2-B8FD-A1EB62EAD11E}"/>
                </a:ext>
              </a:extLst>
            </p:cNvPr>
            <p:cNvSpPr/>
            <p:nvPr/>
          </p:nvSpPr>
          <p:spPr>
            <a:xfrm>
              <a:off x="6258993" y="1604656"/>
              <a:ext cx="417850" cy="746040"/>
            </a:xfrm>
            <a:custGeom>
              <a:avLst/>
              <a:gdLst>
                <a:gd name="connsiteX0" fmla="*/ 397953 w 581514"/>
                <a:gd name="connsiteY0" fmla="*/ 964526 h 1038249"/>
                <a:gd name="connsiteX1" fmla="*/ 440815 w 581514"/>
                <a:gd name="connsiteY1" fmla="*/ 891564 h 1038249"/>
                <a:gd name="connsiteX2" fmla="*/ 570069 w 581514"/>
                <a:gd name="connsiteY2" fmla="*/ 607433 h 1038249"/>
                <a:gd name="connsiteX3" fmla="*/ 413193 w 581514"/>
                <a:gd name="connsiteY3" fmla="*/ 467892 h 1038249"/>
                <a:gd name="connsiteX4" fmla="*/ 236695 w 581514"/>
                <a:gd name="connsiteY4" fmla="*/ 414457 h 1038249"/>
                <a:gd name="connsiteX5" fmla="*/ 169639 w 581514"/>
                <a:gd name="connsiteY5" fmla="*/ 342257 h 1038249"/>
                <a:gd name="connsiteX6" fmla="*/ 236314 w 581514"/>
                <a:gd name="connsiteY6" fmla="*/ 266057 h 1038249"/>
                <a:gd name="connsiteX7" fmla="*/ 355186 w 581514"/>
                <a:gd name="connsiteY7" fmla="*/ 294442 h 1038249"/>
                <a:gd name="connsiteX8" fmla="*/ 464438 w 581514"/>
                <a:gd name="connsiteY8" fmla="*/ 295585 h 1038249"/>
                <a:gd name="connsiteX9" fmla="*/ 473486 w 581514"/>
                <a:gd name="connsiteY9" fmla="*/ 167664 h 1038249"/>
                <a:gd name="connsiteX10" fmla="*/ 375379 w 581514"/>
                <a:gd name="connsiteY10" fmla="*/ 121849 h 1038249"/>
                <a:gd name="connsiteX11" fmla="*/ 340327 w 581514"/>
                <a:gd name="connsiteY11" fmla="*/ 75938 h 1038249"/>
                <a:gd name="connsiteX12" fmla="*/ 302227 w 581514"/>
                <a:gd name="connsiteY12" fmla="*/ 119 h 1038249"/>
                <a:gd name="connsiteX13" fmla="*/ 302227 w 581514"/>
                <a:gd name="connsiteY13" fmla="*/ 119 h 1038249"/>
                <a:gd name="connsiteX14" fmla="*/ 259364 w 581514"/>
                <a:gd name="connsiteY14" fmla="*/ 24 h 1038249"/>
                <a:gd name="connsiteX15" fmla="*/ 169924 w 581514"/>
                <a:gd name="connsiteY15" fmla="*/ 88511 h 1038249"/>
                <a:gd name="connsiteX16" fmla="*/ 133634 w 581514"/>
                <a:gd name="connsiteY16" fmla="*/ 152138 h 1038249"/>
                <a:gd name="connsiteX17" fmla="*/ 87247 w 581514"/>
                <a:gd name="connsiteY17" fmla="*/ 184619 h 1038249"/>
                <a:gd name="connsiteX18" fmla="*/ 79532 w 581514"/>
                <a:gd name="connsiteY18" fmla="*/ 522280 h 1038249"/>
                <a:gd name="connsiteX19" fmla="*/ 264889 w 581514"/>
                <a:gd name="connsiteY19" fmla="*/ 589812 h 1038249"/>
                <a:gd name="connsiteX20" fmla="*/ 398239 w 581514"/>
                <a:gd name="connsiteY20" fmla="*/ 713637 h 1038249"/>
                <a:gd name="connsiteX21" fmla="*/ 331564 w 581514"/>
                <a:gd name="connsiteY21" fmla="*/ 770787 h 1038249"/>
                <a:gd name="connsiteX22" fmla="*/ 208024 w 581514"/>
                <a:gd name="connsiteY22" fmla="*/ 732782 h 1038249"/>
                <a:gd name="connsiteX23" fmla="*/ 208024 w 581514"/>
                <a:gd name="connsiteY23" fmla="*/ 732782 h 1038249"/>
                <a:gd name="connsiteX24" fmla="*/ 78008 w 581514"/>
                <a:gd name="connsiteY24" fmla="*/ 774026 h 1038249"/>
                <a:gd name="connsiteX25" fmla="*/ 88009 w 581514"/>
                <a:gd name="connsiteY25" fmla="*/ 853559 h 1038249"/>
                <a:gd name="connsiteX26" fmla="*/ 171829 w 581514"/>
                <a:gd name="connsiteY26" fmla="*/ 904709 h 1038249"/>
                <a:gd name="connsiteX27" fmla="*/ 235838 w 581514"/>
                <a:gd name="connsiteY27" fmla="*/ 987005 h 1038249"/>
                <a:gd name="connsiteX28" fmla="*/ 264889 w 581514"/>
                <a:gd name="connsiteY28" fmla="*/ 1037487 h 1038249"/>
                <a:gd name="connsiteX29" fmla="*/ 360139 w 581514"/>
                <a:gd name="connsiteY29" fmla="*/ 1037487 h 1038249"/>
                <a:gd name="connsiteX30" fmla="*/ 397953 w 581514"/>
                <a:gd name="connsiteY30" fmla="*/ 964526 h 1038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249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69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4" y="405027"/>
                    <a:pt x="167638" y="373499"/>
                    <a:pt x="169639" y="342257"/>
                  </a:cubicBezTo>
                  <a:cubicBezTo>
                    <a:pt x="172020" y="302919"/>
                    <a:pt x="201166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8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0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4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4" y="732782"/>
                  </a:cubicBezTo>
                  <a:cubicBezTo>
                    <a:pt x="208024" y="732782"/>
                    <a:pt x="208024" y="732782"/>
                    <a:pt x="208024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412"/>
                    <a:pt x="55339" y="827937"/>
                    <a:pt x="88009" y="853559"/>
                  </a:cubicBezTo>
                  <a:cubicBezTo>
                    <a:pt x="119442" y="878229"/>
                    <a:pt x="141064" y="894612"/>
                    <a:pt x="171829" y="904709"/>
                  </a:cubicBezTo>
                  <a:cubicBezTo>
                    <a:pt x="235552" y="925664"/>
                    <a:pt x="236314" y="923187"/>
                    <a:pt x="235838" y="987005"/>
                  </a:cubicBezTo>
                  <a:cubicBezTo>
                    <a:pt x="235647" y="1016246"/>
                    <a:pt x="235456" y="1035773"/>
                    <a:pt x="264889" y="1037487"/>
                  </a:cubicBezTo>
                  <a:cubicBezTo>
                    <a:pt x="294416" y="1039202"/>
                    <a:pt x="328516" y="1037487"/>
                    <a:pt x="360139" y="1037487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DA7C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8" name="자유형: 도형 277">
              <a:extLst>
                <a:ext uri="{FF2B5EF4-FFF2-40B4-BE49-F238E27FC236}">
                  <a16:creationId xmlns:a16="http://schemas.microsoft.com/office/drawing/2014/main" id="{7C5BCAA0-CF31-452C-A9B3-18259737392F}"/>
                </a:ext>
              </a:extLst>
            </p:cNvPr>
            <p:cNvSpPr/>
            <p:nvPr/>
          </p:nvSpPr>
          <p:spPr>
            <a:xfrm>
              <a:off x="5920475" y="1492223"/>
              <a:ext cx="336668" cy="970377"/>
            </a:xfrm>
            <a:custGeom>
              <a:avLst/>
              <a:gdLst>
                <a:gd name="connsiteX0" fmla="*/ 468535 w 468534"/>
                <a:gd name="connsiteY0" fmla="*/ 0 h 1350454"/>
                <a:gd name="connsiteX1" fmla="*/ 0 w 468534"/>
                <a:gd name="connsiteY1" fmla="*/ 675227 h 1350454"/>
                <a:gd name="connsiteX2" fmla="*/ 468535 w 468534"/>
                <a:gd name="connsiteY2" fmla="*/ 1350455 h 1350454"/>
                <a:gd name="connsiteX3" fmla="*/ 200025 w 468534"/>
                <a:gd name="connsiteY3" fmla="*/ 675227 h 1350454"/>
                <a:gd name="connsiteX4" fmla="*/ 468535 w 468534"/>
                <a:gd name="connsiteY4" fmla="*/ 0 h 1350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8534" h="1350454">
                  <a:moveTo>
                    <a:pt x="468535" y="0"/>
                  </a:moveTo>
                  <a:cubicBezTo>
                    <a:pt x="194881" y="102203"/>
                    <a:pt x="0" y="365951"/>
                    <a:pt x="0" y="675227"/>
                  </a:cubicBezTo>
                  <a:cubicBezTo>
                    <a:pt x="0" y="984504"/>
                    <a:pt x="194881" y="1248251"/>
                    <a:pt x="468535" y="1350455"/>
                  </a:cubicBezTo>
                  <a:cubicBezTo>
                    <a:pt x="302133" y="1174337"/>
                    <a:pt x="200025" y="936688"/>
                    <a:pt x="200025" y="675227"/>
                  </a:cubicBezTo>
                  <a:cubicBezTo>
                    <a:pt x="200025" y="413766"/>
                    <a:pt x="302133" y="176117"/>
                    <a:pt x="468535" y="0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9" name="자유형: 도형 278">
              <a:extLst>
                <a:ext uri="{FF2B5EF4-FFF2-40B4-BE49-F238E27FC236}">
                  <a16:creationId xmlns:a16="http://schemas.microsoft.com/office/drawing/2014/main" id="{1C956617-34D2-4303-9EEF-203C52BEEAAA}"/>
                </a:ext>
              </a:extLst>
            </p:cNvPr>
            <p:cNvSpPr/>
            <p:nvPr/>
          </p:nvSpPr>
          <p:spPr>
            <a:xfrm>
              <a:off x="6199859" y="1604862"/>
              <a:ext cx="417850" cy="745971"/>
            </a:xfrm>
            <a:custGeom>
              <a:avLst/>
              <a:gdLst>
                <a:gd name="connsiteX0" fmla="*/ 397953 w 581514"/>
                <a:gd name="connsiteY0" fmla="*/ 964526 h 1038153"/>
                <a:gd name="connsiteX1" fmla="*/ 440815 w 581514"/>
                <a:gd name="connsiteY1" fmla="*/ 891564 h 1038153"/>
                <a:gd name="connsiteX2" fmla="*/ 570070 w 581514"/>
                <a:gd name="connsiteY2" fmla="*/ 607433 h 1038153"/>
                <a:gd name="connsiteX3" fmla="*/ 413193 w 581514"/>
                <a:gd name="connsiteY3" fmla="*/ 467892 h 1038153"/>
                <a:gd name="connsiteX4" fmla="*/ 236695 w 581514"/>
                <a:gd name="connsiteY4" fmla="*/ 414457 h 1038153"/>
                <a:gd name="connsiteX5" fmla="*/ 169639 w 581514"/>
                <a:gd name="connsiteY5" fmla="*/ 342257 h 1038153"/>
                <a:gd name="connsiteX6" fmla="*/ 236314 w 581514"/>
                <a:gd name="connsiteY6" fmla="*/ 266057 h 1038153"/>
                <a:gd name="connsiteX7" fmla="*/ 355186 w 581514"/>
                <a:gd name="connsiteY7" fmla="*/ 294442 h 1038153"/>
                <a:gd name="connsiteX8" fmla="*/ 464437 w 581514"/>
                <a:gd name="connsiteY8" fmla="*/ 295585 h 1038153"/>
                <a:gd name="connsiteX9" fmla="*/ 473486 w 581514"/>
                <a:gd name="connsiteY9" fmla="*/ 167664 h 1038153"/>
                <a:gd name="connsiteX10" fmla="*/ 375379 w 581514"/>
                <a:gd name="connsiteY10" fmla="*/ 121849 h 1038153"/>
                <a:gd name="connsiteX11" fmla="*/ 340327 w 581514"/>
                <a:gd name="connsiteY11" fmla="*/ 75938 h 1038153"/>
                <a:gd name="connsiteX12" fmla="*/ 302227 w 581514"/>
                <a:gd name="connsiteY12" fmla="*/ 119 h 1038153"/>
                <a:gd name="connsiteX13" fmla="*/ 302227 w 581514"/>
                <a:gd name="connsiteY13" fmla="*/ 119 h 1038153"/>
                <a:gd name="connsiteX14" fmla="*/ 259364 w 581514"/>
                <a:gd name="connsiteY14" fmla="*/ 24 h 1038153"/>
                <a:gd name="connsiteX15" fmla="*/ 169925 w 581514"/>
                <a:gd name="connsiteY15" fmla="*/ 88511 h 1038153"/>
                <a:gd name="connsiteX16" fmla="*/ 133634 w 581514"/>
                <a:gd name="connsiteY16" fmla="*/ 152138 h 1038153"/>
                <a:gd name="connsiteX17" fmla="*/ 87247 w 581514"/>
                <a:gd name="connsiteY17" fmla="*/ 184619 h 1038153"/>
                <a:gd name="connsiteX18" fmla="*/ 79532 w 581514"/>
                <a:gd name="connsiteY18" fmla="*/ 522280 h 1038153"/>
                <a:gd name="connsiteX19" fmla="*/ 264889 w 581514"/>
                <a:gd name="connsiteY19" fmla="*/ 589812 h 1038153"/>
                <a:gd name="connsiteX20" fmla="*/ 398239 w 581514"/>
                <a:gd name="connsiteY20" fmla="*/ 713637 h 1038153"/>
                <a:gd name="connsiteX21" fmla="*/ 331564 w 581514"/>
                <a:gd name="connsiteY21" fmla="*/ 770787 h 1038153"/>
                <a:gd name="connsiteX22" fmla="*/ 208025 w 581514"/>
                <a:gd name="connsiteY22" fmla="*/ 732782 h 1038153"/>
                <a:gd name="connsiteX23" fmla="*/ 208025 w 581514"/>
                <a:gd name="connsiteY23" fmla="*/ 732782 h 1038153"/>
                <a:gd name="connsiteX24" fmla="*/ 78008 w 581514"/>
                <a:gd name="connsiteY24" fmla="*/ 774026 h 1038153"/>
                <a:gd name="connsiteX25" fmla="*/ 88009 w 581514"/>
                <a:gd name="connsiteY25" fmla="*/ 853464 h 1038153"/>
                <a:gd name="connsiteX26" fmla="*/ 171829 w 581514"/>
                <a:gd name="connsiteY26" fmla="*/ 904613 h 1038153"/>
                <a:gd name="connsiteX27" fmla="*/ 235837 w 581514"/>
                <a:gd name="connsiteY27" fmla="*/ 986909 h 1038153"/>
                <a:gd name="connsiteX28" fmla="*/ 264889 w 581514"/>
                <a:gd name="connsiteY28" fmla="*/ 1037392 h 1038153"/>
                <a:gd name="connsiteX29" fmla="*/ 360139 w 581514"/>
                <a:gd name="connsiteY29" fmla="*/ 1037392 h 1038153"/>
                <a:gd name="connsiteX30" fmla="*/ 397953 w 581514"/>
                <a:gd name="connsiteY30" fmla="*/ 964526 h 1038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153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70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5" y="405027"/>
                    <a:pt x="167638" y="373499"/>
                    <a:pt x="169639" y="342257"/>
                  </a:cubicBezTo>
                  <a:cubicBezTo>
                    <a:pt x="172020" y="302919"/>
                    <a:pt x="201167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7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1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5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5" y="732782"/>
                  </a:cubicBezTo>
                  <a:cubicBezTo>
                    <a:pt x="208025" y="732782"/>
                    <a:pt x="208025" y="732782"/>
                    <a:pt x="208025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317"/>
                    <a:pt x="55339" y="827842"/>
                    <a:pt x="88009" y="853464"/>
                  </a:cubicBezTo>
                  <a:cubicBezTo>
                    <a:pt x="119442" y="878134"/>
                    <a:pt x="141064" y="894517"/>
                    <a:pt x="171829" y="904613"/>
                  </a:cubicBezTo>
                  <a:cubicBezTo>
                    <a:pt x="235552" y="925568"/>
                    <a:pt x="236314" y="923092"/>
                    <a:pt x="235837" y="986909"/>
                  </a:cubicBezTo>
                  <a:cubicBezTo>
                    <a:pt x="235647" y="1016151"/>
                    <a:pt x="235456" y="1035677"/>
                    <a:pt x="264889" y="1037392"/>
                  </a:cubicBezTo>
                  <a:cubicBezTo>
                    <a:pt x="294416" y="1039106"/>
                    <a:pt x="328516" y="1037392"/>
                    <a:pt x="360139" y="1037392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280" name="Up Arrow 3">
            <a:extLst>
              <a:ext uri="{FF2B5EF4-FFF2-40B4-BE49-F238E27FC236}">
                <a16:creationId xmlns:a16="http://schemas.microsoft.com/office/drawing/2014/main" id="{5AA6D1C2-E635-4590-9907-EF14EC9FF277}"/>
              </a:ext>
            </a:extLst>
          </p:cNvPr>
          <p:cNvSpPr/>
          <p:nvPr/>
        </p:nvSpPr>
        <p:spPr>
          <a:xfrm rot="10800000">
            <a:off x="3149073" y="3795957"/>
            <a:ext cx="736362" cy="1316914"/>
          </a:xfrm>
          <a:prstGeom prst="upArrow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1" name="자유형: 도형 280">
            <a:extLst>
              <a:ext uri="{FF2B5EF4-FFF2-40B4-BE49-F238E27FC236}">
                <a16:creationId xmlns:a16="http://schemas.microsoft.com/office/drawing/2014/main" id="{84E50212-BE0B-452A-972B-E98EA112FFCB}"/>
              </a:ext>
            </a:extLst>
          </p:cNvPr>
          <p:cNvSpPr/>
          <p:nvPr/>
        </p:nvSpPr>
        <p:spPr>
          <a:xfrm>
            <a:off x="2064786" y="2092758"/>
            <a:ext cx="2942643" cy="2318222"/>
          </a:xfrm>
          <a:custGeom>
            <a:avLst/>
            <a:gdLst>
              <a:gd name="connsiteX0" fmla="*/ 2198073 w 4396146"/>
              <a:gd name="connsiteY0" fmla="*/ 137096 h 3463296"/>
              <a:gd name="connsiteX1" fmla="*/ 189808 w 4396146"/>
              <a:gd name="connsiteY1" fmla="*/ 837071 h 3463296"/>
              <a:gd name="connsiteX2" fmla="*/ 280096 w 4396146"/>
              <a:gd name="connsiteY2" fmla="*/ 1045222 h 3463296"/>
              <a:gd name="connsiteX3" fmla="*/ 280096 w 4396146"/>
              <a:gd name="connsiteY3" fmla="*/ 1045223 h 3463296"/>
              <a:gd name="connsiteX4" fmla="*/ 280096 w 4396146"/>
              <a:gd name="connsiteY4" fmla="*/ 1045223 h 3463296"/>
              <a:gd name="connsiteX5" fmla="*/ 298506 w 4396146"/>
              <a:gd name="connsiteY5" fmla="*/ 1062754 h 3463296"/>
              <a:gd name="connsiteX6" fmla="*/ 347628 w 4396146"/>
              <a:gd name="connsiteY6" fmla="*/ 1109533 h 3463296"/>
              <a:gd name="connsiteX7" fmla="*/ 347628 w 4396146"/>
              <a:gd name="connsiteY7" fmla="*/ 1109533 h 3463296"/>
              <a:gd name="connsiteX8" fmla="*/ 347628 w 4396146"/>
              <a:gd name="connsiteY8" fmla="*/ 1109534 h 3463296"/>
              <a:gd name="connsiteX9" fmla="*/ 2198074 w 4396146"/>
              <a:gd name="connsiteY9" fmla="*/ 1537047 h 3463296"/>
              <a:gd name="connsiteX10" fmla="*/ 4206340 w 4396146"/>
              <a:gd name="connsiteY10" fmla="*/ 837072 h 3463296"/>
              <a:gd name="connsiteX11" fmla="*/ 3618132 w 4396146"/>
              <a:gd name="connsiteY11" fmla="*/ 342114 h 3463296"/>
              <a:gd name="connsiteX12" fmla="*/ 3618131 w 4396146"/>
              <a:gd name="connsiteY12" fmla="*/ 342114 h 3463296"/>
              <a:gd name="connsiteX13" fmla="*/ 3618131 w 4396146"/>
              <a:gd name="connsiteY13" fmla="*/ 342114 h 3463296"/>
              <a:gd name="connsiteX14" fmla="*/ 2198073 w 4396146"/>
              <a:gd name="connsiteY14" fmla="*/ 137096 h 3463296"/>
              <a:gd name="connsiteX15" fmla="*/ 2198073 w 4396146"/>
              <a:gd name="connsiteY15" fmla="*/ 0 h 3463296"/>
              <a:gd name="connsiteX16" fmla="*/ 4396146 w 4396146"/>
              <a:gd name="connsiteY16" fmla="*/ 845817 h 3463296"/>
              <a:gd name="connsiteX17" fmla="*/ 4384797 w 4396146"/>
              <a:gd name="connsiteY17" fmla="*/ 932297 h 3463296"/>
              <a:gd name="connsiteX18" fmla="*/ 4379109 w 4396146"/>
              <a:gd name="connsiteY18" fmla="*/ 946640 h 3463296"/>
              <a:gd name="connsiteX19" fmla="*/ 4288365 w 4396146"/>
              <a:gd name="connsiteY19" fmla="*/ 1106757 h 3463296"/>
              <a:gd name="connsiteX20" fmla="*/ 2767191 w 4396146"/>
              <a:gd name="connsiteY20" fmla="*/ 3366572 h 3463296"/>
              <a:gd name="connsiteX21" fmla="*/ 2761778 w 4396146"/>
              <a:gd name="connsiteY21" fmla="*/ 3366572 h 3463296"/>
              <a:gd name="connsiteX22" fmla="*/ 2758622 w 4396146"/>
              <a:gd name="connsiteY22" fmla="*/ 3372760 h 3463296"/>
              <a:gd name="connsiteX23" fmla="*/ 2196684 w 4396146"/>
              <a:gd name="connsiteY23" fmla="*/ 3463296 h 3463296"/>
              <a:gd name="connsiteX24" fmla="*/ 1634746 w 4396146"/>
              <a:gd name="connsiteY24" fmla="*/ 3372760 h 3463296"/>
              <a:gd name="connsiteX25" fmla="*/ 1631590 w 4396146"/>
              <a:gd name="connsiteY25" fmla="*/ 3366572 h 3463296"/>
              <a:gd name="connsiteX26" fmla="*/ 1628955 w 4396146"/>
              <a:gd name="connsiteY26" fmla="*/ 3366572 h 3463296"/>
              <a:gd name="connsiteX27" fmla="*/ 107781 w 4396146"/>
              <a:gd name="connsiteY27" fmla="*/ 1106757 h 3463296"/>
              <a:gd name="connsiteX28" fmla="*/ 17038 w 4396146"/>
              <a:gd name="connsiteY28" fmla="*/ 946640 h 3463296"/>
              <a:gd name="connsiteX29" fmla="*/ 11349 w 4396146"/>
              <a:gd name="connsiteY29" fmla="*/ 932297 h 3463296"/>
              <a:gd name="connsiteX30" fmla="*/ 0 w 4396146"/>
              <a:gd name="connsiteY30" fmla="*/ 845817 h 3463296"/>
              <a:gd name="connsiteX31" fmla="*/ 2198073 w 4396146"/>
              <a:gd name="connsiteY31" fmla="*/ 0 h 3463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396146" h="3463296">
                <a:moveTo>
                  <a:pt x="2198073" y="137096"/>
                </a:moveTo>
                <a:cubicBezTo>
                  <a:pt x="1088939" y="137096"/>
                  <a:pt x="189808" y="450485"/>
                  <a:pt x="189808" y="837071"/>
                </a:cubicBezTo>
                <a:cubicBezTo>
                  <a:pt x="189808" y="909556"/>
                  <a:pt x="221418" y="979468"/>
                  <a:pt x="280096" y="1045222"/>
                </a:cubicBezTo>
                <a:lnTo>
                  <a:pt x="280096" y="1045223"/>
                </a:lnTo>
                <a:lnTo>
                  <a:pt x="280096" y="1045223"/>
                </a:lnTo>
                <a:lnTo>
                  <a:pt x="298506" y="1062754"/>
                </a:lnTo>
                <a:lnTo>
                  <a:pt x="347628" y="1109533"/>
                </a:lnTo>
                <a:lnTo>
                  <a:pt x="347628" y="1109533"/>
                </a:lnTo>
                <a:lnTo>
                  <a:pt x="347628" y="1109534"/>
                </a:lnTo>
                <a:cubicBezTo>
                  <a:pt x="652500" y="1360765"/>
                  <a:pt x="1366224" y="1537047"/>
                  <a:pt x="2198074" y="1537047"/>
                </a:cubicBezTo>
                <a:cubicBezTo>
                  <a:pt x="3307208" y="1537047"/>
                  <a:pt x="4206340" y="1223658"/>
                  <a:pt x="4206340" y="837072"/>
                </a:cubicBezTo>
                <a:cubicBezTo>
                  <a:pt x="4206340" y="643779"/>
                  <a:pt x="3981557" y="468785"/>
                  <a:pt x="3618132" y="342114"/>
                </a:cubicBezTo>
                <a:lnTo>
                  <a:pt x="3618131" y="342114"/>
                </a:lnTo>
                <a:lnTo>
                  <a:pt x="3618131" y="342114"/>
                </a:lnTo>
                <a:cubicBezTo>
                  <a:pt x="3254706" y="215443"/>
                  <a:pt x="2752640" y="137096"/>
                  <a:pt x="2198073" y="137096"/>
                </a:cubicBezTo>
                <a:close/>
                <a:moveTo>
                  <a:pt x="2198073" y="0"/>
                </a:moveTo>
                <a:cubicBezTo>
                  <a:pt x="3412035" y="0"/>
                  <a:pt x="4396146" y="378685"/>
                  <a:pt x="4396146" y="845817"/>
                </a:cubicBezTo>
                <a:cubicBezTo>
                  <a:pt x="4396146" y="875012"/>
                  <a:pt x="4392302" y="903862"/>
                  <a:pt x="4384797" y="932297"/>
                </a:cubicBezTo>
                <a:lnTo>
                  <a:pt x="4379109" y="946640"/>
                </a:lnTo>
                <a:lnTo>
                  <a:pt x="4288365" y="1106757"/>
                </a:lnTo>
                <a:lnTo>
                  <a:pt x="2767191" y="3366572"/>
                </a:lnTo>
                <a:lnTo>
                  <a:pt x="2761778" y="3366572"/>
                </a:lnTo>
                <a:lnTo>
                  <a:pt x="2758622" y="3372760"/>
                </a:lnTo>
                <a:cubicBezTo>
                  <a:pt x="2705137" y="3424429"/>
                  <a:pt x="2473872" y="3463296"/>
                  <a:pt x="2196684" y="3463296"/>
                </a:cubicBezTo>
                <a:cubicBezTo>
                  <a:pt x="1919497" y="3463296"/>
                  <a:pt x="1688232" y="3424429"/>
                  <a:pt x="1634746" y="3372760"/>
                </a:cubicBezTo>
                <a:lnTo>
                  <a:pt x="1631590" y="3366572"/>
                </a:lnTo>
                <a:lnTo>
                  <a:pt x="1628955" y="3366572"/>
                </a:lnTo>
                <a:lnTo>
                  <a:pt x="107781" y="1106757"/>
                </a:lnTo>
                <a:lnTo>
                  <a:pt x="17038" y="946640"/>
                </a:lnTo>
                <a:lnTo>
                  <a:pt x="11349" y="932297"/>
                </a:lnTo>
                <a:cubicBezTo>
                  <a:pt x="3845" y="903862"/>
                  <a:pt x="0" y="875012"/>
                  <a:pt x="0" y="845817"/>
                </a:cubicBezTo>
                <a:cubicBezTo>
                  <a:pt x="0" y="378685"/>
                  <a:pt x="984111" y="0"/>
                  <a:pt x="2198073" y="0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82" name="그룹 281">
            <a:extLst>
              <a:ext uri="{FF2B5EF4-FFF2-40B4-BE49-F238E27FC236}">
                <a16:creationId xmlns:a16="http://schemas.microsoft.com/office/drawing/2014/main" id="{6ED10970-EFE6-4131-8A12-64870541D428}"/>
              </a:ext>
            </a:extLst>
          </p:cNvPr>
          <p:cNvGrpSpPr/>
          <p:nvPr/>
        </p:nvGrpSpPr>
        <p:grpSpPr>
          <a:xfrm>
            <a:off x="3729072" y="6248157"/>
            <a:ext cx="521453" cy="120932"/>
            <a:chOff x="4222976" y="6325261"/>
            <a:chExt cx="603171" cy="139883"/>
          </a:xfrm>
        </p:grpSpPr>
        <p:sp>
          <p:nvSpPr>
            <p:cNvPr id="283" name="자유형: 도형 282">
              <a:extLst>
                <a:ext uri="{FF2B5EF4-FFF2-40B4-BE49-F238E27FC236}">
                  <a16:creationId xmlns:a16="http://schemas.microsoft.com/office/drawing/2014/main" id="{17FADDEE-D941-4919-8A41-462582F459EB}"/>
                </a:ext>
              </a:extLst>
            </p:cNvPr>
            <p:cNvSpPr/>
            <p:nvPr/>
          </p:nvSpPr>
          <p:spPr>
            <a:xfrm>
              <a:off x="4222976" y="6325261"/>
              <a:ext cx="603171" cy="139883"/>
            </a:xfrm>
            <a:custGeom>
              <a:avLst/>
              <a:gdLst>
                <a:gd name="connsiteX0" fmla="*/ 212711 w 421450"/>
                <a:gd name="connsiteY0" fmla="*/ 97727 h 97741"/>
                <a:gd name="connsiteX1" fmla="*/ 33356 w 421450"/>
                <a:gd name="connsiteY1" fmla="*/ 81439 h 97741"/>
                <a:gd name="connsiteX2" fmla="*/ 18 w 421450"/>
                <a:gd name="connsiteY2" fmla="*/ 49149 h 97741"/>
                <a:gd name="connsiteX3" fmla="*/ 36023 w 421450"/>
                <a:gd name="connsiteY3" fmla="*/ 13811 h 97741"/>
                <a:gd name="connsiteX4" fmla="*/ 386162 w 421450"/>
                <a:gd name="connsiteY4" fmla="*/ 13907 h 97741"/>
                <a:gd name="connsiteX5" fmla="*/ 421404 w 421450"/>
                <a:gd name="connsiteY5" fmla="*/ 49911 h 97741"/>
                <a:gd name="connsiteX6" fmla="*/ 387305 w 421450"/>
                <a:gd name="connsiteY6" fmla="*/ 81248 h 97741"/>
                <a:gd name="connsiteX7" fmla="*/ 212711 w 421450"/>
                <a:gd name="connsiteY7" fmla="*/ 97727 h 97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1450" h="97741">
                  <a:moveTo>
                    <a:pt x="212711" y="97727"/>
                  </a:moveTo>
                  <a:cubicBezTo>
                    <a:pt x="152418" y="98012"/>
                    <a:pt x="92506" y="94392"/>
                    <a:pt x="33356" y="81439"/>
                  </a:cubicBezTo>
                  <a:cubicBezTo>
                    <a:pt x="15258" y="77438"/>
                    <a:pt x="590" y="72771"/>
                    <a:pt x="18" y="49149"/>
                  </a:cubicBezTo>
                  <a:cubicBezTo>
                    <a:pt x="-648" y="22669"/>
                    <a:pt x="16973" y="16859"/>
                    <a:pt x="36023" y="13811"/>
                  </a:cubicBezTo>
                  <a:cubicBezTo>
                    <a:pt x="152704" y="-4667"/>
                    <a:pt x="269576" y="-4572"/>
                    <a:pt x="386162" y="13907"/>
                  </a:cubicBezTo>
                  <a:cubicBezTo>
                    <a:pt x="405497" y="16954"/>
                    <a:pt x="422452" y="23622"/>
                    <a:pt x="421404" y="49911"/>
                  </a:cubicBezTo>
                  <a:cubicBezTo>
                    <a:pt x="420452" y="73723"/>
                    <a:pt x="405212" y="77343"/>
                    <a:pt x="387305" y="81248"/>
                  </a:cubicBezTo>
                  <a:cubicBezTo>
                    <a:pt x="329774" y="94012"/>
                    <a:pt x="271481" y="98012"/>
                    <a:pt x="212711" y="97727"/>
                  </a:cubicBezTo>
                  <a:close/>
                </a:path>
              </a:pathLst>
            </a:custGeom>
            <a:solidFill>
              <a:srgbClr val="FD980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84" name="자유형: 도형 283">
              <a:extLst>
                <a:ext uri="{FF2B5EF4-FFF2-40B4-BE49-F238E27FC236}">
                  <a16:creationId xmlns:a16="http://schemas.microsoft.com/office/drawing/2014/main" id="{CAE92CB6-DBA5-4C95-B9D7-00C98BC59143}"/>
                </a:ext>
              </a:extLst>
            </p:cNvPr>
            <p:cNvSpPr/>
            <p:nvPr/>
          </p:nvSpPr>
          <p:spPr>
            <a:xfrm>
              <a:off x="4319108" y="6343468"/>
              <a:ext cx="423817" cy="68818"/>
            </a:xfrm>
            <a:custGeom>
              <a:avLst/>
              <a:gdLst>
                <a:gd name="connsiteX0" fmla="*/ 158782 w 296132"/>
                <a:gd name="connsiteY0" fmla="*/ 1852 h 48084"/>
                <a:gd name="connsiteX1" fmla="*/ 296132 w 296132"/>
                <a:gd name="connsiteY1" fmla="*/ 19474 h 48084"/>
                <a:gd name="connsiteX2" fmla="*/ 0 w 296132"/>
                <a:gd name="connsiteY2" fmla="*/ 18903 h 48084"/>
                <a:gd name="connsiteX3" fmla="*/ 116110 w 296132"/>
                <a:gd name="connsiteY3" fmla="*/ 233 h 48084"/>
                <a:gd name="connsiteX4" fmla="*/ 123920 w 296132"/>
                <a:gd name="connsiteY4" fmla="*/ 2805 h 48084"/>
                <a:gd name="connsiteX5" fmla="*/ 159448 w 296132"/>
                <a:gd name="connsiteY5" fmla="*/ 28142 h 48084"/>
                <a:gd name="connsiteX6" fmla="*/ 158782 w 296132"/>
                <a:gd name="connsiteY6" fmla="*/ 1852 h 48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6132" h="48084">
                  <a:moveTo>
                    <a:pt x="158782" y="1852"/>
                  </a:moveTo>
                  <a:cubicBezTo>
                    <a:pt x="204406" y="-4148"/>
                    <a:pt x="258032" y="9949"/>
                    <a:pt x="296132" y="19474"/>
                  </a:cubicBezTo>
                  <a:cubicBezTo>
                    <a:pt x="229457" y="57574"/>
                    <a:pt x="69723" y="57860"/>
                    <a:pt x="0" y="18903"/>
                  </a:cubicBezTo>
                  <a:cubicBezTo>
                    <a:pt x="40577" y="4615"/>
                    <a:pt x="77629" y="-1290"/>
                    <a:pt x="116110" y="233"/>
                  </a:cubicBezTo>
                  <a:cubicBezTo>
                    <a:pt x="118777" y="329"/>
                    <a:pt x="122682" y="996"/>
                    <a:pt x="123920" y="2805"/>
                  </a:cubicBezTo>
                  <a:cubicBezTo>
                    <a:pt x="141541" y="28237"/>
                    <a:pt x="144304" y="29761"/>
                    <a:pt x="159448" y="28142"/>
                  </a:cubicBezTo>
                  <a:cubicBezTo>
                    <a:pt x="191643" y="24808"/>
                    <a:pt x="175831" y="12902"/>
                    <a:pt x="158782" y="1852"/>
                  </a:cubicBezTo>
                  <a:close/>
                </a:path>
              </a:pathLst>
            </a:custGeom>
            <a:solidFill>
              <a:srgbClr val="FDD83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85" name="그룹 284">
            <a:extLst>
              <a:ext uri="{FF2B5EF4-FFF2-40B4-BE49-F238E27FC236}">
                <a16:creationId xmlns:a16="http://schemas.microsoft.com/office/drawing/2014/main" id="{A3D7EE81-7C51-481B-88A9-0715A0E5FED5}"/>
              </a:ext>
            </a:extLst>
          </p:cNvPr>
          <p:cNvGrpSpPr/>
          <p:nvPr/>
        </p:nvGrpSpPr>
        <p:grpSpPr>
          <a:xfrm>
            <a:off x="1678321" y="1521290"/>
            <a:ext cx="629493" cy="629493"/>
            <a:chOff x="5784686" y="1323855"/>
            <a:chExt cx="1307251" cy="1307251"/>
          </a:xfrm>
        </p:grpSpPr>
        <p:sp>
          <p:nvSpPr>
            <p:cNvPr id="286" name="자유형: 도형 285">
              <a:extLst>
                <a:ext uri="{FF2B5EF4-FFF2-40B4-BE49-F238E27FC236}">
                  <a16:creationId xmlns:a16="http://schemas.microsoft.com/office/drawing/2014/main" id="{BAA6CBA2-853E-4C89-95F5-32DC6F55452D}"/>
                </a:ext>
              </a:extLst>
            </p:cNvPr>
            <p:cNvSpPr/>
            <p:nvPr/>
          </p:nvSpPr>
          <p:spPr>
            <a:xfrm>
              <a:off x="5784686" y="1323855"/>
              <a:ext cx="1307251" cy="1307251"/>
            </a:xfrm>
            <a:custGeom>
              <a:avLst/>
              <a:gdLst>
                <a:gd name="connsiteX0" fmla="*/ 1819275 w 1819275"/>
                <a:gd name="connsiteY0" fmla="*/ 909638 h 1819275"/>
                <a:gd name="connsiteX1" fmla="*/ 909638 w 1819275"/>
                <a:gd name="connsiteY1" fmla="*/ 1819275 h 1819275"/>
                <a:gd name="connsiteX2" fmla="*/ 0 w 1819275"/>
                <a:gd name="connsiteY2" fmla="*/ 909637 h 1819275"/>
                <a:gd name="connsiteX3" fmla="*/ 909638 w 1819275"/>
                <a:gd name="connsiteY3" fmla="*/ 0 h 1819275"/>
                <a:gd name="connsiteX4" fmla="*/ 1819275 w 1819275"/>
                <a:gd name="connsiteY4" fmla="*/ 909638 h 181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9275" h="1819275">
                  <a:moveTo>
                    <a:pt x="1819275" y="909638"/>
                  </a:moveTo>
                  <a:cubicBezTo>
                    <a:pt x="1819275" y="1412016"/>
                    <a:pt x="1412016" y="1819275"/>
                    <a:pt x="909638" y="1819275"/>
                  </a:cubicBezTo>
                  <a:cubicBezTo>
                    <a:pt x="407259" y="1819275"/>
                    <a:pt x="0" y="1412016"/>
                    <a:pt x="0" y="909637"/>
                  </a:cubicBezTo>
                  <a:cubicBezTo>
                    <a:pt x="0" y="407258"/>
                    <a:pt x="407259" y="0"/>
                    <a:pt x="909638" y="0"/>
                  </a:cubicBezTo>
                  <a:cubicBezTo>
                    <a:pt x="1412016" y="0"/>
                    <a:pt x="1819275" y="407258"/>
                    <a:pt x="1819275" y="909638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87" name="자유형: 도형 286">
              <a:extLst>
                <a:ext uri="{FF2B5EF4-FFF2-40B4-BE49-F238E27FC236}">
                  <a16:creationId xmlns:a16="http://schemas.microsoft.com/office/drawing/2014/main" id="{B1703AB4-D6D4-4486-8765-F06E70537785}"/>
                </a:ext>
              </a:extLst>
            </p:cNvPr>
            <p:cNvSpPr/>
            <p:nvPr/>
          </p:nvSpPr>
          <p:spPr>
            <a:xfrm>
              <a:off x="5825751" y="1364920"/>
              <a:ext cx="1225120" cy="1225120"/>
            </a:xfrm>
            <a:custGeom>
              <a:avLst/>
              <a:gdLst>
                <a:gd name="connsiteX0" fmla="*/ 1704975 w 1704975"/>
                <a:gd name="connsiteY0" fmla="*/ 852488 h 1704975"/>
                <a:gd name="connsiteX1" fmla="*/ 852488 w 1704975"/>
                <a:gd name="connsiteY1" fmla="*/ 1704975 h 1704975"/>
                <a:gd name="connsiteX2" fmla="*/ 0 w 1704975"/>
                <a:gd name="connsiteY2" fmla="*/ 852487 h 1704975"/>
                <a:gd name="connsiteX3" fmla="*/ 852488 w 1704975"/>
                <a:gd name="connsiteY3" fmla="*/ 0 h 1704975"/>
                <a:gd name="connsiteX4" fmla="*/ 1704975 w 1704975"/>
                <a:gd name="connsiteY4" fmla="*/ 852488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4975" h="1704975">
                  <a:moveTo>
                    <a:pt x="1704975" y="852488"/>
                  </a:moveTo>
                  <a:cubicBezTo>
                    <a:pt x="1704975" y="1323303"/>
                    <a:pt x="1323304" y="1704975"/>
                    <a:pt x="852488" y="1704975"/>
                  </a:cubicBezTo>
                  <a:cubicBezTo>
                    <a:pt x="381672" y="1704975"/>
                    <a:pt x="0" y="1323303"/>
                    <a:pt x="0" y="852487"/>
                  </a:cubicBezTo>
                  <a:cubicBezTo>
                    <a:pt x="0" y="381672"/>
                    <a:pt x="381672" y="0"/>
                    <a:pt x="852488" y="0"/>
                  </a:cubicBezTo>
                  <a:cubicBezTo>
                    <a:pt x="1323304" y="0"/>
                    <a:pt x="1704975" y="381672"/>
                    <a:pt x="1704975" y="852488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88" name="자유형: 도형 287">
              <a:extLst>
                <a:ext uri="{FF2B5EF4-FFF2-40B4-BE49-F238E27FC236}">
                  <a16:creationId xmlns:a16="http://schemas.microsoft.com/office/drawing/2014/main" id="{168B083F-BA65-49A8-BF27-20FCE6CD3891}"/>
                </a:ext>
              </a:extLst>
            </p:cNvPr>
            <p:cNvSpPr/>
            <p:nvPr/>
          </p:nvSpPr>
          <p:spPr>
            <a:xfrm>
              <a:off x="5920475" y="1459576"/>
              <a:ext cx="1035671" cy="1035671"/>
            </a:xfrm>
            <a:custGeom>
              <a:avLst/>
              <a:gdLst>
                <a:gd name="connsiteX0" fmla="*/ 1441323 w 1441322"/>
                <a:gd name="connsiteY0" fmla="*/ 720661 h 1441323"/>
                <a:gd name="connsiteX1" fmla="*/ 720661 w 1441322"/>
                <a:gd name="connsiteY1" fmla="*/ 1441323 h 1441323"/>
                <a:gd name="connsiteX2" fmla="*/ 0 w 1441322"/>
                <a:gd name="connsiteY2" fmla="*/ 720661 h 1441323"/>
                <a:gd name="connsiteX3" fmla="*/ 720661 w 1441322"/>
                <a:gd name="connsiteY3" fmla="*/ 0 h 1441323"/>
                <a:gd name="connsiteX4" fmla="*/ 1441323 w 1441322"/>
                <a:gd name="connsiteY4" fmla="*/ 720661 h 1441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322" h="1441323">
                  <a:moveTo>
                    <a:pt x="1441323" y="720661"/>
                  </a:moveTo>
                  <a:cubicBezTo>
                    <a:pt x="1441323" y="1118672"/>
                    <a:pt x="1118672" y="1441323"/>
                    <a:pt x="720661" y="1441323"/>
                  </a:cubicBezTo>
                  <a:cubicBezTo>
                    <a:pt x="322651" y="1441323"/>
                    <a:pt x="0" y="1118672"/>
                    <a:pt x="0" y="720661"/>
                  </a:cubicBezTo>
                  <a:cubicBezTo>
                    <a:pt x="0" y="322651"/>
                    <a:pt x="322651" y="0"/>
                    <a:pt x="720661" y="0"/>
                  </a:cubicBezTo>
                  <a:cubicBezTo>
                    <a:pt x="1118672" y="0"/>
                    <a:pt x="1441323" y="322651"/>
                    <a:pt x="1441323" y="720661"/>
                  </a:cubicBezTo>
                  <a:close/>
                </a:path>
              </a:pathLst>
            </a:custGeom>
            <a:solidFill>
              <a:srgbClr val="FD980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89" name="자유형: 도형 288">
              <a:extLst>
                <a:ext uri="{FF2B5EF4-FFF2-40B4-BE49-F238E27FC236}">
                  <a16:creationId xmlns:a16="http://schemas.microsoft.com/office/drawing/2014/main" id="{A5FE1192-335B-47A7-B286-1766B53DB160}"/>
                </a:ext>
              </a:extLst>
            </p:cNvPr>
            <p:cNvSpPr/>
            <p:nvPr/>
          </p:nvSpPr>
          <p:spPr>
            <a:xfrm>
              <a:off x="6258993" y="1604656"/>
              <a:ext cx="417850" cy="746040"/>
            </a:xfrm>
            <a:custGeom>
              <a:avLst/>
              <a:gdLst>
                <a:gd name="connsiteX0" fmla="*/ 397953 w 581514"/>
                <a:gd name="connsiteY0" fmla="*/ 964526 h 1038249"/>
                <a:gd name="connsiteX1" fmla="*/ 440815 w 581514"/>
                <a:gd name="connsiteY1" fmla="*/ 891564 h 1038249"/>
                <a:gd name="connsiteX2" fmla="*/ 570069 w 581514"/>
                <a:gd name="connsiteY2" fmla="*/ 607433 h 1038249"/>
                <a:gd name="connsiteX3" fmla="*/ 413193 w 581514"/>
                <a:gd name="connsiteY3" fmla="*/ 467892 h 1038249"/>
                <a:gd name="connsiteX4" fmla="*/ 236695 w 581514"/>
                <a:gd name="connsiteY4" fmla="*/ 414457 h 1038249"/>
                <a:gd name="connsiteX5" fmla="*/ 169639 w 581514"/>
                <a:gd name="connsiteY5" fmla="*/ 342257 h 1038249"/>
                <a:gd name="connsiteX6" fmla="*/ 236314 w 581514"/>
                <a:gd name="connsiteY6" fmla="*/ 266057 h 1038249"/>
                <a:gd name="connsiteX7" fmla="*/ 355186 w 581514"/>
                <a:gd name="connsiteY7" fmla="*/ 294442 h 1038249"/>
                <a:gd name="connsiteX8" fmla="*/ 464438 w 581514"/>
                <a:gd name="connsiteY8" fmla="*/ 295585 h 1038249"/>
                <a:gd name="connsiteX9" fmla="*/ 473486 w 581514"/>
                <a:gd name="connsiteY9" fmla="*/ 167664 h 1038249"/>
                <a:gd name="connsiteX10" fmla="*/ 375379 w 581514"/>
                <a:gd name="connsiteY10" fmla="*/ 121849 h 1038249"/>
                <a:gd name="connsiteX11" fmla="*/ 340327 w 581514"/>
                <a:gd name="connsiteY11" fmla="*/ 75938 h 1038249"/>
                <a:gd name="connsiteX12" fmla="*/ 302227 w 581514"/>
                <a:gd name="connsiteY12" fmla="*/ 119 h 1038249"/>
                <a:gd name="connsiteX13" fmla="*/ 302227 w 581514"/>
                <a:gd name="connsiteY13" fmla="*/ 119 h 1038249"/>
                <a:gd name="connsiteX14" fmla="*/ 259364 w 581514"/>
                <a:gd name="connsiteY14" fmla="*/ 24 h 1038249"/>
                <a:gd name="connsiteX15" fmla="*/ 169924 w 581514"/>
                <a:gd name="connsiteY15" fmla="*/ 88511 h 1038249"/>
                <a:gd name="connsiteX16" fmla="*/ 133634 w 581514"/>
                <a:gd name="connsiteY16" fmla="*/ 152138 h 1038249"/>
                <a:gd name="connsiteX17" fmla="*/ 87247 w 581514"/>
                <a:gd name="connsiteY17" fmla="*/ 184619 h 1038249"/>
                <a:gd name="connsiteX18" fmla="*/ 79532 w 581514"/>
                <a:gd name="connsiteY18" fmla="*/ 522280 h 1038249"/>
                <a:gd name="connsiteX19" fmla="*/ 264889 w 581514"/>
                <a:gd name="connsiteY19" fmla="*/ 589812 h 1038249"/>
                <a:gd name="connsiteX20" fmla="*/ 398239 w 581514"/>
                <a:gd name="connsiteY20" fmla="*/ 713637 h 1038249"/>
                <a:gd name="connsiteX21" fmla="*/ 331564 w 581514"/>
                <a:gd name="connsiteY21" fmla="*/ 770787 h 1038249"/>
                <a:gd name="connsiteX22" fmla="*/ 208024 w 581514"/>
                <a:gd name="connsiteY22" fmla="*/ 732782 h 1038249"/>
                <a:gd name="connsiteX23" fmla="*/ 208024 w 581514"/>
                <a:gd name="connsiteY23" fmla="*/ 732782 h 1038249"/>
                <a:gd name="connsiteX24" fmla="*/ 78008 w 581514"/>
                <a:gd name="connsiteY24" fmla="*/ 774026 h 1038249"/>
                <a:gd name="connsiteX25" fmla="*/ 88009 w 581514"/>
                <a:gd name="connsiteY25" fmla="*/ 853559 h 1038249"/>
                <a:gd name="connsiteX26" fmla="*/ 171829 w 581514"/>
                <a:gd name="connsiteY26" fmla="*/ 904709 h 1038249"/>
                <a:gd name="connsiteX27" fmla="*/ 235838 w 581514"/>
                <a:gd name="connsiteY27" fmla="*/ 987005 h 1038249"/>
                <a:gd name="connsiteX28" fmla="*/ 264889 w 581514"/>
                <a:gd name="connsiteY28" fmla="*/ 1037487 h 1038249"/>
                <a:gd name="connsiteX29" fmla="*/ 360139 w 581514"/>
                <a:gd name="connsiteY29" fmla="*/ 1037487 h 1038249"/>
                <a:gd name="connsiteX30" fmla="*/ 397953 w 581514"/>
                <a:gd name="connsiteY30" fmla="*/ 964526 h 1038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249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69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4" y="405027"/>
                    <a:pt x="167638" y="373499"/>
                    <a:pt x="169639" y="342257"/>
                  </a:cubicBezTo>
                  <a:cubicBezTo>
                    <a:pt x="172020" y="302919"/>
                    <a:pt x="201166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8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0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4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4" y="732782"/>
                  </a:cubicBezTo>
                  <a:cubicBezTo>
                    <a:pt x="208024" y="732782"/>
                    <a:pt x="208024" y="732782"/>
                    <a:pt x="208024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412"/>
                    <a:pt x="55339" y="827937"/>
                    <a:pt x="88009" y="853559"/>
                  </a:cubicBezTo>
                  <a:cubicBezTo>
                    <a:pt x="119442" y="878229"/>
                    <a:pt x="141064" y="894612"/>
                    <a:pt x="171829" y="904709"/>
                  </a:cubicBezTo>
                  <a:cubicBezTo>
                    <a:pt x="235552" y="925664"/>
                    <a:pt x="236314" y="923187"/>
                    <a:pt x="235838" y="987005"/>
                  </a:cubicBezTo>
                  <a:cubicBezTo>
                    <a:pt x="235647" y="1016246"/>
                    <a:pt x="235456" y="1035773"/>
                    <a:pt x="264889" y="1037487"/>
                  </a:cubicBezTo>
                  <a:cubicBezTo>
                    <a:pt x="294416" y="1039202"/>
                    <a:pt x="328516" y="1037487"/>
                    <a:pt x="360139" y="1037487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DA7C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0" name="자유형: 도형 289">
              <a:extLst>
                <a:ext uri="{FF2B5EF4-FFF2-40B4-BE49-F238E27FC236}">
                  <a16:creationId xmlns:a16="http://schemas.microsoft.com/office/drawing/2014/main" id="{DC34A1C4-4859-4BB8-AF66-79BD9D80AE23}"/>
                </a:ext>
              </a:extLst>
            </p:cNvPr>
            <p:cNvSpPr/>
            <p:nvPr/>
          </p:nvSpPr>
          <p:spPr>
            <a:xfrm>
              <a:off x="5920475" y="1492223"/>
              <a:ext cx="336668" cy="970377"/>
            </a:xfrm>
            <a:custGeom>
              <a:avLst/>
              <a:gdLst>
                <a:gd name="connsiteX0" fmla="*/ 468535 w 468534"/>
                <a:gd name="connsiteY0" fmla="*/ 0 h 1350454"/>
                <a:gd name="connsiteX1" fmla="*/ 0 w 468534"/>
                <a:gd name="connsiteY1" fmla="*/ 675227 h 1350454"/>
                <a:gd name="connsiteX2" fmla="*/ 468535 w 468534"/>
                <a:gd name="connsiteY2" fmla="*/ 1350455 h 1350454"/>
                <a:gd name="connsiteX3" fmla="*/ 200025 w 468534"/>
                <a:gd name="connsiteY3" fmla="*/ 675227 h 1350454"/>
                <a:gd name="connsiteX4" fmla="*/ 468535 w 468534"/>
                <a:gd name="connsiteY4" fmla="*/ 0 h 1350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8534" h="1350454">
                  <a:moveTo>
                    <a:pt x="468535" y="0"/>
                  </a:moveTo>
                  <a:cubicBezTo>
                    <a:pt x="194881" y="102203"/>
                    <a:pt x="0" y="365951"/>
                    <a:pt x="0" y="675227"/>
                  </a:cubicBezTo>
                  <a:cubicBezTo>
                    <a:pt x="0" y="984504"/>
                    <a:pt x="194881" y="1248251"/>
                    <a:pt x="468535" y="1350455"/>
                  </a:cubicBezTo>
                  <a:cubicBezTo>
                    <a:pt x="302133" y="1174337"/>
                    <a:pt x="200025" y="936688"/>
                    <a:pt x="200025" y="675227"/>
                  </a:cubicBezTo>
                  <a:cubicBezTo>
                    <a:pt x="200025" y="413766"/>
                    <a:pt x="302133" y="176117"/>
                    <a:pt x="468535" y="0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1" name="자유형: 도형 290">
              <a:extLst>
                <a:ext uri="{FF2B5EF4-FFF2-40B4-BE49-F238E27FC236}">
                  <a16:creationId xmlns:a16="http://schemas.microsoft.com/office/drawing/2014/main" id="{AA51C2AB-BEB3-4CF9-A5ED-F6DAA0B442FA}"/>
                </a:ext>
              </a:extLst>
            </p:cNvPr>
            <p:cNvSpPr/>
            <p:nvPr/>
          </p:nvSpPr>
          <p:spPr>
            <a:xfrm>
              <a:off x="6199859" y="1604862"/>
              <a:ext cx="417850" cy="745971"/>
            </a:xfrm>
            <a:custGeom>
              <a:avLst/>
              <a:gdLst>
                <a:gd name="connsiteX0" fmla="*/ 397953 w 581514"/>
                <a:gd name="connsiteY0" fmla="*/ 964526 h 1038153"/>
                <a:gd name="connsiteX1" fmla="*/ 440815 w 581514"/>
                <a:gd name="connsiteY1" fmla="*/ 891564 h 1038153"/>
                <a:gd name="connsiteX2" fmla="*/ 570070 w 581514"/>
                <a:gd name="connsiteY2" fmla="*/ 607433 h 1038153"/>
                <a:gd name="connsiteX3" fmla="*/ 413193 w 581514"/>
                <a:gd name="connsiteY3" fmla="*/ 467892 h 1038153"/>
                <a:gd name="connsiteX4" fmla="*/ 236695 w 581514"/>
                <a:gd name="connsiteY4" fmla="*/ 414457 h 1038153"/>
                <a:gd name="connsiteX5" fmla="*/ 169639 w 581514"/>
                <a:gd name="connsiteY5" fmla="*/ 342257 h 1038153"/>
                <a:gd name="connsiteX6" fmla="*/ 236314 w 581514"/>
                <a:gd name="connsiteY6" fmla="*/ 266057 h 1038153"/>
                <a:gd name="connsiteX7" fmla="*/ 355186 w 581514"/>
                <a:gd name="connsiteY7" fmla="*/ 294442 h 1038153"/>
                <a:gd name="connsiteX8" fmla="*/ 464437 w 581514"/>
                <a:gd name="connsiteY8" fmla="*/ 295585 h 1038153"/>
                <a:gd name="connsiteX9" fmla="*/ 473486 w 581514"/>
                <a:gd name="connsiteY9" fmla="*/ 167664 h 1038153"/>
                <a:gd name="connsiteX10" fmla="*/ 375379 w 581514"/>
                <a:gd name="connsiteY10" fmla="*/ 121849 h 1038153"/>
                <a:gd name="connsiteX11" fmla="*/ 340327 w 581514"/>
                <a:gd name="connsiteY11" fmla="*/ 75938 h 1038153"/>
                <a:gd name="connsiteX12" fmla="*/ 302227 w 581514"/>
                <a:gd name="connsiteY12" fmla="*/ 119 h 1038153"/>
                <a:gd name="connsiteX13" fmla="*/ 302227 w 581514"/>
                <a:gd name="connsiteY13" fmla="*/ 119 h 1038153"/>
                <a:gd name="connsiteX14" fmla="*/ 259364 w 581514"/>
                <a:gd name="connsiteY14" fmla="*/ 24 h 1038153"/>
                <a:gd name="connsiteX15" fmla="*/ 169925 w 581514"/>
                <a:gd name="connsiteY15" fmla="*/ 88511 h 1038153"/>
                <a:gd name="connsiteX16" fmla="*/ 133634 w 581514"/>
                <a:gd name="connsiteY16" fmla="*/ 152138 h 1038153"/>
                <a:gd name="connsiteX17" fmla="*/ 87247 w 581514"/>
                <a:gd name="connsiteY17" fmla="*/ 184619 h 1038153"/>
                <a:gd name="connsiteX18" fmla="*/ 79532 w 581514"/>
                <a:gd name="connsiteY18" fmla="*/ 522280 h 1038153"/>
                <a:gd name="connsiteX19" fmla="*/ 264889 w 581514"/>
                <a:gd name="connsiteY19" fmla="*/ 589812 h 1038153"/>
                <a:gd name="connsiteX20" fmla="*/ 398239 w 581514"/>
                <a:gd name="connsiteY20" fmla="*/ 713637 h 1038153"/>
                <a:gd name="connsiteX21" fmla="*/ 331564 w 581514"/>
                <a:gd name="connsiteY21" fmla="*/ 770787 h 1038153"/>
                <a:gd name="connsiteX22" fmla="*/ 208025 w 581514"/>
                <a:gd name="connsiteY22" fmla="*/ 732782 h 1038153"/>
                <a:gd name="connsiteX23" fmla="*/ 208025 w 581514"/>
                <a:gd name="connsiteY23" fmla="*/ 732782 h 1038153"/>
                <a:gd name="connsiteX24" fmla="*/ 78008 w 581514"/>
                <a:gd name="connsiteY24" fmla="*/ 774026 h 1038153"/>
                <a:gd name="connsiteX25" fmla="*/ 88009 w 581514"/>
                <a:gd name="connsiteY25" fmla="*/ 853464 h 1038153"/>
                <a:gd name="connsiteX26" fmla="*/ 171829 w 581514"/>
                <a:gd name="connsiteY26" fmla="*/ 904613 h 1038153"/>
                <a:gd name="connsiteX27" fmla="*/ 235837 w 581514"/>
                <a:gd name="connsiteY27" fmla="*/ 986909 h 1038153"/>
                <a:gd name="connsiteX28" fmla="*/ 264889 w 581514"/>
                <a:gd name="connsiteY28" fmla="*/ 1037392 h 1038153"/>
                <a:gd name="connsiteX29" fmla="*/ 360139 w 581514"/>
                <a:gd name="connsiteY29" fmla="*/ 1037392 h 1038153"/>
                <a:gd name="connsiteX30" fmla="*/ 397953 w 581514"/>
                <a:gd name="connsiteY30" fmla="*/ 964526 h 1038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153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70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5" y="405027"/>
                    <a:pt x="167638" y="373499"/>
                    <a:pt x="169639" y="342257"/>
                  </a:cubicBezTo>
                  <a:cubicBezTo>
                    <a:pt x="172020" y="302919"/>
                    <a:pt x="201167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7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1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5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5" y="732782"/>
                  </a:cubicBezTo>
                  <a:cubicBezTo>
                    <a:pt x="208025" y="732782"/>
                    <a:pt x="208025" y="732782"/>
                    <a:pt x="208025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317"/>
                    <a:pt x="55339" y="827842"/>
                    <a:pt x="88009" y="853464"/>
                  </a:cubicBezTo>
                  <a:cubicBezTo>
                    <a:pt x="119442" y="878134"/>
                    <a:pt x="141064" y="894517"/>
                    <a:pt x="171829" y="904613"/>
                  </a:cubicBezTo>
                  <a:cubicBezTo>
                    <a:pt x="235552" y="925568"/>
                    <a:pt x="236314" y="923092"/>
                    <a:pt x="235837" y="986909"/>
                  </a:cubicBezTo>
                  <a:cubicBezTo>
                    <a:pt x="235647" y="1016151"/>
                    <a:pt x="235456" y="1035677"/>
                    <a:pt x="264889" y="1037392"/>
                  </a:cubicBezTo>
                  <a:cubicBezTo>
                    <a:pt x="294416" y="1039106"/>
                    <a:pt x="328516" y="1037392"/>
                    <a:pt x="360139" y="1037392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92" name="그룹 291">
            <a:extLst>
              <a:ext uri="{FF2B5EF4-FFF2-40B4-BE49-F238E27FC236}">
                <a16:creationId xmlns:a16="http://schemas.microsoft.com/office/drawing/2014/main" id="{8A484146-6DCB-4632-8C03-84CA5FB47B1A}"/>
              </a:ext>
            </a:extLst>
          </p:cNvPr>
          <p:cNvGrpSpPr/>
          <p:nvPr/>
        </p:nvGrpSpPr>
        <p:grpSpPr>
          <a:xfrm>
            <a:off x="916622" y="1700243"/>
            <a:ext cx="1557590" cy="4767261"/>
            <a:chOff x="534013" y="1740188"/>
            <a:chExt cx="1561198" cy="4778302"/>
          </a:xfrm>
        </p:grpSpPr>
        <p:grpSp>
          <p:nvGrpSpPr>
            <p:cNvPr id="293" name="Group 292">
              <a:extLst>
                <a:ext uri="{FF2B5EF4-FFF2-40B4-BE49-F238E27FC236}">
                  <a16:creationId xmlns:a16="http://schemas.microsoft.com/office/drawing/2014/main" id="{7B1B4445-3B2A-4364-8E0A-B1D18C8D46A2}"/>
                </a:ext>
              </a:extLst>
            </p:cNvPr>
            <p:cNvGrpSpPr/>
            <p:nvPr/>
          </p:nvGrpSpPr>
          <p:grpSpPr>
            <a:xfrm>
              <a:off x="534013" y="3761535"/>
              <a:ext cx="1561198" cy="2756955"/>
              <a:chOff x="1044497" y="4026539"/>
              <a:chExt cx="1761074" cy="2730464"/>
            </a:xfrm>
          </p:grpSpPr>
          <p:sp>
            <p:nvSpPr>
              <p:cNvPr id="302" name="Graphic 116">
                <a:extLst>
                  <a:ext uri="{FF2B5EF4-FFF2-40B4-BE49-F238E27FC236}">
                    <a16:creationId xmlns:a16="http://schemas.microsoft.com/office/drawing/2014/main" id="{109184BC-C513-46AB-82AF-F38FBDE014D6}"/>
                  </a:ext>
                </a:extLst>
              </p:cNvPr>
              <p:cNvSpPr/>
              <p:nvPr/>
            </p:nvSpPr>
            <p:spPr>
              <a:xfrm>
                <a:off x="1044497" y="4229094"/>
                <a:ext cx="1362086" cy="2527909"/>
              </a:xfrm>
              <a:custGeom>
                <a:avLst/>
                <a:gdLst>
                  <a:gd name="connsiteX0" fmla="*/ 125375 w 3419482"/>
                  <a:gd name="connsiteY0" fmla="*/ 4462418 h 6346242"/>
                  <a:gd name="connsiteX1" fmla="*/ 117865 w 3419482"/>
                  <a:gd name="connsiteY1" fmla="*/ 4460009 h 6346242"/>
                  <a:gd name="connsiteX2" fmla="*/ 27323 w 3419482"/>
                  <a:gd name="connsiteY2" fmla="*/ 4208573 h 6346242"/>
                  <a:gd name="connsiteX3" fmla="*/ 1196654 w 3419482"/>
                  <a:gd name="connsiteY3" fmla="*/ 4647 h 6346242"/>
                  <a:gd name="connsiteX4" fmla="*/ 1261196 w 3419482"/>
                  <a:gd name="connsiteY4" fmla="*/ 30860 h 6346242"/>
                  <a:gd name="connsiteX5" fmla="*/ 2194607 w 3419482"/>
                  <a:gd name="connsiteY5" fmla="*/ 572061 h 6346242"/>
                  <a:gd name="connsiteX6" fmla="*/ 2245829 w 3419482"/>
                  <a:gd name="connsiteY6" fmla="*/ 612090 h 6346242"/>
                  <a:gd name="connsiteX7" fmla="*/ 2287063 w 3419482"/>
                  <a:gd name="connsiteY7" fmla="*/ 751305 h 6346242"/>
                  <a:gd name="connsiteX8" fmla="*/ 2521496 w 3419482"/>
                  <a:gd name="connsiteY8" fmla="*/ 1902783 h 6346242"/>
                  <a:gd name="connsiteX9" fmla="*/ 2807647 w 3419482"/>
                  <a:gd name="connsiteY9" fmla="*/ 3314695 h 6346242"/>
                  <a:gd name="connsiteX10" fmla="*/ 3025360 w 3419482"/>
                  <a:gd name="connsiteY10" fmla="*/ 4389091 h 6346242"/>
                  <a:gd name="connsiteX11" fmla="*/ 3350832 w 3419482"/>
                  <a:gd name="connsiteY11" fmla="*/ 6016803 h 6346242"/>
                  <a:gd name="connsiteX12" fmla="*/ 3419483 w 3419482"/>
                  <a:gd name="connsiteY12" fmla="*/ 6338591 h 6346242"/>
                  <a:gd name="connsiteX13" fmla="*/ 3244986 w 3419482"/>
                  <a:gd name="connsiteY13" fmla="*/ 6245710 h 6346242"/>
                  <a:gd name="connsiteX14" fmla="*/ 3014875 w 3419482"/>
                  <a:gd name="connsiteY14" fmla="*/ 5117541 h 6346242"/>
                  <a:gd name="connsiteX15" fmla="*/ 2550614 w 3419482"/>
                  <a:gd name="connsiteY15" fmla="*/ 2806296 h 6346242"/>
                  <a:gd name="connsiteX16" fmla="*/ 2131978 w 3419482"/>
                  <a:gd name="connsiteY16" fmla="*/ 749463 h 6346242"/>
                  <a:gd name="connsiteX17" fmla="*/ 2075159 w 3419482"/>
                  <a:gd name="connsiteY17" fmla="*/ 668697 h 6346242"/>
                  <a:gd name="connsiteX18" fmla="*/ 1320637 w 3419482"/>
                  <a:gd name="connsiteY18" fmla="*/ 237380 h 6346242"/>
                  <a:gd name="connsiteX19" fmla="*/ 125375 w 3419482"/>
                  <a:gd name="connsiteY19" fmla="*/ 4462418 h 6346242"/>
                  <a:gd name="connsiteX20" fmla="*/ 125375 w 3419482"/>
                  <a:gd name="connsiteY20" fmla="*/ 4462418 h 63462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3419482" h="6346242">
                    <a:moveTo>
                      <a:pt x="125375" y="4462418"/>
                    </a:moveTo>
                    <a:cubicBezTo>
                      <a:pt x="122966" y="4461709"/>
                      <a:pt x="120062" y="4461213"/>
                      <a:pt x="117865" y="4460009"/>
                    </a:cubicBezTo>
                    <a:cubicBezTo>
                      <a:pt x="-20003" y="4368121"/>
                      <a:pt x="-17311" y="4367412"/>
                      <a:pt x="27323" y="4208573"/>
                    </a:cubicBezTo>
                    <a:cubicBezTo>
                      <a:pt x="181415" y="3662058"/>
                      <a:pt x="1112205" y="312336"/>
                      <a:pt x="1196654" y="4647"/>
                    </a:cubicBezTo>
                    <a:cubicBezTo>
                      <a:pt x="1219680" y="-11577"/>
                      <a:pt x="1240792" y="18958"/>
                      <a:pt x="1261196" y="30860"/>
                    </a:cubicBezTo>
                    <a:cubicBezTo>
                      <a:pt x="1576253" y="212937"/>
                      <a:pt x="1885147" y="380491"/>
                      <a:pt x="2194607" y="572061"/>
                    </a:cubicBezTo>
                    <a:cubicBezTo>
                      <a:pt x="2205801" y="578863"/>
                      <a:pt x="2237328" y="601888"/>
                      <a:pt x="2245829" y="612090"/>
                    </a:cubicBezTo>
                    <a:cubicBezTo>
                      <a:pt x="2279340" y="662746"/>
                      <a:pt x="2263754" y="697177"/>
                      <a:pt x="2287063" y="751305"/>
                    </a:cubicBezTo>
                    <a:cubicBezTo>
                      <a:pt x="2370095" y="1134162"/>
                      <a:pt x="2442643" y="1518933"/>
                      <a:pt x="2521496" y="1902783"/>
                    </a:cubicBezTo>
                    <a:cubicBezTo>
                      <a:pt x="2618060" y="2373207"/>
                      <a:pt x="2712003" y="2844057"/>
                      <a:pt x="2807647" y="3314695"/>
                    </a:cubicBezTo>
                    <a:cubicBezTo>
                      <a:pt x="2880478" y="3672827"/>
                      <a:pt x="2954726" y="4030676"/>
                      <a:pt x="3025360" y="4389091"/>
                    </a:cubicBezTo>
                    <a:cubicBezTo>
                      <a:pt x="3132127" y="4931992"/>
                      <a:pt x="3249379" y="5472698"/>
                      <a:pt x="3350832" y="6016803"/>
                    </a:cubicBezTo>
                    <a:cubicBezTo>
                      <a:pt x="3370952" y="6124491"/>
                      <a:pt x="3392844" y="6232108"/>
                      <a:pt x="3419483" y="6338591"/>
                    </a:cubicBezTo>
                    <a:cubicBezTo>
                      <a:pt x="3334041" y="6364025"/>
                      <a:pt x="3260998" y="6324280"/>
                      <a:pt x="3244986" y="6245710"/>
                    </a:cubicBezTo>
                    <a:cubicBezTo>
                      <a:pt x="3168542" y="5869654"/>
                      <a:pt x="3090894" y="5493810"/>
                      <a:pt x="3014875" y="5117541"/>
                    </a:cubicBezTo>
                    <a:cubicBezTo>
                      <a:pt x="2859791" y="4347221"/>
                      <a:pt x="2706407" y="3576404"/>
                      <a:pt x="2550614" y="2806296"/>
                    </a:cubicBezTo>
                    <a:cubicBezTo>
                      <a:pt x="2411824" y="2120567"/>
                      <a:pt x="2269776" y="1435404"/>
                      <a:pt x="2131978" y="749463"/>
                    </a:cubicBezTo>
                    <a:cubicBezTo>
                      <a:pt x="2125177" y="716235"/>
                      <a:pt x="2107678" y="687400"/>
                      <a:pt x="2075159" y="668697"/>
                    </a:cubicBezTo>
                    <a:cubicBezTo>
                      <a:pt x="2033146" y="645176"/>
                      <a:pt x="1354360" y="224769"/>
                      <a:pt x="1320637" y="237380"/>
                    </a:cubicBezTo>
                    <a:cubicBezTo>
                      <a:pt x="1279900" y="254595"/>
                      <a:pt x="150384" y="4389162"/>
                      <a:pt x="125375" y="4462418"/>
                    </a:cubicBezTo>
                    <a:lnTo>
                      <a:pt x="125375" y="4462418"/>
                    </a:lnTo>
                    <a:close/>
                  </a:path>
                </a:pathLst>
              </a:custGeom>
              <a:solidFill>
                <a:srgbClr val="C8C6C5"/>
              </a:solidFill>
              <a:ln w="708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3" name="Graphic 116">
                <a:extLst>
                  <a:ext uri="{FF2B5EF4-FFF2-40B4-BE49-F238E27FC236}">
                    <a16:creationId xmlns:a16="http://schemas.microsoft.com/office/drawing/2014/main" id="{EFE59232-2857-4E7E-B7E2-F1AC47DD7C7B}"/>
                  </a:ext>
                </a:extLst>
              </p:cNvPr>
              <p:cNvSpPr/>
              <p:nvPr/>
            </p:nvSpPr>
            <p:spPr>
              <a:xfrm>
                <a:off x="1431682" y="4443982"/>
                <a:ext cx="417459" cy="1335826"/>
              </a:xfrm>
              <a:custGeom>
                <a:avLst/>
                <a:gdLst>
                  <a:gd name="connsiteX0" fmla="*/ 895344 w 1048020"/>
                  <a:gd name="connsiteY0" fmla="*/ 0 h 3353552"/>
                  <a:gd name="connsiteX1" fmla="*/ 1048020 w 1048020"/>
                  <a:gd name="connsiteY1" fmla="*/ 90401 h 3353552"/>
                  <a:gd name="connsiteX2" fmla="*/ 163139 w 1048020"/>
                  <a:gd name="connsiteY2" fmla="*/ 3297508 h 3353552"/>
                  <a:gd name="connsiteX3" fmla="*/ 134801 w 1048020"/>
                  <a:gd name="connsiteY3" fmla="*/ 3353477 h 3353552"/>
                  <a:gd name="connsiteX4" fmla="*/ 12589 w 1048020"/>
                  <a:gd name="connsiteY4" fmla="*/ 3253157 h 3353552"/>
                  <a:gd name="connsiteX5" fmla="*/ 4371 w 1048020"/>
                  <a:gd name="connsiteY5" fmla="*/ 3180964 h 3353552"/>
                  <a:gd name="connsiteX6" fmla="*/ 895344 w 1048020"/>
                  <a:gd name="connsiteY6" fmla="*/ 0 h 3353552"/>
                  <a:gd name="connsiteX7" fmla="*/ 895344 w 1048020"/>
                  <a:gd name="connsiteY7" fmla="*/ 0 h 3353552"/>
                  <a:gd name="connsiteX8" fmla="*/ 895344 w 1048020"/>
                  <a:gd name="connsiteY8" fmla="*/ 0 h 33535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48020" h="3353552">
                    <a:moveTo>
                      <a:pt x="895344" y="0"/>
                    </a:moveTo>
                    <a:lnTo>
                      <a:pt x="1048020" y="90401"/>
                    </a:lnTo>
                    <a:lnTo>
                      <a:pt x="163139" y="3297508"/>
                    </a:lnTo>
                    <a:cubicBezTo>
                      <a:pt x="157543" y="3317629"/>
                      <a:pt x="155630" y="3355461"/>
                      <a:pt x="134801" y="3353477"/>
                    </a:cubicBezTo>
                    <a:lnTo>
                      <a:pt x="12589" y="3253157"/>
                    </a:lnTo>
                    <a:cubicBezTo>
                      <a:pt x="-2430" y="3234029"/>
                      <a:pt x="-2430" y="3204202"/>
                      <a:pt x="4371" y="3180964"/>
                    </a:cubicBezTo>
                    <a:lnTo>
                      <a:pt x="895344" y="0"/>
                    </a:lnTo>
                    <a:lnTo>
                      <a:pt x="895344" y="0"/>
                    </a:lnTo>
                    <a:lnTo>
                      <a:pt x="895344" y="0"/>
                    </a:lnTo>
                    <a:close/>
                  </a:path>
                </a:pathLst>
              </a:custGeom>
              <a:solidFill>
                <a:srgbClr val="B4B4B5"/>
              </a:solidFill>
              <a:ln w="708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4" name="Graphic 116">
                <a:extLst>
                  <a:ext uri="{FF2B5EF4-FFF2-40B4-BE49-F238E27FC236}">
                    <a16:creationId xmlns:a16="http://schemas.microsoft.com/office/drawing/2014/main" id="{3E9F249F-E97A-4AF3-891E-24E34563AF66}"/>
                  </a:ext>
                </a:extLst>
              </p:cNvPr>
              <p:cNvSpPr/>
              <p:nvPr/>
            </p:nvSpPr>
            <p:spPr>
              <a:xfrm>
                <a:off x="2291330" y="4289362"/>
                <a:ext cx="500916" cy="2241791"/>
              </a:xfrm>
              <a:custGeom>
                <a:avLst/>
                <a:gdLst>
                  <a:gd name="connsiteX0" fmla="*/ 1170890 w 1257536"/>
                  <a:gd name="connsiteY0" fmla="*/ 5227313 h 5627952"/>
                  <a:gd name="connsiteX1" fmla="*/ 1170182 w 1257536"/>
                  <a:gd name="connsiteY1" fmla="*/ 5227809 h 5627952"/>
                  <a:gd name="connsiteX2" fmla="*/ 172087 w 1257536"/>
                  <a:gd name="connsiteY2" fmla="*/ 235071 h 5627952"/>
                  <a:gd name="connsiteX3" fmla="*/ 120794 w 1257536"/>
                  <a:gd name="connsiteY3" fmla="*/ 0 h 5627952"/>
                  <a:gd name="connsiteX4" fmla="*/ 0 w 1257536"/>
                  <a:gd name="connsiteY4" fmla="*/ 76657 h 5627952"/>
                  <a:gd name="connsiteX5" fmla="*/ 32164 w 1257536"/>
                  <a:gd name="connsiteY5" fmla="*/ 204961 h 5627952"/>
                  <a:gd name="connsiteX6" fmla="*/ 1053497 w 1257536"/>
                  <a:gd name="connsiteY6" fmla="*/ 5294688 h 5627952"/>
                  <a:gd name="connsiteX7" fmla="*/ 1053001 w 1257536"/>
                  <a:gd name="connsiteY7" fmla="*/ 5294901 h 5627952"/>
                  <a:gd name="connsiteX8" fmla="*/ 1117401 w 1257536"/>
                  <a:gd name="connsiteY8" fmla="*/ 5611729 h 5627952"/>
                  <a:gd name="connsiteX9" fmla="*/ 1257536 w 1257536"/>
                  <a:gd name="connsiteY9" fmla="*/ 5627953 h 5627952"/>
                  <a:gd name="connsiteX10" fmla="*/ 1170890 w 1257536"/>
                  <a:gd name="connsiteY10" fmla="*/ 5227313 h 5627952"/>
                  <a:gd name="connsiteX11" fmla="*/ 1170890 w 1257536"/>
                  <a:gd name="connsiteY11" fmla="*/ 5227313 h 56279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7536" h="5627952">
                    <a:moveTo>
                      <a:pt x="1170890" y="5227313"/>
                    </a:moveTo>
                    <a:cubicBezTo>
                      <a:pt x="1170678" y="5227525"/>
                      <a:pt x="1170394" y="5227525"/>
                      <a:pt x="1170182" y="5227809"/>
                    </a:cubicBezTo>
                    <a:lnTo>
                      <a:pt x="172087" y="235071"/>
                    </a:lnTo>
                    <a:cubicBezTo>
                      <a:pt x="157068" y="155509"/>
                      <a:pt x="134114" y="66455"/>
                      <a:pt x="120794" y="0"/>
                    </a:cubicBezTo>
                    <a:cubicBezTo>
                      <a:pt x="76019" y="24726"/>
                      <a:pt x="25222" y="60433"/>
                      <a:pt x="0" y="76657"/>
                    </a:cubicBezTo>
                    <a:cubicBezTo>
                      <a:pt x="19129" y="135105"/>
                      <a:pt x="18137" y="155226"/>
                      <a:pt x="32164" y="204961"/>
                    </a:cubicBezTo>
                    <a:lnTo>
                      <a:pt x="1053497" y="5294688"/>
                    </a:lnTo>
                    <a:cubicBezTo>
                      <a:pt x="1053284" y="5294688"/>
                      <a:pt x="1053284" y="5294901"/>
                      <a:pt x="1053001" y="5294901"/>
                    </a:cubicBezTo>
                    <a:cubicBezTo>
                      <a:pt x="1088070" y="5463233"/>
                      <a:pt x="1105286" y="5551296"/>
                      <a:pt x="1117401" y="5611729"/>
                    </a:cubicBezTo>
                    <a:cubicBezTo>
                      <a:pt x="1168481" y="5619239"/>
                      <a:pt x="1193632" y="5618034"/>
                      <a:pt x="1257536" y="5627953"/>
                    </a:cubicBezTo>
                    <a:cubicBezTo>
                      <a:pt x="1236991" y="5538331"/>
                      <a:pt x="1192215" y="5320193"/>
                      <a:pt x="1170890" y="5227313"/>
                    </a:cubicBezTo>
                    <a:lnTo>
                      <a:pt x="1170890" y="5227313"/>
                    </a:lnTo>
                    <a:close/>
                  </a:path>
                </a:pathLst>
              </a:custGeom>
              <a:solidFill>
                <a:srgbClr val="C8C6C5"/>
              </a:solidFill>
              <a:ln w="708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5" name="Graphic 116">
                <a:extLst>
                  <a:ext uri="{FF2B5EF4-FFF2-40B4-BE49-F238E27FC236}">
                    <a16:creationId xmlns:a16="http://schemas.microsoft.com/office/drawing/2014/main" id="{3C7FAAF5-AA95-41AB-B5C3-640C3E0E5BA4}"/>
                  </a:ext>
                </a:extLst>
              </p:cNvPr>
              <p:cNvSpPr/>
              <p:nvPr/>
            </p:nvSpPr>
            <p:spPr>
              <a:xfrm>
                <a:off x="2291134" y="4290265"/>
                <a:ext cx="499308" cy="2242131"/>
              </a:xfrm>
              <a:custGeom>
                <a:avLst/>
                <a:gdLst>
                  <a:gd name="connsiteX0" fmla="*/ 1170961 w 1253497"/>
                  <a:gd name="connsiteY0" fmla="*/ 5227242 h 5628802"/>
                  <a:gd name="connsiteX1" fmla="*/ 1170253 w 1253497"/>
                  <a:gd name="connsiteY1" fmla="*/ 5227738 h 5628802"/>
                  <a:gd name="connsiteX2" fmla="*/ 172088 w 1253497"/>
                  <a:gd name="connsiteY2" fmla="*/ 235071 h 5628802"/>
                  <a:gd name="connsiteX3" fmla="*/ 120794 w 1253497"/>
                  <a:gd name="connsiteY3" fmla="*/ 0 h 5628802"/>
                  <a:gd name="connsiteX4" fmla="*/ 0 w 1253497"/>
                  <a:gd name="connsiteY4" fmla="*/ 76657 h 5628802"/>
                  <a:gd name="connsiteX5" fmla="*/ 32165 w 1253497"/>
                  <a:gd name="connsiteY5" fmla="*/ 204961 h 5628802"/>
                  <a:gd name="connsiteX6" fmla="*/ 1053497 w 1253497"/>
                  <a:gd name="connsiteY6" fmla="*/ 5294688 h 5628802"/>
                  <a:gd name="connsiteX7" fmla="*/ 1053001 w 1253497"/>
                  <a:gd name="connsiteY7" fmla="*/ 5294901 h 5628802"/>
                  <a:gd name="connsiteX8" fmla="*/ 1117401 w 1253497"/>
                  <a:gd name="connsiteY8" fmla="*/ 5611729 h 5628802"/>
                  <a:gd name="connsiteX9" fmla="*/ 1253498 w 1253497"/>
                  <a:gd name="connsiteY9" fmla="*/ 5628803 h 5628802"/>
                  <a:gd name="connsiteX10" fmla="*/ 1170961 w 1253497"/>
                  <a:gd name="connsiteY10" fmla="*/ 5227242 h 5628802"/>
                  <a:gd name="connsiteX11" fmla="*/ 1170961 w 1253497"/>
                  <a:gd name="connsiteY11" fmla="*/ 5227242 h 56288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53497" h="5628802">
                    <a:moveTo>
                      <a:pt x="1170961" y="5227242"/>
                    </a:moveTo>
                    <a:cubicBezTo>
                      <a:pt x="1170749" y="5227454"/>
                      <a:pt x="1170465" y="5227454"/>
                      <a:pt x="1170253" y="5227738"/>
                    </a:cubicBezTo>
                    <a:lnTo>
                      <a:pt x="172088" y="235071"/>
                    </a:lnTo>
                    <a:cubicBezTo>
                      <a:pt x="157068" y="155509"/>
                      <a:pt x="134114" y="66455"/>
                      <a:pt x="120794" y="0"/>
                    </a:cubicBezTo>
                    <a:cubicBezTo>
                      <a:pt x="76019" y="24726"/>
                      <a:pt x="25222" y="60433"/>
                      <a:pt x="0" y="76657"/>
                    </a:cubicBezTo>
                    <a:cubicBezTo>
                      <a:pt x="19129" y="135105"/>
                      <a:pt x="18137" y="155226"/>
                      <a:pt x="32165" y="204961"/>
                    </a:cubicBezTo>
                    <a:lnTo>
                      <a:pt x="1053497" y="5294688"/>
                    </a:lnTo>
                    <a:cubicBezTo>
                      <a:pt x="1053284" y="5294688"/>
                      <a:pt x="1053284" y="5294901"/>
                      <a:pt x="1053001" y="5294901"/>
                    </a:cubicBezTo>
                    <a:cubicBezTo>
                      <a:pt x="1088070" y="5463233"/>
                      <a:pt x="1105286" y="5551296"/>
                      <a:pt x="1117401" y="5611729"/>
                    </a:cubicBezTo>
                    <a:cubicBezTo>
                      <a:pt x="1168481" y="5619238"/>
                      <a:pt x="1188035" y="5620655"/>
                      <a:pt x="1253498" y="5628803"/>
                    </a:cubicBezTo>
                    <a:cubicBezTo>
                      <a:pt x="1233023" y="5539110"/>
                      <a:pt x="1192286" y="5320193"/>
                      <a:pt x="1170961" y="5227242"/>
                    </a:cubicBezTo>
                    <a:lnTo>
                      <a:pt x="1170961" y="5227242"/>
                    </a:lnTo>
                    <a:close/>
                  </a:path>
                </a:pathLst>
              </a:custGeom>
              <a:solidFill>
                <a:srgbClr val="C8C6C5"/>
              </a:solidFill>
              <a:ln w="708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6" name="Freeform: Shape 297">
                <a:extLst>
                  <a:ext uri="{FF2B5EF4-FFF2-40B4-BE49-F238E27FC236}">
                    <a16:creationId xmlns:a16="http://schemas.microsoft.com/office/drawing/2014/main" id="{B63CE9A3-979A-4CC8-B646-0A55516FFB31}"/>
                  </a:ext>
                </a:extLst>
              </p:cNvPr>
              <p:cNvSpPr/>
              <p:nvPr/>
            </p:nvSpPr>
            <p:spPr>
              <a:xfrm>
                <a:off x="1980565" y="4380598"/>
                <a:ext cx="769944" cy="2176864"/>
              </a:xfrm>
              <a:custGeom>
                <a:avLst/>
                <a:gdLst>
                  <a:gd name="connsiteX0" fmla="*/ 717425 w 769944"/>
                  <a:gd name="connsiteY0" fmla="*/ 1954814 h 2176862"/>
                  <a:gd name="connsiteX1" fmla="*/ 769944 w 769944"/>
                  <a:gd name="connsiteY1" fmla="*/ 1968275 h 2176862"/>
                  <a:gd name="connsiteX2" fmla="*/ 424184 w 769944"/>
                  <a:gd name="connsiteY2" fmla="*/ 2171662 h 2176862"/>
                  <a:gd name="connsiteX3" fmla="*/ 404091 w 769944"/>
                  <a:gd name="connsiteY3" fmla="*/ 2163816 h 2176862"/>
                  <a:gd name="connsiteX4" fmla="*/ 398870 w 769944"/>
                  <a:gd name="connsiteY4" fmla="*/ 2136245 h 2176862"/>
                  <a:gd name="connsiteX5" fmla="*/ 513841 w 769944"/>
                  <a:gd name="connsiteY5" fmla="*/ 2069983 h 2176862"/>
                  <a:gd name="connsiteX6" fmla="*/ 717425 w 769944"/>
                  <a:gd name="connsiteY6" fmla="*/ 1954814 h 2176862"/>
                  <a:gd name="connsiteX7" fmla="*/ 672610 w 769944"/>
                  <a:gd name="connsiteY7" fmla="*/ 1733140 h 2176862"/>
                  <a:gd name="connsiteX8" fmla="*/ 725637 w 769944"/>
                  <a:gd name="connsiteY8" fmla="*/ 1753177 h 2176862"/>
                  <a:gd name="connsiteX9" fmla="*/ 401411 w 769944"/>
                  <a:gd name="connsiteY9" fmla="*/ 1938925 h 2176862"/>
                  <a:gd name="connsiteX10" fmla="*/ 355580 w 769944"/>
                  <a:gd name="connsiteY10" fmla="*/ 1919453 h 2176862"/>
                  <a:gd name="connsiteX11" fmla="*/ 672610 w 769944"/>
                  <a:gd name="connsiteY11" fmla="*/ 1733140 h 2176862"/>
                  <a:gd name="connsiteX12" fmla="*/ 630223 w 769944"/>
                  <a:gd name="connsiteY12" fmla="*/ 1518241 h 2176862"/>
                  <a:gd name="connsiteX13" fmla="*/ 682516 w 769944"/>
                  <a:gd name="connsiteY13" fmla="*/ 1530574 h 2176862"/>
                  <a:gd name="connsiteX14" fmla="*/ 320699 w 769944"/>
                  <a:gd name="connsiteY14" fmla="*/ 1745502 h 2176862"/>
                  <a:gd name="connsiteX15" fmla="*/ 310822 w 769944"/>
                  <a:gd name="connsiteY15" fmla="*/ 1702268 h 2176862"/>
                  <a:gd name="connsiteX16" fmla="*/ 630223 w 769944"/>
                  <a:gd name="connsiteY16" fmla="*/ 1518241 h 2176862"/>
                  <a:gd name="connsiteX17" fmla="*/ 587920 w 769944"/>
                  <a:gd name="connsiteY17" fmla="*/ 1300265 h 2176862"/>
                  <a:gd name="connsiteX18" fmla="*/ 638520 w 769944"/>
                  <a:gd name="connsiteY18" fmla="*/ 1311130 h 2176862"/>
                  <a:gd name="connsiteX19" fmla="*/ 524000 w 769944"/>
                  <a:gd name="connsiteY19" fmla="*/ 1383798 h 2176862"/>
                  <a:gd name="connsiteX20" fmla="*/ 313362 w 769944"/>
                  <a:gd name="connsiteY20" fmla="*/ 1508702 h 2176862"/>
                  <a:gd name="connsiteX21" fmla="*/ 267475 w 769944"/>
                  <a:gd name="connsiteY21" fmla="*/ 1488835 h 2176862"/>
                  <a:gd name="connsiteX22" fmla="*/ 540791 w 769944"/>
                  <a:gd name="connsiteY22" fmla="*/ 1328655 h 2176862"/>
                  <a:gd name="connsiteX23" fmla="*/ 587920 w 769944"/>
                  <a:gd name="connsiteY23" fmla="*/ 1300265 h 2176862"/>
                  <a:gd name="connsiteX24" fmla="*/ 541638 w 769944"/>
                  <a:gd name="connsiteY24" fmla="*/ 1083304 h 2176862"/>
                  <a:gd name="connsiteX25" fmla="*/ 597204 w 769944"/>
                  <a:gd name="connsiteY25" fmla="*/ 1099700 h 2176862"/>
                  <a:gd name="connsiteX26" fmla="*/ 228333 w 769944"/>
                  <a:gd name="connsiteY26" fmla="*/ 1311044 h 2176862"/>
                  <a:gd name="connsiteX27" fmla="*/ 219528 w 769944"/>
                  <a:gd name="connsiteY27" fmla="*/ 1267415 h 2176862"/>
                  <a:gd name="connsiteX28" fmla="*/ 541638 w 769944"/>
                  <a:gd name="connsiteY28" fmla="*/ 1083304 h 2176862"/>
                  <a:gd name="connsiteX29" fmla="*/ 498772 w 769944"/>
                  <a:gd name="connsiteY29" fmla="*/ 864256 h 2176862"/>
                  <a:gd name="connsiteX30" fmla="*/ 550783 w 769944"/>
                  <a:gd name="connsiteY30" fmla="*/ 882769 h 2176862"/>
                  <a:gd name="connsiteX31" fmla="*/ 218992 w 769944"/>
                  <a:gd name="connsiteY31" fmla="*/ 1074810 h 2176862"/>
                  <a:gd name="connsiteX32" fmla="*/ 174714 w 769944"/>
                  <a:gd name="connsiteY32" fmla="*/ 1049637 h 2176862"/>
                  <a:gd name="connsiteX33" fmla="*/ 498772 w 769944"/>
                  <a:gd name="connsiteY33" fmla="*/ 864256 h 2176862"/>
                  <a:gd name="connsiteX34" fmla="*/ 454352 w 769944"/>
                  <a:gd name="connsiteY34" fmla="*/ 648340 h 2176862"/>
                  <a:gd name="connsiteX35" fmla="*/ 507125 w 769944"/>
                  <a:gd name="connsiteY35" fmla="*/ 664567 h 2176862"/>
                  <a:gd name="connsiteX36" fmla="*/ 177366 w 769944"/>
                  <a:gd name="connsiteY36" fmla="*/ 859261 h 2176862"/>
                  <a:gd name="connsiteX37" fmla="*/ 131423 w 769944"/>
                  <a:gd name="connsiteY37" fmla="*/ 837701 h 2176862"/>
                  <a:gd name="connsiteX38" fmla="*/ 454352 w 769944"/>
                  <a:gd name="connsiteY38" fmla="*/ 648340 h 2176862"/>
                  <a:gd name="connsiteX39" fmla="*/ 412106 w 769944"/>
                  <a:gd name="connsiteY39" fmla="*/ 428276 h 2176862"/>
                  <a:gd name="connsiteX40" fmla="*/ 463778 w 769944"/>
                  <a:gd name="connsiteY40" fmla="*/ 443882 h 2176862"/>
                  <a:gd name="connsiteX41" fmla="*/ 342542 w 769944"/>
                  <a:gd name="connsiteY41" fmla="*/ 519711 h 2176862"/>
                  <a:gd name="connsiteX42" fmla="*/ 128573 w 769944"/>
                  <a:gd name="connsiteY42" fmla="*/ 643572 h 2176862"/>
                  <a:gd name="connsiteX43" fmla="*/ 91209 w 769944"/>
                  <a:gd name="connsiteY43" fmla="*/ 615859 h 2176862"/>
                  <a:gd name="connsiteX44" fmla="*/ 243064 w 769944"/>
                  <a:gd name="connsiteY44" fmla="*/ 531705 h 2176862"/>
                  <a:gd name="connsiteX45" fmla="*/ 388739 w 769944"/>
                  <a:gd name="connsiteY45" fmla="*/ 446874 h 2176862"/>
                  <a:gd name="connsiteX46" fmla="*/ 412106 w 769944"/>
                  <a:gd name="connsiteY46" fmla="*/ 428276 h 2176862"/>
                  <a:gd name="connsiteX47" fmla="*/ 368251 w 769944"/>
                  <a:gd name="connsiteY47" fmla="*/ 214900 h 2176862"/>
                  <a:gd name="connsiteX48" fmla="*/ 415774 w 769944"/>
                  <a:gd name="connsiteY48" fmla="*/ 234909 h 2176862"/>
                  <a:gd name="connsiteX49" fmla="*/ 80993 w 769944"/>
                  <a:gd name="connsiteY49" fmla="*/ 429349 h 2176862"/>
                  <a:gd name="connsiteX50" fmla="*/ 44842 w 769944"/>
                  <a:gd name="connsiteY50" fmla="*/ 402624 h 2176862"/>
                  <a:gd name="connsiteX51" fmla="*/ 353661 w 769944"/>
                  <a:gd name="connsiteY51" fmla="*/ 225681 h 2176862"/>
                  <a:gd name="connsiteX52" fmla="*/ 368251 w 769944"/>
                  <a:gd name="connsiteY52" fmla="*/ 214900 h 2176862"/>
                  <a:gd name="connsiteX53" fmla="*/ 324876 w 769944"/>
                  <a:gd name="connsiteY53" fmla="*/ 0 h 2176862"/>
                  <a:gd name="connsiteX54" fmla="*/ 369521 w 769944"/>
                  <a:gd name="connsiteY54" fmla="*/ 16143 h 2176862"/>
                  <a:gd name="connsiteX55" fmla="*/ 259320 w 769944"/>
                  <a:gd name="connsiteY55" fmla="*/ 83420 h 2176862"/>
                  <a:gd name="connsiteX56" fmla="*/ 28672 w 769944"/>
                  <a:gd name="connsiteY56" fmla="*/ 216114 h 2176862"/>
                  <a:gd name="connsiteX57" fmla="*/ 7083 w 769944"/>
                  <a:gd name="connsiteY57" fmla="*/ 214562 h 2176862"/>
                  <a:gd name="connsiteX58" fmla="*/ 0 w 769944"/>
                  <a:gd name="connsiteY58" fmla="*/ 181882 h 2176862"/>
                  <a:gd name="connsiteX59" fmla="*/ 145647 w 769944"/>
                  <a:gd name="connsiteY59" fmla="*/ 102639 h 2176862"/>
                  <a:gd name="connsiteX60" fmla="*/ 300098 w 769944"/>
                  <a:gd name="connsiteY60" fmla="*/ 13913 h 2176862"/>
                  <a:gd name="connsiteX61" fmla="*/ 324876 w 769944"/>
                  <a:gd name="connsiteY61" fmla="*/ 0 h 2176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769944" h="2176862">
                    <a:moveTo>
                      <a:pt x="717425" y="1954814"/>
                    </a:moveTo>
                    <a:cubicBezTo>
                      <a:pt x="740820" y="1960317"/>
                      <a:pt x="753152" y="1961277"/>
                      <a:pt x="769944" y="1968275"/>
                    </a:cubicBezTo>
                    <a:cubicBezTo>
                      <a:pt x="652856" y="2036569"/>
                      <a:pt x="541074" y="2103001"/>
                      <a:pt x="424184" y="2171662"/>
                    </a:cubicBezTo>
                    <a:cubicBezTo>
                      <a:pt x="412021" y="2178830"/>
                      <a:pt x="405728" y="2180579"/>
                      <a:pt x="404091" y="2163816"/>
                    </a:cubicBezTo>
                    <a:cubicBezTo>
                      <a:pt x="402651" y="2154644"/>
                      <a:pt x="400620" y="2145332"/>
                      <a:pt x="398870" y="2136245"/>
                    </a:cubicBezTo>
                    <a:cubicBezTo>
                      <a:pt x="443797" y="2118917"/>
                      <a:pt x="472385" y="2093632"/>
                      <a:pt x="513841" y="2069983"/>
                    </a:cubicBezTo>
                    <a:cubicBezTo>
                      <a:pt x="581571" y="2031348"/>
                      <a:pt x="645180" y="1996609"/>
                      <a:pt x="717425" y="1954814"/>
                    </a:cubicBezTo>
                    <a:close/>
                    <a:moveTo>
                      <a:pt x="672610" y="1733140"/>
                    </a:moveTo>
                    <a:cubicBezTo>
                      <a:pt x="690644" y="1739151"/>
                      <a:pt x="705121" y="1746319"/>
                      <a:pt x="725637" y="1753177"/>
                    </a:cubicBezTo>
                    <a:cubicBezTo>
                      <a:pt x="615944" y="1816109"/>
                      <a:pt x="511301" y="1876388"/>
                      <a:pt x="401411" y="1938925"/>
                    </a:cubicBezTo>
                    <a:cubicBezTo>
                      <a:pt x="359164" y="1963082"/>
                      <a:pt x="365062" y="1965113"/>
                      <a:pt x="355580" y="1919453"/>
                    </a:cubicBezTo>
                    <a:cubicBezTo>
                      <a:pt x="455425" y="1862024"/>
                      <a:pt x="661887" y="1744147"/>
                      <a:pt x="672610" y="1733140"/>
                    </a:cubicBezTo>
                    <a:close/>
                    <a:moveTo>
                      <a:pt x="630223" y="1518241"/>
                    </a:moveTo>
                    <a:cubicBezTo>
                      <a:pt x="650711" y="1523349"/>
                      <a:pt x="658415" y="1525127"/>
                      <a:pt x="682516" y="1530574"/>
                    </a:cubicBezTo>
                    <a:cubicBezTo>
                      <a:pt x="614843" y="1570280"/>
                      <a:pt x="383518" y="1709407"/>
                      <a:pt x="320699" y="1745502"/>
                    </a:cubicBezTo>
                    <a:cubicBezTo>
                      <a:pt x="316127" y="1729303"/>
                      <a:pt x="310145" y="1716858"/>
                      <a:pt x="310822" y="1702268"/>
                    </a:cubicBezTo>
                    <a:cubicBezTo>
                      <a:pt x="387469" y="1665383"/>
                      <a:pt x="619019" y="1525099"/>
                      <a:pt x="630223" y="1518241"/>
                    </a:cubicBezTo>
                    <a:close/>
                    <a:moveTo>
                      <a:pt x="587920" y="1300265"/>
                    </a:moveTo>
                    <a:cubicBezTo>
                      <a:pt x="610101" y="1305401"/>
                      <a:pt x="619922" y="1306756"/>
                      <a:pt x="638520" y="1311130"/>
                    </a:cubicBezTo>
                    <a:cubicBezTo>
                      <a:pt x="591955" y="1342907"/>
                      <a:pt x="562549" y="1360262"/>
                      <a:pt x="524000" y="1383798"/>
                    </a:cubicBezTo>
                    <a:cubicBezTo>
                      <a:pt x="451417" y="1428076"/>
                      <a:pt x="386623" y="1465497"/>
                      <a:pt x="313362" y="1508702"/>
                    </a:cubicBezTo>
                    <a:cubicBezTo>
                      <a:pt x="275772" y="1530997"/>
                      <a:pt x="274220" y="1533903"/>
                      <a:pt x="267475" y="1488835"/>
                    </a:cubicBezTo>
                    <a:cubicBezTo>
                      <a:pt x="361760" y="1434172"/>
                      <a:pt x="446507" y="1383403"/>
                      <a:pt x="540791" y="1328655"/>
                    </a:cubicBezTo>
                    <a:cubicBezTo>
                      <a:pt x="555918" y="1319850"/>
                      <a:pt x="570593" y="1314601"/>
                      <a:pt x="587920" y="1300265"/>
                    </a:cubicBezTo>
                    <a:close/>
                    <a:moveTo>
                      <a:pt x="541638" y="1083304"/>
                    </a:moveTo>
                    <a:cubicBezTo>
                      <a:pt x="563340" y="1088525"/>
                      <a:pt x="585775" y="1092758"/>
                      <a:pt x="597204" y="1099700"/>
                    </a:cubicBezTo>
                    <a:cubicBezTo>
                      <a:pt x="475291" y="1170308"/>
                      <a:pt x="352109" y="1239393"/>
                      <a:pt x="228333" y="1311044"/>
                    </a:cubicBezTo>
                    <a:cubicBezTo>
                      <a:pt x="224862" y="1293604"/>
                      <a:pt x="222153" y="1280566"/>
                      <a:pt x="219528" y="1267415"/>
                    </a:cubicBezTo>
                    <a:cubicBezTo>
                      <a:pt x="291180" y="1232252"/>
                      <a:pt x="525213" y="1093887"/>
                      <a:pt x="541638" y="1083304"/>
                    </a:cubicBezTo>
                    <a:close/>
                    <a:moveTo>
                      <a:pt x="498772" y="864256"/>
                    </a:moveTo>
                    <a:cubicBezTo>
                      <a:pt x="518780" y="869562"/>
                      <a:pt x="536644" y="878141"/>
                      <a:pt x="550783" y="882769"/>
                    </a:cubicBezTo>
                    <a:cubicBezTo>
                      <a:pt x="509411" y="911526"/>
                      <a:pt x="295950" y="1030927"/>
                      <a:pt x="218992" y="1074810"/>
                    </a:cubicBezTo>
                    <a:cubicBezTo>
                      <a:pt x="181854" y="1095947"/>
                      <a:pt x="181854" y="1096032"/>
                      <a:pt x="174714" y="1049637"/>
                    </a:cubicBezTo>
                    <a:cubicBezTo>
                      <a:pt x="233893" y="1022348"/>
                      <a:pt x="490278" y="873231"/>
                      <a:pt x="498772" y="864256"/>
                    </a:cubicBezTo>
                    <a:close/>
                    <a:moveTo>
                      <a:pt x="454352" y="648340"/>
                    </a:moveTo>
                    <a:cubicBezTo>
                      <a:pt x="474981" y="653138"/>
                      <a:pt x="488217" y="657879"/>
                      <a:pt x="507125" y="664567"/>
                    </a:cubicBezTo>
                    <a:cubicBezTo>
                      <a:pt x="411569" y="720839"/>
                      <a:pt x="193509" y="849695"/>
                      <a:pt x="177366" y="859261"/>
                    </a:cubicBezTo>
                    <a:cubicBezTo>
                      <a:pt x="140764" y="880935"/>
                      <a:pt x="140877" y="881019"/>
                      <a:pt x="131423" y="837701"/>
                    </a:cubicBezTo>
                    <a:cubicBezTo>
                      <a:pt x="200648" y="798446"/>
                      <a:pt x="435360" y="663805"/>
                      <a:pt x="454352" y="648340"/>
                    </a:cubicBezTo>
                    <a:close/>
                    <a:moveTo>
                      <a:pt x="412106" y="428276"/>
                    </a:moveTo>
                    <a:cubicBezTo>
                      <a:pt x="428614" y="432735"/>
                      <a:pt x="447748" y="437561"/>
                      <a:pt x="463778" y="443882"/>
                    </a:cubicBezTo>
                    <a:cubicBezTo>
                      <a:pt x="427655" y="476025"/>
                      <a:pt x="383405" y="495215"/>
                      <a:pt x="342542" y="519711"/>
                    </a:cubicBezTo>
                    <a:cubicBezTo>
                      <a:pt x="271821" y="562127"/>
                      <a:pt x="199943" y="602426"/>
                      <a:pt x="128573" y="643572"/>
                    </a:cubicBezTo>
                    <a:cubicBezTo>
                      <a:pt x="97192" y="663411"/>
                      <a:pt x="97192" y="648199"/>
                      <a:pt x="91209" y="615859"/>
                    </a:cubicBezTo>
                    <a:cubicBezTo>
                      <a:pt x="148892" y="593790"/>
                      <a:pt x="188965" y="560462"/>
                      <a:pt x="243064" y="531705"/>
                    </a:cubicBezTo>
                    <a:cubicBezTo>
                      <a:pt x="292620" y="505262"/>
                      <a:pt x="340143" y="475151"/>
                      <a:pt x="388739" y="446874"/>
                    </a:cubicBezTo>
                    <a:cubicBezTo>
                      <a:pt x="397911" y="441540"/>
                      <a:pt x="399547" y="439424"/>
                      <a:pt x="412106" y="428276"/>
                    </a:cubicBezTo>
                    <a:close/>
                    <a:moveTo>
                      <a:pt x="368251" y="214900"/>
                    </a:moveTo>
                    <a:cubicBezTo>
                      <a:pt x="387864" y="221024"/>
                      <a:pt x="431126" y="224326"/>
                      <a:pt x="415774" y="234909"/>
                    </a:cubicBezTo>
                    <a:cubicBezTo>
                      <a:pt x="304895" y="299139"/>
                      <a:pt x="192069" y="365401"/>
                      <a:pt x="80993" y="429349"/>
                    </a:cubicBezTo>
                    <a:cubicBezTo>
                      <a:pt x="58839" y="442274"/>
                      <a:pt x="50035" y="444221"/>
                      <a:pt x="44842" y="402624"/>
                    </a:cubicBezTo>
                    <a:cubicBezTo>
                      <a:pt x="150020" y="342288"/>
                      <a:pt x="248369" y="285819"/>
                      <a:pt x="353661" y="225681"/>
                    </a:cubicBezTo>
                    <a:cubicBezTo>
                      <a:pt x="359559" y="222266"/>
                      <a:pt x="359559" y="222266"/>
                      <a:pt x="368251" y="214900"/>
                    </a:cubicBezTo>
                    <a:close/>
                    <a:moveTo>
                      <a:pt x="324876" y="0"/>
                    </a:moveTo>
                    <a:cubicBezTo>
                      <a:pt x="345308" y="1157"/>
                      <a:pt x="352081" y="8607"/>
                      <a:pt x="369521" y="16143"/>
                    </a:cubicBezTo>
                    <a:cubicBezTo>
                      <a:pt x="327501" y="41851"/>
                      <a:pt x="298546" y="60223"/>
                      <a:pt x="259320" y="83420"/>
                    </a:cubicBezTo>
                    <a:cubicBezTo>
                      <a:pt x="183011" y="128658"/>
                      <a:pt x="104981" y="170989"/>
                      <a:pt x="28672" y="216114"/>
                    </a:cubicBezTo>
                    <a:cubicBezTo>
                      <a:pt x="17243" y="222294"/>
                      <a:pt x="10667" y="223762"/>
                      <a:pt x="7083" y="214562"/>
                    </a:cubicBezTo>
                    <a:cubicBezTo>
                      <a:pt x="4939" y="204995"/>
                      <a:pt x="1157" y="187018"/>
                      <a:pt x="0" y="181882"/>
                    </a:cubicBezTo>
                    <a:cubicBezTo>
                      <a:pt x="58304" y="154339"/>
                      <a:pt x="94031" y="129787"/>
                      <a:pt x="145647" y="102639"/>
                    </a:cubicBezTo>
                    <a:cubicBezTo>
                      <a:pt x="198137" y="75011"/>
                      <a:pt x="248567" y="43404"/>
                      <a:pt x="300098" y="13913"/>
                    </a:cubicBezTo>
                    <a:cubicBezTo>
                      <a:pt x="309383" y="8607"/>
                      <a:pt x="314519" y="5419"/>
                      <a:pt x="324876" y="0"/>
                    </a:cubicBezTo>
                    <a:close/>
                  </a:path>
                </a:pathLst>
              </a:custGeom>
              <a:solidFill>
                <a:srgbClr val="DCDAD9"/>
              </a:solidFill>
              <a:ln w="708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07" name="Freeform: Shape 298">
                <a:extLst>
                  <a:ext uri="{FF2B5EF4-FFF2-40B4-BE49-F238E27FC236}">
                    <a16:creationId xmlns:a16="http://schemas.microsoft.com/office/drawing/2014/main" id="{B8585958-3D16-4DA0-A366-625BD3E220B1}"/>
                  </a:ext>
                </a:extLst>
              </p:cNvPr>
              <p:cNvSpPr/>
              <p:nvPr/>
            </p:nvSpPr>
            <p:spPr>
              <a:xfrm>
                <a:off x="1150286" y="4372895"/>
                <a:ext cx="692705" cy="1485761"/>
              </a:xfrm>
              <a:custGeom>
                <a:avLst/>
                <a:gdLst>
                  <a:gd name="connsiteX0" fmla="*/ 315112 w 692704"/>
                  <a:gd name="connsiteY0" fmla="*/ 1230645 h 1485759"/>
                  <a:gd name="connsiteX1" fmla="*/ 371073 w 692704"/>
                  <a:gd name="connsiteY1" fmla="*/ 1274133 h 1485759"/>
                  <a:gd name="connsiteX2" fmla="*/ 0 w 692704"/>
                  <a:gd name="connsiteY2" fmla="*/ 1485759 h 1485759"/>
                  <a:gd name="connsiteX3" fmla="*/ 26104 w 692704"/>
                  <a:gd name="connsiteY3" fmla="*/ 1396413 h 1485759"/>
                  <a:gd name="connsiteX4" fmla="*/ 315112 w 692704"/>
                  <a:gd name="connsiteY4" fmla="*/ 1230645 h 1485759"/>
                  <a:gd name="connsiteX5" fmla="*/ 359955 w 692704"/>
                  <a:gd name="connsiteY5" fmla="*/ 1066768 h 1485759"/>
                  <a:gd name="connsiteX6" fmla="*/ 415916 w 692704"/>
                  <a:gd name="connsiteY6" fmla="*/ 1110256 h 1485759"/>
                  <a:gd name="connsiteX7" fmla="*/ 44843 w 692704"/>
                  <a:gd name="connsiteY7" fmla="*/ 1321882 h 1485759"/>
                  <a:gd name="connsiteX8" fmla="*/ 70947 w 692704"/>
                  <a:gd name="connsiteY8" fmla="*/ 1232536 h 1485759"/>
                  <a:gd name="connsiteX9" fmla="*/ 359955 w 692704"/>
                  <a:gd name="connsiteY9" fmla="*/ 1066768 h 1485759"/>
                  <a:gd name="connsiteX10" fmla="*/ 405023 w 692704"/>
                  <a:gd name="connsiteY10" fmla="*/ 902891 h 1485759"/>
                  <a:gd name="connsiteX11" fmla="*/ 460758 w 692704"/>
                  <a:gd name="connsiteY11" fmla="*/ 946407 h 1485759"/>
                  <a:gd name="connsiteX12" fmla="*/ 97418 w 692704"/>
                  <a:gd name="connsiteY12" fmla="*/ 1153350 h 1485759"/>
                  <a:gd name="connsiteX13" fmla="*/ 117257 w 692704"/>
                  <a:gd name="connsiteY13" fmla="*/ 1069224 h 1485759"/>
                  <a:gd name="connsiteX14" fmla="*/ 405023 w 692704"/>
                  <a:gd name="connsiteY14" fmla="*/ 902891 h 1485759"/>
                  <a:gd name="connsiteX15" fmla="*/ 453364 w 692704"/>
                  <a:gd name="connsiteY15" fmla="*/ 734357 h 1485759"/>
                  <a:gd name="connsiteX16" fmla="*/ 510229 w 692704"/>
                  <a:gd name="connsiteY16" fmla="*/ 778353 h 1485759"/>
                  <a:gd name="connsiteX17" fmla="*/ 137152 w 692704"/>
                  <a:gd name="connsiteY17" fmla="*/ 995652 h 1485759"/>
                  <a:gd name="connsiteX18" fmla="*/ 136080 w 692704"/>
                  <a:gd name="connsiteY18" fmla="*/ 994580 h 1485759"/>
                  <a:gd name="connsiteX19" fmla="*/ 164667 w 692704"/>
                  <a:gd name="connsiteY19" fmla="*/ 897332 h 1485759"/>
                  <a:gd name="connsiteX20" fmla="*/ 453364 w 692704"/>
                  <a:gd name="connsiteY20" fmla="*/ 734357 h 1485759"/>
                  <a:gd name="connsiteX21" fmla="*/ 502610 w 692704"/>
                  <a:gd name="connsiteY21" fmla="*/ 564300 h 1485759"/>
                  <a:gd name="connsiteX22" fmla="*/ 553520 w 692704"/>
                  <a:gd name="connsiteY22" fmla="*/ 615295 h 1485759"/>
                  <a:gd name="connsiteX23" fmla="*/ 180923 w 692704"/>
                  <a:gd name="connsiteY23" fmla="*/ 833327 h 1485759"/>
                  <a:gd name="connsiteX24" fmla="*/ 208353 w 692704"/>
                  <a:gd name="connsiteY24" fmla="*/ 737180 h 1485759"/>
                  <a:gd name="connsiteX25" fmla="*/ 225342 w 692704"/>
                  <a:gd name="connsiteY25" fmla="*/ 726710 h 1485759"/>
                  <a:gd name="connsiteX26" fmla="*/ 502610 w 692704"/>
                  <a:gd name="connsiteY26" fmla="*/ 564300 h 1485759"/>
                  <a:gd name="connsiteX27" fmla="*/ 545336 w 692704"/>
                  <a:gd name="connsiteY27" fmla="*/ 405051 h 1485759"/>
                  <a:gd name="connsiteX28" fmla="*/ 602990 w 692704"/>
                  <a:gd name="connsiteY28" fmla="*/ 445604 h 1485759"/>
                  <a:gd name="connsiteX29" fmla="*/ 495103 w 692704"/>
                  <a:gd name="connsiteY29" fmla="*/ 512657 h 1485759"/>
                  <a:gd name="connsiteX30" fmla="*/ 227289 w 692704"/>
                  <a:gd name="connsiteY30" fmla="*/ 667870 h 1485759"/>
                  <a:gd name="connsiteX31" fmla="*/ 255256 w 692704"/>
                  <a:gd name="connsiteY31" fmla="*/ 572456 h 1485759"/>
                  <a:gd name="connsiteX32" fmla="*/ 465697 w 692704"/>
                  <a:gd name="connsiteY32" fmla="*/ 450430 h 1485759"/>
                  <a:gd name="connsiteX33" fmla="*/ 545336 w 692704"/>
                  <a:gd name="connsiteY33" fmla="*/ 405051 h 1485759"/>
                  <a:gd name="connsiteX34" fmla="*/ 589924 w 692704"/>
                  <a:gd name="connsiteY34" fmla="*/ 241146 h 1485759"/>
                  <a:gd name="connsiteX35" fmla="*/ 646309 w 692704"/>
                  <a:gd name="connsiteY35" fmla="*/ 287682 h 1485759"/>
                  <a:gd name="connsiteX36" fmla="*/ 539776 w 692704"/>
                  <a:gd name="connsiteY36" fmla="*/ 348752 h 1485759"/>
                  <a:gd name="connsiteX37" fmla="*/ 272160 w 692704"/>
                  <a:gd name="connsiteY37" fmla="*/ 503965 h 1485759"/>
                  <a:gd name="connsiteX38" fmla="*/ 300098 w 692704"/>
                  <a:gd name="connsiteY38" fmla="*/ 408551 h 1485759"/>
                  <a:gd name="connsiteX39" fmla="*/ 510371 w 692704"/>
                  <a:gd name="connsiteY39" fmla="*/ 286525 h 1485759"/>
                  <a:gd name="connsiteX40" fmla="*/ 589924 w 692704"/>
                  <a:gd name="connsiteY40" fmla="*/ 241146 h 1485759"/>
                  <a:gd name="connsiteX41" fmla="*/ 637646 w 692704"/>
                  <a:gd name="connsiteY41" fmla="*/ 75716 h 1485759"/>
                  <a:gd name="connsiteX42" fmla="*/ 692704 w 692704"/>
                  <a:gd name="connsiteY42" fmla="*/ 120615 h 1485759"/>
                  <a:gd name="connsiteX43" fmla="*/ 589388 w 692704"/>
                  <a:gd name="connsiteY43" fmla="*/ 180302 h 1485759"/>
                  <a:gd name="connsiteX44" fmla="*/ 321631 w 692704"/>
                  <a:gd name="connsiteY44" fmla="*/ 335459 h 1485759"/>
                  <a:gd name="connsiteX45" fmla="*/ 349597 w 692704"/>
                  <a:gd name="connsiteY45" fmla="*/ 240073 h 1485759"/>
                  <a:gd name="connsiteX46" fmla="*/ 559983 w 692704"/>
                  <a:gd name="connsiteY46" fmla="*/ 118076 h 1485759"/>
                  <a:gd name="connsiteX47" fmla="*/ 637646 w 692704"/>
                  <a:gd name="connsiteY47" fmla="*/ 75716 h 1485759"/>
                  <a:gd name="connsiteX48" fmla="*/ 521574 w 692704"/>
                  <a:gd name="connsiteY48" fmla="*/ 0 h 1485759"/>
                  <a:gd name="connsiteX49" fmla="*/ 593734 w 692704"/>
                  <a:gd name="connsiteY49" fmla="*/ 42726 h 1485759"/>
                  <a:gd name="connsiteX50" fmla="*/ 366473 w 692704"/>
                  <a:gd name="connsiteY50" fmla="*/ 176238 h 1485759"/>
                  <a:gd name="connsiteX51" fmla="*/ 400282 w 692704"/>
                  <a:gd name="connsiteY51" fmla="*/ 70495 h 1485759"/>
                  <a:gd name="connsiteX52" fmla="*/ 521574 w 692704"/>
                  <a:gd name="connsiteY52" fmla="*/ 0 h 1485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</a:cxnLst>
                <a:rect l="l" t="t" r="r" b="b"/>
                <a:pathLst>
                  <a:path w="692704" h="1485759">
                    <a:moveTo>
                      <a:pt x="315112" y="1230645"/>
                    </a:moveTo>
                    <a:cubicBezTo>
                      <a:pt x="331451" y="1244247"/>
                      <a:pt x="355721" y="1263522"/>
                      <a:pt x="371073" y="1274133"/>
                    </a:cubicBezTo>
                    <a:cubicBezTo>
                      <a:pt x="334528" y="1293493"/>
                      <a:pt x="93382" y="1433043"/>
                      <a:pt x="0" y="1485759"/>
                    </a:cubicBezTo>
                    <a:cubicBezTo>
                      <a:pt x="11909" y="1445376"/>
                      <a:pt x="20601" y="1415293"/>
                      <a:pt x="26104" y="1396413"/>
                    </a:cubicBezTo>
                    <a:cubicBezTo>
                      <a:pt x="61098" y="1377138"/>
                      <a:pt x="233836" y="1277012"/>
                      <a:pt x="315112" y="1230645"/>
                    </a:cubicBezTo>
                    <a:close/>
                    <a:moveTo>
                      <a:pt x="359955" y="1066768"/>
                    </a:moveTo>
                    <a:cubicBezTo>
                      <a:pt x="376294" y="1080342"/>
                      <a:pt x="400564" y="1099645"/>
                      <a:pt x="415916" y="1110256"/>
                    </a:cubicBezTo>
                    <a:cubicBezTo>
                      <a:pt x="379371" y="1129616"/>
                      <a:pt x="138225" y="1269166"/>
                      <a:pt x="44843" y="1321882"/>
                    </a:cubicBezTo>
                    <a:cubicBezTo>
                      <a:pt x="56752" y="1281499"/>
                      <a:pt x="65444" y="1251416"/>
                      <a:pt x="70947" y="1232536"/>
                    </a:cubicBezTo>
                    <a:cubicBezTo>
                      <a:pt x="105941" y="1213261"/>
                      <a:pt x="278679" y="1113135"/>
                      <a:pt x="359955" y="1066768"/>
                    </a:cubicBezTo>
                    <a:close/>
                    <a:moveTo>
                      <a:pt x="405023" y="902891"/>
                    </a:moveTo>
                    <a:cubicBezTo>
                      <a:pt x="421193" y="916522"/>
                      <a:pt x="445463" y="935853"/>
                      <a:pt x="460758" y="946407"/>
                    </a:cubicBezTo>
                    <a:cubicBezTo>
                      <a:pt x="424354" y="965936"/>
                      <a:pt x="190405" y="1100464"/>
                      <a:pt x="97418" y="1153350"/>
                    </a:cubicBezTo>
                    <a:cubicBezTo>
                      <a:pt x="105800" y="1113897"/>
                      <a:pt x="111782" y="1088188"/>
                      <a:pt x="117257" y="1069224"/>
                    </a:cubicBezTo>
                    <a:cubicBezTo>
                      <a:pt x="152081" y="1049893"/>
                      <a:pt x="324086" y="949399"/>
                      <a:pt x="405023" y="902891"/>
                    </a:cubicBezTo>
                    <a:close/>
                    <a:moveTo>
                      <a:pt x="453364" y="734357"/>
                    </a:moveTo>
                    <a:cubicBezTo>
                      <a:pt x="476139" y="748665"/>
                      <a:pt x="490955" y="763368"/>
                      <a:pt x="510229" y="778353"/>
                    </a:cubicBezTo>
                    <a:cubicBezTo>
                      <a:pt x="388852" y="849102"/>
                      <a:pt x="267447" y="919767"/>
                      <a:pt x="137152" y="995652"/>
                    </a:cubicBezTo>
                    <a:cubicBezTo>
                      <a:pt x="136842" y="995257"/>
                      <a:pt x="136475" y="994975"/>
                      <a:pt x="136080" y="994580"/>
                    </a:cubicBezTo>
                    <a:cubicBezTo>
                      <a:pt x="147227" y="956595"/>
                      <a:pt x="155947" y="926907"/>
                      <a:pt x="164667" y="897332"/>
                    </a:cubicBezTo>
                    <a:cubicBezTo>
                      <a:pt x="264343" y="843599"/>
                      <a:pt x="356681" y="793338"/>
                      <a:pt x="453364" y="734357"/>
                    </a:cubicBezTo>
                    <a:close/>
                    <a:moveTo>
                      <a:pt x="502610" y="564300"/>
                    </a:moveTo>
                    <a:cubicBezTo>
                      <a:pt x="520587" y="581261"/>
                      <a:pt x="535656" y="598701"/>
                      <a:pt x="553520" y="615295"/>
                    </a:cubicBezTo>
                    <a:cubicBezTo>
                      <a:pt x="431805" y="686496"/>
                      <a:pt x="310174" y="757724"/>
                      <a:pt x="180923" y="833327"/>
                    </a:cubicBezTo>
                    <a:cubicBezTo>
                      <a:pt x="193368" y="790489"/>
                      <a:pt x="208353" y="737180"/>
                      <a:pt x="208353" y="737180"/>
                    </a:cubicBezTo>
                    <a:cubicBezTo>
                      <a:pt x="215380" y="731931"/>
                      <a:pt x="217412" y="731366"/>
                      <a:pt x="225342" y="726710"/>
                    </a:cubicBezTo>
                    <a:cubicBezTo>
                      <a:pt x="317708" y="672357"/>
                      <a:pt x="410159" y="618371"/>
                      <a:pt x="502610" y="564300"/>
                    </a:cubicBezTo>
                    <a:close/>
                    <a:moveTo>
                      <a:pt x="545336" y="405051"/>
                    </a:moveTo>
                    <a:cubicBezTo>
                      <a:pt x="575898" y="425173"/>
                      <a:pt x="583462" y="429152"/>
                      <a:pt x="602990" y="445604"/>
                    </a:cubicBezTo>
                    <a:cubicBezTo>
                      <a:pt x="564385" y="470749"/>
                      <a:pt x="531395" y="490983"/>
                      <a:pt x="495103" y="512657"/>
                    </a:cubicBezTo>
                    <a:cubicBezTo>
                      <a:pt x="408607" y="564329"/>
                      <a:pt x="320756" y="613884"/>
                      <a:pt x="227289" y="667870"/>
                    </a:cubicBezTo>
                    <a:cubicBezTo>
                      <a:pt x="238606" y="629264"/>
                      <a:pt x="253619" y="578270"/>
                      <a:pt x="255256" y="572456"/>
                    </a:cubicBezTo>
                    <a:cubicBezTo>
                      <a:pt x="265330" y="566756"/>
                      <a:pt x="401947" y="489713"/>
                      <a:pt x="465697" y="450430"/>
                    </a:cubicBezTo>
                    <a:cubicBezTo>
                      <a:pt x="495893" y="431861"/>
                      <a:pt x="507802" y="425568"/>
                      <a:pt x="545336" y="405051"/>
                    </a:cubicBezTo>
                    <a:close/>
                    <a:moveTo>
                      <a:pt x="589924" y="241146"/>
                    </a:moveTo>
                    <a:cubicBezTo>
                      <a:pt x="621249" y="264965"/>
                      <a:pt x="626752" y="271173"/>
                      <a:pt x="646309" y="287682"/>
                    </a:cubicBezTo>
                    <a:cubicBezTo>
                      <a:pt x="646309" y="287682"/>
                      <a:pt x="576040" y="327078"/>
                      <a:pt x="539776" y="348752"/>
                    </a:cubicBezTo>
                    <a:cubicBezTo>
                      <a:pt x="453337" y="400424"/>
                      <a:pt x="365542" y="449979"/>
                      <a:pt x="272160" y="503965"/>
                    </a:cubicBezTo>
                    <a:cubicBezTo>
                      <a:pt x="283477" y="465359"/>
                      <a:pt x="298462" y="414365"/>
                      <a:pt x="300098" y="408551"/>
                    </a:cubicBezTo>
                    <a:cubicBezTo>
                      <a:pt x="310145" y="402851"/>
                      <a:pt x="446648" y="325808"/>
                      <a:pt x="510371" y="286525"/>
                    </a:cubicBezTo>
                    <a:cubicBezTo>
                      <a:pt x="540510" y="267956"/>
                      <a:pt x="552419" y="261663"/>
                      <a:pt x="589924" y="241146"/>
                    </a:cubicBezTo>
                    <a:close/>
                    <a:moveTo>
                      <a:pt x="637646" y="75716"/>
                    </a:moveTo>
                    <a:cubicBezTo>
                      <a:pt x="669253" y="100578"/>
                      <a:pt x="673148" y="104078"/>
                      <a:pt x="692704" y="120615"/>
                    </a:cubicBezTo>
                    <a:cubicBezTo>
                      <a:pt x="692704" y="120615"/>
                      <a:pt x="625652" y="158628"/>
                      <a:pt x="589388" y="180302"/>
                    </a:cubicBezTo>
                    <a:cubicBezTo>
                      <a:pt x="502892" y="231946"/>
                      <a:pt x="415070" y="281472"/>
                      <a:pt x="321631" y="335459"/>
                    </a:cubicBezTo>
                    <a:cubicBezTo>
                      <a:pt x="332948" y="296853"/>
                      <a:pt x="347961" y="245886"/>
                      <a:pt x="349597" y="240073"/>
                    </a:cubicBezTo>
                    <a:cubicBezTo>
                      <a:pt x="359644" y="234344"/>
                      <a:pt x="496232" y="157359"/>
                      <a:pt x="559983" y="118076"/>
                    </a:cubicBezTo>
                    <a:cubicBezTo>
                      <a:pt x="590150" y="99506"/>
                      <a:pt x="600112" y="96233"/>
                      <a:pt x="637646" y="75716"/>
                    </a:cubicBezTo>
                    <a:close/>
                    <a:moveTo>
                      <a:pt x="521574" y="0"/>
                    </a:moveTo>
                    <a:cubicBezTo>
                      <a:pt x="544884" y="14760"/>
                      <a:pt x="570424" y="27967"/>
                      <a:pt x="593734" y="42726"/>
                    </a:cubicBezTo>
                    <a:cubicBezTo>
                      <a:pt x="520897" y="85452"/>
                      <a:pt x="445717" y="129731"/>
                      <a:pt x="366473" y="176238"/>
                    </a:cubicBezTo>
                    <a:cubicBezTo>
                      <a:pt x="365598" y="175646"/>
                      <a:pt x="392013" y="96402"/>
                      <a:pt x="400282" y="70495"/>
                    </a:cubicBezTo>
                    <a:cubicBezTo>
                      <a:pt x="438351" y="50882"/>
                      <a:pt x="500691" y="9708"/>
                      <a:pt x="521574" y="0"/>
                    </a:cubicBezTo>
                    <a:close/>
                  </a:path>
                </a:pathLst>
              </a:custGeom>
              <a:solidFill>
                <a:srgbClr val="DCDAD9"/>
              </a:solidFill>
              <a:ln w="708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08" name="Graphic 116">
                <a:extLst>
                  <a:ext uri="{FF2B5EF4-FFF2-40B4-BE49-F238E27FC236}">
                    <a16:creationId xmlns:a16="http://schemas.microsoft.com/office/drawing/2014/main" id="{4A22A401-5B1E-4BB7-9E1D-F7C5BAB11EDF}"/>
                  </a:ext>
                </a:extLst>
              </p:cNvPr>
              <p:cNvSpPr/>
              <p:nvPr/>
            </p:nvSpPr>
            <p:spPr>
              <a:xfrm>
                <a:off x="1094664" y="4320253"/>
                <a:ext cx="766868" cy="1685233"/>
              </a:xfrm>
              <a:custGeom>
                <a:avLst/>
                <a:gdLst>
                  <a:gd name="connsiteX0" fmla="*/ 1893106 w 1925199"/>
                  <a:gd name="connsiteY0" fmla="*/ 396838 h 4230729"/>
                  <a:gd name="connsiteX1" fmla="*/ 1879007 w 1925199"/>
                  <a:gd name="connsiteY1" fmla="*/ 434175 h 4230729"/>
                  <a:gd name="connsiteX2" fmla="*/ 949210 w 1925199"/>
                  <a:gd name="connsiteY2" fmla="*/ 972613 h 4230729"/>
                  <a:gd name="connsiteX3" fmla="*/ 1059944 w 1925199"/>
                  <a:gd name="connsiteY3" fmla="*/ 600878 h 4230729"/>
                  <a:gd name="connsiteX4" fmla="*/ 1654138 w 1925199"/>
                  <a:gd name="connsiteY4" fmla="*/ 252169 h 4230729"/>
                  <a:gd name="connsiteX5" fmla="*/ 1654138 w 1925199"/>
                  <a:gd name="connsiteY5" fmla="*/ 252169 h 4230729"/>
                  <a:gd name="connsiteX6" fmla="*/ 1623816 w 1925199"/>
                  <a:gd name="connsiteY6" fmla="*/ 236370 h 4230729"/>
                  <a:gd name="connsiteX7" fmla="*/ 1061148 w 1925199"/>
                  <a:gd name="connsiteY7" fmla="*/ 570981 h 4230729"/>
                  <a:gd name="connsiteX8" fmla="*/ 1189098 w 1925199"/>
                  <a:gd name="connsiteY8" fmla="*/ 169136 h 4230729"/>
                  <a:gd name="connsiteX9" fmla="*/ 1363949 w 1925199"/>
                  <a:gd name="connsiteY9" fmla="*/ 85182 h 4230729"/>
                  <a:gd name="connsiteX10" fmla="*/ 1313931 w 1925199"/>
                  <a:gd name="connsiteY10" fmla="*/ 56560 h 4230729"/>
                  <a:gd name="connsiteX11" fmla="*/ 1214390 w 1925199"/>
                  <a:gd name="connsiteY11" fmla="*/ 105586 h 4230729"/>
                  <a:gd name="connsiteX12" fmla="*/ 1240604 w 1925199"/>
                  <a:gd name="connsiteY12" fmla="*/ 18444 h 4230729"/>
                  <a:gd name="connsiteX13" fmla="*/ 1169473 w 1925199"/>
                  <a:gd name="connsiteY13" fmla="*/ 71579 h 4230729"/>
                  <a:gd name="connsiteX14" fmla="*/ 0 w 1925199"/>
                  <a:gd name="connsiteY14" fmla="*/ 4230730 h 4230729"/>
                  <a:gd name="connsiteX15" fmla="*/ 51931 w 1925199"/>
                  <a:gd name="connsiteY15" fmla="*/ 4171998 h 4230729"/>
                  <a:gd name="connsiteX16" fmla="*/ 132342 w 1925199"/>
                  <a:gd name="connsiteY16" fmla="*/ 3901928 h 4230729"/>
                  <a:gd name="connsiteX17" fmla="*/ 1071350 w 1925199"/>
                  <a:gd name="connsiteY17" fmla="*/ 3361861 h 4230729"/>
                  <a:gd name="connsiteX18" fmla="*/ 976415 w 1925199"/>
                  <a:gd name="connsiteY18" fmla="*/ 3663953 h 4230729"/>
                  <a:gd name="connsiteX19" fmla="*/ 976415 w 1925199"/>
                  <a:gd name="connsiteY19" fmla="*/ 3663953 h 4230729"/>
                  <a:gd name="connsiteX20" fmla="*/ 976415 w 1925199"/>
                  <a:gd name="connsiteY20" fmla="*/ 3663953 h 4230729"/>
                  <a:gd name="connsiteX21" fmla="*/ 1050025 w 1925199"/>
                  <a:gd name="connsiteY21" fmla="*/ 3554990 h 4230729"/>
                  <a:gd name="connsiteX22" fmla="*/ 1925199 w 1925199"/>
                  <a:gd name="connsiteY22" fmla="*/ 416463 h 4230729"/>
                  <a:gd name="connsiteX23" fmla="*/ 1893106 w 1925199"/>
                  <a:gd name="connsiteY23" fmla="*/ 396838 h 4230729"/>
                  <a:gd name="connsiteX24" fmla="*/ 1893106 w 1925199"/>
                  <a:gd name="connsiteY24" fmla="*/ 396838 h 4230729"/>
                  <a:gd name="connsiteX25" fmla="*/ 1069933 w 1925199"/>
                  <a:gd name="connsiteY25" fmla="*/ 3331822 h 4230729"/>
                  <a:gd name="connsiteX26" fmla="*/ 1069933 w 1925199"/>
                  <a:gd name="connsiteY26" fmla="*/ 3331822 h 4230729"/>
                  <a:gd name="connsiteX27" fmla="*/ 1069933 w 1925199"/>
                  <a:gd name="connsiteY27" fmla="*/ 3331822 h 4230729"/>
                  <a:gd name="connsiteX28" fmla="*/ 137727 w 1925199"/>
                  <a:gd name="connsiteY28" fmla="*/ 3864663 h 4230729"/>
                  <a:gd name="connsiteX29" fmla="*/ 248461 w 1925199"/>
                  <a:gd name="connsiteY29" fmla="*/ 3489031 h 4230729"/>
                  <a:gd name="connsiteX30" fmla="*/ 1189948 w 1925199"/>
                  <a:gd name="connsiteY30" fmla="*/ 2947901 h 4230729"/>
                  <a:gd name="connsiteX31" fmla="*/ 1069933 w 1925199"/>
                  <a:gd name="connsiteY31" fmla="*/ 3331822 h 4230729"/>
                  <a:gd name="connsiteX32" fmla="*/ 1069933 w 1925199"/>
                  <a:gd name="connsiteY32" fmla="*/ 3331822 h 4230729"/>
                  <a:gd name="connsiteX33" fmla="*/ 1186973 w 1925199"/>
                  <a:gd name="connsiteY33" fmla="*/ 2911273 h 4230729"/>
                  <a:gd name="connsiteX34" fmla="*/ 1181163 w 1925199"/>
                  <a:gd name="connsiteY34" fmla="*/ 2921475 h 4230729"/>
                  <a:gd name="connsiteX35" fmla="*/ 1180667 w 1925199"/>
                  <a:gd name="connsiteY35" fmla="*/ 2922184 h 4230729"/>
                  <a:gd name="connsiteX36" fmla="*/ 1180667 w 1925199"/>
                  <a:gd name="connsiteY36" fmla="*/ 2922184 h 4230729"/>
                  <a:gd name="connsiteX37" fmla="*/ 1180667 w 1925199"/>
                  <a:gd name="connsiteY37" fmla="*/ 2922184 h 4230729"/>
                  <a:gd name="connsiteX38" fmla="*/ 252287 w 1925199"/>
                  <a:gd name="connsiteY38" fmla="*/ 3452899 h 4230729"/>
                  <a:gd name="connsiteX39" fmla="*/ 367909 w 1925199"/>
                  <a:gd name="connsiteY39" fmla="*/ 3065862 h 4230729"/>
                  <a:gd name="connsiteX40" fmla="*/ 1071633 w 1925199"/>
                  <a:gd name="connsiteY40" fmla="*/ 2670606 h 4230729"/>
                  <a:gd name="connsiteX41" fmla="*/ 1071633 w 1925199"/>
                  <a:gd name="connsiteY41" fmla="*/ 2670606 h 4230729"/>
                  <a:gd name="connsiteX42" fmla="*/ 1305500 w 1925199"/>
                  <a:gd name="connsiteY42" fmla="*/ 2537413 h 4230729"/>
                  <a:gd name="connsiteX43" fmla="*/ 1186973 w 1925199"/>
                  <a:gd name="connsiteY43" fmla="*/ 2911273 h 4230729"/>
                  <a:gd name="connsiteX44" fmla="*/ 1186973 w 1925199"/>
                  <a:gd name="connsiteY44" fmla="*/ 2911273 h 4230729"/>
                  <a:gd name="connsiteX45" fmla="*/ 1305216 w 1925199"/>
                  <a:gd name="connsiteY45" fmla="*/ 2509216 h 4230729"/>
                  <a:gd name="connsiteX46" fmla="*/ 381724 w 1925199"/>
                  <a:gd name="connsiteY46" fmla="*/ 3022220 h 4230729"/>
                  <a:gd name="connsiteX47" fmla="*/ 466953 w 1925199"/>
                  <a:gd name="connsiteY47" fmla="*/ 2678115 h 4230729"/>
                  <a:gd name="connsiteX48" fmla="*/ 1181872 w 1925199"/>
                  <a:gd name="connsiteY48" fmla="*/ 2260968 h 4230729"/>
                  <a:gd name="connsiteX49" fmla="*/ 1181872 w 1925199"/>
                  <a:gd name="connsiteY49" fmla="*/ 2260968 h 4230729"/>
                  <a:gd name="connsiteX50" fmla="*/ 1181872 w 1925199"/>
                  <a:gd name="connsiteY50" fmla="*/ 2260968 h 4230729"/>
                  <a:gd name="connsiteX51" fmla="*/ 1414959 w 1925199"/>
                  <a:gd name="connsiteY51" fmla="*/ 2127279 h 4230729"/>
                  <a:gd name="connsiteX52" fmla="*/ 1305216 w 1925199"/>
                  <a:gd name="connsiteY52" fmla="*/ 2509216 h 4230729"/>
                  <a:gd name="connsiteX53" fmla="*/ 1305216 w 1925199"/>
                  <a:gd name="connsiteY53" fmla="*/ 2509216 h 4230729"/>
                  <a:gd name="connsiteX54" fmla="*/ 1419351 w 1925199"/>
                  <a:gd name="connsiteY54" fmla="*/ 2087463 h 4230729"/>
                  <a:gd name="connsiteX55" fmla="*/ 1419351 w 1925199"/>
                  <a:gd name="connsiteY55" fmla="*/ 2087463 h 4230729"/>
                  <a:gd name="connsiteX56" fmla="*/ 483957 w 1925199"/>
                  <a:gd name="connsiteY56" fmla="*/ 2632986 h 4230729"/>
                  <a:gd name="connsiteX57" fmla="*/ 479848 w 1925199"/>
                  <a:gd name="connsiteY57" fmla="*/ 2635395 h 4230729"/>
                  <a:gd name="connsiteX58" fmla="*/ 481335 w 1925199"/>
                  <a:gd name="connsiteY58" fmla="*/ 2630294 h 4230729"/>
                  <a:gd name="connsiteX59" fmla="*/ 552962 w 1925199"/>
                  <a:gd name="connsiteY59" fmla="*/ 2386154 h 4230729"/>
                  <a:gd name="connsiteX60" fmla="*/ 552962 w 1925199"/>
                  <a:gd name="connsiteY60" fmla="*/ 2386154 h 4230729"/>
                  <a:gd name="connsiteX61" fmla="*/ 552962 w 1925199"/>
                  <a:gd name="connsiteY61" fmla="*/ 2386154 h 4230729"/>
                  <a:gd name="connsiteX62" fmla="*/ 589165 w 1925199"/>
                  <a:gd name="connsiteY62" fmla="*/ 2259763 h 4230729"/>
                  <a:gd name="connsiteX63" fmla="*/ 1320803 w 1925199"/>
                  <a:gd name="connsiteY63" fmla="*/ 1838010 h 4230729"/>
                  <a:gd name="connsiteX64" fmla="*/ 1320803 w 1925199"/>
                  <a:gd name="connsiteY64" fmla="*/ 1838010 h 4230729"/>
                  <a:gd name="connsiteX65" fmla="*/ 1320803 w 1925199"/>
                  <a:gd name="connsiteY65" fmla="*/ 1838010 h 4230729"/>
                  <a:gd name="connsiteX66" fmla="*/ 1534265 w 1925199"/>
                  <a:gd name="connsiteY66" fmla="*/ 1712327 h 4230729"/>
                  <a:gd name="connsiteX67" fmla="*/ 1419351 w 1925199"/>
                  <a:gd name="connsiteY67" fmla="*/ 2087463 h 4230729"/>
                  <a:gd name="connsiteX68" fmla="*/ 1419351 w 1925199"/>
                  <a:gd name="connsiteY68" fmla="*/ 2087463 h 4230729"/>
                  <a:gd name="connsiteX69" fmla="*/ 1531290 w 1925199"/>
                  <a:gd name="connsiteY69" fmla="*/ 1678108 h 4230729"/>
                  <a:gd name="connsiteX70" fmla="*/ 1531290 w 1925199"/>
                  <a:gd name="connsiteY70" fmla="*/ 1678108 h 4230729"/>
                  <a:gd name="connsiteX71" fmla="*/ 594691 w 1925199"/>
                  <a:gd name="connsiteY71" fmla="*/ 2224056 h 4230729"/>
                  <a:gd name="connsiteX72" fmla="*/ 702237 w 1925199"/>
                  <a:gd name="connsiteY72" fmla="*/ 1848425 h 4230729"/>
                  <a:gd name="connsiteX73" fmla="*/ 1431962 w 1925199"/>
                  <a:gd name="connsiteY73" fmla="*/ 1427664 h 4230729"/>
                  <a:gd name="connsiteX74" fmla="*/ 1431962 w 1925199"/>
                  <a:gd name="connsiteY74" fmla="*/ 1427664 h 4230729"/>
                  <a:gd name="connsiteX75" fmla="*/ 1431962 w 1925199"/>
                  <a:gd name="connsiteY75" fmla="*/ 1427664 h 4230729"/>
                  <a:gd name="connsiteX76" fmla="*/ 1638836 w 1925199"/>
                  <a:gd name="connsiteY76" fmla="*/ 1309278 h 4230729"/>
                  <a:gd name="connsiteX77" fmla="*/ 1531290 w 1925199"/>
                  <a:gd name="connsiteY77" fmla="*/ 1678108 h 4230729"/>
                  <a:gd name="connsiteX78" fmla="*/ 1531290 w 1925199"/>
                  <a:gd name="connsiteY78" fmla="*/ 1678108 h 4230729"/>
                  <a:gd name="connsiteX79" fmla="*/ 1653643 w 1925199"/>
                  <a:gd name="connsiteY79" fmla="*/ 1252459 h 4230729"/>
                  <a:gd name="connsiteX80" fmla="*/ 1653643 w 1925199"/>
                  <a:gd name="connsiteY80" fmla="*/ 1252459 h 4230729"/>
                  <a:gd name="connsiteX81" fmla="*/ 1653643 w 1925199"/>
                  <a:gd name="connsiteY81" fmla="*/ 1252459 h 4230729"/>
                  <a:gd name="connsiteX82" fmla="*/ 1382865 w 1925199"/>
                  <a:gd name="connsiteY82" fmla="*/ 1420650 h 4230729"/>
                  <a:gd name="connsiteX83" fmla="*/ 710738 w 1925199"/>
                  <a:gd name="connsiteY83" fmla="*/ 1809884 h 4230729"/>
                  <a:gd name="connsiteX84" fmla="*/ 786757 w 1925199"/>
                  <a:gd name="connsiteY84" fmla="*/ 1550513 h 4230729"/>
                  <a:gd name="connsiteX85" fmla="*/ 786757 w 1925199"/>
                  <a:gd name="connsiteY85" fmla="*/ 1550513 h 4230729"/>
                  <a:gd name="connsiteX86" fmla="*/ 817080 w 1925199"/>
                  <a:gd name="connsiteY86" fmla="*/ 1433048 h 4230729"/>
                  <a:gd name="connsiteX87" fmla="*/ 1755166 w 1925199"/>
                  <a:gd name="connsiteY87" fmla="*/ 902333 h 4230729"/>
                  <a:gd name="connsiteX88" fmla="*/ 1653643 w 1925199"/>
                  <a:gd name="connsiteY88" fmla="*/ 1252459 h 4230729"/>
                  <a:gd name="connsiteX89" fmla="*/ 1653643 w 1925199"/>
                  <a:gd name="connsiteY89" fmla="*/ 1252459 h 4230729"/>
                  <a:gd name="connsiteX90" fmla="*/ 1763881 w 1925199"/>
                  <a:gd name="connsiteY90" fmla="*/ 856424 h 4230729"/>
                  <a:gd name="connsiteX91" fmla="*/ 1763881 w 1925199"/>
                  <a:gd name="connsiteY91" fmla="*/ 856424 h 4230729"/>
                  <a:gd name="connsiteX92" fmla="*/ 1763881 w 1925199"/>
                  <a:gd name="connsiteY92" fmla="*/ 856424 h 4230729"/>
                  <a:gd name="connsiteX93" fmla="*/ 824094 w 1925199"/>
                  <a:gd name="connsiteY93" fmla="*/ 1398758 h 4230729"/>
                  <a:gd name="connsiteX94" fmla="*/ 897704 w 1925199"/>
                  <a:gd name="connsiteY94" fmla="*/ 1157099 h 4230729"/>
                  <a:gd name="connsiteX95" fmla="*/ 897704 w 1925199"/>
                  <a:gd name="connsiteY95" fmla="*/ 1157099 h 4230729"/>
                  <a:gd name="connsiteX96" fmla="*/ 911519 w 1925199"/>
                  <a:gd name="connsiteY96" fmla="*/ 1095958 h 4230729"/>
                  <a:gd name="connsiteX97" fmla="*/ 934615 w 1925199"/>
                  <a:gd name="connsiteY97" fmla="*/ 1018097 h 4230729"/>
                  <a:gd name="connsiteX98" fmla="*/ 1872206 w 1925199"/>
                  <a:gd name="connsiteY98" fmla="*/ 477958 h 4230729"/>
                  <a:gd name="connsiteX99" fmla="*/ 1763881 w 1925199"/>
                  <a:gd name="connsiteY99" fmla="*/ 856424 h 4230729"/>
                  <a:gd name="connsiteX100" fmla="*/ 1763881 w 1925199"/>
                  <a:gd name="connsiteY100" fmla="*/ 856424 h 42307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</a:cxnLst>
                <a:rect l="l" t="t" r="r" b="b"/>
                <a:pathLst>
                  <a:path w="1925199" h="4230729">
                    <a:moveTo>
                      <a:pt x="1893106" y="396838"/>
                    </a:moveTo>
                    <a:cubicBezTo>
                      <a:pt x="1887509" y="409449"/>
                      <a:pt x="1885313" y="418163"/>
                      <a:pt x="1879007" y="434175"/>
                    </a:cubicBezTo>
                    <a:cubicBezTo>
                      <a:pt x="1799092" y="485397"/>
                      <a:pt x="1188602" y="837012"/>
                      <a:pt x="949210" y="972613"/>
                    </a:cubicBezTo>
                    <a:cubicBezTo>
                      <a:pt x="978611" y="873639"/>
                      <a:pt x="1051655" y="628296"/>
                      <a:pt x="1059944" y="600878"/>
                    </a:cubicBezTo>
                    <a:cubicBezTo>
                      <a:pt x="1238195" y="498221"/>
                      <a:pt x="1495370" y="349017"/>
                      <a:pt x="1654138" y="252169"/>
                    </a:cubicBezTo>
                    <a:lnTo>
                      <a:pt x="1654138" y="252169"/>
                    </a:lnTo>
                    <a:cubicBezTo>
                      <a:pt x="1644645" y="248059"/>
                      <a:pt x="1633239" y="240550"/>
                      <a:pt x="1623816" y="236370"/>
                    </a:cubicBezTo>
                    <a:cubicBezTo>
                      <a:pt x="1623816" y="236370"/>
                      <a:pt x="1063840" y="569280"/>
                      <a:pt x="1061148" y="570981"/>
                    </a:cubicBezTo>
                    <a:cubicBezTo>
                      <a:pt x="1062140" y="567793"/>
                      <a:pt x="1170678" y="234669"/>
                      <a:pt x="1189098" y="169136"/>
                    </a:cubicBezTo>
                    <a:cubicBezTo>
                      <a:pt x="1209502" y="159217"/>
                      <a:pt x="1316835" y="107995"/>
                      <a:pt x="1363949" y="85182"/>
                    </a:cubicBezTo>
                    <a:cubicBezTo>
                      <a:pt x="1353747" y="80364"/>
                      <a:pt x="1324133" y="61377"/>
                      <a:pt x="1313931" y="56560"/>
                    </a:cubicBezTo>
                    <a:cubicBezTo>
                      <a:pt x="1261716" y="79160"/>
                      <a:pt x="1255411" y="91771"/>
                      <a:pt x="1214390" y="105586"/>
                    </a:cubicBezTo>
                    <a:cubicBezTo>
                      <a:pt x="1226080" y="75263"/>
                      <a:pt x="1233590" y="51459"/>
                      <a:pt x="1240604" y="18444"/>
                    </a:cubicBezTo>
                    <a:cubicBezTo>
                      <a:pt x="1175495" y="-14783"/>
                      <a:pt x="1195899" y="-6565"/>
                      <a:pt x="1169473" y="71579"/>
                    </a:cubicBezTo>
                    <a:cubicBezTo>
                      <a:pt x="1024237" y="501550"/>
                      <a:pt x="120440" y="3800475"/>
                      <a:pt x="0" y="4230730"/>
                    </a:cubicBezTo>
                    <a:cubicBezTo>
                      <a:pt x="37407" y="4228817"/>
                      <a:pt x="44421" y="4200407"/>
                      <a:pt x="51931" y="4171998"/>
                    </a:cubicBezTo>
                    <a:cubicBezTo>
                      <a:pt x="67730" y="4113974"/>
                      <a:pt x="112151" y="3957472"/>
                      <a:pt x="132342" y="3901928"/>
                    </a:cubicBezTo>
                    <a:cubicBezTo>
                      <a:pt x="337303" y="3787014"/>
                      <a:pt x="988530" y="3409682"/>
                      <a:pt x="1071350" y="3361861"/>
                    </a:cubicBezTo>
                    <a:cubicBezTo>
                      <a:pt x="1040036" y="3474224"/>
                      <a:pt x="1024237" y="3573694"/>
                      <a:pt x="976415" y="3663953"/>
                    </a:cubicBezTo>
                    <a:lnTo>
                      <a:pt x="976415" y="3663953"/>
                    </a:lnTo>
                    <a:lnTo>
                      <a:pt x="976415" y="3663953"/>
                    </a:lnTo>
                    <a:cubicBezTo>
                      <a:pt x="1051442" y="3662253"/>
                      <a:pt x="1038548" y="3595302"/>
                      <a:pt x="1050025" y="3554990"/>
                    </a:cubicBezTo>
                    <a:cubicBezTo>
                      <a:pt x="1343332" y="2509145"/>
                      <a:pt x="1634018" y="1462804"/>
                      <a:pt x="1925199" y="416463"/>
                    </a:cubicBezTo>
                    <a:cubicBezTo>
                      <a:pt x="1914714" y="411645"/>
                      <a:pt x="1903804" y="402223"/>
                      <a:pt x="1893106" y="396838"/>
                    </a:cubicBezTo>
                    <a:lnTo>
                      <a:pt x="1893106" y="396838"/>
                    </a:lnTo>
                    <a:close/>
                    <a:moveTo>
                      <a:pt x="1069933" y="3331822"/>
                    </a:moveTo>
                    <a:lnTo>
                      <a:pt x="1069933" y="3331822"/>
                    </a:lnTo>
                    <a:lnTo>
                      <a:pt x="1069933" y="3331822"/>
                    </a:lnTo>
                    <a:cubicBezTo>
                      <a:pt x="949281" y="3397072"/>
                      <a:pt x="372302" y="3732179"/>
                      <a:pt x="137727" y="3864663"/>
                    </a:cubicBezTo>
                    <a:cubicBezTo>
                      <a:pt x="167624" y="3762997"/>
                      <a:pt x="229545" y="3548259"/>
                      <a:pt x="248461" y="3489031"/>
                    </a:cubicBezTo>
                    <a:cubicBezTo>
                      <a:pt x="390793" y="3411879"/>
                      <a:pt x="1099335" y="3000045"/>
                      <a:pt x="1189948" y="2947901"/>
                    </a:cubicBezTo>
                    <a:cubicBezTo>
                      <a:pt x="1140568" y="3088674"/>
                      <a:pt x="1127957" y="3216554"/>
                      <a:pt x="1069933" y="3331822"/>
                    </a:cubicBezTo>
                    <a:lnTo>
                      <a:pt x="1069933" y="3331822"/>
                    </a:lnTo>
                    <a:close/>
                    <a:moveTo>
                      <a:pt x="1186973" y="2911273"/>
                    </a:moveTo>
                    <a:cubicBezTo>
                      <a:pt x="1185485" y="2914674"/>
                      <a:pt x="1183784" y="2918075"/>
                      <a:pt x="1181163" y="2921475"/>
                    </a:cubicBezTo>
                    <a:cubicBezTo>
                      <a:pt x="1180951" y="2921688"/>
                      <a:pt x="1180951" y="2921971"/>
                      <a:pt x="1180667" y="2922184"/>
                    </a:cubicBezTo>
                    <a:lnTo>
                      <a:pt x="1180667" y="2922184"/>
                    </a:lnTo>
                    <a:lnTo>
                      <a:pt x="1180667" y="2922184"/>
                    </a:lnTo>
                    <a:cubicBezTo>
                      <a:pt x="1006525" y="3015348"/>
                      <a:pt x="419415" y="3359452"/>
                      <a:pt x="252287" y="3452899"/>
                    </a:cubicBezTo>
                    <a:cubicBezTo>
                      <a:pt x="281405" y="3352934"/>
                      <a:pt x="365713" y="3066854"/>
                      <a:pt x="367909" y="3065862"/>
                    </a:cubicBezTo>
                    <a:cubicBezTo>
                      <a:pt x="367909" y="3065862"/>
                      <a:pt x="850874" y="2796501"/>
                      <a:pt x="1071633" y="2670606"/>
                    </a:cubicBezTo>
                    <a:lnTo>
                      <a:pt x="1071633" y="2670606"/>
                    </a:lnTo>
                    <a:cubicBezTo>
                      <a:pt x="1143543" y="2629585"/>
                      <a:pt x="1215666" y="2588565"/>
                      <a:pt x="1305500" y="2537413"/>
                    </a:cubicBezTo>
                    <a:cubicBezTo>
                      <a:pt x="1253498" y="2669826"/>
                      <a:pt x="1238195" y="2778293"/>
                      <a:pt x="1186973" y="2911273"/>
                    </a:cubicBezTo>
                    <a:lnTo>
                      <a:pt x="1186973" y="2911273"/>
                    </a:lnTo>
                    <a:close/>
                    <a:moveTo>
                      <a:pt x="1305216" y="2509216"/>
                    </a:moveTo>
                    <a:cubicBezTo>
                      <a:pt x="1158563" y="2587573"/>
                      <a:pt x="383425" y="3023637"/>
                      <a:pt x="381724" y="3022220"/>
                    </a:cubicBezTo>
                    <a:cubicBezTo>
                      <a:pt x="396035" y="2957678"/>
                      <a:pt x="453351" y="2715027"/>
                      <a:pt x="466953" y="2678115"/>
                    </a:cubicBezTo>
                    <a:cubicBezTo>
                      <a:pt x="470141" y="2675423"/>
                      <a:pt x="955798" y="2391326"/>
                      <a:pt x="1181872" y="2260968"/>
                    </a:cubicBezTo>
                    <a:lnTo>
                      <a:pt x="1181872" y="2260968"/>
                    </a:lnTo>
                    <a:lnTo>
                      <a:pt x="1181872" y="2260968"/>
                    </a:lnTo>
                    <a:cubicBezTo>
                      <a:pt x="1253285" y="2219947"/>
                      <a:pt x="1324629" y="2179210"/>
                      <a:pt x="1414959" y="2127279"/>
                    </a:cubicBezTo>
                    <a:cubicBezTo>
                      <a:pt x="1380031" y="2257780"/>
                      <a:pt x="1331430" y="2427671"/>
                      <a:pt x="1305216" y="2509216"/>
                    </a:cubicBezTo>
                    <a:lnTo>
                      <a:pt x="1305216" y="2509216"/>
                    </a:lnTo>
                    <a:close/>
                    <a:moveTo>
                      <a:pt x="1419351" y="2087463"/>
                    </a:moveTo>
                    <a:lnTo>
                      <a:pt x="1419351" y="2087463"/>
                    </a:lnTo>
                    <a:cubicBezTo>
                      <a:pt x="1115063" y="2264864"/>
                      <a:pt x="810845" y="2442478"/>
                      <a:pt x="483957" y="2632986"/>
                    </a:cubicBezTo>
                    <a:cubicBezTo>
                      <a:pt x="482469" y="2633694"/>
                      <a:pt x="481052" y="2634686"/>
                      <a:pt x="479848" y="2635395"/>
                    </a:cubicBezTo>
                    <a:cubicBezTo>
                      <a:pt x="480343" y="2633694"/>
                      <a:pt x="480839" y="2631994"/>
                      <a:pt x="481335" y="2630294"/>
                    </a:cubicBezTo>
                    <a:cubicBezTo>
                      <a:pt x="509249" y="2534933"/>
                      <a:pt x="531141" y="2460402"/>
                      <a:pt x="552962" y="2386154"/>
                    </a:cubicBezTo>
                    <a:lnTo>
                      <a:pt x="552962" y="2386154"/>
                    </a:lnTo>
                    <a:lnTo>
                      <a:pt x="552962" y="2386154"/>
                    </a:lnTo>
                    <a:cubicBezTo>
                      <a:pt x="568477" y="2318708"/>
                      <a:pt x="576270" y="2304397"/>
                      <a:pt x="589165" y="2259763"/>
                    </a:cubicBezTo>
                    <a:cubicBezTo>
                      <a:pt x="805744" y="2142086"/>
                      <a:pt x="1107128" y="1961072"/>
                      <a:pt x="1320803" y="1838010"/>
                    </a:cubicBezTo>
                    <a:lnTo>
                      <a:pt x="1320803" y="1838010"/>
                    </a:lnTo>
                    <a:lnTo>
                      <a:pt x="1320803" y="1838010"/>
                    </a:lnTo>
                    <a:cubicBezTo>
                      <a:pt x="1384919" y="1800178"/>
                      <a:pt x="1449036" y="1762558"/>
                      <a:pt x="1534265" y="1712327"/>
                    </a:cubicBezTo>
                    <a:cubicBezTo>
                      <a:pt x="1486089" y="1851330"/>
                      <a:pt x="1470786" y="1974391"/>
                      <a:pt x="1419351" y="2087463"/>
                    </a:cubicBezTo>
                    <a:lnTo>
                      <a:pt x="1419351" y="2087463"/>
                    </a:lnTo>
                    <a:close/>
                    <a:moveTo>
                      <a:pt x="1531290" y="1678108"/>
                    </a:moveTo>
                    <a:lnTo>
                      <a:pt x="1531290" y="1678108"/>
                    </a:lnTo>
                    <a:cubicBezTo>
                      <a:pt x="1225301" y="1856430"/>
                      <a:pt x="919596" y="2034824"/>
                      <a:pt x="594691" y="2224056"/>
                    </a:cubicBezTo>
                    <a:lnTo>
                      <a:pt x="702237" y="1848425"/>
                    </a:lnTo>
                    <a:cubicBezTo>
                      <a:pt x="926114" y="1723947"/>
                      <a:pt x="1210211" y="1555756"/>
                      <a:pt x="1431962" y="1427664"/>
                    </a:cubicBezTo>
                    <a:lnTo>
                      <a:pt x="1431962" y="1427664"/>
                    </a:lnTo>
                    <a:lnTo>
                      <a:pt x="1431962" y="1427664"/>
                    </a:lnTo>
                    <a:cubicBezTo>
                      <a:pt x="1496291" y="1390753"/>
                      <a:pt x="1560904" y="1353912"/>
                      <a:pt x="1638836" y="1309278"/>
                    </a:cubicBezTo>
                    <a:cubicBezTo>
                      <a:pt x="1599515" y="1451964"/>
                      <a:pt x="1571602" y="1550442"/>
                      <a:pt x="1531290" y="1678108"/>
                    </a:cubicBezTo>
                    <a:lnTo>
                      <a:pt x="1531290" y="1678108"/>
                    </a:lnTo>
                    <a:close/>
                    <a:moveTo>
                      <a:pt x="1653643" y="1252459"/>
                    </a:moveTo>
                    <a:lnTo>
                      <a:pt x="1653643" y="1252459"/>
                    </a:lnTo>
                    <a:lnTo>
                      <a:pt x="1653643" y="1252459"/>
                    </a:lnTo>
                    <a:cubicBezTo>
                      <a:pt x="1552119" y="1317213"/>
                      <a:pt x="1474187" y="1366240"/>
                      <a:pt x="1382865" y="1420650"/>
                    </a:cubicBezTo>
                    <a:cubicBezTo>
                      <a:pt x="1165789" y="1550229"/>
                      <a:pt x="945313" y="1674495"/>
                      <a:pt x="710738" y="1809884"/>
                    </a:cubicBezTo>
                    <a:cubicBezTo>
                      <a:pt x="739148" y="1713036"/>
                      <a:pt x="762953" y="1631774"/>
                      <a:pt x="786757" y="1550513"/>
                    </a:cubicBezTo>
                    <a:lnTo>
                      <a:pt x="786757" y="1550513"/>
                    </a:lnTo>
                    <a:cubicBezTo>
                      <a:pt x="800856" y="1481366"/>
                      <a:pt x="806453" y="1464859"/>
                      <a:pt x="817080" y="1433048"/>
                    </a:cubicBezTo>
                    <a:cubicBezTo>
                      <a:pt x="1027141" y="1317284"/>
                      <a:pt x="1676951" y="944132"/>
                      <a:pt x="1755166" y="902333"/>
                    </a:cubicBezTo>
                    <a:cubicBezTo>
                      <a:pt x="1718255" y="1039634"/>
                      <a:pt x="1691333" y="1124863"/>
                      <a:pt x="1653643" y="1252459"/>
                    </a:cubicBezTo>
                    <a:lnTo>
                      <a:pt x="1653643" y="1252459"/>
                    </a:lnTo>
                    <a:close/>
                    <a:moveTo>
                      <a:pt x="1763881" y="856424"/>
                    </a:moveTo>
                    <a:lnTo>
                      <a:pt x="1763881" y="856424"/>
                    </a:lnTo>
                    <a:lnTo>
                      <a:pt x="1763881" y="856424"/>
                    </a:lnTo>
                    <a:cubicBezTo>
                      <a:pt x="1457396" y="1033329"/>
                      <a:pt x="1150982" y="1210234"/>
                      <a:pt x="824094" y="1398758"/>
                    </a:cubicBezTo>
                    <a:cubicBezTo>
                      <a:pt x="852716" y="1305098"/>
                      <a:pt x="875104" y="1231063"/>
                      <a:pt x="897704" y="1157099"/>
                    </a:cubicBezTo>
                    <a:lnTo>
                      <a:pt x="897704" y="1157099"/>
                    </a:lnTo>
                    <a:cubicBezTo>
                      <a:pt x="897208" y="1153911"/>
                      <a:pt x="913007" y="1098366"/>
                      <a:pt x="911519" y="1095958"/>
                    </a:cubicBezTo>
                    <a:cubicBezTo>
                      <a:pt x="931427" y="1024402"/>
                      <a:pt x="924626" y="1049128"/>
                      <a:pt x="934615" y="1018097"/>
                    </a:cubicBezTo>
                    <a:cubicBezTo>
                      <a:pt x="1132066" y="909417"/>
                      <a:pt x="1764589" y="544413"/>
                      <a:pt x="1872206" y="477958"/>
                    </a:cubicBezTo>
                    <a:cubicBezTo>
                      <a:pt x="1833878" y="601161"/>
                      <a:pt x="1805184" y="713525"/>
                      <a:pt x="1763881" y="856424"/>
                    </a:cubicBezTo>
                    <a:lnTo>
                      <a:pt x="1763881" y="856424"/>
                    </a:lnTo>
                    <a:close/>
                  </a:path>
                </a:pathLst>
              </a:custGeom>
              <a:solidFill>
                <a:srgbClr val="959593"/>
              </a:solidFill>
              <a:ln w="708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9" name="Graphic 116">
                <a:extLst>
                  <a:ext uri="{FF2B5EF4-FFF2-40B4-BE49-F238E27FC236}">
                    <a16:creationId xmlns:a16="http://schemas.microsoft.com/office/drawing/2014/main" id="{0C9F9611-396A-4EBF-BDBC-4A316FFFAD2C}"/>
                  </a:ext>
                </a:extLst>
              </p:cNvPr>
              <p:cNvSpPr/>
              <p:nvPr/>
            </p:nvSpPr>
            <p:spPr>
              <a:xfrm>
                <a:off x="1286395" y="5367023"/>
                <a:ext cx="1524" cy="3104"/>
              </a:xfrm>
              <a:custGeom>
                <a:avLst/>
                <a:gdLst>
                  <a:gd name="connsiteX0" fmla="*/ 3826 w 3825"/>
                  <a:gd name="connsiteY0" fmla="*/ 4038 h 7793"/>
                  <a:gd name="connsiteX1" fmla="*/ 1346 w 3825"/>
                  <a:gd name="connsiteY1" fmla="*/ 0 h 7793"/>
                  <a:gd name="connsiteX2" fmla="*/ 0 w 3825"/>
                  <a:gd name="connsiteY2" fmla="*/ 7793 h 7793"/>
                  <a:gd name="connsiteX3" fmla="*/ 3826 w 3825"/>
                  <a:gd name="connsiteY3" fmla="*/ 4038 h 7793"/>
                  <a:gd name="connsiteX4" fmla="*/ 3826 w 3825"/>
                  <a:gd name="connsiteY4" fmla="*/ 4038 h 77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25" h="7793">
                    <a:moveTo>
                      <a:pt x="3826" y="4038"/>
                    </a:moveTo>
                    <a:cubicBezTo>
                      <a:pt x="2905" y="2550"/>
                      <a:pt x="1984" y="1417"/>
                      <a:pt x="1346" y="0"/>
                    </a:cubicBezTo>
                    <a:cubicBezTo>
                      <a:pt x="921" y="2621"/>
                      <a:pt x="425" y="5172"/>
                      <a:pt x="0" y="7793"/>
                    </a:cubicBezTo>
                    <a:cubicBezTo>
                      <a:pt x="1063" y="6589"/>
                      <a:pt x="2480" y="5455"/>
                      <a:pt x="3826" y="4038"/>
                    </a:cubicBezTo>
                    <a:lnTo>
                      <a:pt x="3826" y="4038"/>
                    </a:lnTo>
                    <a:close/>
                  </a:path>
                </a:pathLst>
              </a:custGeom>
              <a:solidFill>
                <a:srgbClr val="DCDADA"/>
              </a:solidFill>
              <a:ln w="708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0" name="Graphic 116">
                <a:extLst>
                  <a:ext uri="{FF2B5EF4-FFF2-40B4-BE49-F238E27FC236}">
                    <a16:creationId xmlns:a16="http://schemas.microsoft.com/office/drawing/2014/main" id="{36B74732-56FE-444A-AF94-C804EE8510A6}"/>
                  </a:ext>
                </a:extLst>
              </p:cNvPr>
              <p:cNvSpPr/>
              <p:nvPr/>
            </p:nvSpPr>
            <p:spPr>
              <a:xfrm>
                <a:off x="1929543" y="4229111"/>
                <a:ext cx="876028" cy="2524760"/>
              </a:xfrm>
              <a:custGeom>
                <a:avLst/>
                <a:gdLst>
                  <a:gd name="connsiteX0" fmla="*/ 2192081 w 2199245"/>
                  <a:gd name="connsiteY0" fmla="*/ 5714103 h 6338336"/>
                  <a:gd name="connsiteX1" fmla="*/ 1069508 w 2199245"/>
                  <a:gd name="connsiteY1" fmla="*/ 172867 h 6338336"/>
                  <a:gd name="connsiteX2" fmla="*/ 1038690 w 2199245"/>
                  <a:gd name="connsiteY2" fmla="*/ 0 h 6338336"/>
                  <a:gd name="connsiteX3" fmla="*/ 0 w 2199245"/>
                  <a:gd name="connsiteY3" fmla="*/ 582930 h 6338336"/>
                  <a:gd name="connsiteX4" fmla="*/ 1138159 w 2199245"/>
                  <a:gd name="connsiteY4" fmla="*/ 6166887 h 6338336"/>
                  <a:gd name="connsiteX5" fmla="*/ 1180596 w 2199245"/>
                  <a:gd name="connsiteY5" fmla="*/ 6338337 h 6338336"/>
                  <a:gd name="connsiteX6" fmla="*/ 1239825 w 2199245"/>
                  <a:gd name="connsiteY6" fmla="*/ 6317224 h 6338336"/>
                  <a:gd name="connsiteX7" fmla="*/ 1158067 w 2199245"/>
                  <a:gd name="connsiteY7" fmla="*/ 5931675 h 6338336"/>
                  <a:gd name="connsiteX8" fmla="*/ 1195404 w 2199245"/>
                  <a:gd name="connsiteY8" fmla="*/ 5881940 h 6338336"/>
                  <a:gd name="connsiteX9" fmla="*/ 2071499 w 2199245"/>
                  <a:gd name="connsiteY9" fmla="*/ 5381476 h 6338336"/>
                  <a:gd name="connsiteX10" fmla="*/ 2158358 w 2199245"/>
                  <a:gd name="connsiteY10" fmla="*/ 5782329 h 6338336"/>
                  <a:gd name="connsiteX11" fmla="*/ 2192081 w 2199245"/>
                  <a:gd name="connsiteY11" fmla="*/ 5714103 h 6338336"/>
                  <a:gd name="connsiteX12" fmla="*/ 2192081 w 2199245"/>
                  <a:gd name="connsiteY12" fmla="*/ 5714103 h 6338336"/>
                  <a:gd name="connsiteX13" fmla="*/ 91251 w 2199245"/>
                  <a:gd name="connsiteY13" fmla="*/ 688351 h 6338336"/>
                  <a:gd name="connsiteX14" fmla="*/ 747083 w 2199245"/>
                  <a:gd name="connsiteY14" fmla="*/ 315199 h 6338336"/>
                  <a:gd name="connsiteX15" fmla="*/ 897491 w 2199245"/>
                  <a:gd name="connsiteY15" fmla="*/ 232520 h 6338336"/>
                  <a:gd name="connsiteX16" fmla="*/ 965930 w 2199245"/>
                  <a:gd name="connsiteY16" fmla="*/ 189587 h 6338336"/>
                  <a:gd name="connsiteX17" fmla="*/ 1013751 w 2199245"/>
                  <a:gd name="connsiteY17" fmla="*/ 220618 h 6338336"/>
                  <a:gd name="connsiteX18" fmla="*/ 1054772 w 2199245"/>
                  <a:gd name="connsiteY18" fmla="*/ 413605 h 6338336"/>
                  <a:gd name="connsiteX19" fmla="*/ 1007942 w 2199245"/>
                  <a:gd name="connsiteY19" fmla="*/ 455051 h 6338336"/>
                  <a:gd name="connsiteX20" fmla="*/ 232804 w 2199245"/>
                  <a:gd name="connsiteY20" fmla="*/ 905072 h 6338336"/>
                  <a:gd name="connsiteX21" fmla="*/ 129721 w 2199245"/>
                  <a:gd name="connsiteY21" fmla="*/ 838405 h 6338336"/>
                  <a:gd name="connsiteX22" fmla="*/ 91251 w 2199245"/>
                  <a:gd name="connsiteY22" fmla="*/ 688351 h 6338336"/>
                  <a:gd name="connsiteX23" fmla="*/ 91251 w 2199245"/>
                  <a:gd name="connsiteY23" fmla="*/ 688351 h 6338336"/>
                  <a:gd name="connsiteX24" fmla="*/ 250161 w 2199245"/>
                  <a:gd name="connsiteY24" fmla="*/ 1448044 h 6338336"/>
                  <a:gd name="connsiteX25" fmla="*/ 170600 w 2199245"/>
                  <a:gd name="connsiteY25" fmla="*/ 1063699 h 6338336"/>
                  <a:gd name="connsiteX26" fmla="*/ 192704 w 2199245"/>
                  <a:gd name="connsiteY26" fmla="*/ 989734 h 6338336"/>
                  <a:gd name="connsiteX27" fmla="*/ 960333 w 2199245"/>
                  <a:gd name="connsiteY27" fmla="*/ 549632 h 6338336"/>
                  <a:gd name="connsiteX28" fmla="*/ 960333 w 2199245"/>
                  <a:gd name="connsiteY28" fmla="*/ 549632 h 6338336"/>
                  <a:gd name="connsiteX29" fmla="*/ 971243 w 2199245"/>
                  <a:gd name="connsiteY29" fmla="*/ 538721 h 6338336"/>
                  <a:gd name="connsiteX30" fmla="*/ 1108049 w 2199245"/>
                  <a:gd name="connsiteY30" fmla="*/ 592565 h 6338336"/>
                  <a:gd name="connsiteX31" fmla="*/ 1177904 w 2199245"/>
                  <a:gd name="connsiteY31" fmla="*/ 926468 h 6338336"/>
                  <a:gd name="connsiteX32" fmla="*/ 1165293 w 2199245"/>
                  <a:gd name="connsiteY32" fmla="*/ 975706 h 6338336"/>
                  <a:gd name="connsiteX33" fmla="*/ 329439 w 2199245"/>
                  <a:gd name="connsiteY33" fmla="*/ 1456546 h 6338336"/>
                  <a:gd name="connsiteX34" fmla="*/ 250161 w 2199245"/>
                  <a:gd name="connsiteY34" fmla="*/ 1448044 h 6338336"/>
                  <a:gd name="connsiteX35" fmla="*/ 250161 w 2199245"/>
                  <a:gd name="connsiteY35" fmla="*/ 1448044 h 6338336"/>
                  <a:gd name="connsiteX36" fmla="*/ 369751 w 2199245"/>
                  <a:gd name="connsiteY36" fmla="*/ 1998951 h 6338336"/>
                  <a:gd name="connsiteX37" fmla="*/ 281405 w 2199245"/>
                  <a:gd name="connsiteY37" fmla="*/ 1614393 h 6338336"/>
                  <a:gd name="connsiteX38" fmla="*/ 308114 w 2199245"/>
                  <a:gd name="connsiteY38" fmla="*/ 1531219 h 6338336"/>
                  <a:gd name="connsiteX39" fmla="*/ 1054630 w 2199245"/>
                  <a:gd name="connsiteY39" fmla="*/ 1101318 h 6338336"/>
                  <a:gd name="connsiteX40" fmla="*/ 1054630 w 2199245"/>
                  <a:gd name="connsiteY40" fmla="*/ 1101318 h 6338336"/>
                  <a:gd name="connsiteX41" fmla="*/ 1088141 w 2199245"/>
                  <a:gd name="connsiteY41" fmla="*/ 1082898 h 6338336"/>
                  <a:gd name="connsiteX42" fmla="*/ 1223034 w 2199245"/>
                  <a:gd name="connsiteY42" fmla="*/ 1143047 h 6338336"/>
                  <a:gd name="connsiteX43" fmla="*/ 1290268 w 2199245"/>
                  <a:gd name="connsiteY43" fmla="*/ 1496362 h 6338336"/>
                  <a:gd name="connsiteX44" fmla="*/ 427279 w 2199245"/>
                  <a:gd name="connsiteY44" fmla="*/ 2005115 h 6338336"/>
                  <a:gd name="connsiteX45" fmla="*/ 369751 w 2199245"/>
                  <a:gd name="connsiteY45" fmla="*/ 1998951 h 6338336"/>
                  <a:gd name="connsiteX46" fmla="*/ 369751 w 2199245"/>
                  <a:gd name="connsiteY46" fmla="*/ 1998951 h 6338336"/>
                  <a:gd name="connsiteX47" fmla="*/ 470708 w 2199245"/>
                  <a:gd name="connsiteY47" fmla="*/ 2543128 h 6338336"/>
                  <a:gd name="connsiteX48" fmla="*/ 387250 w 2199245"/>
                  <a:gd name="connsiteY48" fmla="*/ 2150281 h 6338336"/>
                  <a:gd name="connsiteX49" fmla="*/ 406875 w 2199245"/>
                  <a:gd name="connsiteY49" fmla="*/ 2084322 h 6338336"/>
                  <a:gd name="connsiteX50" fmla="*/ 1249956 w 2199245"/>
                  <a:gd name="connsiteY50" fmla="*/ 1594981 h 6338336"/>
                  <a:gd name="connsiteX51" fmla="*/ 1320803 w 2199245"/>
                  <a:gd name="connsiteY51" fmla="*/ 1627004 h 6338336"/>
                  <a:gd name="connsiteX52" fmla="*/ 1400152 w 2199245"/>
                  <a:gd name="connsiteY52" fmla="*/ 2048190 h 6338336"/>
                  <a:gd name="connsiteX53" fmla="*/ 550765 w 2199245"/>
                  <a:gd name="connsiteY53" fmla="*/ 2544545 h 6338336"/>
                  <a:gd name="connsiteX54" fmla="*/ 470708 w 2199245"/>
                  <a:gd name="connsiteY54" fmla="*/ 2543128 h 6338336"/>
                  <a:gd name="connsiteX55" fmla="*/ 470708 w 2199245"/>
                  <a:gd name="connsiteY55" fmla="*/ 2543128 h 6338336"/>
                  <a:gd name="connsiteX56" fmla="*/ 585197 w 2199245"/>
                  <a:gd name="connsiteY56" fmla="*/ 3095735 h 6338336"/>
                  <a:gd name="connsiteX57" fmla="*/ 503227 w 2199245"/>
                  <a:gd name="connsiteY57" fmla="*/ 2702676 h 6338336"/>
                  <a:gd name="connsiteX58" fmla="*/ 523631 w 2199245"/>
                  <a:gd name="connsiteY58" fmla="*/ 2624815 h 6338336"/>
                  <a:gd name="connsiteX59" fmla="*/ 1194978 w 2199245"/>
                  <a:gd name="connsiteY59" fmla="*/ 2237068 h 6338336"/>
                  <a:gd name="connsiteX60" fmla="*/ 1275744 w 2199245"/>
                  <a:gd name="connsiteY60" fmla="*/ 2189034 h 6338336"/>
                  <a:gd name="connsiteX61" fmla="*/ 1275744 w 2199245"/>
                  <a:gd name="connsiteY61" fmla="*/ 2189034 h 6338336"/>
                  <a:gd name="connsiteX62" fmla="*/ 1450453 w 2199245"/>
                  <a:gd name="connsiteY62" fmla="*/ 2277026 h 6338336"/>
                  <a:gd name="connsiteX63" fmla="*/ 1510886 w 2199245"/>
                  <a:gd name="connsiteY63" fmla="*/ 2583794 h 6338336"/>
                  <a:gd name="connsiteX64" fmla="*/ 679211 w 2199245"/>
                  <a:gd name="connsiteY64" fmla="*/ 3078945 h 6338336"/>
                  <a:gd name="connsiteX65" fmla="*/ 585197 w 2199245"/>
                  <a:gd name="connsiteY65" fmla="*/ 3095735 h 6338336"/>
                  <a:gd name="connsiteX66" fmla="*/ 585197 w 2199245"/>
                  <a:gd name="connsiteY66" fmla="*/ 3095735 h 6338336"/>
                  <a:gd name="connsiteX67" fmla="*/ 697065 w 2199245"/>
                  <a:gd name="connsiteY67" fmla="*/ 3641542 h 6338336"/>
                  <a:gd name="connsiteX68" fmla="*/ 617999 w 2199245"/>
                  <a:gd name="connsiteY68" fmla="*/ 3271720 h 6338336"/>
                  <a:gd name="connsiteX69" fmla="*/ 660224 w 2199245"/>
                  <a:gd name="connsiteY69" fmla="*/ 3150004 h 6338336"/>
                  <a:gd name="connsiteX70" fmla="*/ 1486089 w 2199245"/>
                  <a:gd name="connsiteY70" fmla="*/ 2675966 h 6338336"/>
                  <a:gd name="connsiteX71" fmla="*/ 1541917 w 2199245"/>
                  <a:gd name="connsiteY71" fmla="*/ 2702888 h 6338336"/>
                  <a:gd name="connsiteX72" fmla="*/ 1622116 w 2199245"/>
                  <a:gd name="connsiteY72" fmla="*/ 3115289 h 6338336"/>
                  <a:gd name="connsiteX73" fmla="*/ 1605041 w 2199245"/>
                  <a:gd name="connsiteY73" fmla="*/ 3154113 h 6338336"/>
                  <a:gd name="connsiteX74" fmla="*/ 749775 w 2199245"/>
                  <a:gd name="connsiteY74" fmla="*/ 3644729 h 6338336"/>
                  <a:gd name="connsiteX75" fmla="*/ 697065 w 2199245"/>
                  <a:gd name="connsiteY75" fmla="*/ 3641542 h 6338336"/>
                  <a:gd name="connsiteX76" fmla="*/ 697065 w 2199245"/>
                  <a:gd name="connsiteY76" fmla="*/ 3641542 h 6338336"/>
                  <a:gd name="connsiteX77" fmla="*/ 815167 w 2199245"/>
                  <a:gd name="connsiteY77" fmla="*/ 4195141 h 6338336"/>
                  <a:gd name="connsiteX78" fmla="*/ 727813 w 2199245"/>
                  <a:gd name="connsiteY78" fmla="*/ 3775868 h 6338336"/>
                  <a:gd name="connsiteX79" fmla="*/ 756931 w 2199245"/>
                  <a:gd name="connsiteY79" fmla="*/ 3707500 h 6338336"/>
                  <a:gd name="connsiteX80" fmla="*/ 1642378 w 2199245"/>
                  <a:gd name="connsiteY80" fmla="*/ 3194638 h 6338336"/>
                  <a:gd name="connsiteX81" fmla="*/ 1731079 w 2199245"/>
                  <a:gd name="connsiteY81" fmla="*/ 3670872 h 6338336"/>
                  <a:gd name="connsiteX82" fmla="*/ 871490 w 2199245"/>
                  <a:gd name="connsiteY82" fmla="*/ 4182246 h 6338336"/>
                  <a:gd name="connsiteX83" fmla="*/ 815167 w 2199245"/>
                  <a:gd name="connsiteY83" fmla="*/ 4195141 h 6338336"/>
                  <a:gd name="connsiteX84" fmla="*/ 815167 w 2199245"/>
                  <a:gd name="connsiteY84" fmla="*/ 4195141 h 6338336"/>
                  <a:gd name="connsiteX85" fmla="*/ 922713 w 2199245"/>
                  <a:gd name="connsiteY85" fmla="*/ 4734217 h 6338336"/>
                  <a:gd name="connsiteX86" fmla="*/ 837342 w 2199245"/>
                  <a:gd name="connsiteY86" fmla="*/ 4310338 h 6338336"/>
                  <a:gd name="connsiteX87" fmla="*/ 852858 w 2199245"/>
                  <a:gd name="connsiteY87" fmla="*/ 4256495 h 6338336"/>
                  <a:gd name="connsiteX88" fmla="*/ 1740147 w 2199245"/>
                  <a:gd name="connsiteY88" fmla="*/ 3734634 h 6338336"/>
                  <a:gd name="connsiteX89" fmla="*/ 1841529 w 2199245"/>
                  <a:gd name="connsiteY89" fmla="*/ 4222771 h 6338336"/>
                  <a:gd name="connsiteX90" fmla="*/ 979745 w 2199245"/>
                  <a:gd name="connsiteY90" fmla="*/ 4729824 h 6338336"/>
                  <a:gd name="connsiteX91" fmla="*/ 922713 w 2199245"/>
                  <a:gd name="connsiteY91" fmla="*/ 4734217 h 6338336"/>
                  <a:gd name="connsiteX92" fmla="*/ 922713 w 2199245"/>
                  <a:gd name="connsiteY92" fmla="*/ 4734217 h 6338336"/>
                  <a:gd name="connsiteX93" fmla="*/ 1036919 w 2199245"/>
                  <a:gd name="connsiteY93" fmla="*/ 5280731 h 6338336"/>
                  <a:gd name="connsiteX94" fmla="*/ 948855 w 2199245"/>
                  <a:gd name="connsiteY94" fmla="*/ 4859545 h 6338336"/>
                  <a:gd name="connsiteX95" fmla="*/ 968055 w 2199245"/>
                  <a:gd name="connsiteY95" fmla="*/ 4798687 h 6338336"/>
                  <a:gd name="connsiteX96" fmla="*/ 1848756 w 2199245"/>
                  <a:gd name="connsiteY96" fmla="*/ 4291918 h 6338336"/>
                  <a:gd name="connsiteX97" fmla="*/ 1945320 w 2199245"/>
                  <a:gd name="connsiteY97" fmla="*/ 4755542 h 6338336"/>
                  <a:gd name="connsiteX98" fmla="*/ 1936393 w 2199245"/>
                  <a:gd name="connsiteY98" fmla="*/ 4788273 h 6338336"/>
                  <a:gd name="connsiteX99" fmla="*/ 1102735 w 2199245"/>
                  <a:gd name="connsiteY99" fmla="*/ 5267412 h 6338336"/>
                  <a:gd name="connsiteX100" fmla="*/ 1036919 w 2199245"/>
                  <a:gd name="connsiteY100" fmla="*/ 5280731 h 6338336"/>
                  <a:gd name="connsiteX101" fmla="*/ 1036919 w 2199245"/>
                  <a:gd name="connsiteY101" fmla="*/ 5280731 h 6338336"/>
                  <a:gd name="connsiteX102" fmla="*/ 2052441 w 2199245"/>
                  <a:gd name="connsiteY102" fmla="*/ 5326640 h 6338336"/>
                  <a:gd name="connsiteX103" fmla="*/ 1220838 w 2199245"/>
                  <a:gd name="connsiteY103" fmla="*/ 5805283 h 6338336"/>
                  <a:gd name="connsiteX104" fmla="*/ 1143898 w 2199245"/>
                  <a:gd name="connsiteY104" fmla="*/ 5815202 h 6338336"/>
                  <a:gd name="connsiteX105" fmla="*/ 1055126 w 2199245"/>
                  <a:gd name="connsiteY105" fmla="*/ 5399613 h 6338336"/>
                  <a:gd name="connsiteX106" fmla="*/ 1070925 w 2199245"/>
                  <a:gd name="connsiteY106" fmla="*/ 5346052 h 6338336"/>
                  <a:gd name="connsiteX107" fmla="*/ 1966503 w 2199245"/>
                  <a:gd name="connsiteY107" fmla="*/ 4841975 h 6338336"/>
                  <a:gd name="connsiteX108" fmla="*/ 2060872 w 2199245"/>
                  <a:gd name="connsiteY108" fmla="*/ 5310416 h 6338336"/>
                  <a:gd name="connsiteX109" fmla="*/ 2052441 w 2199245"/>
                  <a:gd name="connsiteY109" fmla="*/ 5326640 h 63383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</a:cxnLst>
                <a:rect l="l" t="t" r="r" b="b"/>
                <a:pathLst>
                  <a:path w="2199245" h="6338336">
                    <a:moveTo>
                      <a:pt x="2192081" y="5714103"/>
                    </a:moveTo>
                    <a:cubicBezTo>
                      <a:pt x="2132144" y="5422142"/>
                      <a:pt x="1069508" y="172867"/>
                      <a:pt x="1069508" y="172867"/>
                    </a:cubicBezTo>
                    <a:cubicBezTo>
                      <a:pt x="1059306" y="115127"/>
                      <a:pt x="1048892" y="57457"/>
                      <a:pt x="1038690" y="0"/>
                    </a:cubicBezTo>
                    <a:cubicBezTo>
                      <a:pt x="984066" y="11619"/>
                      <a:pt x="165286" y="490049"/>
                      <a:pt x="0" y="582930"/>
                    </a:cubicBezTo>
                    <a:cubicBezTo>
                      <a:pt x="24726" y="632381"/>
                      <a:pt x="1093950" y="5976520"/>
                      <a:pt x="1138159" y="6166887"/>
                    </a:cubicBezTo>
                    <a:cubicBezTo>
                      <a:pt x="1151266" y="6222927"/>
                      <a:pt x="1156083" y="6260972"/>
                      <a:pt x="1180596" y="6338337"/>
                    </a:cubicBezTo>
                    <a:cubicBezTo>
                      <a:pt x="1197104" y="6335928"/>
                      <a:pt x="1233023" y="6319421"/>
                      <a:pt x="1239825" y="6317224"/>
                    </a:cubicBezTo>
                    <a:cubicBezTo>
                      <a:pt x="1219704" y="6217330"/>
                      <a:pt x="1180880" y="6030860"/>
                      <a:pt x="1158067" y="5931675"/>
                    </a:cubicBezTo>
                    <a:cubicBezTo>
                      <a:pt x="1150274" y="5897455"/>
                      <a:pt x="1158279" y="5902556"/>
                      <a:pt x="1195404" y="5881940"/>
                    </a:cubicBezTo>
                    <a:cubicBezTo>
                      <a:pt x="1457467" y="5738403"/>
                      <a:pt x="2056196" y="5389198"/>
                      <a:pt x="2071499" y="5381476"/>
                    </a:cubicBezTo>
                    <a:cubicBezTo>
                      <a:pt x="2074687" y="5399400"/>
                      <a:pt x="2127043" y="5654237"/>
                      <a:pt x="2158358" y="5782329"/>
                    </a:cubicBezTo>
                    <a:cubicBezTo>
                      <a:pt x="2204692" y="5776873"/>
                      <a:pt x="2204692" y="5776873"/>
                      <a:pt x="2192081" y="5714103"/>
                    </a:cubicBezTo>
                    <a:lnTo>
                      <a:pt x="2192081" y="5714103"/>
                    </a:lnTo>
                    <a:close/>
                    <a:moveTo>
                      <a:pt x="91251" y="688351"/>
                    </a:moveTo>
                    <a:cubicBezTo>
                      <a:pt x="312507" y="562243"/>
                      <a:pt x="525544" y="441023"/>
                      <a:pt x="747083" y="315199"/>
                    </a:cubicBezTo>
                    <a:cubicBezTo>
                      <a:pt x="796818" y="287073"/>
                      <a:pt x="847261" y="260151"/>
                      <a:pt x="897491" y="232520"/>
                    </a:cubicBezTo>
                    <a:cubicBezTo>
                      <a:pt x="922217" y="216296"/>
                      <a:pt x="938016" y="205102"/>
                      <a:pt x="965930" y="189587"/>
                    </a:cubicBezTo>
                    <a:cubicBezTo>
                      <a:pt x="987255" y="177685"/>
                      <a:pt x="1003762" y="178180"/>
                      <a:pt x="1013751" y="220618"/>
                    </a:cubicBezTo>
                    <a:cubicBezTo>
                      <a:pt x="1027354" y="288773"/>
                      <a:pt x="1041878" y="331423"/>
                      <a:pt x="1054772" y="413605"/>
                    </a:cubicBezTo>
                    <a:cubicBezTo>
                      <a:pt x="1060581" y="429404"/>
                      <a:pt x="1025441" y="444424"/>
                      <a:pt x="1007942" y="455051"/>
                    </a:cubicBezTo>
                    <a:cubicBezTo>
                      <a:pt x="752467" y="609994"/>
                      <a:pt x="490191" y="753813"/>
                      <a:pt x="232804" y="905072"/>
                    </a:cubicBezTo>
                    <a:cubicBezTo>
                      <a:pt x="157139" y="949706"/>
                      <a:pt x="150763" y="927601"/>
                      <a:pt x="129721" y="838405"/>
                    </a:cubicBezTo>
                    <a:cubicBezTo>
                      <a:pt x="113993" y="789945"/>
                      <a:pt x="122495" y="785057"/>
                      <a:pt x="91251" y="688351"/>
                    </a:cubicBezTo>
                    <a:lnTo>
                      <a:pt x="91251" y="688351"/>
                    </a:lnTo>
                    <a:close/>
                    <a:moveTo>
                      <a:pt x="250161" y="1448044"/>
                    </a:moveTo>
                    <a:cubicBezTo>
                      <a:pt x="228340" y="1338231"/>
                      <a:pt x="195538" y="1172590"/>
                      <a:pt x="170600" y="1063699"/>
                    </a:cubicBezTo>
                    <a:cubicBezTo>
                      <a:pt x="161106" y="1022466"/>
                      <a:pt x="157989" y="1009359"/>
                      <a:pt x="192704" y="989734"/>
                    </a:cubicBezTo>
                    <a:cubicBezTo>
                      <a:pt x="449171" y="844002"/>
                      <a:pt x="704645" y="696569"/>
                      <a:pt x="960333" y="549632"/>
                    </a:cubicBezTo>
                    <a:lnTo>
                      <a:pt x="960333" y="549632"/>
                    </a:lnTo>
                    <a:cubicBezTo>
                      <a:pt x="963946" y="546019"/>
                      <a:pt x="966851" y="541414"/>
                      <a:pt x="971243" y="538721"/>
                    </a:cubicBezTo>
                    <a:cubicBezTo>
                      <a:pt x="1081127" y="473967"/>
                      <a:pt x="1081906" y="473755"/>
                      <a:pt x="1108049" y="592565"/>
                    </a:cubicBezTo>
                    <a:cubicBezTo>
                      <a:pt x="1132279" y="703654"/>
                      <a:pt x="1154666" y="815167"/>
                      <a:pt x="1177904" y="926468"/>
                    </a:cubicBezTo>
                    <a:cubicBezTo>
                      <a:pt x="1181801" y="944888"/>
                      <a:pt x="1183005" y="962812"/>
                      <a:pt x="1165293" y="975706"/>
                    </a:cubicBezTo>
                    <a:cubicBezTo>
                      <a:pt x="1107553" y="1007446"/>
                      <a:pt x="555087" y="1324416"/>
                      <a:pt x="329439" y="1456546"/>
                    </a:cubicBezTo>
                    <a:cubicBezTo>
                      <a:pt x="301100" y="1473266"/>
                      <a:pt x="267377" y="1500896"/>
                      <a:pt x="250161" y="1448044"/>
                    </a:cubicBezTo>
                    <a:lnTo>
                      <a:pt x="250161" y="1448044"/>
                    </a:lnTo>
                    <a:close/>
                    <a:moveTo>
                      <a:pt x="369751" y="1998951"/>
                    </a:moveTo>
                    <a:cubicBezTo>
                      <a:pt x="348426" y="1894452"/>
                      <a:pt x="309319" y="1717192"/>
                      <a:pt x="281405" y="1614393"/>
                    </a:cubicBezTo>
                    <a:cubicBezTo>
                      <a:pt x="267590" y="1563241"/>
                      <a:pt x="271911" y="1552048"/>
                      <a:pt x="308114" y="1531219"/>
                    </a:cubicBezTo>
                    <a:cubicBezTo>
                      <a:pt x="557071" y="1388178"/>
                      <a:pt x="805744" y="1244571"/>
                      <a:pt x="1054630" y="1101318"/>
                    </a:cubicBezTo>
                    <a:lnTo>
                      <a:pt x="1054630" y="1101318"/>
                    </a:lnTo>
                    <a:cubicBezTo>
                      <a:pt x="1065824" y="1095225"/>
                      <a:pt x="1076947" y="1088920"/>
                      <a:pt x="1088141" y="1082898"/>
                    </a:cubicBezTo>
                    <a:cubicBezTo>
                      <a:pt x="1198025" y="1025654"/>
                      <a:pt x="1199229" y="1025441"/>
                      <a:pt x="1223034" y="1143047"/>
                    </a:cubicBezTo>
                    <a:cubicBezTo>
                      <a:pt x="1246838" y="1260654"/>
                      <a:pt x="1267951" y="1378472"/>
                      <a:pt x="1290268" y="1496362"/>
                    </a:cubicBezTo>
                    <a:cubicBezTo>
                      <a:pt x="1210707" y="1556724"/>
                      <a:pt x="659445" y="1873198"/>
                      <a:pt x="427279" y="2005115"/>
                    </a:cubicBezTo>
                    <a:cubicBezTo>
                      <a:pt x="403262" y="2018859"/>
                      <a:pt x="384558" y="2032887"/>
                      <a:pt x="369751" y="1998951"/>
                    </a:cubicBezTo>
                    <a:lnTo>
                      <a:pt x="369751" y="1998951"/>
                    </a:lnTo>
                    <a:close/>
                    <a:moveTo>
                      <a:pt x="470708" y="2543128"/>
                    </a:moveTo>
                    <a:cubicBezTo>
                      <a:pt x="448391" y="2433315"/>
                      <a:pt x="411268" y="2259669"/>
                      <a:pt x="387250" y="2150281"/>
                    </a:cubicBezTo>
                    <a:cubicBezTo>
                      <a:pt x="381158" y="2122650"/>
                      <a:pt x="376340" y="2102034"/>
                      <a:pt x="406875" y="2084322"/>
                    </a:cubicBezTo>
                    <a:cubicBezTo>
                      <a:pt x="669647" y="1933984"/>
                      <a:pt x="1230544" y="1607592"/>
                      <a:pt x="1249956" y="1594981"/>
                    </a:cubicBezTo>
                    <a:cubicBezTo>
                      <a:pt x="1290976" y="1568555"/>
                      <a:pt x="1312585" y="1583362"/>
                      <a:pt x="1320803" y="1627004"/>
                    </a:cubicBezTo>
                    <a:cubicBezTo>
                      <a:pt x="1347512" y="1767423"/>
                      <a:pt x="1373726" y="1907771"/>
                      <a:pt x="1400152" y="2048190"/>
                    </a:cubicBezTo>
                    <a:cubicBezTo>
                      <a:pt x="1282758" y="2117053"/>
                      <a:pt x="782436" y="2410431"/>
                      <a:pt x="550765" y="2544545"/>
                    </a:cubicBezTo>
                    <a:cubicBezTo>
                      <a:pt x="527669" y="2557864"/>
                      <a:pt x="482540" y="2588470"/>
                      <a:pt x="470708" y="2543128"/>
                    </a:cubicBezTo>
                    <a:lnTo>
                      <a:pt x="470708" y="2543128"/>
                    </a:lnTo>
                    <a:close/>
                    <a:moveTo>
                      <a:pt x="585197" y="3095735"/>
                    </a:moveTo>
                    <a:cubicBezTo>
                      <a:pt x="563872" y="2991236"/>
                      <a:pt x="527457" y="2806679"/>
                      <a:pt x="503227" y="2702676"/>
                    </a:cubicBezTo>
                    <a:cubicBezTo>
                      <a:pt x="493521" y="2660734"/>
                      <a:pt x="483602" y="2647415"/>
                      <a:pt x="523631" y="2624815"/>
                    </a:cubicBezTo>
                    <a:cubicBezTo>
                      <a:pt x="748571" y="2497786"/>
                      <a:pt x="971527" y="2366789"/>
                      <a:pt x="1194978" y="2237068"/>
                    </a:cubicBezTo>
                    <a:cubicBezTo>
                      <a:pt x="1222184" y="2221340"/>
                      <a:pt x="1248822" y="2205045"/>
                      <a:pt x="1275744" y="2189034"/>
                    </a:cubicBezTo>
                    <a:lnTo>
                      <a:pt x="1275744" y="2189034"/>
                    </a:lnTo>
                    <a:cubicBezTo>
                      <a:pt x="1427357" y="2105647"/>
                      <a:pt x="1424735" y="2105859"/>
                      <a:pt x="1450453" y="2277026"/>
                    </a:cubicBezTo>
                    <a:cubicBezTo>
                      <a:pt x="1465968" y="2380109"/>
                      <a:pt x="1490482" y="2481704"/>
                      <a:pt x="1510886" y="2583794"/>
                    </a:cubicBezTo>
                    <a:cubicBezTo>
                      <a:pt x="1412621" y="2666756"/>
                      <a:pt x="906772" y="2949436"/>
                      <a:pt x="679211" y="3078945"/>
                    </a:cubicBezTo>
                    <a:cubicBezTo>
                      <a:pt x="651156" y="3095027"/>
                      <a:pt x="592707" y="3136260"/>
                      <a:pt x="585197" y="3095735"/>
                    </a:cubicBezTo>
                    <a:lnTo>
                      <a:pt x="585197" y="3095735"/>
                    </a:lnTo>
                    <a:close/>
                    <a:moveTo>
                      <a:pt x="697065" y="3641542"/>
                    </a:moveTo>
                    <a:cubicBezTo>
                      <a:pt x="676236" y="3544764"/>
                      <a:pt x="642938" y="3367292"/>
                      <a:pt x="617999" y="3271720"/>
                    </a:cubicBezTo>
                    <a:cubicBezTo>
                      <a:pt x="600996" y="3206257"/>
                      <a:pt x="599296" y="3183444"/>
                      <a:pt x="660224" y="3150004"/>
                    </a:cubicBezTo>
                    <a:cubicBezTo>
                      <a:pt x="879567" y="3028997"/>
                      <a:pt x="1461860" y="2690702"/>
                      <a:pt x="1486089" y="2675966"/>
                    </a:cubicBezTo>
                    <a:cubicBezTo>
                      <a:pt x="1516412" y="2657263"/>
                      <a:pt x="1535328" y="2669165"/>
                      <a:pt x="1541917" y="2702888"/>
                    </a:cubicBezTo>
                    <a:cubicBezTo>
                      <a:pt x="1568130" y="2837923"/>
                      <a:pt x="1593564" y="2980467"/>
                      <a:pt x="1622116" y="3115289"/>
                    </a:cubicBezTo>
                    <a:cubicBezTo>
                      <a:pt x="1628988" y="3147808"/>
                      <a:pt x="1634797" y="3136472"/>
                      <a:pt x="1605041" y="3154113"/>
                    </a:cubicBezTo>
                    <a:cubicBezTo>
                      <a:pt x="1542767" y="3191025"/>
                      <a:pt x="984846" y="3511325"/>
                      <a:pt x="749775" y="3644729"/>
                    </a:cubicBezTo>
                    <a:cubicBezTo>
                      <a:pt x="728096" y="3656632"/>
                      <a:pt x="701670" y="3675052"/>
                      <a:pt x="697065" y="3641542"/>
                    </a:cubicBezTo>
                    <a:lnTo>
                      <a:pt x="697065" y="3641542"/>
                    </a:lnTo>
                    <a:close/>
                    <a:moveTo>
                      <a:pt x="815167" y="4195141"/>
                    </a:moveTo>
                    <a:cubicBezTo>
                      <a:pt x="792638" y="4082139"/>
                      <a:pt x="753530" y="3888160"/>
                      <a:pt x="727813" y="3775868"/>
                    </a:cubicBezTo>
                    <a:cubicBezTo>
                      <a:pt x="720019" y="3741436"/>
                      <a:pt x="726325" y="3724928"/>
                      <a:pt x="756931" y="3707500"/>
                    </a:cubicBezTo>
                    <a:cubicBezTo>
                      <a:pt x="1016798" y="3559855"/>
                      <a:pt x="1585204" y="3229211"/>
                      <a:pt x="1642378" y="3194638"/>
                    </a:cubicBezTo>
                    <a:cubicBezTo>
                      <a:pt x="1658389" y="3302751"/>
                      <a:pt x="1710462" y="3563397"/>
                      <a:pt x="1731079" y="3670872"/>
                    </a:cubicBezTo>
                    <a:cubicBezTo>
                      <a:pt x="1646133" y="3740444"/>
                      <a:pt x="1100539" y="4055714"/>
                      <a:pt x="871490" y="4182246"/>
                    </a:cubicBezTo>
                    <a:cubicBezTo>
                      <a:pt x="847473" y="4195920"/>
                      <a:pt x="823456" y="4213844"/>
                      <a:pt x="815167" y="4195141"/>
                    </a:cubicBezTo>
                    <a:lnTo>
                      <a:pt x="815167" y="4195141"/>
                    </a:lnTo>
                    <a:close/>
                    <a:moveTo>
                      <a:pt x="922713" y="4734217"/>
                    </a:moveTo>
                    <a:cubicBezTo>
                      <a:pt x="899687" y="4621924"/>
                      <a:pt x="861572" y="4422347"/>
                      <a:pt x="837342" y="4310338"/>
                    </a:cubicBezTo>
                    <a:cubicBezTo>
                      <a:pt x="832525" y="4287809"/>
                      <a:pt x="829832" y="4269389"/>
                      <a:pt x="852858" y="4256495"/>
                    </a:cubicBezTo>
                    <a:cubicBezTo>
                      <a:pt x="1123352" y="4105165"/>
                      <a:pt x="1639828" y="3798043"/>
                      <a:pt x="1740147" y="3734634"/>
                    </a:cubicBezTo>
                    <a:cubicBezTo>
                      <a:pt x="1762676" y="3865064"/>
                      <a:pt x="1815812" y="4092837"/>
                      <a:pt x="1841529" y="4222771"/>
                    </a:cubicBezTo>
                    <a:cubicBezTo>
                      <a:pt x="1672205" y="4322453"/>
                      <a:pt x="1214816" y="4596419"/>
                      <a:pt x="979745" y="4729824"/>
                    </a:cubicBezTo>
                    <a:cubicBezTo>
                      <a:pt x="958066" y="4741939"/>
                      <a:pt x="929018" y="4773749"/>
                      <a:pt x="922713" y="4734217"/>
                    </a:cubicBezTo>
                    <a:lnTo>
                      <a:pt x="922713" y="4734217"/>
                    </a:lnTo>
                    <a:close/>
                    <a:moveTo>
                      <a:pt x="1036919" y="5280731"/>
                    </a:moveTo>
                    <a:cubicBezTo>
                      <a:pt x="1014814" y="5170422"/>
                      <a:pt x="975281" y="4968862"/>
                      <a:pt x="948855" y="4859545"/>
                    </a:cubicBezTo>
                    <a:cubicBezTo>
                      <a:pt x="937662" y="4813211"/>
                      <a:pt x="931640" y="4819304"/>
                      <a:pt x="968055" y="4798687"/>
                    </a:cubicBezTo>
                    <a:cubicBezTo>
                      <a:pt x="1223530" y="4654159"/>
                      <a:pt x="1771036" y="4336269"/>
                      <a:pt x="1848756" y="4291918"/>
                    </a:cubicBezTo>
                    <a:cubicBezTo>
                      <a:pt x="1864979" y="4383594"/>
                      <a:pt x="1926333" y="4664078"/>
                      <a:pt x="1945320" y="4755542"/>
                    </a:cubicBezTo>
                    <a:cubicBezTo>
                      <a:pt x="1951130" y="4783455"/>
                      <a:pt x="1954176" y="4777221"/>
                      <a:pt x="1936393" y="4788273"/>
                    </a:cubicBezTo>
                    <a:cubicBezTo>
                      <a:pt x="1840821" y="4840912"/>
                      <a:pt x="1336885" y="5132873"/>
                      <a:pt x="1102735" y="5267412"/>
                    </a:cubicBezTo>
                    <a:cubicBezTo>
                      <a:pt x="1082827" y="5279031"/>
                      <a:pt x="1062423" y="5293342"/>
                      <a:pt x="1036919" y="5280731"/>
                    </a:cubicBezTo>
                    <a:lnTo>
                      <a:pt x="1036919" y="5280731"/>
                    </a:lnTo>
                    <a:close/>
                    <a:moveTo>
                      <a:pt x="2052441" y="5326640"/>
                    </a:moveTo>
                    <a:cubicBezTo>
                      <a:pt x="1959986" y="5380484"/>
                      <a:pt x="1437984" y="5680592"/>
                      <a:pt x="1220838" y="5805283"/>
                    </a:cubicBezTo>
                    <a:cubicBezTo>
                      <a:pt x="1191224" y="5822287"/>
                      <a:pt x="1153604" y="5851334"/>
                      <a:pt x="1143898" y="5815202"/>
                    </a:cubicBezTo>
                    <a:cubicBezTo>
                      <a:pt x="1121085" y="5702909"/>
                      <a:pt x="1079356" y="5511339"/>
                      <a:pt x="1055126" y="5399613"/>
                    </a:cubicBezTo>
                    <a:cubicBezTo>
                      <a:pt x="1050309" y="5376800"/>
                      <a:pt x="1047829" y="5358663"/>
                      <a:pt x="1070925" y="5346052"/>
                    </a:cubicBezTo>
                    <a:cubicBezTo>
                      <a:pt x="1341703" y="5195502"/>
                      <a:pt x="1878441" y="4889301"/>
                      <a:pt x="1966503" y="4841975"/>
                    </a:cubicBezTo>
                    <a:cubicBezTo>
                      <a:pt x="1987829" y="4953276"/>
                      <a:pt x="2037138" y="5199328"/>
                      <a:pt x="2060872" y="5310416"/>
                    </a:cubicBezTo>
                    <a:cubicBezTo>
                      <a:pt x="2064343" y="5323240"/>
                      <a:pt x="2052441" y="5326640"/>
                      <a:pt x="2052441" y="5326640"/>
                    </a:cubicBezTo>
                    <a:close/>
                  </a:path>
                </a:pathLst>
              </a:custGeom>
              <a:solidFill>
                <a:srgbClr val="B4B4B5"/>
              </a:solidFill>
              <a:ln w="708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1" name="Graphic 116">
                <a:extLst>
                  <a:ext uri="{FF2B5EF4-FFF2-40B4-BE49-F238E27FC236}">
                    <a16:creationId xmlns:a16="http://schemas.microsoft.com/office/drawing/2014/main" id="{93D21CDF-9E2E-4BF1-A072-E97202A189B7}"/>
                  </a:ext>
                </a:extLst>
              </p:cNvPr>
              <p:cNvSpPr/>
              <p:nvPr/>
            </p:nvSpPr>
            <p:spPr>
              <a:xfrm>
                <a:off x="1516207" y="4026539"/>
                <a:ext cx="822546" cy="435990"/>
              </a:xfrm>
              <a:custGeom>
                <a:avLst/>
                <a:gdLst>
                  <a:gd name="connsiteX0" fmla="*/ 1025300 w 2064980"/>
                  <a:gd name="connsiteY0" fmla="*/ 0 h 1094541"/>
                  <a:gd name="connsiteX1" fmla="*/ 0 w 2064980"/>
                  <a:gd name="connsiteY1" fmla="*/ 506557 h 1094541"/>
                  <a:gd name="connsiteX2" fmla="*/ 64613 w 2064980"/>
                  <a:gd name="connsiteY2" fmla="*/ 532770 h 1094541"/>
                  <a:gd name="connsiteX3" fmla="*/ 1025583 w 2064980"/>
                  <a:gd name="connsiteY3" fmla="*/ 1090550 h 1094541"/>
                  <a:gd name="connsiteX4" fmla="*/ 1063699 w 2064980"/>
                  <a:gd name="connsiteY4" fmla="*/ 1090762 h 1094541"/>
                  <a:gd name="connsiteX5" fmla="*/ 2064981 w 2064980"/>
                  <a:gd name="connsiteY5" fmla="*/ 506769 h 1094541"/>
                  <a:gd name="connsiteX6" fmla="*/ 1025300 w 2064980"/>
                  <a:gd name="connsiteY6" fmla="*/ 0 h 1094541"/>
                  <a:gd name="connsiteX7" fmla="*/ 1025300 w 2064980"/>
                  <a:gd name="connsiteY7" fmla="*/ 0 h 10945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064980" h="1094541">
                    <a:moveTo>
                      <a:pt x="1025300" y="0"/>
                    </a:moveTo>
                    <a:cubicBezTo>
                      <a:pt x="1025300" y="0"/>
                      <a:pt x="45413" y="471133"/>
                      <a:pt x="0" y="506557"/>
                    </a:cubicBezTo>
                    <a:cubicBezTo>
                      <a:pt x="24796" y="507053"/>
                      <a:pt x="44209" y="520868"/>
                      <a:pt x="64613" y="532770"/>
                    </a:cubicBezTo>
                    <a:cubicBezTo>
                      <a:pt x="384842" y="718815"/>
                      <a:pt x="705071" y="904788"/>
                      <a:pt x="1025583" y="1090550"/>
                    </a:cubicBezTo>
                    <a:cubicBezTo>
                      <a:pt x="1038194" y="1094942"/>
                      <a:pt x="1051796" y="1096642"/>
                      <a:pt x="1063699" y="1090762"/>
                    </a:cubicBezTo>
                    <a:cubicBezTo>
                      <a:pt x="1212549" y="1016939"/>
                      <a:pt x="1970258" y="581513"/>
                      <a:pt x="2064981" y="506769"/>
                    </a:cubicBezTo>
                    <a:cubicBezTo>
                      <a:pt x="2054779" y="498764"/>
                      <a:pt x="1025300" y="0"/>
                      <a:pt x="1025300" y="0"/>
                    </a:cubicBezTo>
                    <a:lnTo>
                      <a:pt x="1025300" y="0"/>
                    </a:lnTo>
                    <a:close/>
                  </a:path>
                </a:pathLst>
              </a:custGeom>
              <a:solidFill>
                <a:srgbClr val="DCDADA"/>
              </a:solidFill>
              <a:ln w="708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94" name="Group 303">
              <a:extLst>
                <a:ext uri="{FF2B5EF4-FFF2-40B4-BE49-F238E27FC236}">
                  <a16:creationId xmlns:a16="http://schemas.microsoft.com/office/drawing/2014/main" id="{C7A15218-4416-45E3-BF84-614A2885CF2D}"/>
                </a:ext>
              </a:extLst>
            </p:cNvPr>
            <p:cNvGrpSpPr/>
            <p:nvPr/>
          </p:nvGrpSpPr>
          <p:grpSpPr>
            <a:xfrm>
              <a:off x="1063836" y="1740188"/>
              <a:ext cx="805063" cy="2407685"/>
              <a:chOff x="1642155" y="2024611"/>
              <a:chExt cx="908133" cy="2384548"/>
            </a:xfrm>
          </p:grpSpPr>
          <p:sp>
            <p:nvSpPr>
              <p:cNvPr id="295" name="Graphic 2">
                <a:extLst>
                  <a:ext uri="{FF2B5EF4-FFF2-40B4-BE49-F238E27FC236}">
                    <a16:creationId xmlns:a16="http://schemas.microsoft.com/office/drawing/2014/main" id="{4DBB9F47-8DD6-45CC-8A13-69850E1B06F7}"/>
                  </a:ext>
                </a:extLst>
              </p:cNvPr>
              <p:cNvSpPr/>
              <p:nvPr/>
            </p:nvSpPr>
            <p:spPr>
              <a:xfrm>
                <a:off x="1642155" y="2550487"/>
                <a:ext cx="536425" cy="743574"/>
              </a:xfrm>
              <a:custGeom>
                <a:avLst/>
                <a:gdLst>
                  <a:gd name="connsiteX0" fmla="*/ 5799 w 536425"/>
                  <a:gd name="connsiteY0" fmla="*/ 257080 h 743574"/>
                  <a:gd name="connsiteX1" fmla="*/ 43042 w 536425"/>
                  <a:gd name="connsiteY1" fmla="*/ 34766 h 743574"/>
                  <a:gd name="connsiteX2" fmla="*/ 54377 w 536425"/>
                  <a:gd name="connsiteY2" fmla="*/ 0 h 743574"/>
                  <a:gd name="connsiteX3" fmla="*/ 62282 w 536425"/>
                  <a:gd name="connsiteY3" fmla="*/ 49244 h 743574"/>
                  <a:gd name="connsiteX4" fmla="*/ 125528 w 536425"/>
                  <a:gd name="connsiteY4" fmla="*/ 119063 h 743574"/>
                  <a:gd name="connsiteX5" fmla="*/ 160390 w 536425"/>
                  <a:gd name="connsiteY5" fmla="*/ 136303 h 743574"/>
                  <a:gd name="connsiteX6" fmla="*/ 160104 w 536425"/>
                  <a:gd name="connsiteY6" fmla="*/ 193072 h 743574"/>
                  <a:gd name="connsiteX7" fmla="*/ 237066 w 536425"/>
                  <a:gd name="connsiteY7" fmla="*/ 210217 h 743574"/>
                  <a:gd name="connsiteX8" fmla="*/ 261736 w 536425"/>
                  <a:gd name="connsiteY8" fmla="*/ 189928 h 743574"/>
                  <a:gd name="connsiteX9" fmla="*/ 321458 w 536425"/>
                  <a:gd name="connsiteY9" fmla="*/ 202025 h 743574"/>
                  <a:gd name="connsiteX10" fmla="*/ 441187 w 536425"/>
                  <a:gd name="connsiteY10" fmla="*/ 184404 h 743574"/>
                  <a:gd name="connsiteX11" fmla="*/ 493860 w 536425"/>
                  <a:gd name="connsiteY11" fmla="*/ 181642 h 743574"/>
                  <a:gd name="connsiteX12" fmla="*/ 536151 w 536425"/>
                  <a:gd name="connsiteY12" fmla="*/ 285941 h 743574"/>
                  <a:gd name="connsiteX13" fmla="*/ 517958 w 536425"/>
                  <a:gd name="connsiteY13" fmla="*/ 310706 h 743574"/>
                  <a:gd name="connsiteX14" fmla="*/ 430805 w 536425"/>
                  <a:gd name="connsiteY14" fmla="*/ 348615 h 743574"/>
                  <a:gd name="connsiteX15" fmla="*/ 393086 w 536425"/>
                  <a:gd name="connsiteY15" fmla="*/ 403003 h 743574"/>
                  <a:gd name="connsiteX16" fmla="*/ 410993 w 536425"/>
                  <a:gd name="connsiteY16" fmla="*/ 625126 h 743574"/>
                  <a:gd name="connsiteX17" fmla="*/ 413564 w 536425"/>
                  <a:gd name="connsiteY17" fmla="*/ 701231 h 743574"/>
                  <a:gd name="connsiteX18" fmla="*/ 55710 w 536425"/>
                  <a:gd name="connsiteY18" fmla="*/ 665702 h 743574"/>
                  <a:gd name="connsiteX19" fmla="*/ 38470 w 536425"/>
                  <a:gd name="connsiteY19" fmla="*/ 644938 h 743574"/>
                  <a:gd name="connsiteX20" fmla="*/ 35327 w 536425"/>
                  <a:gd name="connsiteY20" fmla="*/ 636842 h 743574"/>
                  <a:gd name="connsiteX21" fmla="*/ 5799 w 536425"/>
                  <a:gd name="connsiteY21" fmla="*/ 257080 h 7435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536425" h="743574">
                    <a:moveTo>
                      <a:pt x="5799" y="257080"/>
                    </a:moveTo>
                    <a:cubicBezTo>
                      <a:pt x="-8488" y="180594"/>
                      <a:pt x="3513" y="104299"/>
                      <a:pt x="43042" y="34766"/>
                    </a:cubicBezTo>
                    <a:cubicBezTo>
                      <a:pt x="49233" y="23908"/>
                      <a:pt x="53900" y="12668"/>
                      <a:pt x="54377" y="0"/>
                    </a:cubicBezTo>
                    <a:cubicBezTo>
                      <a:pt x="64378" y="15050"/>
                      <a:pt x="60568" y="41529"/>
                      <a:pt x="62282" y="49244"/>
                    </a:cubicBezTo>
                    <a:cubicBezTo>
                      <a:pt x="69331" y="82010"/>
                      <a:pt x="91334" y="95917"/>
                      <a:pt x="125528" y="119063"/>
                    </a:cubicBezTo>
                    <a:cubicBezTo>
                      <a:pt x="135625" y="125921"/>
                      <a:pt x="154770" y="135636"/>
                      <a:pt x="160390" y="136303"/>
                    </a:cubicBezTo>
                    <a:cubicBezTo>
                      <a:pt x="134958" y="156115"/>
                      <a:pt x="139911" y="176879"/>
                      <a:pt x="160104" y="193072"/>
                    </a:cubicBezTo>
                    <a:cubicBezTo>
                      <a:pt x="182202" y="210788"/>
                      <a:pt x="210968" y="215075"/>
                      <a:pt x="237066" y="210217"/>
                    </a:cubicBezTo>
                    <a:cubicBezTo>
                      <a:pt x="246210" y="208502"/>
                      <a:pt x="252782" y="201930"/>
                      <a:pt x="261736" y="189928"/>
                    </a:cubicBezTo>
                    <a:cubicBezTo>
                      <a:pt x="282500" y="189548"/>
                      <a:pt x="300884" y="200692"/>
                      <a:pt x="321458" y="202025"/>
                    </a:cubicBezTo>
                    <a:cubicBezTo>
                      <a:pt x="362701" y="204692"/>
                      <a:pt x="402801" y="201073"/>
                      <a:pt x="441187" y="184404"/>
                    </a:cubicBezTo>
                    <a:cubicBezTo>
                      <a:pt x="458237" y="177070"/>
                      <a:pt x="475667" y="170783"/>
                      <a:pt x="493860" y="181642"/>
                    </a:cubicBezTo>
                    <a:cubicBezTo>
                      <a:pt x="517958" y="197834"/>
                      <a:pt x="538342" y="239268"/>
                      <a:pt x="536151" y="285941"/>
                    </a:cubicBezTo>
                    <a:cubicBezTo>
                      <a:pt x="538151" y="300133"/>
                      <a:pt x="528912" y="305943"/>
                      <a:pt x="517958" y="310706"/>
                    </a:cubicBezTo>
                    <a:cubicBezTo>
                      <a:pt x="488907" y="323374"/>
                      <a:pt x="460142" y="336709"/>
                      <a:pt x="430805" y="348615"/>
                    </a:cubicBezTo>
                    <a:cubicBezTo>
                      <a:pt x="405849" y="358711"/>
                      <a:pt x="390990" y="372237"/>
                      <a:pt x="393086" y="403003"/>
                    </a:cubicBezTo>
                    <a:cubicBezTo>
                      <a:pt x="398134" y="477107"/>
                      <a:pt x="384227" y="552259"/>
                      <a:pt x="410993" y="625126"/>
                    </a:cubicBezTo>
                    <a:cubicBezTo>
                      <a:pt x="417184" y="641985"/>
                      <a:pt x="415565" y="694753"/>
                      <a:pt x="413564" y="701231"/>
                    </a:cubicBezTo>
                    <a:cubicBezTo>
                      <a:pt x="285834" y="774478"/>
                      <a:pt x="168200" y="746284"/>
                      <a:pt x="55710" y="665702"/>
                    </a:cubicBezTo>
                    <a:cubicBezTo>
                      <a:pt x="48566" y="659892"/>
                      <a:pt x="43137" y="652748"/>
                      <a:pt x="38470" y="644938"/>
                    </a:cubicBezTo>
                    <a:cubicBezTo>
                      <a:pt x="36946" y="642461"/>
                      <a:pt x="35993" y="639699"/>
                      <a:pt x="35327" y="636842"/>
                    </a:cubicBezTo>
                    <a:cubicBezTo>
                      <a:pt x="35327" y="635508"/>
                      <a:pt x="29135" y="381667"/>
                      <a:pt x="5799" y="257080"/>
                    </a:cubicBezTo>
                    <a:close/>
                  </a:path>
                </a:pathLst>
              </a:custGeom>
              <a:solidFill>
                <a:srgbClr val="DBDADA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6" name="Graphic 2">
                <a:extLst>
                  <a:ext uri="{FF2B5EF4-FFF2-40B4-BE49-F238E27FC236}">
                    <a16:creationId xmlns:a16="http://schemas.microsoft.com/office/drawing/2014/main" id="{6AE9F283-938A-433A-930A-8B6543F0199F}"/>
                  </a:ext>
                </a:extLst>
              </p:cNvPr>
              <p:cNvSpPr/>
              <p:nvPr/>
            </p:nvSpPr>
            <p:spPr>
              <a:xfrm>
                <a:off x="1674362" y="3288103"/>
                <a:ext cx="207019" cy="817587"/>
              </a:xfrm>
              <a:custGeom>
                <a:avLst/>
                <a:gdLst>
                  <a:gd name="connsiteX0" fmla="*/ 9216 w 207019"/>
                  <a:gd name="connsiteY0" fmla="*/ 795528 h 817587"/>
                  <a:gd name="connsiteX1" fmla="*/ 2644 w 207019"/>
                  <a:gd name="connsiteY1" fmla="*/ 767906 h 817587"/>
                  <a:gd name="connsiteX2" fmla="*/ 15788 w 207019"/>
                  <a:gd name="connsiteY2" fmla="*/ 631889 h 817587"/>
                  <a:gd name="connsiteX3" fmla="*/ 23027 w 207019"/>
                  <a:gd name="connsiteY3" fmla="*/ 498348 h 817587"/>
                  <a:gd name="connsiteX4" fmla="*/ 38172 w 207019"/>
                  <a:gd name="connsiteY4" fmla="*/ 384239 h 817587"/>
                  <a:gd name="connsiteX5" fmla="*/ 33505 w 207019"/>
                  <a:gd name="connsiteY5" fmla="*/ 173546 h 817587"/>
                  <a:gd name="connsiteX6" fmla="*/ 21408 w 207019"/>
                  <a:gd name="connsiteY6" fmla="*/ 54197 h 817587"/>
                  <a:gd name="connsiteX7" fmla="*/ 18455 w 207019"/>
                  <a:gd name="connsiteY7" fmla="*/ 0 h 817587"/>
                  <a:gd name="connsiteX8" fmla="*/ 45221 w 207019"/>
                  <a:gd name="connsiteY8" fmla="*/ 53626 h 817587"/>
                  <a:gd name="connsiteX9" fmla="*/ 148948 w 207019"/>
                  <a:gd name="connsiteY9" fmla="*/ 118682 h 817587"/>
                  <a:gd name="connsiteX10" fmla="*/ 191620 w 207019"/>
                  <a:gd name="connsiteY10" fmla="*/ 185547 h 817587"/>
                  <a:gd name="connsiteX11" fmla="*/ 206955 w 207019"/>
                  <a:gd name="connsiteY11" fmla="*/ 378428 h 817587"/>
                  <a:gd name="connsiteX12" fmla="*/ 114182 w 207019"/>
                  <a:gd name="connsiteY12" fmla="*/ 787908 h 817587"/>
                  <a:gd name="connsiteX13" fmla="*/ 72557 w 207019"/>
                  <a:gd name="connsiteY13" fmla="*/ 817531 h 817587"/>
                  <a:gd name="connsiteX14" fmla="*/ 9216 w 207019"/>
                  <a:gd name="connsiteY14" fmla="*/ 795528 h 8175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07019" h="817587">
                    <a:moveTo>
                      <a:pt x="9216" y="795528"/>
                    </a:moveTo>
                    <a:cubicBezTo>
                      <a:pt x="4073" y="787051"/>
                      <a:pt x="-4309" y="779241"/>
                      <a:pt x="2644" y="767906"/>
                    </a:cubicBezTo>
                    <a:cubicBezTo>
                      <a:pt x="11693" y="723043"/>
                      <a:pt x="17122" y="677704"/>
                      <a:pt x="15788" y="631889"/>
                    </a:cubicBezTo>
                    <a:cubicBezTo>
                      <a:pt x="15312" y="627698"/>
                      <a:pt x="20646" y="538639"/>
                      <a:pt x="23027" y="498348"/>
                    </a:cubicBezTo>
                    <a:cubicBezTo>
                      <a:pt x="23599" y="477869"/>
                      <a:pt x="36648" y="392240"/>
                      <a:pt x="38172" y="384239"/>
                    </a:cubicBezTo>
                    <a:cubicBezTo>
                      <a:pt x="51031" y="318897"/>
                      <a:pt x="34934" y="178499"/>
                      <a:pt x="33505" y="173546"/>
                    </a:cubicBezTo>
                    <a:cubicBezTo>
                      <a:pt x="25599" y="147066"/>
                      <a:pt x="22265" y="78296"/>
                      <a:pt x="21408" y="54197"/>
                    </a:cubicBezTo>
                    <a:cubicBezTo>
                      <a:pt x="21408" y="49054"/>
                      <a:pt x="18741" y="14097"/>
                      <a:pt x="18455" y="0"/>
                    </a:cubicBezTo>
                    <a:cubicBezTo>
                      <a:pt x="37315" y="38672"/>
                      <a:pt x="43316" y="48959"/>
                      <a:pt x="45221" y="53626"/>
                    </a:cubicBezTo>
                    <a:cubicBezTo>
                      <a:pt x="62366" y="89249"/>
                      <a:pt x="104752" y="104013"/>
                      <a:pt x="148948" y="118682"/>
                    </a:cubicBezTo>
                    <a:cubicBezTo>
                      <a:pt x="181809" y="129540"/>
                      <a:pt x="189334" y="151448"/>
                      <a:pt x="191620" y="185547"/>
                    </a:cubicBezTo>
                    <a:cubicBezTo>
                      <a:pt x="196001" y="252127"/>
                      <a:pt x="208003" y="311372"/>
                      <a:pt x="206955" y="378428"/>
                    </a:cubicBezTo>
                    <a:cubicBezTo>
                      <a:pt x="172284" y="525018"/>
                      <a:pt x="145900" y="651510"/>
                      <a:pt x="114182" y="787908"/>
                    </a:cubicBezTo>
                    <a:cubicBezTo>
                      <a:pt x="108752" y="812197"/>
                      <a:pt x="96084" y="816578"/>
                      <a:pt x="72557" y="817531"/>
                    </a:cubicBezTo>
                    <a:cubicBezTo>
                      <a:pt x="45602" y="818484"/>
                      <a:pt x="19979" y="807339"/>
                      <a:pt x="9216" y="795528"/>
                    </a:cubicBezTo>
                    <a:close/>
                  </a:path>
                </a:pathLst>
              </a:custGeom>
              <a:solidFill>
                <a:srgbClr val="3F3F5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7" name="Freeform: Shape 306">
                <a:extLst>
                  <a:ext uri="{FF2B5EF4-FFF2-40B4-BE49-F238E27FC236}">
                    <a16:creationId xmlns:a16="http://schemas.microsoft.com/office/drawing/2014/main" id="{4BC955FF-62BF-4B68-BE22-254150857345}"/>
                  </a:ext>
                </a:extLst>
              </p:cNvPr>
              <p:cNvSpPr/>
              <p:nvPr/>
            </p:nvSpPr>
            <p:spPr>
              <a:xfrm>
                <a:off x="1763588" y="2024611"/>
                <a:ext cx="786700" cy="811911"/>
              </a:xfrm>
              <a:custGeom>
                <a:avLst/>
                <a:gdLst>
                  <a:gd name="connsiteX0" fmla="*/ 136779 w 786699"/>
                  <a:gd name="connsiteY0" fmla="*/ 434626 h 811911"/>
                  <a:gd name="connsiteX1" fmla="*/ 210026 w 786699"/>
                  <a:gd name="connsiteY1" fmla="*/ 583026 h 811911"/>
                  <a:gd name="connsiteX2" fmla="*/ 166878 w 786699"/>
                  <a:gd name="connsiteY2" fmla="*/ 657606 h 811911"/>
                  <a:gd name="connsiteX3" fmla="*/ 136684 w 786699"/>
                  <a:gd name="connsiteY3" fmla="*/ 719043 h 811911"/>
                  <a:gd name="connsiteX4" fmla="*/ 71819 w 786699"/>
                  <a:gd name="connsiteY4" fmla="*/ 736092 h 811911"/>
                  <a:gd name="connsiteX5" fmla="*/ 20574 w 786699"/>
                  <a:gd name="connsiteY5" fmla="*/ 697326 h 811911"/>
                  <a:gd name="connsiteX6" fmla="*/ 37052 w 786699"/>
                  <a:gd name="connsiteY6" fmla="*/ 663702 h 811911"/>
                  <a:gd name="connsiteX7" fmla="*/ 91726 w 786699"/>
                  <a:gd name="connsiteY7" fmla="*/ 619697 h 811911"/>
                  <a:gd name="connsiteX8" fmla="*/ 83153 w 786699"/>
                  <a:gd name="connsiteY8" fmla="*/ 596742 h 811911"/>
                  <a:gd name="connsiteX9" fmla="*/ 71247 w 786699"/>
                  <a:gd name="connsiteY9" fmla="*/ 565118 h 811911"/>
                  <a:gd name="connsiteX10" fmla="*/ 111824 w 786699"/>
                  <a:gd name="connsiteY10" fmla="*/ 559022 h 811911"/>
                  <a:gd name="connsiteX11" fmla="*/ 121730 w 786699"/>
                  <a:gd name="connsiteY11" fmla="*/ 566357 h 811911"/>
                  <a:gd name="connsiteX12" fmla="*/ 139351 w 786699"/>
                  <a:gd name="connsiteY12" fmla="*/ 570929 h 811911"/>
                  <a:gd name="connsiteX13" fmla="*/ 136398 w 786699"/>
                  <a:gd name="connsiteY13" fmla="*/ 553022 h 811911"/>
                  <a:gd name="connsiteX14" fmla="*/ 136779 w 786699"/>
                  <a:gd name="connsiteY14" fmla="*/ 434626 h 811911"/>
                  <a:gd name="connsiteX15" fmla="*/ 778288 w 786699"/>
                  <a:gd name="connsiteY15" fmla="*/ 313754 h 811911"/>
                  <a:gd name="connsiteX16" fmla="*/ 786575 w 786699"/>
                  <a:gd name="connsiteY16" fmla="*/ 341376 h 811911"/>
                  <a:gd name="connsiteX17" fmla="*/ 785527 w 786699"/>
                  <a:gd name="connsiteY17" fmla="*/ 371761 h 811911"/>
                  <a:gd name="connsiteX18" fmla="*/ 708660 w 786699"/>
                  <a:gd name="connsiteY18" fmla="*/ 435959 h 811911"/>
                  <a:gd name="connsiteX19" fmla="*/ 674466 w 786699"/>
                  <a:gd name="connsiteY19" fmla="*/ 473012 h 811911"/>
                  <a:gd name="connsiteX20" fmla="*/ 579406 w 786699"/>
                  <a:gd name="connsiteY20" fmla="*/ 693992 h 811911"/>
                  <a:gd name="connsiteX21" fmla="*/ 532257 w 786699"/>
                  <a:gd name="connsiteY21" fmla="*/ 744760 h 811911"/>
                  <a:gd name="connsiteX22" fmla="*/ 414719 w 786699"/>
                  <a:gd name="connsiteY22" fmla="*/ 811911 h 811911"/>
                  <a:gd name="connsiteX23" fmla="*/ 370999 w 786699"/>
                  <a:gd name="connsiteY23" fmla="*/ 712851 h 811911"/>
                  <a:gd name="connsiteX24" fmla="*/ 425863 w 786699"/>
                  <a:gd name="connsiteY24" fmla="*/ 681609 h 811911"/>
                  <a:gd name="connsiteX25" fmla="*/ 517208 w 786699"/>
                  <a:gd name="connsiteY25" fmla="*/ 596646 h 811911"/>
                  <a:gd name="connsiteX26" fmla="*/ 616268 w 786699"/>
                  <a:gd name="connsiteY26" fmla="*/ 404908 h 811911"/>
                  <a:gd name="connsiteX27" fmla="*/ 724281 w 786699"/>
                  <a:gd name="connsiteY27" fmla="*/ 341948 h 811911"/>
                  <a:gd name="connsiteX28" fmla="*/ 751808 w 786699"/>
                  <a:gd name="connsiteY28" fmla="*/ 323945 h 811911"/>
                  <a:gd name="connsiteX29" fmla="*/ 778288 w 786699"/>
                  <a:gd name="connsiteY29" fmla="*/ 313754 h 811911"/>
                  <a:gd name="connsiteX30" fmla="*/ 136208 w 786699"/>
                  <a:gd name="connsiteY30" fmla="*/ 0 h 811911"/>
                  <a:gd name="connsiteX31" fmla="*/ 210598 w 786699"/>
                  <a:gd name="connsiteY31" fmla="*/ 44482 h 811911"/>
                  <a:gd name="connsiteX32" fmla="*/ 190214 w 786699"/>
                  <a:gd name="connsiteY32" fmla="*/ 109633 h 811911"/>
                  <a:gd name="connsiteX33" fmla="*/ 158591 w 786699"/>
                  <a:gd name="connsiteY33" fmla="*/ 194215 h 811911"/>
                  <a:gd name="connsiteX34" fmla="*/ 144304 w 786699"/>
                  <a:gd name="connsiteY34" fmla="*/ 312134 h 811911"/>
                  <a:gd name="connsiteX35" fmla="*/ 131445 w 786699"/>
                  <a:gd name="connsiteY35" fmla="*/ 378619 h 811911"/>
                  <a:gd name="connsiteX36" fmla="*/ 35719 w 786699"/>
                  <a:gd name="connsiteY36" fmla="*/ 400336 h 811911"/>
                  <a:gd name="connsiteX37" fmla="*/ 0 w 786699"/>
                  <a:gd name="connsiteY37" fmla="*/ 417386 h 811911"/>
                  <a:gd name="connsiteX38" fmla="*/ 14192 w 786699"/>
                  <a:gd name="connsiteY38" fmla="*/ 386906 h 811911"/>
                  <a:gd name="connsiteX39" fmla="*/ 61532 w 786699"/>
                  <a:gd name="connsiteY39" fmla="*/ 204883 h 811911"/>
                  <a:gd name="connsiteX40" fmla="*/ 86487 w 786699"/>
                  <a:gd name="connsiteY40" fmla="*/ 72295 h 811911"/>
                  <a:gd name="connsiteX41" fmla="*/ 136208 w 786699"/>
                  <a:gd name="connsiteY41" fmla="*/ 0 h 811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786699" h="811911">
                    <a:moveTo>
                      <a:pt x="136779" y="434626"/>
                    </a:moveTo>
                    <a:cubicBezTo>
                      <a:pt x="179165" y="475203"/>
                      <a:pt x="196977" y="528543"/>
                      <a:pt x="210026" y="583026"/>
                    </a:cubicBezTo>
                    <a:cubicBezTo>
                      <a:pt x="218504" y="618268"/>
                      <a:pt x="192119" y="638556"/>
                      <a:pt x="166878" y="657606"/>
                    </a:cubicBezTo>
                    <a:cubicBezTo>
                      <a:pt x="146971" y="672656"/>
                      <a:pt x="125444" y="688181"/>
                      <a:pt x="136684" y="719043"/>
                    </a:cubicBezTo>
                    <a:cubicBezTo>
                      <a:pt x="122015" y="749999"/>
                      <a:pt x="93917" y="738093"/>
                      <a:pt x="71819" y="736092"/>
                    </a:cubicBezTo>
                    <a:cubicBezTo>
                      <a:pt x="49340" y="734092"/>
                      <a:pt x="28575" y="721900"/>
                      <a:pt x="20574" y="697326"/>
                    </a:cubicBezTo>
                    <a:cubicBezTo>
                      <a:pt x="15431" y="681514"/>
                      <a:pt x="28099" y="673227"/>
                      <a:pt x="37052" y="663702"/>
                    </a:cubicBezTo>
                    <a:cubicBezTo>
                      <a:pt x="67913" y="664750"/>
                      <a:pt x="84201" y="647414"/>
                      <a:pt x="91726" y="619697"/>
                    </a:cubicBezTo>
                    <a:cubicBezTo>
                      <a:pt x="94202" y="610553"/>
                      <a:pt x="94964" y="601599"/>
                      <a:pt x="83153" y="596742"/>
                    </a:cubicBezTo>
                    <a:cubicBezTo>
                      <a:pt x="68199" y="590646"/>
                      <a:pt x="61246" y="578454"/>
                      <a:pt x="71247" y="565118"/>
                    </a:cubicBezTo>
                    <a:cubicBezTo>
                      <a:pt x="81153" y="551784"/>
                      <a:pt x="96298" y="547593"/>
                      <a:pt x="111824" y="559022"/>
                    </a:cubicBezTo>
                    <a:cubicBezTo>
                      <a:pt x="115157" y="561499"/>
                      <a:pt x="118110" y="564452"/>
                      <a:pt x="121730" y="566357"/>
                    </a:cubicBezTo>
                    <a:cubicBezTo>
                      <a:pt x="127159" y="569214"/>
                      <a:pt x="130969" y="579501"/>
                      <a:pt x="139351" y="570929"/>
                    </a:cubicBezTo>
                    <a:cubicBezTo>
                      <a:pt x="146495" y="563595"/>
                      <a:pt x="140875" y="559118"/>
                      <a:pt x="136398" y="553022"/>
                    </a:cubicBezTo>
                    <a:cubicBezTo>
                      <a:pt x="95726" y="497586"/>
                      <a:pt x="95822" y="497491"/>
                      <a:pt x="136779" y="434626"/>
                    </a:cubicBezTo>
                    <a:close/>
                    <a:moveTo>
                      <a:pt x="778288" y="313754"/>
                    </a:moveTo>
                    <a:cubicBezTo>
                      <a:pt x="788861" y="319278"/>
                      <a:pt x="786384" y="331470"/>
                      <a:pt x="786575" y="341376"/>
                    </a:cubicBezTo>
                    <a:cubicBezTo>
                      <a:pt x="786765" y="351473"/>
                      <a:pt x="785908" y="361664"/>
                      <a:pt x="785527" y="371761"/>
                    </a:cubicBezTo>
                    <a:cubicBezTo>
                      <a:pt x="766096" y="400526"/>
                      <a:pt x="741331" y="423101"/>
                      <a:pt x="708660" y="435959"/>
                    </a:cubicBezTo>
                    <a:cubicBezTo>
                      <a:pt x="691134" y="442913"/>
                      <a:pt x="681704" y="455676"/>
                      <a:pt x="674466" y="473012"/>
                    </a:cubicBezTo>
                    <a:cubicBezTo>
                      <a:pt x="643986" y="547116"/>
                      <a:pt x="615791" y="622364"/>
                      <a:pt x="579406" y="693992"/>
                    </a:cubicBezTo>
                    <a:cubicBezTo>
                      <a:pt x="568262" y="715899"/>
                      <a:pt x="553974" y="732282"/>
                      <a:pt x="532257" y="744760"/>
                    </a:cubicBezTo>
                    <a:cubicBezTo>
                      <a:pt x="493109" y="767525"/>
                      <a:pt x="456438" y="794004"/>
                      <a:pt x="414719" y="811911"/>
                    </a:cubicBezTo>
                    <a:cubicBezTo>
                      <a:pt x="419195" y="770477"/>
                      <a:pt x="395288" y="741617"/>
                      <a:pt x="370999" y="712851"/>
                    </a:cubicBezTo>
                    <a:cubicBezTo>
                      <a:pt x="395954" y="697897"/>
                      <a:pt x="406337" y="688658"/>
                      <a:pt x="425863" y="681609"/>
                    </a:cubicBezTo>
                    <a:cubicBezTo>
                      <a:pt x="469107" y="666083"/>
                      <a:pt x="497396" y="639032"/>
                      <a:pt x="517208" y="596646"/>
                    </a:cubicBezTo>
                    <a:cubicBezTo>
                      <a:pt x="547592" y="531590"/>
                      <a:pt x="580263" y="467392"/>
                      <a:pt x="616268" y="404908"/>
                    </a:cubicBezTo>
                    <a:cubicBezTo>
                      <a:pt x="641985" y="360331"/>
                      <a:pt x="678466" y="345948"/>
                      <a:pt x="724281" y="341948"/>
                    </a:cubicBezTo>
                    <a:cubicBezTo>
                      <a:pt x="736569" y="340614"/>
                      <a:pt x="742950" y="330518"/>
                      <a:pt x="751808" y="323945"/>
                    </a:cubicBezTo>
                    <a:cubicBezTo>
                      <a:pt x="759619" y="318135"/>
                      <a:pt x="767334" y="308134"/>
                      <a:pt x="778288" y="313754"/>
                    </a:cubicBezTo>
                    <a:close/>
                    <a:moveTo>
                      <a:pt x="136208" y="0"/>
                    </a:moveTo>
                    <a:cubicBezTo>
                      <a:pt x="160973" y="14859"/>
                      <a:pt x="185833" y="29623"/>
                      <a:pt x="210598" y="44482"/>
                    </a:cubicBezTo>
                    <a:cubicBezTo>
                      <a:pt x="216884" y="70295"/>
                      <a:pt x="206407" y="92583"/>
                      <a:pt x="190214" y="109633"/>
                    </a:cubicBezTo>
                    <a:cubicBezTo>
                      <a:pt x="167069" y="134112"/>
                      <a:pt x="160115" y="162782"/>
                      <a:pt x="158591" y="194215"/>
                    </a:cubicBezTo>
                    <a:cubicBezTo>
                      <a:pt x="156210" y="243650"/>
                      <a:pt x="148781" y="262795"/>
                      <a:pt x="144304" y="312134"/>
                    </a:cubicBezTo>
                    <a:cubicBezTo>
                      <a:pt x="143066" y="326231"/>
                      <a:pt x="136112" y="357664"/>
                      <a:pt x="131445" y="378619"/>
                    </a:cubicBezTo>
                    <a:cubicBezTo>
                      <a:pt x="96488" y="366332"/>
                      <a:pt x="65532" y="388715"/>
                      <a:pt x="35719" y="400336"/>
                    </a:cubicBezTo>
                    <a:cubicBezTo>
                      <a:pt x="23432" y="405098"/>
                      <a:pt x="11906" y="411671"/>
                      <a:pt x="0" y="417386"/>
                    </a:cubicBezTo>
                    <a:cubicBezTo>
                      <a:pt x="2191" y="410623"/>
                      <a:pt x="10192" y="392240"/>
                      <a:pt x="14192" y="386906"/>
                    </a:cubicBezTo>
                    <a:cubicBezTo>
                      <a:pt x="45910" y="320421"/>
                      <a:pt x="50578" y="270891"/>
                      <a:pt x="61532" y="204883"/>
                    </a:cubicBezTo>
                    <a:cubicBezTo>
                      <a:pt x="68961" y="160496"/>
                      <a:pt x="74962" y="115824"/>
                      <a:pt x="86487" y="72295"/>
                    </a:cubicBezTo>
                    <a:cubicBezTo>
                      <a:pt x="94298" y="42672"/>
                      <a:pt x="117634" y="22765"/>
                      <a:pt x="136208" y="0"/>
                    </a:cubicBezTo>
                    <a:close/>
                  </a:path>
                </a:pathLst>
              </a:custGeom>
              <a:solidFill>
                <a:srgbClr val="F1B8B8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98" name="Graphic 2">
                <a:extLst>
                  <a:ext uri="{FF2B5EF4-FFF2-40B4-BE49-F238E27FC236}">
                    <a16:creationId xmlns:a16="http://schemas.microsoft.com/office/drawing/2014/main" id="{0167FFDE-C02E-4F2E-B9A8-167E81D9A0C7}"/>
                  </a:ext>
                </a:extLst>
              </p:cNvPr>
              <p:cNvSpPr/>
              <p:nvPr/>
            </p:nvSpPr>
            <p:spPr>
              <a:xfrm>
                <a:off x="1696438" y="2399058"/>
                <a:ext cx="211448" cy="289479"/>
              </a:xfrm>
              <a:custGeom>
                <a:avLst/>
                <a:gdLst>
                  <a:gd name="connsiteX0" fmla="*/ 104297 w 211447"/>
                  <a:gd name="connsiteY0" fmla="*/ 289350 h 289479"/>
                  <a:gd name="connsiteX1" fmla="*/ 53910 w 211447"/>
                  <a:gd name="connsiteY1" fmla="*/ 259537 h 289479"/>
                  <a:gd name="connsiteX2" fmla="*/ 5142 w 211447"/>
                  <a:gd name="connsiteY2" fmla="*/ 172098 h 289479"/>
                  <a:gd name="connsiteX3" fmla="*/ 94 w 211447"/>
                  <a:gd name="connsiteY3" fmla="*/ 151428 h 289479"/>
                  <a:gd name="connsiteX4" fmla="*/ 67150 w 211447"/>
                  <a:gd name="connsiteY4" fmla="*/ 42939 h 289479"/>
                  <a:gd name="connsiteX5" fmla="*/ 192975 w 211447"/>
                  <a:gd name="connsiteY5" fmla="*/ 1219 h 289479"/>
                  <a:gd name="connsiteX6" fmla="*/ 206501 w 211447"/>
                  <a:gd name="connsiteY6" fmla="*/ 13602 h 289479"/>
                  <a:gd name="connsiteX7" fmla="*/ 209834 w 211447"/>
                  <a:gd name="connsiteY7" fmla="*/ 49130 h 289479"/>
                  <a:gd name="connsiteX8" fmla="*/ 208787 w 211447"/>
                  <a:gd name="connsiteY8" fmla="*/ 65037 h 289479"/>
                  <a:gd name="connsiteX9" fmla="*/ 186974 w 211447"/>
                  <a:gd name="connsiteY9" fmla="*/ 89325 h 289479"/>
                  <a:gd name="connsiteX10" fmla="*/ 198595 w 211447"/>
                  <a:gd name="connsiteY10" fmla="*/ 169526 h 289479"/>
                  <a:gd name="connsiteX11" fmla="*/ 210882 w 211447"/>
                  <a:gd name="connsiteY11" fmla="*/ 187147 h 289479"/>
                  <a:gd name="connsiteX12" fmla="*/ 194213 w 211447"/>
                  <a:gd name="connsiteY12" fmla="*/ 198577 h 289479"/>
                  <a:gd name="connsiteX13" fmla="*/ 179735 w 211447"/>
                  <a:gd name="connsiteY13" fmla="*/ 186671 h 289479"/>
                  <a:gd name="connsiteX14" fmla="*/ 142778 w 211447"/>
                  <a:gd name="connsiteY14" fmla="*/ 187814 h 289479"/>
                  <a:gd name="connsiteX15" fmla="*/ 158590 w 211447"/>
                  <a:gd name="connsiteY15" fmla="*/ 227152 h 289479"/>
                  <a:gd name="connsiteX16" fmla="*/ 148684 w 211447"/>
                  <a:gd name="connsiteY16" fmla="*/ 270205 h 289479"/>
                  <a:gd name="connsiteX17" fmla="*/ 104297 w 211447"/>
                  <a:gd name="connsiteY17" fmla="*/ 289350 h 2894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11447" h="289479">
                    <a:moveTo>
                      <a:pt x="104297" y="289350"/>
                    </a:moveTo>
                    <a:cubicBezTo>
                      <a:pt x="87438" y="279540"/>
                      <a:pt x="69817" y="270777"/>
                      <a:pt x="53910" y="259537"/>
                    </a:cubicBezTo>
                    <a:cubicBezTo>
                      <a:pt x="24002" y="238487"/>
                      <a:pt x="3047" y="211722"/>
                      <a:pt x="5142" y="172098"/>
                    </a:cubicBezTo>
                    <a:cubicBezTo>
                      <a:pt x="5523" y="165335"/>
                      <a:pt x="1904" y="158382"/>
                      <a:pt x="94" y="151428"/>
                    </a:cubicBezTo>
                    <a:cubicBezTo>
                      <a:pt x="-2002" y="100184"/>
                      <a:pt x="31336" y="70752"/>
                      <a:pt x="67150" y="42939"/>
                    </a:cubicBezTo>
                    <a:cubicBezTo>
                      <a:pt x="98201" y="21888"/>
                      <a:pt x="151827" y="-6210"/>
                      <a:pt x="192975" y="1219"/>
                    </a:cubicBezTo>
                    <a:cubicBezTo>
                      <a:pt x="199262" y="4172"/>
                      <a:pt x="204786" y="6934"/>
                      <a:pt x="206501" y="13602"/>
                    </a:cubicBezTo>
                    <a:cubicBezTo>
                      <a:pt x="211454" y="26937"/>
                      <a:pt x="210311" y="37509"/>
                      <a:pt x="209834" y="49130"/>
                    </a:cubicBezTo>
                    <a:cubicBezTo>
                      <a:pt x="210120" y="52178"/>
                      <a:pt x="209263" y="62084"/>
                      <a:pt x="208787" y="65037"/>
                    </a:cubicBezTo>
                    <a:cubicBezTo>
                      <a:pt x="201452" y="57036"/>
                      <a:pt x="190403" y="85611"/>
                      <a:pt x="186974" y="89325"/>
                    </a:cubicBezTo>
                    <a:cubicBezTo>
                      <a:pt x="164305" y="122949"/>
                      <a:pt x="176116" y="140760"/>
                      <a:pt x="198595" y="169526"/>
                    </a:cubicBezTo>
                    <a:cubicBezTo>
                      <a:pt x="202976" y="175146"/>
                      <a:pt x="206691" y="181146"/>
                      <a:pt x="210882" y="187147"/>
                    </a:cubicBezTo>
                    <a:cubicBezTo>
                      <a:pt x="213930" y="191529"/>
                      <a:pt x="204119" y="208007"/>
                      <a:pt x="194213" y="198577"/>
                    </a:cubicBezTo>
                    <a:cubicBezTo>
                      <a:pt x="190689" y="195243"/>
                      <a:pt x="184307" y="188957"/>
                      <a:pt x="179735" y="186671"/>
                    </a:cubicBezTo>
                    <a:cubicBezTo>
                      <a:pt x="171163" y="182385"/>
                      <a:pt x="159733" y="170002"/>
                      <a:pt x="142778" y="187814"/>
                    </a:cubicBezTo>
                    <a:cubicBezTo>
                      <a:pt x="118490" y="213341"/>
                      <a:pt x="153256" y="220008"/>
                      <a:pt x="158590" y="227152"/>
                    </a:cubicBezTo>
                    <a:cubicBezTo>
                      <a:pt x="162971" y="230010"/>
                      <a:pt x="161257" y="256203"/>
                      <a:pt x="148684" y="270205"/>
                    </a:cubicBezTo>
                    <a:cubicBezTo>
                      <a:pt x="136587" y="284016"/>
                      <a:pt x="128300" y="290493"/>
                      <a:pt x="104297" y="289350"/>
                    </a:cubicBezTo>
                    <a:close/>
                  </a:path>
                </a:pathLst>
              </a:custGeom>
              <a:solidFill>
                <a:srgbClr val="3E384B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9" name="Graphic 2">
                <a:extLst>
                  <a:ext uri="{FF2B5EF4-FFF2-40B4-BE49-F238E27FC236}">
                    <a16:creationId xmlns:a16="http://schemas.microsoft.com/office/drawing/2014/main" id="{29C664CD-78E9-4F73-A449-6488CE0960B5}"/>
                  </a:ext>
                </a:extLst>
              </p:cNvPr>
              <p:cNvSpPr/>
              <p:nvPr/>
            </p:nvSpPr>
            <p:spPr>
              <a:xfrm>
                <a:off x="1664332" y="4067702"/>
                <a:ext cx="187073" cy="169823"/>
              </a:xfrm>
              <a:custGeom>
                <a:avLst/>
                <a:gdLst>
                  <a:gd name="connsiteX0" fmla="*/ 186790 w 187073"/>
                  <a:gd name="connsiteY0" fmla="*/ 25073 h 169823"/>
                  <a:gd name="connsiteX1" fmla="*/ 144594 w 187073"/>
                  <a:gd name="connsiteY1" fmla="*/ 96130 h 169823"/>
                  <a:gd name="connsiteX2" fmla="*/ 100874 w 187073"/>
                  <a:gd name="connsiteY2" fmla="*/ 134135 h 169823"/>
                  <a:gd name="connsiteX3" fmla="*/ 28770 w 187073"/>
                  <a:gd name="connsiteY3" fmla="*/ 166710 h 169823"/>
                  <a:gd name="connsiteX4" fmla="*/ 5 w 187073"/>
                  <a:gd name="connsiteY4" fmla="*/ 102797 h 169823"/>
                  <a:gd name="connsiteX5" fmla="*/ 19340 w 187073"/>
                  <a:gd name="connsiteY5" fmla="*/ 16024 h 169823"/>
                  <a:gd name="connsiteX6" fmla="*/ 90016 w 187073"/>
                  <a:gd name="connsiteY6" fmla="*/ 36408 h 169823"/>
                  <a:gd name="connsiteX7" fmla="*/ 124115 w 187073"/>
                  <a:gd name="connsiteY7" fmla="*/ 8214 h 169823"/>
                  <a:gd name="connsiteX8" fmla="*/ 169169 w 187073"/>
                  <a:gd name="connsiteY8" fmla="*/ 1642 h 169823"/>
                  <a:gd name="connsiteX9" fmla="*/ 186790 w 187073"/>
                  <a:gd name="connsiteY9" fmla="*/ 25073 h 1698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7073" h="169823">
                    <a:moveTo>
                      <a:pt x="186790" y="25073"/>
                    </a:moveTo>
                    <a:cubicBezTo>
                      <a:pt x="189171" y="58506"/>
                      <a:pt x="176693" y="82223"/>
                      <a:pt x="144594" y="96130"/>
                    </a:cubicBezTo>
                    <a:cubicBezTo>
                      <a:pt x="126687" y="103845"/>
                      <a:pt x="111352" y="116894"/>
                      <a:pt x="100874" y="134135"/>
                    </a:cubicBezTo>
                    <a:cubicBezTo>
                      <a:pt x="84206" y="161757"/>
                      <a:pt x="61346" y="176711"/>
                      <a:pt x="28770" y="166710"/>
                    </a:cubicBezTo>
                    <a:cubicBezTo>
                      <a:pt x="-3710" y="156709"/>
                      <a:pt x="386" y="128705"/>
                      <a:pt x="5" y="102797"/>
                    </a:cubicBezTo>
                    <a:cubicBezTo>
                      <a:pt x="-281" y="80318"/>
                      <a:pt x="12768" y="41932"/>
                      <a:pt x="19340" y="16024"/>
                    </a:cubicBezTo>
                    <a:cubicBezTo>
                      <a:pt x="40391" y="31455"/>
                      <a:pt x="63155" y="40694"/>
                      <a:pt x="90016" y="36408"/>
                    </a:cubicBezTo>
                    <a:cubicBezTo>
                      <a:pt x="107161" y="33741"/>
                      <a:pt x="120877" y="27454"/>
                      <a:pt x="124115" y="8214"/>
                    </a:cubicBezTo>
                    <a:cubicBezTo>
                      <a:pt x="139260" y="3832"/>
                      <a:pt x="147737" y="-3216"/>
                      <a:pt x="169169" y="1642"/>
                    </a:cubicBezTo>
                    <a:cubicBezTo>
                      <a:pt x="182789" y="4690"/>
                      <a:pt x="185933" y="15167"/>
                      <a:pt x="186790" y="25073"/>
                    </a:cubicBezTo>
                    <a:close/>
                  </a:path>
                </a:pathLst>
              </a:custGeom>
              <a:solidFill>
                <a:srgbClr val="EE9F4C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0" name="Graphic 2">
                <a:extLst>
                  <a:ext uri="{FF2B5EF4-FFF2-40B4-BE49-F238E27FC236}">
                    <a16:creationId xmlns:a16="http://schemas.microsoft.com/office/drawing/2014/main" id="{93B7419E-FCA8-4E19-A410-DEA46E13A8A7}"/>
                  </a:ext>
                </a:extLst>
              </p:cNvPr>
              <p:cNvSpPr/>
              <p:nvPr/>
            </p:nvSpPr>
            <p:spPr>
              <a:xfrm>
                <a:off x="1880747" y="4236792"/>
                <a:ext cx="286146" cy="172367"/>
              </a:xfrm>
              <a:custGeom>
                <a:avLst/>
                <a:gdLst>
                  <a:gd name="connsiteX0" fmla="*/ 111248 w 286146"/>
                  <a:gd name="connsiteY0" fmla="*/ 9335 h 172368"/>
                  <a:gd name="connsiteX1" fmla="*/ 122773 w 286146"/>
                  <a:gd name="connsiteY1" fmla="*/ 6953 h 172368"/>
                  <a:gd name="connsiteX2" fmla="*/ 181352 w 286146"/>
                  <a:gd name="connsiteY2" fmla="*/ 47720 h 172368"/>
                  <a:gd name="connsiteX3" fmla="*/ 239264 w 286146"/>
                  <a:gd name="connsiteY3" fmla="*/ 53340 h 172368"/>
                  <a:gd name="connsiteX4" fmla="*/ 283841 w 286146"/>
                  <a:gd name="connsiteY4" fmla="*/ 79248 h 172368"/>
                  <a:gd name="connsiteX5" fmla="*/ 267648 w 286146"/>
                  <a:gd name="connsiteY5" fmla="*/ 131921 h 172368"/>
                  <a:gd name="connsiteX6" fmla="*/ 259266 w 286146"/>
                  <a:gd name="connsiteY6" fmla="*/ 140779 h 172368"/>
                  <a:gd name="connsiteX7" fmla="*/ 236216 w 286146"/>
                  <a:gd name="connsiteY7" fmla="*/ 151352 h 172368"/>
                  <a:gd name="connsiteX8" fmla="*/ 80768 w 286146"/>
                  <a:gd name="connsiteY8" fmla="*/ 170402 h 172368"/>
                  <a:gd name="connsiteX9" fmla="*/ 37905 w 286146"/>
                  <a:gd name="connsiteY9" fmla="*/ 168974 h 172368"/>
                  <a:gd name="connsiteX10" fmla="*/ 948 w 286146"/>
                  <a:gd name="connsiteY10" fmla="*/ 118015 h 172368"/>
                  <a:gd name="connsiteX11" fmla="*/ 24189 w 286146"/>
                  <a:gd name="connsiteY11" fmla="*/ 0 h 172368"/>
                  <a:gd name="connsiteX12" fmla="*/ 111248 w 286146"/>
                  <a:gd name="connsiteY12" fmla="*/ 9335 h 1723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86146" h="172368">
                    <a:moveTo>
                      <a:pt x="111248" y="9335"/>
                    </a:moveTo>
                    <a:cubicBezTo>
                      <a:pt x="115058" y="8572"/>
                      <a:pt x="118963" y="7715"/>
                      <a:pt x="122773" y="6953"/>
                    </a:cubicBezTo>
                    <a:cubicBezTo>
                      <a:pt x="130965" y="36862"/>
                      <a:pt x="155158" y="44101"/>
                      <a:pt x="181352" y="47720"/>
                    </a:cubicBezTo>
                    <a:cubicBezTo>
                      <a:pt x="200497" y="50387"/>
                      <a:pt x="219928" y="51435"/>
                      <a:pt x="239264" y="53340"/>
                    </a:cubicBezTo>
                    <a:cubicBezTo>
                      <a:pt x="258123" y="55150"/>
                      <a:pt x="277459" y="58388"/>
                      <a:pt x="283841" y="79248"/>
                    </a:cubicBezTo>
                    <a:cubicBezTo>
                      <a:pt x="290032" y="99346"/>
                      <a:pt x="283460" y="117538"/>
                      <a:pt x="267648" y="131921"/>
                    </a:cubicBezTo>
                    <a:cubicBezTo>
                      <a:pt x="264600" y="134684"/>
                      <a:pt x="262029" y="137827"/>
                      <a:pt x="259266" y="140779"/>
                    </a:cubicBezTo>
                    <a:cubicBezTo>
                      <a:pt x="251551" y="144304"/>
                      <a:pt x="243836" y="147828"/>
                      <a:pt x="236216" y="151352"/>
                    </a:cubicBezTo>
                    <a:cubicBezTo>
                      <a:pt x="183638" y="151733"/>
                      <a:pt x="131917" y="157448"/>
                      <a:pt x="80768" y="170402"/>
                    </a:cubicBezTo>
                    <a:cubicBezTo>
                      <a:pt x="67052" y="173831"/>
                      <a:pt x="52193" y="172403"/>
                      <a:pt x="37905" y="168974"/>
                    </a:cubicBezTo>
                    <a:cubicBezTo>
                      <a:pt x="10759" y="162496"/>
                      <a:pt x="-4005" y="146590"/>
                      <a:pt x="948" y="118015"/>
                    </a:cubicBezTo>
                    <a:cubicBezTo>
                      <a:pt x="7806" y="78581"/>
                      <a:pt x="16379" y="39338"/>
                      <a:pt x="24189" y="0"/>
                    </a:cubicBezTo>
                    <a:cubicBezTo>
                      <a:pt x="52860" y="5429"/>
                      <a:pt x="81530" y="12763"/>
                      <a:pt x="111248" y="9335"/>
                    </a:cubicBezTo>
                    <a:close/>
                  </a:path>
                </a:pathLst>
              </a:custGeom>
              <a:solidFill>
                <a:srgbClr val="EE9F4C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1" name="Graphic 2">
                <a:extLst>
                  <a:ext uri="{FF2B5EF4-FFF2-40B4-BE49-F238E27FC236}">
                    <a16:creationId xmlns:a16="http://schemas.microsoft.com/office/drawing/2014/main" id="{38764525-B902-49AD-841F-F036186CD00C}"/>
                  </a:ext>
                </a:extLst>
              </p:cNvPr>
              <p:cNvSpPr/>
              <p:nvPr/>
            </p:nvSpPr>
            <p:spPr>
              <a:xfrm>
                <a:off x="1682710" y="3190662"/>
                <a:ext cx="377936" cy="1058091"/>
              </a:xfrm>
              <a:custGeom>
                <a:avLst/>
                <a:gdLst>
                  <a:gd name="connsiteX0" fmla="*/ 377102 w 377936"/>
                  <a:gd name="connsiteY0" fmla="*/ 320421 h 1058091"/>
                  <a:gd name="connsiteX1" fmla="*/ 377102 w 377936"/>
                  <a:gd name="connsiteY1" fmla="*/ 172403 h 1058091"/>
                  <a:gd name="connsiteX2" fmla="*/ 371387 w 377936"/>
                  <a:gd name="connsiteY2" fmla="*/ 61531 h 1058091"/>
                  <a:gd name="connsiteX3" fmla="*/ 349385 w 377936"/>
                  <a:gd name="connsiteY3" fmla="*/ 61246 h 1058091"/>
                  <a:gd name="connsiteX4" fmla="*/ 261659 w 377936"/>
                  <a:gd name="connsiteY4" fmla="*/ 92678 h 1058091"/>
                  <a:gd name="connsiteX5" fmla="*/ 15629 w 377936"/>
                  <a:gd name="connsiteY5" fmla="*/ 16478 h 1058091"/>
                  <a:gd name="connsiteX6" fmla="*/ 1246 w 377936"/>
                  <a:gd name="connsiteY6" fmla="*/ 0 h 1058091"/>
                  <a:gd name="connsiteX7" fmla="*/ 1436 w 377936"/>
                  <a:gd name="connsiteY7" fmla="*/ 10287 h 1058091"/>
                  <a:gd name="connsiteX8" fmla="*/ 103 w 377936"/>
                  <a:gd name="connsiteY8" fmla="*/ 56197 h 1058091"/>
                  <a:gd name="connsiteX9" fmla="*/ 6485 w 377936"/>
                  <a:gd name="connsiteY9" fmla="*/ 97536 h 1058091"/>
                  <a:gd name="connsiteX10" fmla="*/ 22296 w 377936"/>
                  <a:gd name="connsiteY10" fmla="*/ 134493 h 1058091"/>
                  <a:gd name="connsiteX11" fmla="*/ 64873 w 377936"/>
                  <a:gd name="connsiteY11" fmla="*/ 187738 h 1058091"/>
                  <a:gd name="connsiteX12" fmla="*/ 99449 w 377936"/>
                  <a:gd name="connsiteY12" fmla="*/ 204216 h 1058091"/>
                  <a:gd name="connsiteX13" fmla="*/ 147931 w 377936"/>
                  <a:gd name="connsiteY13" fmla="*/ 223456 h 1058091"/>
                  <a:gd name="connsiteX14" fmla="*/ 179363 w 377936"/>
                  <a:gd name="connsiteY14" fmla="*/ 263366 h 1058091"/>
                  <a:gd name="connsiteX15" fmla="*/ 186317 w 377936"/>
                  <a:gd name="connsiteY15" fmla="*/ 351949 h 1058091"/>
                  <a:gd name="connsiteX16" fmla="*/ 198413 w 377936"/>
                  <a:gd name="connsiteY16" fmla="*/ 475774 h 1058091"/>
                  <a:gd name="connsiteX17" fmla="*/ 204033 w 377936"/>
                  <a:gd name="connsiteY17" fmla="*/ 871538 h 1058091"/>
                  <a:gd name="connsiteX18" fmla="*/ 210891 w 377936"/>
                  <a:gd name="connsiteY18" fmla="*/ 1038225 h 1058091"/>
                  <a:gd name="connsiteX19" fmla="*/ 218321 w 377936"/>
                  <a:gd name="connsiteY19" fmla="*/ 1043464 h 1058091"/>
                  <a:gd name="connsiteX20" fmla="*/ 289568 w 377936"/>
                  <a:gd name="connsiteY20" fmla="*/ 1057561 h 1058091"/>
                  <a:gd name="connsiteX21" fmla="*/ 320905 w 377936"/>
                  <a:gd name="connsiteY21" fmla="*/ 1053179 h 1058091"/>
                  <a:gd name="connsiteX22" fmla="*/ 334621 w 377936"/>
                  <a:gd name="connsiteY22" fmla="*/ 1038606 h 1058091"/>
                  <a:gd name="connsiteX23" fmla="*/ 361767 w 377936"/>
                  <a:gd name="connsiteY23" fmla="*/ 707803 h 1058091"/>
                  <a:gd name="connsiteX24" fmla="*/ 371006 w 377936"/>
                  <a:gd name="connsiteY24" fmla="*/ 541591 h 1058091"/>
                  <a:gd name="connsiteX25" fmla="*/ 377102 w 377936"/>
                  <a:gd name="connsiteY25" fmla="*/ 320421 h 1058091"/>
                  <a:gd name="connsiteX26" fmla="*/ 373007 w 377936"/>
                  <a:gd name="connsiteY26" fmla="*/ 421767 h 1058091"/>
                  <a:gd name="connsiteX27" fmla="*/ 373007 w 377936"/>
                  <a:gd name="connsiteY27" fmla="*/ 420814 h 1058091"/>
                  <a:gd name="connsiteX28" fmla="*/ 373673 w 377936"/>
                  <a:gd name="connsiteY28" fmla="*/ 420910 h 1058091"/>
                  <a:gd name="connsiteX29" fmla="*/ 373007 w 377936"/>
                  <a:gd name="connsiteY29" fmla="*/ 421767 h 1058091"/>
                  <a:gd name="connsiteX30" fmla="*/ 373007 w 377936"/>
                  <a:gd name="connsiteY30" fmla="*/ 421767 h 1058091"/>
                  <a:gd name="connsiteX31" fmla="*/ 373007 w 377936"/>
                  <a:gd name="connsiteY31" fmla="*/ 421767 h 1058091"/>
                  <a:gd name="connsiteX32" fmla="*/ 359291 w 377936"/>
                  <a:gd name="connsiteY32" fmla="*/ 599408 h 1058091"/>
                  <a:gd name="connsiteX33" fmla="*/ 359386 w 377936"/>
                  <a:gd name="connsiteY33" fmla="*/ 599218 h 1058091"/>
                  <a:gd name="connsiteX34" fmla="*/ 359386 w 377936"/>
                  <a:gd name="connsiteY34" fmla="*/ 599218 h 1058091"/>
                  <a:gd name="connsiteX35" fmla="*/ 359386 w 377936"/>
                  <a:gd name="connsiteY35" fmla="*/ 599218 h 1058091"/>
                  <a:gd name="connsiteX36" fmla="*/ 359386 w 377936"/>
                  <a:gd name="connsiteY36" fmla="*/ 599504 h 1058091"/>
                  <a:gd name="connsiteX37" fmla="*/ 359291 w 377936"/>
                  <a:gd name="connsiteY37" fmla="*/ 599408 h 10580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377936" h="1058091">
                    <a:moveTo>
                      <a:pt x="377102" y="320421"/>
                    </a:moveTo>
                    <a:cubicBezTo>
                      <a:pt x="377102" y="271081"/>
                      <a:pt x="377102" y="221742"/>
                      <a:pt x="377102" y="172403"/>
                    </a:cubicBezTo>
                    <a:cubicBezTo>
                      <a:pt x="380722" y="135160"/>
                      <a:pt x="371387" y="98584"/>
                      <a:pt x="371387" y="61531"/>
                    </a:cubicBezTo>
                    <a:cubicBezTo>
                      <a:pt x="364148" y="49816"/>
                      <a:pt x="357386" y="54102"/>
                      <a:pt x="349385" y="61246"/>
                    </a:cubicBezTo>
                    <a:cubicBezTo>
                      <a:pt x="324429" y="83439"/>
                      <a:pt x="294044" y="90678"/>
                      <a:pt x="261659" y="92678"/>
                    </a:cubicBezTo>
                    <a:cubicBezTo>
                      <a:pt x="170029" y="98298"/>
                      <a:pt x="87828" y="73628"/>
                      <a:pt x="15629" y="16478"/>
                    </a:cubicBezTo>
                    <a:cubicBezTo>
                      <a:pt x="10866" y="10954"/>
                      <a:pt x="6008" y="5429"/>
                      <a:pt x="1246" y="0"/>
                    </a:cubicBezTo>
                    <a:cubicBezTo>
                      <a:pt x="2389" y="1238"/>
                      <a:pt x="1341" y="8477"/>
                      <a:pt x="1436" y="10287"/>
                    </a:cubicBezTo>
                    <a:cubicBezTo>
                      <a:pt x="1532" y="14097"/>
                      <a:pt x="-469" y="43815"/>
                      <a:pt x="103" y="56197"/>
                    </a:cubicBezTo>
                    <a:cubicBezTo>
                      <a:pt x="484" y="64484"/>
                      <a:pt x="865" y="77819"/>
                      <a:pt x="6485" y="97536"/>
                    </a:cubicBezTo>
                    <a:cubicBezTo>
                      <a:pt x="7151" y="99917"/>
                      <a:pt x="22582" y="137255"/>
                      <a:pt x="22296" y="134493"/>
                    </a:cubicBezTo>
                    <a:cubicBezTo>
                      <a:pt x="31535" y="158782"/>
                      <a:pt x="43251" y="172498"/>
                      <a:pt x="64873" y="187738"/>
                    </a:cubicBezTo>
                    <a:cubicBezTo>
                      <a:pt x="75350" y="195167"/>
                      <a:pt x="87161" y="200596"/>
                      <a:pt x="99449" y="204216"/>
                    </a:cubicBezTo>
                    <a:cubicBezTo>
                      <a:pt x="116022" y="209169"/>
                      <a:pt x="131167" y="219361"/>
                      <a:pt x="147931" y="223456"/>
                    </a:cubicBezTo>
                    <a:cubicBezTo>
                      <a:pt x="170029" y="228886"/>
                      <a:pt x="177363" y="244221"/>
                      <a:pt x="179363" y="263366"/>
                    </a:cubicBezTo>
                    <a:cubicBezTo>
                      <a:pt x="182507" y="292798"/>
                      <a:pt x="183650" y="322516"/>
                      <a:pt x="186317" y="351949"/>
                    </a:cubicBezTo>
                    <a:cubicBezTo>
                      <a:pt x="190031" y="393287"/>
                      <a:pt x="194318" y="434530"/>
                      <a:pt x="198413" y="475774"/>
                    </a:cubicBezTo>
                    <a:cubicBezTo>
                      <a:pt x="205938" y="577024"/>
                      <a:pt x="204414" y="807625"/>
                      <a:pt x="204033" y="871538"/>
                    </a:cubicBezTo>
                    <a:cubicBezTo>
                      <a:pt x="204319" y="900874"/>
                      <a:pt x="198794" y="1014317"/>
                      <a:pt x="210891" y="1038225"/>
                    </a:cubicBezTo>
                    <a:cubicBezTo>
                      <a:pt x="212891" y="1040035"/>
                      <a:pt x="216225" y="1041845"/>
                      <a:pt x="218321" y="1043464"/>
                    </a:cubicBezTo>
                    <a:cubicBezTo>
                      <a:pt x="234418" y="1055656"/>
                      <a:pt x="260707" y="1056037"/>
                      <a:pt x="289568" y="1057561"/>
                    </a:cubicBezTo>
                    <a:cubicBezTo>
                      <a:pt x="296807" y="1058704"/>
                      <a:pt x="312904" y="1058323"/>
                      <a:pt x="320905" y="1053179"/>
                    </a:cubicBezTo>
                    <a:cubicBezTo>
                      <a:pt x="325953" y="1048798"/>
                      <a:pt x="333478" y="1046702"/>
                      <a:pt x="334621" y="1038606"/>
                    </a:cubicBezTo>
                    <a:cubicBezTo>
                      <a:pt x="334907" y="1033558"/>
                      <a:pt x="361577" y="709613"/>
                      <a:pt x="361767" y="707803"/>
                    </a:cubicBezTo>
                    <a:cubicBezTo>
                      <a:pt x="361767" y="707707"/>
                      <a:pt x="369863" y="567023"/>
                      <a:pt x="371006" y="541591"/>
                    </a:cubicBezTo>
                    <a:cubicBezTo>
                      <a:pt x="371578" y="525685"/>
                      <a:pt x="377198" y="352425"/>
                      <a:pt x="377102" y="320421"/>
                    </a:cubicBezTo>
                    <a:close/>
                    <a:moveTo>
                      <a:pt x="373007" y="421767"/>
                    </a:moveTo>
                    <a:cubicBezTo>
                      <a:pt x="373007" y="421481"/>
                      <a:pt x="373007" y="421100"/>
                      <a:pt x="373007" y="420814"/>
                    </a:cubicBezTo>
                    <a:cubicBezTo>
                      <a:pt x="373292" y="420910"/>
                      <a:pt x="373483" y="420910"/>
                      <a:pt x="373673" y="420910"/>
                    </a:cubicBezTo>
                    <a:cubicBezTo>
                      <a:pt x="373388" y="421196"/>
                      <a:pt x="373197" y="421481"/>
                      <a:pt x="373007" y="421767"/>
                    </a:cubicBezTo>
                    <a:cubicBezTo>
                      <a:pt x="373007" y="421767"/>
                      <a:pt x="373007" y="421767"/>
                      <a:pt x="373007" y="421767"/>
                    </a:cubicBezTo>
                    <a:cubicBezTo>
                      <a:pt x="373007" y="421767"/>
                      <a:pt x="373007" y="421767"/>
                      <a:pt x="373007" y="421767"/>
                    </a:cubicBezTo>
                    <a:close/>
                    <a:moveTo>
                      <a:pt x="359291" y="599408"/>
                    </a:moveTo>
                    <a:cubicBezTo>
                      <a:pt x="359291" y="599313"/>
                      <a:pt x="359386" y="599218"/>
                      <a:pt x="359386" y="599218"/>
                    </a:cubicBezTo>
                    <a:cubicBezTo>
                      <a:pt x="359386" y="599218"/>
                      <a:pt x="359386" y="599218"/>
                      <a:pt x="359386" y="599218"/>
                    </a:cubicBezTo>
                    <a:cubicBezTo>
                      <a:pt x="359386" y="599218"/>
                      <a:pt x="359386" y="599218"/>
                      <a:pt x="359386" y="599218"/>
                    </a:cubicBezTo>
                    <a:cubicBezTo>
                      <a:pt x="359386" y="599313"/>
                      <a:pt x="359386" y="599408"/>
                      <a:pt x="359386" y="599504"/>
                    </a:cubicBezTo>
                    <a:cubicBezTo>
                      <a:pt x="359386" y="599408"/>
                      <a:pt x="359291" y="599408"/>
                      <a:pt x="359291" y="599408"/>
                    </a:cubicBezTo>
                    <a:close/>
                  </a:path>
                </a:pathLst>
              </a:custGeom>
              <a:solidFill>
                <a:srgbClr val="3A3E59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312" name="그룹 311">
            <a:extLst>
              <a:ext uri="{FF2B5EF4-FFF2-40B4-BE49-F238E27FC236}">
                <a16:creationId xmlns:a16="http://schemas.microsoft.com/office/drawing/2014/main" id="{444FE6EE-20C8-4CBB-A517-069EDB575082}"/>
              </a:ext>
            </a:extLst>
          </p:cNvPr>
          <p:cNvGrpSpPr/>
          <p:nvPr/>
        </p:nvGrpSpPr>
        <p:grpSpPr>
          <a:xfrm rot="20134549">
            <a:off x="2369526" y="1926743"/>
            <a:ext cx="629493" cy="629493"/>
            <a:chOff x="5784686" y="1323855"/>
            <a:chExt cx="1307251" cy="1307251"/>
          </a:xfrm>
        </p:grpSpPr>
        <p:sp>
          <p:nvSpPr>
            <p:cNvPr id="313" name="자유형: 도형 312">
              <a:extLst>
                <a:ext uri="{FF2B5EF4-FFF2-40B4-BE49-F238E27FC236}">
                  <a16:creationId xmlns:a16="http://schemas.microsoft.com/office/drawing/2014/main" id="{9B23699B-38E2-4668-A53A-5897C6675706}"/>
                </a:ext>
              </a:extLst>
            </p:cNvPr>
            <p:cNvSpPr/>
            <p:nvPr/>
          </p:nvSpPr>
          <p:spPr>
            <a:xfrm>
              <a:off x="5784686" y="1323855"/>
              <a:ext cx="1307251" cy="1307251"/>
            </a:xfrm>
            <a:custGeom>
              <a:avLst/>
              <a:gdLst>
                <a:gd name="connsiteX0" fmla="*/ 1819275 w 1819275"/>
                <a:gd name="connsiteY0" fmla="*/ 909638 h 1819275"/>
                <a:gd name="connsiteX1" fmla="*/ 909638 w 1819275"/>
                <a:gd name="connsiteY1" fmla="*/ 1819275 h 1819275"/>
                <a:gd name="connsiteX2" fmla="*/ 0 w 1819275"/>
                <a:gd name="connsiteY2" fmla="*/ 909637 h 1819275"/>
                <a:gd name="connsiteX3" fmla="*/ 909638 w 1819275"/>
                <a:gd name="connsiteY3" fmla="*/ 0 h 1819275"/>
                <a:gd name="connsiteX4" fmla="*/ 1819275 w 1819275"/>
                <a:gd name="connsiteY4" fmla="*/ 909638 h 181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9275" h="1819275">
                  <a:moveTo>
                    <a:pt x="1819275" y="909638"/>
                  </a:moveTo>
                  <a:cubicBezTo>
                    <a:pt x="1819275" y="1412016"/>
                    <a:pt x="1412016" y="1819275"/>
                    <a:pt x="909638" y="1819275"/>
                  </a:cubicBezTo>
                  <a:cubicBezTo>
                    <a:pt x="407259" y="1819275"/>
                    <a:pt x="0" y="1412016"/>
                    <a:pt x="0" y="909637"/>
                  </a:cubicBezTo>
                  <a:cubicBezTo>
                    <a:pt x="0" y="407258"/>
                    <a:pt x="407259" y="0"/>
                    <a:pt x="909638" y="0"/>
                  </a:cubicBezTo>
                  <a:cubicBezTo>
                    <a:pt x="1412016" y="0"/>
                    <a:pt x="1819275" y="407258"/>
                    <a:pt x="1819275" y="909638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14" name="자유형: 도형 313">
              <a:extLst>
                <a:ext uri="{FF2B5EF4-FFF2-40B4-BE49-F238E27FC236}">
                  <a16:creationId xmlns:a16="http://schemas.microsoft.com/office/drawing/2014/main" id="{F365818C-A4FB-49A5-8B09-03E9ADDA4C3E}"/>
                </a:ext>
              </a:extLst>
            </p:cNvPr>
            <p:cNvSpPr/>
            <p:nvPr/>
          </p:nvSpPr>
          <p:spPr>
            <a:xfrm>
              <a:off x="5825751" y="1364920"/>
              <a:ext cx="1225120" cy="1225120"/>
            </a:xfrm>
            <a:custGeom>
              <a:avLst/>
              <a:gdLst>
                <a:gd name="connsiteX0" fmla="*/ 1704975 w 1704975"/>
                <a:gd name="connsiteY0" fmla="*/ 852488 h 1704975"/>
                <a:gd name="connsiteX1" fmla="*/ 852488 w 1704975"/>
                <a:gd name="connsiteY1" fmla="*/ 1704975 h 1704975"/>
                <a:gd name="connsiteX2" fmla="*/ 0 w 1704975"/>
                <a:gd name="connsiteY2" fmla="*/ 852487 h 1704975"/>
                <a:gd name="connsiteX3" fmla="*/ 852488 w 1704975"/>
                <a:gd name="connsiteY3" fmla="*/ 0 h 1704975"/>
                <a:gd name="connsiteX4" fmla="*/ 1704975 w 1704975"/>
                <a:gd name="connsiteY4" fmla="*/ 852488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4975" h="1704975">
                  <a:moveTo>
                    <a:pt x="1704975" y="852488"/>
                  </a:moveTo>
                  <a:cubicBezTo>
                    <a:pt x="1704975" y="1323303"/>
                    <a:pt x="1323304" y="1704975"/>
                    <a:pt x="852488" y="1704975"/>
                  </a:cubicBezTo>
                  <a:cubicBezTo>
                    <a:pt x="381672" y="1704975"/>
                    <a:pt x="0" y="1323303"/>
                    <a:pt x="0" y="852487"/>
                  </a:cubicBezTo>
                  <a:cubicBezTo>
                    <a:pt x="0" y="381672"/>
                    <a:pt x="381672" y="0"/>
                    <a:pt x="852488" y="0"/>
                  </a:cubicBezTo>
                  <a:cubicBezTo>
                    <a:pt x="1323304" y="0"/>
                    <a:pt x="1704975" y="381672"/>
                    <a:pt x="1704975" y="852488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15" name="자유형: 도형 314">
              <a:extLst>
                <a:ext uri="{FF2B5EF4-FFF2-40B4-BE49-F238E27FC236}">
                  <a16:creationId xmlns:a16="http://schemas.microsoft.com/office/drawing/2014/main" id="{EF5F1366-F115-44A6-8C56-D7B798EFB69B}"/>
                </a:ext>
              </a:extLst>
            </p:cNvPr>
            <p:cNvSpPr/>
            <p:nvPr/>
          </p:nvSpPr>
          <p:spPr>
            <a:xfrm>
              <a:off x="5920475" y="1459576"/>
              <a:ext cx="1035671" cy="1035671"/>
            </a:xfrm>
            <a:custGeom>
              <a:avLst/>
              <a:gdLst>
                <a:gd name="connsiteX0" fmla="*/ 1441323 w 1441322"/>
                <a:gd name="connsiteY0" fmla="*/ 720661 h 1441323"/>
                <a:gd name="connsiteX1" fmla="*/ 720661 w 1441322"/>
                <a:gd name="connsiteY1" fmla="*/ 1441323 h 1441323"/>
                <a:gd name="connsiteX2" fmla="*/ 0 w 1441322"/>
                <a:gd name="connsiteY2" fmla="*/ 720661 h 1441323"/>
                <a:gd name="connsiteX3" fmla="*/ 720661 w 1441322"/>
                <a:gd name="connsiteY3" fmla="*/ 0 h 1441323"/>
                <a:gd name="connsiteX4" fmla="*/ 1441323 w 1441322"/>
                <a:gd name="connsiteY4" fmla="*/ 720661 h 1441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322" h="1441323">
                  <a:moveTo>
                    <a:pt x="1441323" y="720661"/>
                  </a:moveTo>
                  <a:cubicBezTo>
                    <a:pt x="1441323" y="1118672"/>
                    <a:pt x="1118672" y="1441323"/>
                    <a:pt x="720661" y="1441323"/>
                  </a:cubicBezTo>
                  <a:cubicBezTo>
                    <a:pt x="322651" y="1441323"/>
                    <a:pt x="0" y="1118672"/>
                    <a:pt x="0" y="720661"/>
                  </a:cubicBezTo>
                  <a:cubicBezTo>
                    <a:pt x="0" y="322651"/>
                    <a:pt x="322651" y="0"/>
                    <a:pt x="720661" y="0"/>
                  </a:cubicBezTo>
                  <a:cubicBezTo>
                    <a:pt x="1118672" y="0"/>
                    <a:pt x="1441323" y="322651"/>
                    <a:pt x="1441323" y="720661"/>
                  </a:cubicBezTo>
                  <a:close/>
                </a:path>
              </a:pathLst>
            </a:custGeom>
            <a:solidFill>
              <a:srgbClr val="FD980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16" name="자유형: 도형 315">
              <a:extLst>
                <a:ext uri="{FF2B5EF4-FFF2-40B4-BE49-F238E27FC236}">
                  <a16:creationId xmlns:a16="http://schemas.microsoft.com/office/drawing/2014/main" id="{780A778F-A3E8-4A9A-BC37-37BC0343B281}"/>
                </a:ext>
              </a:extLst>
            </p:cNvPr>
            <p:cNvSpPr/>
            <p:nvPr/>
          </p:nvSpPr>
          <p:spPr>
            <a:xfrm>
              <a:off x="6258993" y="1604656"/>
              <a:ext cx="417850" cy="746040"/>
            </a:xfrm>
            <a:custGeom>
              <a:avLst/>
              <a:gdLst>
                <a:gd name="connsiteX0" fmla="*/ 397953 w 581514"/>
                <a:gd name="connsiteY0" fmla="*/ 964526 h 1038249"/>
                <a:gd name="connsiteX1" fmla="*/ 440815 w 581514"/>
                <a:gd name="connsiteY1" fmla="*/ 891564 h 1038249"/>
                <a:gd name="connsiteX2" fmla="*/ 570069 w 581514"/>
                <a:gd name="connsiteY2" fmla="*/ 607433 h 1038249"/>
                <a:gd name="connsiteX3" fmla="*/ 413193 w 581514"/>
                <a:gd name="connsiteY3" fmla="*/ 467892 h 1038249"/>
                <a:gd name="connsiteX4" fmla="*/ 236695 w 581514"/>
                <a:gd name="connsiteY4" fmla="*/ 414457 h 1038249"/>
                <a:gd name="connsiteX5" fmla="*/ 169639 w 581514"/>
                <a:gd name="connsiteY5" fmla="*/ 342257 h 1038249"/>
                <a:gd name="connsiteX6" fmla="*/ 236314 w 581514"/>
                <a:gd name="connsiteY6" fmla="*/ 266057 h 1038249"/>
                <a:gd name="connsiteX7" fmla="*/ 355186 w 581514"/>
                <a:gd name="connsiteY7" fmla="*/ 294442 h 1038249"/>
                <a:gd name="connsiteX8" fmla="*/ 464438 w 581514"/>
                <a:gd name="connsiteY8" fmla="*/ 295585 h 1038249"/>
                <a:gd name="connsiteX9" fmla="*/ 473486 w 581514"/>
                <a:gd name="connsiteY9" fmla="*/ 167664 h 1038249"/>
                <a:gd name="connsiteX10" fmla="*/ 375379 w 581514"/>
                <a:gd name="connsiteY10" fmla="*/ 121849 h 1038249"/>
                <a:gd name="connsiteX11" fmla="*/ 340327 w 581514"/>
                <a:gd name="connsiteY11" fmla="*/ 75938 h 1038249"/>
                <a:gd name="connsiteX12" fmla="*/ 302227 w 581514"/>
                <a:gd name="connsiteY12" fmla="*/ 119 h 1038249"/>
                <a:gd name="connsiteX13" fmla="*/ 302227 w 581514"/>
                <a:gd name="connsiteY13" fmla="*/ 119 h 1038249"/>
                <a:gd name="connsiteX14" fmla="*/ 259364 w 581514"/>
                <a:gd name="connsiteY14" fmla="*/ 24 h 1038249"/>
                <a:gd name="connsiteX15" fmla="*/ 169924 w 581514"/>
                <a:gd name="connsiteY15" fmla="*/ 88511 h 1038249"/>
                <a:gd name="connsiteX16" fmla="*/ 133634 w 581514"/>
                <a:gd name="connsiteY16" fmla="*/ 152138 h 1038249"/>
                <a:gd name="connsiteX17" fmla="*/ 87247 w 581514"/>
                <a:gd name="connsiteY17" fmla="*/ 184619 h 1038249"/>
                <a:gd name="connsiteX18" fmla="*/ 79532 w 581514"/>
                <a:gd name="connsiteY18" fmla="*/ 522280 h 1038249"/>
                <a:gd name="connsiteX19" fmla="*/ 264889 w 581514"/>
                <a:gd name="connsiteY19" fmla="*/ 589812 h 1038249"/>
                <a:gd name="connsiteX20" fmla="*/ 398239 w 581514"/>
                <a:gd name="connsiteY20" fmla="*/ 713637 h 1038249"/>
                <a:gd name="connsiteX21" fmla="*/ 331564 w 581514"/>
                <a:gd name="connsiteY21" fmla="*/ 770787 h 1038249"/>
                <a:gd name="connsiteX22" fmla="*/ 208024 w 581514"/>
                <a:gd name="connsiteY22" fmla="*/ 732782 h 1038249"/>
                <a:gd name="connsiteX23" fmla="*/ 208024 w 581514"/>
                <a:gd name="connsiteY23" fmla="*/ 732782 h 1038249"/>
                <a:gd name="connsiteX24" fmla="*/ 78008 w 581514"/>
                <a:gd name="connsiteY24" fmla="*/ 774026 h 1038249"/>
                <a:gd name="connsiteX25" fmla="*/ 88009 w 581514"/>
                <a:gd name="connsiteY25" fmla="*/ 853559 h 1038249"/>
                <a:gd name="connsiteX26" fmla="*/ 171829 w 581514"/>
                <a:gd name="connsiteY26" fmla="*/ 904709 h 1038249"/>
                <a:gd name="connsiteX27" fmla="*/ 235838 w 581514"/>
                <a:gd name="connsiteY27" fmla="*/ 987005 h 1038249"/>
                <a:gd name="connsiteX28" fmla="*/ 264889 w 581514"/>
                <a:gd name="connsiteY28" fmla="*/ 1037487 h 1038249"/>
                <a:gd name="connsiteX29" fmla="*/ 360139 w 581514"/>
                <a:gd name="connsiteY29" fmla="*/ 1037487 h 1038249"/>
                <a:gd name="connsiteX30" fmla="*/ 397953 w 581514"/>
                <a:gd name="connsiteY30" fmla="*/ 964526 h 1038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249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69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4" y="405027"/>
                    <a:pt x="167638" y="373499"/>
                    <a:pt x="169639" y="342257"/>
                  </a:cubicBezTo>
                  <a:cubicBezTo>
                    <a:pt x="172020" y="302919"/>
                    <a:pt x="201166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8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0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4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4" y="732782"/>
                  </a:cubicBezTo>
                  <a:cubicBezTo>
                    <a:pt x="208024" y="732782"/>
                    <a:pt x="208024" y="732782"/>
                    <a:pt x="208024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412"/>
                    <a:pt x="55339" y="827937"/>
                    <a:pt x="88009" y="853559"/>
                  </a:cubicBezTo>
                  <a:cubicBezTo>
                    <a:pt x="119442" y="878229"/>
                    <a:pt x="141064" y="894612"/>
                    <a:pt x="171829" y="904709"/>
                  </a:cubicBezTo>
                  <a:cubicBezTo>
                    <a:pt x="235552" y="925664"/>
                    <a:pt x="236314" y="923187"/>
                    <a:pt x="235838" y="987005"/>
                  </a:cubicBezTo>
                  <a:cubicBezTo>
                    <a:pt x="235647" y="1016246"/>
                    <a:pt x="235456" y="1035773"/>
                    <a:pt x="264889" y="1037487"/>
                  </a:cubicBezTo>
                  <a:cubicBezTo>
                    <a:pt x="294416" y="1039202"/>
                    <a:pt x="328516" y="1037487"/>
                    <a:pt x="360139" y="1037487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DA7C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17" name="자유형: 도형 316">
              <a:extLst>
                <a:ext uri="{FF2B5EF4-FFF2-40B4-BE49-F238E27FC236}">
                  <a16:creationId xmlns:a16="http://schemas.microsoft.com/office/drawing/2014/main" id="{0C65C92B-F64B-4C67-B168-1817DD2D277B}"/>
                </a:ext>
              </a:extLst>
            </p:cNvPr>
            <p:cNvSpPr/>
            <p:nvPr/>
          </p:nvSpPr>
          <p:spPr>
            <a:xfrm>
              <a:off x="5920475" y="1492223"/>
              <a:ext cx="336668" cy="970377"/>
            </a:xfrm>
            <a:custGeom>
              <a:avLst/>
              <a:gdLst>
                <a:gd name="connsiteX0" fmla="*/ 468535 w 468534"/>
                <a:gd name="connsiteY0" fmla="*/ 0 h 1350454"/>
                <a:gd name="connsiteX1" fmla="*/ 0 w 468534"/>
                <a:gd name="connsiteY1" fmla="*/ 675227 h 1350454"/>
                <a:gd name="connsiteX2" fmla="*/ 468535 w 468534"/>
                <a:gd name="connsiteY2" fmla="*/ 1350455 h 1350454"/>
                <a:gd name="connsiteX3" fmla="*/ 200025 w 468534"/>
                <a:gd name="connsiteY3" fmla="*/ 675227 h 1350454"/>
                <a:gd name="connsiteX4" fmla="*/ 468535 w 468534"/>
                <a:gd name="connsiteY4" fmla="*/ 0 h 1350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8534" h="1350454">
                  <a:moveTo>
                    <a:pt x="468535" y="0"/>
                  </a:moveTo>
                  <a:cubicBezTo>
                    <a:pt x="194881" y="102203"/>
                    <a:pt x="0" y="365951"/>
                    <a:pt x="0" y="675227"/>
                  </a:cubicBezTo>
                  <a:cubicBezTo>
                    <a:pt x="0" y="984504"/>
                    <a:pt x="194881" y="1248251"/>
                    <a:pt x="468535" y="1350455"/>
                  </a:cubicBezTo>
                  <a:cubicBezTo>
                    <a:pt x="302133" y="1174337"/>
                    <a:pt x="200025" y="936688"/>
                    <a:pt x="200025" y="675227"/>
                  </a:cubicBezTo>
                  <a:cubicBezTo>
                    <a:pt x="200025" y="413766"/>
                    <a:pt x="302133" y="176117"/>
                    <a:pt x="468535" y="0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18" name="자유형: 도형 317">
              <a:extLst>
                <a:ext uri="{FF2B5EF4-FFF2-40B4-BE49-F238E27FC236}">
                  <a16:creationId xmlns:a16="http://schemas.microsoft.com/office/drawing/2014/main" id="{9A2F2719-95F5-4761-A188-8051B15F8DEF}"/>
                </a:ext>
              </a:extLst>
            </p:cNvPr>
            <p:cNvSpPr/>
            <p:nvPr/>
          </p:nvSpPr>
          <p:spPr>
            <a:xfrm>
              <a:off x="6199859" y="1604862"/>
              <a:ext cx="417850" cy="745971"/>
            </a:xfrm>
            <a:custGeom>
              <a:avLst/>
              <a:gdLst>
                <a:gd name="connsiteX0" fmla="*/ 397953 w 581514"/>
                <a:gd name="connsiteY0" fmla="*/ 964526 h 1038153"/>
                <a:gd name="connsiteX1" fmla="*/ 440815 w 581514"/>
                <a:gd name="connsiteY1" fmla="*/ 891564 h 1038153"/>
                <a:gd name="connsiteX2" fmla="*/ 570070 w 581514"/>
                <a:gd name="connsiteY2" fmla="*/ 607433 h 1038153"/>
                <a:gd name="connsiteX3" fmla="*/ 413193 w 581514"/>
                <a:gd name="connsiteY3" fmla="*/ 467892 h 1038153"/>
                <a:gd name="connsiteX4" fmla="*/ 236695 w 581514"/>
                <a:gd name="connsiteY4" fmla="*/ 414457 h 1038153"/>
                <a:gd name="connsiteX5" fmla="*/ 169639 w 581514"/>
                <a:gd name="connsiteY5" fmla="*/ 342257 h 1038153"/>
                <a:gd name="connsiteX6" fmla="*/ 236314 w 581514"/>
                <a:gd name="connsiteY6" fmla="*/ 266057 h 1038153"/>
                <a:gd name="connsiteX7" fmla="*/ 355186 w 581514"/>
                <a:gd name="connsiteY7" fmla="*/ 294442 h 1038153"/>
                <a:gd name="connsiteX8" fmla="*/ 464437 w 581514"/>
                <a:gd name="connsiteY8" fmla="*/ 295585 h 1038153"/>
                <a:gd name="connsiteX9" fmla="*/ 473486 w 581514"/>
                <a:gd name="connsiteY9" fmla="*/ 167664 h 1038153"/>
                <a:gd name="connsiteX10" fmla="*/ 375379 w 581514"/>
                <a:gd name="connsiteY10" fmla="*/ 121849 h 1038153"/>
                <a:gd name="connsiteX11" fmla="*/ 340327 w 581514"/>
                <a:gd name="connsiteY11" fmla="*/ 75938 h 1038153"/>
                <a:gd name="connsiteX12" fmla="*/ 302227 w 581514"/>
                <a:gd name="connsiteY12" fmla="*/ 119 h 1038153"/>
                <a:gd name="connsiteX13" fmla="*/ 302227 w 581514"/>
                <a:gd name="connsiteY13" fmla="*/ 119 h 1038153"/>
                <a:gd name="connsiteX14" fmla="*/ 259364 w 581514"/>
                <a:gd name="connsiteY14" fmla="*/ 24 h 1038153"/>
                <a:gd name="connsiteX15" fmla="*/ 169925 w 581514"/>
                <a:gd name="connsiteY15" fmla="*/ 88511 h 1038153"/>
                <a:gd name="connsiteX16" fmla="*/ 133634 w 581514"/>
                <a:gd name="connsiteY16" fmla="*/ 152138 h 1038153"/>
                <a:gd name="connsiteX17" fmla="*/ 87247 w 581514"/>
                <a:gd name="connsiteY17" fmla="*/ 184619 h 1038153"/>
                <a:gd name="connsiteX18" fmla="*/ 79532 w 581514"/>
                <a:gd name="connsiteY18" fmla="*/ 522280 h 1038153"/>
                <a:gd name="connsiteX19" fmla="*/ 264889 w 581514"/>
                <a:gd name="connsiteY19" fmla="*/ 589812 h 1038153"/>
                <a:gd name="connsiteX20" fmla="*/ 398239 w 581514"/>
                <a:gd name="connsiteY20" fmla="*/ 713637 h 1038153"/>
                <a:gd name="connsiteX21" fmla="*/ 331564 w 581514"/>
                <a:gd name="connsiteY21" fmla="*/ 770787 h 1038153"/>
                <a:gd name="connsiteX22" fmla="*/ 208025 w 581514"/>
                <a:gd name="connsiteY22" fmla="*/ 732782 h 1038153"/>
                <a:gd name="connsiteX23" fmla="*/ 208025 w 581514"/>
                <a:gd name="connsiteY23" fmla="*/ 732782 h 1038153"/>
                <a:gd name="connsiteX24" fmla="*/ 78008 w 581514"/>
                <a:gd name="connsiteY24" fmla="*/ 774026 h 1038153"/>
                <a:gd name="connsiteX25" fmla="*/ 88009 w 581514"/>
                <a:gd name="connsiteY25" fmla="*/ 853464 h 1038153"/>
                <a:gd name="connsiteX26" fmla="*/ 171829 w 581514"/>
                <a:gd name="connsiteY26" fmla="*/ 904613 h 1038153"/>
                <a:gd name="connsiteX27" fmla="*/ 235837 w 581514"/>
                <a:gd name="connsiteY27" fmla="*/ 986909 h 1038153"/>
                <a:gd name="connsiteX28" fmla="*/ 264889 w 581514"/>
                <a:gd name="connsiteY28" fmla="*/ 1037392 h 1038153"/>
                <a:gd name="connsiteX29" fmla="*/ 360139 w 581514"/>
                <a:gd name="connsiteY29" fmla="*/ 1037392 h 1038153"/>
                <a:gd name="connsiteX30" fmla="*/ 397953 w 581514"/>
                <a:gd name="connsiteY30" fmla="*/ 964526 h 1038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153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70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5" y="405027"/>
                    <a:pt x="167638" y="373499"/>
                    <a:pt x="169639" y="342257"/>
                  </a:cubicBezTo>
                  <a:cubicBezTo>
                    <a:pt x="172020" y="302919"/>
                    <a:pt x="201167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7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1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5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5" y="732782"/>
                  </a:cubicBezTo>
                  <a:cubicBezTo>
                    <a:pt x="208025" y="732782"/>
                    <a:pt x="208025" y="732782"/>
                    <a:pt x="208025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317"/>
                    <a:pt x="55339" y="827842"/>
                    <a:pt x="88009" y="853464"/>
                  </a:cubicBezTo>
                  <a:cubicBezTo>
                    <a:pt x="119442" y="878134"/>
                    <a:pt x="141064" y="894517"/>
                    <a:pt x="171829" y="904613"/>
                  </a:cubicBezTo>
                  <a:cubicBezTo>
                    <a:pt x="235552" y="925568"/>
                    <a:pt x="236314" y="923092"/>
                    <a:pt x="235837" y="986909"/>
                  </a:cubicBezTo>
                  <a:cubicBezTo>
                    <a:pt x="235647" y="1016151"/>
                    <a:pt x="235456" y="1035677"/>
                    <a:pt x="264889" y="1037392"/>
                  </a:cubicBezTo>
                  <a:cubicBezTo>
                    <a:pt x="294416" y="1039106"/>
                    <a:pt x="328516" y="1037392"/>
                    <a:pt x="360139" y="1037392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319" name="그룹 318">
            <a:extLst>
              <a:ext uri="{FF2B5EF4-FFF2-40B4-BE49-F238E27FC236}">
                <a16:creationId xmlns:a16="http://schemas.microsoft.com/office/drawing/2014/main" id="{CDC6C62A-8C34-4C16-9F35-7E9E3C36722B}"/>
              </a:ext>
            </a:extLst>
          </p:cNvPr>
          <p:cNvGrpSpPr/>
          <p:nvPr/>
        </p:nvGrpSpPr>
        <p:grpSpPr>
          <a:xfrm rot="3420858">
            <a:off x="2979576" y="2299824"/>
            <a:ext cx="629493" cy="629493"/>
            <a:chOff x="5784686" y="1323855"/>
            <a:chExt cx="1307251" cy="1307251"/>
          </a:xfrm>
        </p:grpSpPr>
        <p:sp>
          <p:nvSpPr>
            <p:cNvPr id="320" name="자유형: 도형 319">
              <a:extLst>
                <a:ext uri="{FF2B5EF4-FFF2-40B4-BE49-F238E27FC236}">
                  <a16:creationId xmlns:a16="http://schemas.microsoft.com/office/drawing/2014/main" id="{C7973369-0231-4C34-97EA-03034C382885}"/>
                </a:ext>
              </a:extLst>
            </p:cNvPr>
            <p:cNvSpPr/>
            <p:nvPr/>
          </p:nvSpPr>
          <p:spPr>
            <a:xfrm>
              <a:off x="5784686" y="1323855"/>
              <a:ext cx="1307251" cy="1307251"/>
            </a:xfrm>
            <a:custGeom>
              <a:avLst/>
              <a:gdLst>
                <a:gd name="connsiteX0" fmla="*/ 1819275 w 1819275"/>
                <a:gd name="connsiteY0" fmla="*/ 909638 h 1819275"/>
                <a:gd name="connsiteX1" fmla="*/ 909638 w 1819275"/>
                <a:gd name="connsiteY1" fmla="*/ 1819275 h 1819275"/>
                <a:gd name="connsiteX2" fmla="*/ 0 w 1819275"/>
                <a:gd name="connsiteY2" fmla="*/ 909637 h 1819275"/>
                <a:gd name="connsiteX3" fmla="*/ 909638 w 1819275"/>
                <a:gd name="connsiteY3" fmla="*/ 0 h 1819275"/>
                <a:gd name="connsiteX4" fmla="*/ 1819275 w 1819275"/>
                <a:gd name="connsiteY4" fmla="*/ 909638 h 181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9275" h="1819275">
                  <a:moveTo>
                    <a:pt x="1819275" y="909638"/>
                  </a:moveTo>
                  <a:cubicBezTo>
                    <a:pt x="1819275" y="1412016"/>
                    <a:pt x="1412016" y="1819275"/>
                    <a:pt x="909638" y="1819275"/>
                  </a:cubicBezTo>
                  <a:cubicBezTo>
                    <a:pt x="407259" y="1819275"/>
                    <a:pt x="0" y="1412016"/>
                    <a:pt x="0" y="909637"/>
                  </a:cubicBezTo>
                  <a:cubicBezTo>
                    <a:pt x="0" y="407258"/>
                    <a:pt x="407259" y="0"/>
                    <a:pt x="909638" y="0"/>
                  </a:cubicBezTo>
                  <a:cubicBezTo>
                    <a:pt x="1412016" y="0"/>
                    <a:pt x="1819275" y="407258"/>
                    <a:pt x="1819275" y="909638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21" name="자유형: 도형 320">
              <a:extLst>
                <a:ext uri="{FF2B5EF4-FFF2-40B4-BE49-F238E27FC236}">
                  <a16:creationId xmlns:a16="http://schemas.microsoft.com/office/drawing/2014/main" id="{398E934F-1D3A-40EC-99DC-CA72AE040B50}"/>
                </a:ext>
              </a:extLst>
            </p:cNvPr>
            <p:cNvSpPr/>
            <p:nvPr/>
          </p:nvSpPr>
          <p:spPr>
            <a:xfrm>
              <a:off x="5825751" y="1364920"/>
              <a:ext cx="1225120" cy="1225120"/>
            </a:xfrm>
            <a:custGeom>
              <a:avLst/>
              <a:gdLst>
                <a:gd name="connsiteX0" fmla="*/ 1704975 w 1704975"/>
                <a:gd name="connsiteY0" fmla="*/ 852488 h 1704975"/>
                <a:gd name="connsiteX1" fmla="*/ 852488 w 1704975"/>
                <a:gd name="connsiteY1" fmla="*/ 1704975 h 1704975"/>
                <a:gd name="connsiteX2" fmla="*/ 0 w 1704975"/>
                <a:gd name="connsiteY2" fmla="*/ 852487 h 1704975"/>
                <a:gd name="connsiteX3" fmla="*/ 852488 w 1704975"/>
                <a:gd name="connsiteY3" fmla="*/ 0 h 1704975"/>
                <a:gd name="connsiteX4" fmla="*/ 1704975 w 1704975"/>
                <a:gd name="connsiteY4" fmla="*/ 852488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4975" h="1704975">
                  <a:moveTo>
                    <a:pt x="1704975" y="852488"/>
                  </a:moveTo>
                  <a:cubicBezTo>
                    <a:pt x="1704975" y="1323303"/>
                    <a:pt x="1323304" y="1704975"/>
                    <a:pt x="852488" y="1704975"/>
                  </a:cubicBezTo>
                  <a:cubicBezTo>
                    <a:pt x="381672" y="1704975"/>
                    <a:pt x="0" y="1323303"/>
                    <a:pt x="0" y="852487"/>
                  </a:cubicBezTo>
                  <a:cubicBezTo>
                    <a:pt x="0" y="381672"/>
                    <a:pt x="381672" y="0"/>
                    <a:pt x="852488" y="0"/>
                  </a:cubicBezTo>
                  <a:cubicBezTo>
                    <a:pt x="1323304" y="0"/>
                    <a:pt x="1704975" y="381672"/>
                    <a:pt x="1704975" y="852488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22" name="자유형: 도형 321">
              <a:extLst>
                <a:ext uri="{FF2B5EF4-FFF2-40B4-BE49-F238E27FC236}">
                  <a16:creationId xmlns:a16="http://schemas.microsoft.com/office/drawing/2014/main" id="{1C7F3D8C-5C50-4B35-B3EC-D7DD543A055D}"/>
                </a:ext>
              </a:extLst>
            </p:cNvPr>
            <p:cNvSpPr/>
            <p:nvPr/>
          </p:nvSpPr>
          <p:spPr>
            <a:xfrm>
              <a:off x="5920475" y="1459576"/>
              <a:ext cx="1035671" cy="1035671"/>
            </a:xfrm>
            <a:custGeom>
              <a:avLst/>
              <a:gdLst>
                <a:gd name="connsiteX0" fmla="*/ 1441323 w 1441322"/>
                <a:gd name="connsiteY0" fmla="*/ 720661 h 1441323"/>
                <a:gd name="connsiteX1" fmla="*/ 720661 w 1441322"/>
                <a:gd name="connsiteY1" fmla="*/ 1441323 h 1441323"/>
                <a:gd name="connsiteX2" fmla="*/ 0 w 1441322"/>
                <a:gd name="connsiteY2" fmla="*/ 720661 h 1441323"/>
                <a:gd name="connsiteX3" fmla="*/ 720661 w 1441322"/>
                <a:gd name="connsiteY3" fmla="*/ 0 h 1441323"/>
                <a:gd name="connsiteX4" fmla="*/ 1441323 w 1441322"/>
                <a:gd name="connsiteY4" fmla="*/ 720661 h 1441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322" h="1441323">
                  <a:moveTo>
                    <a:pt x="1441323" y="720661"/>
                  </a:moveTo>
                  <a:cubicBezTo>
                    <a:pt x="1441323" y="1118672"/>
                    <a:pt x="1118672" y="1441323"/>
                    <a:pt x="720661" y="1441323"/>
                  </a:cubicBezTo>
                  <a:cubicBezTo>
                    <a:pt x="322651" y="1441323"/>
                    <a:pt x="0" y="1118672"/>
                    <a:pt x="0" y="720661"/>
                  </a:cubicBezTo>
                  <a:cubicBezTo>
                    <a:pt x="0" y="322651"/>
                    <a:pt x="322651" y="0"/>
                    <a:pt x="720661" y="0"/>
                  </a:cubicBezTo>
                  <a:cubicBezTo>
                    <a:pt x="1118672" y="0"/>
                    <a:pt x="1441323" y="322651"/>
                    <a:pt x="1441323" y="720661"/>
                  </a:cubicBezTo>
                  <a:close/>
                </a:path>
              </a:pathLst>
            </a:custGeom>
            <a:solidFill>
              <a:srgbClr val="FD980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23" name="자유형: 도형 322">
              <a:extLst>
                <a:ext uri="{FF2B5EF4-FFF2-40B4-BE49-F238E27FC236}">
                  <a16:creationId xmlns:a16="http://schemas.microsoft.com/office/drawing/2014/main" id="{D6C390E9-A492-453A-A2C5-F895ADC37747}"/>
                </a:ext>
              </a:extLst>
            </p:cNvPr>
            <p:cNvSpPr/>
            <p:nvPr/>
          </p:nvSpPr>
          <p:spPr>
            <a:xfrm>
              <a:off x="6258993" y="1604656"/>
              <a:ext cx="417850" cy="746040"/>
            </a:xfrm>
            <a:custGeom>
              <a:avLst/>
              <a:gdLst>
                <a:gd name="connsiteX0" fmla="*/ 397953 w 581514"/>
                <a:gd name="connsiteY0" fmla="*/ 964526 h 1038249"/>
                <a:gd name="connsiteX1" fmla="*/ 440815 w 581514"/>
                <a:gd name="connsiteY1" fmla="*/ 891564 h 1038249"/>
                <a:gd name="connsiteX2" fmla="*/ 570069 w 581514"/>
                <a:gd name="connsiteY2" fmla="*/ 607433 h 1038249"/>
                <a:gd name="connsiteX3" fmla="*/ 413193 w 581514"/>
                <a:gd name="connsiteY3" fmla="*/ 467892 h 1038249"/>
                <a:gd name="connsiteX4" fmla="*/ 236695 w 581514"/>
                <a:gd name="connsiteY4" fmla="*/ 414457 h 1038249"/>
                <a:gd name="connsiteX5" fmla="*/ 169639 w 581514"/>
                <a:gd name="connsiteY5" fmla="*/ 342257 h 1038249"/>
                <a:gd name="connsiteX6" fmla="*/ 236314 w 581514"/>
                <a:gd name="connsiteY6" fmla="*/ 266057 h 1038249"/>
                <a:gd name="connsiteX7" fmla="*/ 355186 w 581514"/>
                <a:gd name="connsiteY7" fmla="*/ 294442 h 1038249"/>
                <a:gd name="connsiteX8" fmla="*/ 464438 w 581514"/>
                <a:gd name="connsiteY8" fmla="*/ 295585 h 1038249"/>
                <a:gd name="connsiteX9" fmla="*/ 473486 w 581514"/>
                <a:gd name="connsiteY9" fmla="*/ 167664 h 1038249"/>
                <a:gd name="connsiteX10" fmla="*/ 375379 w 581514"/>
                <a:gd name="connsiteY10" fmla="*/ 121849 h 1038249"/>
                <a:gd name="connsiteX11" fmla="*/ 340327 w 581514"/>
                <a:gd name="connsiteY11" fmla="*/ 75938 h 1038249"/>
                <a:gd name="connsiteX12" fmla="*/ 302227 w 581514"/>
                <a:gd name="connsiteY12" fmla="*/ 119 h 1038249"/>
                <a:gd name="connsiteX13" fmla="*/ 302227 w 581514"/>
                <a:gd name="connsiteY13" fmla="*/ 119 h 1038249"/>
                <a:gd name="connsiteX14" fmla="*/ 259364 w 581514"/>
                <a:gd name="connsiteY14" fmla="*/ 24 h 1038249"/>
                <a:gd name="connsiteX15" fmla="*/ 169924 w 581514"/>
                <a:gd name="connsiteY15" fmla="*/ 88511 h 1038249"/>
                <a:gd name="connsiteX16" fmla="*/ 133634 w 581514"/>
                <a:gd name="connsiteY16" fmla="*/ 152138 h 1038249"/>
                <a:gd name="connsiteX17" fmla="*/ 87247 w 581514"/>
                <a:gd name="connsiteY17" fmla="*/ 184619 h 1038249"/>
                <a:gd name="connsiteX18" fmla="*/ 79532 w 581514"/>
                <a:gd name="connsiteY18" fmla="*/ 522280 h 1038249"/>
                <a:gd name="connsiteX19" fmla="*/ 264889 w 581514"/>
                <a:gd name="connsiteY19" fmla="*/ 589812 h 1038249"/>
                <a:gd name="connsiteX20" fmla="*/ 398239 w 581514"/>
                <a:gd name="connsiteY20" fmla="*/ 713637 h 1038249"/>
                <a:gd name="connsiteX21" fmla="*/ 331564 w 581514"/>
                <a:gd name="connsiteY21" fmla="*/ 770787 h 1038249"/>
                <a:gd name="connsiteX22" fmla="*/ 208024 w 581514"/>
                <a:gd name="connsiteY22" fmla="*/ 732782 h 1038249"/>
                <a:gd name="connsiteX23" fmla="*/ 208024 w 581514"/>
                <a:gd name="connsiteY23" fmla="*/ 732782 h 1038249"/>
                <a:gd name="connsiteX24" fmla="*/ 78008 w 581514"/>
                <a:gd name="connsiteY24" fmla="*/ 774026 h 1038249"/>
                <a:gd name="connsiteX25" fmla="*/ 88009 w 581514"/>
                <a:gd name="connsiteY25" fmla="*/ 853559 h 1038249"/>
                <a:gd name="connsiteX26" fmla="*/ 171829 w 581514"/>
                <a:gd name="connsiteY26" fmla="*/ 904709 h 1038249"/>
                <a:gd name="connsiteX27" fmla="*/ 235838 w 581514"/>
                <a:gd name="connsiteY27" fmla="*/ 987005 h 1038249"/>
                <a:gd name="connsiteX28" fmla="*/ 264889 w 581514"/>
                <a:gd name="connsiteY28" fmla="*/ 1037487 h 1038249"/>
                <a:gd name="connsiteX29" fmla="*/ 360139 w 581514"/>
                <a:gd name="connsiteY29" fmla="*/ 1037487 h 1038249"/>
                <a:gd name="connsiteX30" fmla="*/ 397953 w 581514"/>
                <a:gd name="connsiteY30" fmla="*/ 964526 h 1038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249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69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4" y="405027"/>
                    <a:pt x="167638" y="373499"/>
                    <a:pt x="169639" y="342257"/>
                  </a:cubicBezTo>
                  <a:cubicBezTo>
                    <a:pt x="172020" y="302919"/>
                    <a:pt x="201166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8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0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4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4" y="732782"/>
                  </a:cubicBezTo>
                  <a:cubicBezTo>
                    <a:pt x="208024" y="732782"/>
                    <a:pt x="208024" y="732782"/>
                    <a:pt x="208024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412"/>
                    <a:pt x="55339" y="827937"/>
                    <a:pt x="88009" y="853559"/>
                  </a:cubicBezTo>
                  <a:cubicBezTo>
                    <a:pt x="119442" y="878229"/>
                    <a:pt x="141064" y="894612"/>
                    <a:pt x="171829" y="904709"/>
                  </a:cubicBezTo>
                  <a:cubicBezTo>
                    <a:pt x="235552" y="925664"/>
                    <a:pt x="236314" y="923187"/>
                    <a:pt x="235838" y="987005"/>
                  </a:cubicBezTo>
                  <a:cubicBezTo>
                    <a:pt x="235647" y="1016246"/>
                    <a:pt x="235456" y="1035773"/>
                    <a:pt x="264889" y="1037487"/>
                  </a:cubicBezTo>
                  <a:cubicBezTo>
                    <a:pt x="294416" y="1039202"/>
                    <a:pt x="328516" y="1037487"/>
                    <a:pt x="360139" y="1037487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DA7C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24" name="자유형: 도형 323">
              <a:extLst>
                <a:ext uri="{FF2B5EF4-FFF2-40B4-BE49-F238E27FC236}">
                  <a16:creationId xmlns:a16="http://schemas.microsoft.com/office/drawing/2014/main" id="{849488B6-C6D6-4D67-9F73-224129DE06C1}"/>
                </a:ext>
              </a:extLst>
            </p:cNvPr>
            <p:cNvSpPr/>
            <p:nvPr/>
          </p:nvSpPr>
          <p:spPr>
            <a:xfrm>
              <a:off x="5920475" y="1492223"/>
              <a:ext cx="336668" cy="970377"/>
            </a:xfrm>
            <a:custGeom>
              <a:avLst/>
              <a:gdLst>
                <a:gd name="connsiteX0" fmla="*/ 468535 w 468534"/>
                <a:gd name="connsiteY0" fmla="*/ 0 h 1350454"/>
                <a:gd name="connsiteX1" fmla="*/ 0 w 468534"/>
                <a:gd name="connsiteY1" fmla="*/ 675227 h 1350454"/>
                <a:gd name="connsiteX2" fmla="*/ 468535 w 468534"/>
                <a:gd name="connsiteY2" fmla="*/ 1350455 h 1350454"/>
                <a:gd name="connsiteX3" fmla="*/ 200025 w 468534"/>
                <a:gd name="connsiteY3" fmla="*/ 675227 h 1350454"/>
                <a:gd name="connsiteX4" fmla="*/ 468535 w 468534"/>
                <a:gd name="connsiteY4" fmla="*/ 0 h 1350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8534" h="1350454">
                  <a:moveTo>
                    <a:pt x="468535" y="0"/>
                  </a:moveTo>
                  <a:cubicBezTo>
                    <a:pt x="194881" y="102203"/>
                    <a:pt x="0" y="365951"/>
                    <a:pt x="0" y="675227"/>
                  </a:cubicBezTo>
                  <a:cubicBezTo>
                    <a:pt x="0" y="984504"/>
                    <a:pt x="194881" y="1248251"/>
                    <a:pt x="468535" y="1350455"/>
                  </a:cubicBezTo>
                  <a:cubicBezTo>
                    <a:pt x="302133" y="1174337"/>
                    <a:pt x="200025" y="936688"/>
                    <a:pt x="200025" y="675227"/>
                  </a:cubicBezTo>
                  <a:cubicBezTo>
                    <a:pt x="200025" y="413766"/>
                    <a:pt x="302133" y="176117"/>
                    <a:pt x="468535" y="0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25" name="자유형: 도형 324">
              <a:extLst>
                <a:ext uri="{FF2B5EF4-FFF2-40B4-BE49-F238E27FC236}">
                  <a16:creationId xmlns:a16="http://schemas.microsoft.com/office/drawing/2014/main" id="{E6A97F0B-5AF9-47F2-9DEE-A46E7CA07763}"/>
                </a:ext>
              </a:extLst>
            </p:cNvPr>
            <p:cNvSpPr/>
            <p:nvPr/>
          </p:nvSpPr>
          <p:spPr>
            <a:xfrm>
              <a:off x="6199859" y="1604862"/>
              <a:ext cx="417850" cy="745971"/>
            </a:xfrm>
            <a:custGeom>
              <a:avLst/>
              <a:gdLst>
                <a:gd name="connsiteX0" fmla="*/ 397953 w 581514"/>
                <a:gd name="connsiteY0" fmla="*/ 964526 h 1038153"/>
                <a:gd name="connsiteX1" fmla="*/ 440815 w 581514"/>
                <a:gd name="connsiteY1" fmla="*/ 891564 h 1038153"/>
                <a:gd name="connsiteX2" fmla="*/ 570070 w 581514"/>
                <a:gd name="connsiteY2" fmla="*/ 607433 h 1038153"/>
                <a:gd name="connsiteX3" fmla="*/ 413193 w 581514"/>
                <a:gd name="connsiteY3" fmla="*/ 467892 h 1038153"/>
                <a:gd name="connsiteX4" fmla="*/ 236695 w 581514"/>
                <a:gd name="connsiteY4" fmla="*/ 414457 h 1038153"/>
                <a:gd name="connsiteX5" fmla="*/ 169639 w 581514"/>
                <a:gd name="connsiteY5" fmla="*/ 342257 h 1038153"/>
                <a:gd name="connsiteX6" fmla="*/ 236314 w 581514"/>
                <a:gd name="connsiteY6" fmla="*/ 266057 h 1038153"/>
                <a:gd name="connsiteX7" fmla="*/ 355186 w 581514"/>
                <a:gd name="connsiteY7" fmla="*/ 294442 h 1038153"/>
                <a:gd name="connsiteX8" fmla="*/ 464437 w 581514"/>
                <a:gd name="connsiteY8" fmla="*/ 295585 h 1038153"/>
                <a:gd name="connsiteX9" fmla="*/ 473486 w 581514"/>
                <a:gd name="connsiteY9" fmla="*/ 167664 h 1038153"/>
                <a:gd name="connsiteX10" fmla="*/ 375379 w 581514"/>
                <a:gd name="connsiteY10" fmla="*/ 121849 h 1038153"/>
                <a:gd name="connsiteX11" fmla="*/ 340327 w 581514"/>
                <a:gd name="connsiteY11" fmla="*/ 75938 h 1038153"/>
                <a:gd name="connsiteX12" fmla="*/ 302227 w 581514"/>
                <a:gd name="connsiteY12" fmla="*/ 119 h 1038153"/>
                <a:gd name="connsiteX13" fmla="*/ 302227 w 581514"/>
                <a:gd name="connsiteY13" fmla="*/ 119 h 1038153"/>
                <a:gd name="connsiteX14" fmla="*/ 259364 w 581514"/>
                <a:gd name="connsiteY14" fmla="*/ 24 h 1038153"/>
                <a:gd name="connsiteX15" fmla="*/ 169925 w 581514"/>
                <a:gd name="connsiteY15" fmla="*/ 88511 h 1038153"/>
                <a:gd name="connsiteX16" fmla="*/ 133634 w 581514"/>
                <a:gd name="connsiteY16" fmla="*/ 152138 h 1038153"/>
                <a:gd name="connsiteX17" fmla="*/ 87247 w 581514"/>
                <a:gd name="connsiteY17" fmla="*/ 184619 h 1038153"/>
                <a:gd name="connsiteX18" fmla="*/ 79532 w 581514"/>
                <a:gd name="connsiteY18" fmla="*/ 522280 h 1038153"/>
                <a:gd name="connsiteX19" fmla="*/ 264889 w 581514"/>
                <a:gd name="connsiteY19" fmla="*/ 589812 h 1038153"/>
                <a:gd name="connsiteX20" fmla="*/ 398239 w 581514"/>
                <a:gd name="connsiteY20" fmla="*/ 713637 h 1038153"/>
                <a:gd name="connsiteX21" fmla="*/ 331564 w 581514"/>
                <a:gd name="connsiteY21" fmla="*/ 770787 h 1038153"/>
                <a:gd name="connsiteX22" fmla="*/ 208025 w 581514"/>
                <a:gd name="connsiteY22" fmla="*/ 732782 h 1038153"/>
                <a:gd name="connsiteX23" fmla="*/ 208025 w 581514"/>
                <a:gd name="connsiteY23" fmla="*/ 732782 h 1038153"/>
                <a:gd name="connsiteX24" fmla="*/ 78008 w 581514"/>
                <a:gd name="connsiteY24" fmla="*/ 774026 h 1038153"/>
                <a:gd name="connsiteX25" fmla="*/ 88009 w 581514"/>
                <a:gd name="connsiteY25" fmla="*/ 853464 h 1038153"/>
                <a:gd name="connsiteX26" fmla="*/ 171829 w 581514"/>
                <a:gd name="connsiteY26" fmla="*/ 904613 h 1038153"/>
                <a:gd name="connsiteX27" fmla="*/ 235837 w 581514"/>
                <a:gd name="connsiteY27" fmla="*/ 986909 h 1038153"/>
                <a:gd name="connsiteX28" fmla="*/ 264889 w 581514"/>
                <a:gd name="connsiteY28" fmla="*/ 1037392 h 1038153"/>
                <a:gd name="connsiteX29" fmla="*/ 360139 w 581514"/>
                <a:gd name="connsiteY29" fmla="*/ 1037392 h 1038153"/>
                <a:gd name="connsiteX30" fmla="*/ 397953 w 581514"/>
                <a:gd name="connsiteY30" fmla="*/ 964526 h 1038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153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70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5" y="405027"/>
                    <a:pt x="167638" y="373499"/>
                    <a:pt x="169639" y="342257"/>
                  </a:cubicBezTo>
                  <a:cubicBezTo>
                    <a:pt x="172020" y="302919"/>
                    <a:pt x="201167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7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1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5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5" y="732782"/>
                  </a:cubicBezTo>
                  <a:cubicBezTo>
                    <a:pt x="208025" y="732782"/>
                    <a:pt x="208025" y="732782"/>
                    <a:pt x="208025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317"/>
                    <a:pt x="55339" y="827842"/>
                    <a:pt x="88009" y="853464"/>
                  </a:cubicBezTo>
                  <a:cubicBezTo>
                    <a:pt x="119442" y="878134"/>
                    <a:pt x="141064" y="894517"/>
                    <a:pt x="171829" y="904613"/>
                  </a:cubicBezTo>
                  <a:cubicBezTo>
                    <a:pt x="235552" y="925568"/>
                    <a:pt x="236314" y="923092"/>
                    <a:pt x="235837" y="986909"/>
                  </a:cubicBezTo>
                  <a:cubicBezTo>
                    <a:pt x="235647" y="1016151"/>
                    <a:pt x="235456" y="1035677"/>
                    <a:pt x="264889" y="1037392"/>
                  </a:cubicBezTo>
                  <a:cubicBezTo>
                    <a:pt x="294416" y="1039106"/>
                    <a:pt x="328516" y="1037392"/>
                    <a:pt x="360139" y="1037392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326" name="그룹 325">
            <a:extLst>
              <a:ext uri="{FF2B5EF4-FFF2-40B4-BE49-F238E27FC236}">
                <a16:creationId xmlns:a16="http://schemas.microsoft.com/office/drawing/2014/main" id="{580C8B7C-A96E-4774-9DCA-B804165B395E}"/>
              </a:ext>
            </a:extLst>
          </p:cNvPr>
          <p:cNvGrpSpPr/>
          <p:nvPr/>
        </p:nvGrpSpPr>
        <p:grpSpPr>
          <a:xfrm rot="3420858">
            <a:off x="3025632" y="5179012"/>
            <a:ext cx="456312" cy="456312"/>
            <a:chOff x="5784686" y="1323855"/>
            <a:chExt cx="1307251" cy="1307251"/>
          </a:xfrm>
        </p:grpSpPr>
        <p:sp>
          <p:nvSpPr>
            <p:cNvPr id="327" name="자유형: 도형 326">
              <a:extLst>
                <a:ext uri="{FF2B5EF4-FFF2-40B4-BE49-F238E27FC236}">
                  <a16:creationId xmlns:a16="http://schemas.microsoft.com/office/drawing/2014/main" id="{8C690448-526C-4692-9D37-83AD048A0A79}"/>
                </a:ext>
              </a:extLst>
            </p:cNvPr>
            <p:cNvSpPr/>
            <p:nvPr/>
          </p:nvSpPr>
          <p:spPr>
            <a:xfrm>
              <a:off x="5784686" y="1323855"/>
              <a:ext cx="1307251" cy="1307251"/>
            </a:xfrm>
            <a:custGeom>
              <a:avLst/>
              <a:gdLst>
                <a:gd name="connsiteX0" fmla="*/ 1819275 w 1819275"/>
                <a:gd name="connsiteY0" fmla="*/ 909638 h 1819275"/>
                <a:gd name="connsiteX1" fmla="*/ 909638 w 1819275"/>
                <a:gd name="connsiteY1" fmla="*/ 1819275 h 1819275"/>
                <a:gd name="connsiteX2" fmla="*/ 0 w 1819275"/>
                <a:gd name="connsiteY2" fmla="*/ 909637 h 1819275"/>
                <a:gd name="connsiteX3" fmla="*/ 909638 w 1819275"/>
                <a:gd name="connsiteY3" fmla="*/ 0 h 1819275"/>
                <a:gd name="connsiteX4" fmla="*/ 1819275 w 1819275"/>
                <a:gd name="connsiteY4" fmla="*/ 909638 h 181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9275" h="1819275">
                  <a:moveTo>
                    <a:pt x="1819275" y="909638"/>
                  </a:moveTo>
                  <a:cubicBezTo>
                    <a:pt x="1819275" y="1412016"/>
                    <a:pt x="1412016" y="1819275"/>
                    <a:pt x="909638" y="1819275"/>
                  </a:cubicBezTo>
                  <a:cubicBezTo>
                    <a:pt x="407259" y="1819275"/>
                    <a:pt x="0" y="1412016"/>
                    <a:pt x="0" y="909637"/>
                  </a:cubicBezTo>
                  <a:cubicBezTo>
                    <a:pt x="0" y="407258"/>
                    <a:pt x="407259" y="0"/>
                    <a:pt x="909638" y="0"/>
                  </a:cubicBezTo>
                  <a:cubicBezTo>
                    <a:pt x="1412016" y="0"/>
                    <a:pt x="1819275" y="407258"/>
                    <a:pt x="1819275" y="909638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28" name="자유형: 도형 327">
              <a:extLst>
                <a:ext uri="{FF2B5EF4-FFF2-40B4-BE49-F238E27FC236}">
                  <a16:creationId xmlns:a16="http://schemas.microsoft.com/office/drawing/2014/main" id="{B30E6978-98B6-496B-8FE6-60E62D10ED01}"/>
                </a:ext>
              </a:extLst>
            </p:cNvPr>
            <p:cNvSpPr/>
            <p:nvPr/>
          </p:nvSpPr>
          <p:spPr>
            <a:xfrm>
              <a:off x="5825751" y="1364920"/>
              <a:ext cx="1225120" cy="1225120"/>
            </a:xfrm>
            <a:custGeom>
              <a:avLst/>
              <a:gdLst>
                <a:gd name="connsiteX0" fmla="*/ 1704975 w 1704975"/>
                <a:gd name="connsiteY0" fmla="*/ 852488 h 1704975"/>
                <a:gd name="connsiteX1" fmla="*/ 852488 w 1704975"/>
                <a:gd name="connsiteY1" fmla="*/ 1704975 h 1704975"/>
                <a:gd name="connsiteX2" fmla="*/ 0 w 1704975"/>
                <a:gd name="connsiteY2" fmla="*/ 852487 h 1704975"/>
                <a:gd name="connsiteX3" fmla="*/ 852488 w 1704975"/>
                <a:gd name="connsiteY3" fmla="*/ 0 h 1704975"/>
                <a:gd name="connsiteX4" fmla="*/ 1704975 w 1704975"/>
                <a:gd name="connsiteY4" fmla="*/ 852488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4975" h="1704975">
                  <a:moveTo>
                    <a:pt x="1704975" y="852488"/>
                  </a:moveTo>
                  <a:cubicBezTo>
                    <a:pt x="1704975" y="1323303"/>
                    <a:pt x="1323304" y="1704975"/>
                    <a:pt x="852488" y="1704975"/>
                  </a:cubicBezTo>
                  <a:cubicBezTo>
                    <a:pt x="381672" y="1704975"/>
                    <a:pt x="0" y="1323303"/>
                    <a:pt x="0" y="852487"/>
                  </a:cubicBezTo>
                  <a:cubicBezTo>
                    <a:pt x="0" y="381672"/>
                    <a:pt x="381672" y="0"/>
                    <a:pt x="852488" y="0"/>
                  </a:cubicBezTo>
                  <a:cubicBezTo>
                    <a:pt x="1323304" y="0"/>
                    <a:pt x="1704975" y="381672"/>
                    <a:pt x="1704975" y="852488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29" name="자유형: 도형 328">
              <a:extLst>
                <a:ext uri="{FF2B5EF4-FFF2-40B4-BE49-F238E27FC236}">
                  <a16:creationId xmlns:a16="http://schemas.microsoft.com/office/drawing/2014/main" id="{F852B2AA-DC2B-4103-BC6E-E7AF776A4972}"/>
                </a:ext>
              </a:extLst>
            </p:cNvPr>
            <p:cNvSpPr/>
            <p:nvPr/>
          </p:nvSpPr>
          <p:spPr>
            <a:xfrm>
              <a:off x="5920475" y="1459576"/>
              <a:ext cx="1035671" cy="1035671"/>
            </a:xfrm>
            <a:custGeom>
              <a:avLst/>
              <a:gdLst>
                <a:gd name="connsiteX0" fmla="*/ 1441323 w 1441322"/>
                <a:gd name="connsiteY0" fmla="*/ 720661 h 1441323"/>
                <a:gd name="connsiteX1" fmla="*/ 720661 w 1441322"/>
                <a:gd name="connsiteY1" fmla="*/ 1441323 h 1441323"/>
                <a:gd name="connsiteX2" fmla="*/ 0 w 1441322"/>
                <a:gd name="connsiteY2" fmla="*/ 720661 h 1441323"/>
                <a:gd name="connsiteX3" fmla="*/ 720661 w 1441322"/>
                <a:gd name="connsiteY3" fmla="*/ 0 h 1441323"/>
                <a:gd name="connsiteX4" fmla="*/ 1441323 w 1441322"/>
                <a:gd name="connsiteY4" fmla="*/ 720661 h 1441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322" h="1441323">
                  <a:moveTo>
                    <a:pt x="1441323" y="720661"/>
                  </a:moveTo>
                  <a:cubicBezTo>
                    <a:pt x="1441323" y="1118672"/>
                    <a:pt x="1118672" y="1441323"/>
                    <a:pt x="720661" y="1441323"/>
                  </a:cubicBezTo>
                  <a:cubicBezTo>
                    <a:pt x="322651" y="1441323"/>
                    <a:pt x="0" y="1118672"/>
                    <a:pt x="0" y="720661"/>
                  </a:cubicBezTo>
                  <a:cubicBezTo>
                    <a:pt x="0" y="322651"/>
                    <a:pt x="322651" y="0"/>
                    <a:pt x="720661" y="0"/>
                  </a:cubicBezTo>
                  <a:cubicBezTo>
                    <a:pt x="1118672" y="0"/>
                    <a:pt x="1441323" y="322651"/>
                    <a:pt x="1441323" y="720661"/>
                  </a:cubicBezTo>
                  <a:close/>
                </a:path>
              </a:pathLst>
            </a:custGeom>
            <a:solidFill>
              <a:srgbClr val="FD980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30" name="자유형: 도형 329">
              <a:extLst>
                <a:ext uri="{FF2B5EF4-FFF2-40B4-BE49-F238E27FC236}">
                  <a16:creationId xmlns:a16="http://schemas.microsoft.com/office/drawing/2014/main" id="{0EE5624F-E19F-424A-B4CD-0B49DA00DF8C}"/>
                </a:ext>
              </a:extLst>
            </p:cNvPr>
            <p:cNvSpPr/>
            <p:nvPr/>
          </p:nvSpPr>
          <p:spPr>
            <a:xfrm>
              <a:off x="6258993" y="1604656"/>
              <a:ext cx="417850" cy="746040"/>
            </a:xfrm>
            <a:custGeom>
              <a:avLst/>
              <a:gdLst>
                <a:gd name="connsiteX0" fmla="*/ 397953 w 581514"/>
                <a:gd name="connsiteY0" fmla="*/ 964526 h 1038249"/>
                <a:gd name="connsiteX1" fmla="*/ 440815 w 581514"/>
                <a:gd name="connsiteY1" fmla="*/ 891564 h 1038249"/>
                <a:gd name="connsiteX2" fmla="*/ 570069 w 581514"/>
                <a:gd name="connsiteY2" fmla="*/ 607433 h 1038249"/>
                <a:gd name="connsiteX3" fmla="*/ 413193 w 581514"/>
                <a:gd name="connsiteY3" fmla="*/ 467892 h 1038249"/>
                <a:gd name="connsiteX4" fmla="*/ 236695 w 581514"/>
                <a:gd name="connsiteY4" fmla="*/ 414457 h 1038249"/>
                <a:gd name="connsiteX5" fmla="*/ 169639 w 581514"/>
                <a:gd name="connsiteY5" fmla="*/ 342257 h 1038249"/>
                <a:gd name="connsiteX6" fmla="*/ 236314 w 581514"/>
                <a:gd name="connsiteY6" fmla="*/ 266057 h 1038249"/>
                <a:gd name="connsiteX7" fmla="*/ 355186 w 581514"/>
                <a:gd name="connsiteY7" fmla="*/ 294442 h 1038249"/>
                <a:gd name="connsiteX8" fmla="*/ 464438 w 581514"/>
                <a:gd name="connsiteY8" fmla="*/ 295585 h 1038249"/>
                <a:gd name="connsiteX9" fmla="*/ 473486 w 581514"/>
                <a:gd name="connsiteY9" fmla="*/ 167664 h 1038249"/>
                <a:gd name="connsiteX10" fmla="*/ 375379 w 581514"/>
                <a:gd name="connsiteY10" fmla="*/ 121849 h 1038249"/>
                <a:gd name="connsiteX11" fmla="*/ 340327 w 581514"/>
                <a:gd name="connsiteY11" fmla="*/ 75938 h 1038249"/>
                <a:gd name="connsiteX12" fmla="*/ 302227 w 581514"/>
                <a:gd name="connsiteY12" fmla="*/ 119 h 1038249"/>
                <a:gd name="connsiteX13" fmla="*/ 302227 w 581514"/>
                <a:gd name="connsiteY13" fmla="*/ 119 h 1038249"/>
                <a:gd name="connsiteX14" fmla="*/ 259364 w 581514"/>
                <a:gd name="connsiteY14" fmla="*/ 24 h 1038249"/>
                <a:gd name="connsiteX15" fmla="*/ 169924 w 581514"/>
                <a:gd name="connsiteY15" fmla="*/ 88511 h 1038249"/>
                <a:gd name="connsiteX16" fmla="*/ 133634 w 581514"/>
                <a:gd name="connsiteY16" fmla="*/ 152138 h 1038249"/>
                <a:gd name="connsiteX17" fmla="*/ 87247 w 581514"/>
                <a:gd name="connsiteY17" fmla="*/ 184619 h 1038249"/>
                <a:gd name="connsiteX18" fmla="*/ 79532 w 581514"/>
                <a:gd name="connsiteY18" fmla="*/ 522280 h 1038249"/>
                <a:gd name="connsiteX19" fmla="*/ 264889 w 581514"/>
                <a:gd name="connsiteY19" fmla="*/ 589812 h 1038249"/>
                <a:gd name="connsiteX20" fmla="*/ 398239 w 581514"/>
                <a:gd name="connsiteY20" fmla="*/ 713637 h 1038249"/>
                <a:gd name="connsiteX21" fmla="*/ 331564 w 581514"/>
                <a:gd name="connsiteY21" fmla="*/ 770787 h 1038249"/>
                <a:gd name="connsiteX22" fmla="*/ 208024 w 581514"/>
                <a:gd name="connsiteY22" fmla="*/ 732782 h 1038249"/>
                <a:gd name="connsiteX23" fmla="*/ 208024 w 581514"/>
                <a:gd name="connsiteY23" fmla="*/ 732782 h 1038249"/>
                <a:gd name="connsiteX24" fmla="*/ 78008 w 581514"/>
                <a:gd name="connsiteY24" fmla="*/ 774026 h 1038249"/>
                <a:gd name="connsiteX25" fmla="*/ 88009 w 581514"/>
                <a:gd name="connsiteY25" fmla="*/ 853559 h 1038249"/>
                <a:gd name="connsiteX26" fmla="*/ 171829 w 581514"/>
                <a:gd name="connsiteY26" fmla="*/ 904709 h 1038249"/>
                <a:gd name="connsiteX27" fmla="*/ 235838 w 581514"/>
                <a:gd name="connsiteY27" fmla="*/ 987005 h 1038249"/>
                <a:gd name="connsiteX28" fmla="*/ 264889 w 581514"/>
                <a:gd name="connsiteY28" fmla="*/ 1037487 h 1038249"/>
                <a:gd name="connsiteX29" fmla="*/ 360139 w 581514"/>
                <a:gd name="connsiteY29" fmla="*/ 1037487 h 1038249"/>
                <a:gd name="connsiteX30" fmla="*/ 397953 w 581514"/>
                <a:gd name="connsiteY30" fmla="*/ 964526 h 1038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249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69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4" y="405027"/>
                    <a:pt x="167638" y="373499"/>
                    <a:pt x="169639" y="342257"/>
                  </a:cubicBezTo>
                  <a:cubicBezTo>
                    <a:pt x="172020" y="302919"/>
                    <a:pt x="201166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8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0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4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4" y="732782"/>
                  </a:cubicBezTo>
                  <a:cubicBezTo>
                    <a:pt x="208024" y="732782"/>
                    <a:pt x="208024" y="732782"/>
                    <a:pt x="208024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412"/>
                    <a:pt x="55339" y="827937"/>
                    <a:pt x="88009" y="853559"/>
                  </a:cubicBezTo>
                  <a:cubicBezTo>
                    <a:pt x="119442" y="878229"/>
                    <a:pt x="141064" y="894612"/>
                    <a:pt x="171829" y="904709"/>
                  </a:cubicBezTo>
                  <a:cubicBezTo>
                    <a:pt x="235552" y="925664"/>
                    <a:pt x="236314" y="923187"/>
                    <a:pt x="235838" y="987005"/>
                  </a:cubicBezTo>
                  <a:cubicBezTo>
                    <a:pt x="235647" y="1016246"/>
                    <a:pt x="235456" y="1035773"/>
                    <a:pt x="264889" y="1037487"/>
                  </a:cubicBezTo>
                  <a:cubicBezTo>
                    <a:pt x="294416" y="1039202"/>
                    <a:pt x="328516" y="1037487"/>
                    <a:pt x="360139" y="1037487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DA7C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31" name="자유형: 도형 330">
              <a:extLst>
                <a:ext uri="{FF2B5EF4-FFF2-40B4-BE49-F238E27FC236}">
                  <a16:creationId xmlns:a16="http://schemas.microsoft.com/office/drawing/2014/main" id="{B902228F-074D-40CB-8B50-2AA0D115D185}"/>
                </a:ext>
              </a:extLst>
            </p:cNvPr>
            <p:cNvSpPr/>
            <p:nvPr/>
          </p:nvSpPr>
          <p:spPr>
            <a:xfrm>
              <a:off x="5920475" y="1492223"/>
              <a:ext cx="336668" cy="970377"/>
            </a:xfrm>
            <a:custGeom>
              <a:avLst/>
              <a:gdLst>
                <a:gd name="connsiteX0" fmla="*/ 468535 w 468534"/>
                <a:gd name="connsiteY0" fmla="*/ 0 h 1350454"/>
                <a:gd name="connsiteX1" fmla="*/ 0 w 468534"/>
                <a:gd name="connsiteY1" fmla="*/ 675227 h 1350454"/>
                <a:gd name="connsiteX2" fmla="*/ 468535 w 468534"/>
                <a:gd name="connsiteY2" fmla="*/ 1350455 h 1350454"/>
                <a:gd name="connsiteX3" fmla="*/ 200025 w 468534"/>
                <a:gd name="connsiteY3" fmla="*/ 675227 h 1350454"/>
                <a:gd name="connsiteX4" fmla="*/ 468535 w 468534"/>
                <a:gd name="connsiteY4" fmla="*/ 0 h 1350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8534" h="1350454">
                  <a:moveTo>
                    <a:pt x="468535" y="0"/>
                  </a:moveTo>
                  <a:cubicBezTo>
                    <a:pt x="194881" y="102203"/>
                    <a:pt x="0" y="365951"/>
                    <a:pt x="0" y="675227"/>
                  </a:cubicBezTo>
                  <a:cubicBezTo>
                    <a:pt x="0" y="984504"/>
                    <a:pt x="194881" y="1248251"/>
                    <a:pt x="468535" y="1350455"/>
                  </a:cubicBezTo>
                  <a:cubicBezTo>
                    <a:pt x="302133" y="1174337"/>
                    <a:pt x="200025" y="936688"/>
                    <a:pt x="200025" y="675227"/>
                  </a:cubicBezTo>
                  <a:cubicBezTo>
                    <a:pt x="200025" y="413766"/>
                    <a:pt x="302133" y="176117"/>
                    <a:pt x="468535" y="0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32" name="자유형: 도형 331">
              <a:extLst>
                <a:ext uri="{FF2B5EF4-FFF2-40B4-BE49-F238E27FC236}">
                  <a16:creationId xmlns:a16="http://schemas.microsoft.com/office/drawing/2014/main" id="{B2D347D7-8F49-407D-B283-53C538D52B9B}"/>
                </a:ext>
              </a:extLst>
            </p:cNvPr>
            <p:cNvSpPr/>
            <p:nvPr/>
          </p:nvSpPr>
          <p:spPr>
            <a:xfrm>
              <a:off x="6199859" y="1604862"/>
              <a:ext cx="417850" cy="745971"/>
            </a:xfrm>
            <a:custGeom>
              <a:avLst/>
              <a:gdLst>
                <a:gd name="connsiteX0" fmla="*/ 397953 w 581514"/>
                <a:gd name="connsiteY0" fmla="*/ 964526 h 1038153"/>
                <a:gd name="connsiteX1" fmla="*/ 440815 w 581514"/>
                <a:gd name="connsiteY1" fmla="*/ 891564 h 1038153"/>
                <a:gd name="connsiteX2" fmla="*/ 570070 w 581514"/>
                <a:gd name="connsiteY2" fmla="*/ 607433 h 1038153"/>
                <a:gd name="connsiteX3" fmla="*/ 413193 w 581514"/>
                <a:gd name="connsiteY3" fmla="*/ 467892 h 1038153"/>
                <a:gd name="connsiteX4" fmla="*/ 236695 w 581514"/>
                <a:gd name="connsiteY4" fmla="*/ 414457 h 1038153"/>
                <a:gd name="connsiteX5" fmla="*/ 169639 w 581514"/>
                <a:gd name="connsiteY5" fmla="*/ 342257 h 1038153"/>
                <a:gd name="connsiteX6" fmla="*/ 236314 w 581514"/>
                <a:gd name="connsiteY6" fmla="*/ 266057 h 1038153"/>
                <a:gd name="connsiteX7" fmla="*/ 355186 w 581514"/>
                <a:gd name="connsiteY7" fmla="*/ 294442 h 1038153"/>
                <a:gd name="connsiteX8" fmla="*/ 464437 w 581514"/>
                <a:gd name="connsiteY8" fmla="*/ 295585 h 1038153"/>
                <a:gd name="connsiteX9" fmla="*/ 473486 w 581514"/>
                <a:gd name="connsiteY9" fmla="*/ 167664 h 1038153"/>
                <a:gd name="connsiteX10" fmla="*/ 375379 w 581514"/>
                <a:gd name="connsiteY10" fmla="*/ 121849 h 1038153"/>
                <a:gd name="connsiteX11" fmla="*/ 340327 w 581514"/>
                <a:gd name="connsiteY11" fmla="*/ 75938 h 1038153"/>
                <a:gd name="connsiteX12" fmla="*/ 302227 w 581514"/>
                <a:gd name="connsiteY12" fmla="*/ 119 h 1038153"/>
                <a:gd name="connsiteX13" fmla="*/ 302227 w 581514"/>
                <a:gd name="connsiteY13" fmla="*/ 119 h 1038153"/>
                <a:gd name="connsiteX14" fmla="*/ 259364 w 581514"/>
                <a:gd name="connsiteY14" fmla="*/ 24 h 1038153"/>
                <a:gd name="connsiteX15" fmla="*/ 169925 w 581514"/>
                <a:gd name="connsiteY15" fmla="*/ 88511 h 1038153"/>
                <a:gd name="connsiteX16" fmla="*/ 133634 w 581514"/>
                <a:gd name="connsiteY16" fmla="*/ 152138 h 1038153"/>
                <a:gd name="connsiteX17" fmla="*/ 87247 w 581514"/>
                <a:gd name="connsiteY17" fmla="*/ 184619 h 1038153"/>
                <a:gd name="connsiteX18" fmla="*/ 79532 w 581514"/>
                <a:gd name="connsiteY18" fmla="*/ 522280 h 1038153"/>
                <a:gd name="connsiteX19" fmla="*/ 264889 w 581514"/>
                <a:gd name="connsiteY19" fmla="*/ 589812 h 1038153"/>
                <a:gd name="connsiteX20" fmla="*/ 398239 w 581514"/>
                <a:gd name="connsiteY20" fmla="*/ 713637 h 1038153"/>
                <a:gd name="connsiteX21" fmla="*/ 331564 w 581514"/>
                <a:gd name="connsiteY21" fmla="*/ 770787 h 1038153"/>
                <a:gd name="connsiteX22" fmla="*/ 208025 w 581514"/>
                <a:gd name="connsiteY22" fmla="*/ 732782 h 1038153"/>
                <a:gd name="connsiteX23" fmla="*/ 208025 w 581514"/>
                <a:gd name="connsiteY23" fmla="*/ 732782 h 1038153"/>
                <a:gd name="connsiteX24" fmla="*/ 78008 w 581514"/>
                <a:gd name="connsiteY24" fmla="*/ 774026 h 1038153"/>
                <a:gd name="connsiteX25" fmla="*/ 88009 w 581514"/>
                <a:gd name="connsiteY25" fmla="*/ 853464 h 1038153"/>
                <a:gd name="connsiteX26" fmla="*/ 171829 w 581514"/>
                <a:gd name="connsiteY26" fmla="*/ 904613 h 1038153"/>
                <a:gd name="connsiteX27" fmla="*/ 235837 w 581514"/>
                <a:gd name="connsiteY27" fmla="*/ 986909 h 1038153"/>
                <a:gd name="connsiteX28" fmla="*/ 264889 w 581514"/>
                <a:gd name="connsiteY28" fmla="*/ 1037392 h 1038153"/>
                <a:gd name="connsiteX29" fmla="*/ 360139 w 581514"/>
                <a:gd name="connsiteY29" fmla="*/ 1037392 h 1038153"/>
                <a:gd name="connsiteX30" fmla="*/ 397953 w 581514"/>
                <a:gd name="connsiteY30" fmla="*/ 964526 h 1038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153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70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5" y="405027"/>
                    <a:pt x="167638" y="373499"/>
                    <a:pt x="169639" y="342257"/>
                  </a:cubicBezTo>
                  <a:cubicBezTo>
                    <a:pt x="172020" y="302919"/>
                    <a:pt x="201167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7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1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5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5" y="732782"/>
                  </a:cubicBezTo>
                  <a:cubicBezTo>
                    <a:pt x="208025" y="732782"/>
                    <a:pt x="208025" y="732782"/>
                    <a:pt x="208025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317"/>
                    <a:pt x="55339" y="827842"/>
                    <a:pt x="88009" y="853464"/>
                  </a:cubicBezTo>
                  <a:cubicBezTo>
                    <a:pt x="119442" y="878134"/>
                    <a:pt x="141064" y="894517"/>
                    <a:pt x="171829" y="904613"/>
                  </a:cubicBezTo>
                  <a:cubicBezTo>
                    <a:pt x="235552" y="925568"/>
                    <a:pt x="236314" y="923092"/>
                    <a:pt x="235837" y="986909"/>
                  </a:cubicBezTo>
                  <a:cubicBezTo>
                    <a:pt x="235647" y="1016151"/>
                    <a:pt x="235456" y="1035677"/>
                    <a:pt x="264889" y="1037392"/>
                  </a:cubicBezTo>
                  <a:cubicBezTo>
                    <a:pt x="294416" y="1039106"/>
                    <a:pt x="328516" y="1037392"/>
                    <a:pt x="360139" y="1037392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333" name="그룹 332">
            <a:extLst>
              <a:ext uri="{FF2B5EF4-FFF2-40B4-BE49-F238E27FC236}">
                <a16:creationId xmlns:a16="http://schemas.microsoft.com/office/drawing/2014/main" id="{A95C378B-E853-4E96-B6D9-111AAE478410}"/>
              </a:ext>
            </a:extLst>
          </p:cNvPr>
          <p:cNvGrpSpPr/>
          <p:nvPr/>
        </p:nvGrpSpPr>
        <p:grpSpPr>
          <a:xfrm rot="225330">
            <a:off x="3787376" y="5044363"/>
            <a:ext cx="456312" cy="456312"/>
            <a:chOff x="5784686" y="1323855"/>
            <a:chExt cx="1307251" cy="1307251"/>
          </a:xfrm>
        </p:grpSpPr>
        <p:sp>
          <p:nvSpPr>
            <p:cNvPr id="334" name="자유형: 도형 333">
              <a:extLst>
                <a:ext uri="{FF2B5EF4-FFF2-40B4-BE49-F238E27FC236}">
                  <a16:creationId xmlns:a16="http://schemas.microsoft.com/office/drawing/2014/main" id="{D5CA3699-2A73-4206-B552-F22AD196A7E9}"/>
                </a:ext>
              </a:extLst>
            </p:cNvPr>
            <p:cNvSpPr/>
            <p:nvPr/>
          </p:nvSpPr>
          <p:spPr>
            <a:xfrm>
              <a:off x="5784686" y="1323855"/>
              <a:ext cx="1307251" cy="1307251"/>
            </a:xfrm>
            <a:custGeom>
              <a:avLst/>
              <a:gdLst>
                <a:gd name="connsiteX0" fmla="*/ 1819275 w 1819275"/>
                <a:gd name="connsiteY0" fmla="*/ 909638 h 1819275"/>
                <a:gd name="connsiteX1" fmla="*/ 909638 w 1819275"/>
                <a:gd name="connsiteY1" fmla="*/ 1819275 h 1819275"/>
                <a:gd name="connsiteX2" fmla="*/ 0 w 1819275"/>
                <a:gd name="connsiteY2" fmla="*/ 909637 h 1819275"/>
                <a:gd name="connsiteX3" fmla="*/ 909638 w 1819275"/>
                <a:gd name="connsiteY3" fmla="*/ 0 h 1819275"/>
                <a:gd name="connsiteX4" fmla="*/ 1819275 w 1819275"/>
                <a:gd name="connsiteY4" fmla="*/ 909638 h 181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9275" h="1819275">
                  <a:moveTo>
                    <a:pt x="1819275" y="909638"/>
                  </a:moveTo>
                  <a:cubicBezTo>
                    <a:pt x="1819275" y="1412016"/>
                    <a:pt x="1412016" y="1819275"/>
                    <a:pt x="909638" y="1819275"/>
                  </a:cubicBezTo>
                  <a:cubicBezTo>
                    <a:pt x="407259" y="1819275"/>
                    <a:pt x="0" y="1412016"/>
                    <a:pt x="0" y="909637"/>
                  </a:cubicBezTo>
                  <a:cubicBezTo>
                    <a:pt x="0" y="407258"/>
                    <a:pt x="407259" y="0"/>
                    <a:pt x="909638" y="0"/>
                  </a:cubicBezTo>
                  <a:cubicBezTo>
                    <a:pt x="1412016" y="0"/>
                    <a:pt x="1819275" y="407258"/>
                    <a:pt x="1819275" y="909638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35" name="자유형: 도형 334">
              <a:extLst>
                <a:ext uri="{FF2B5EF4-FFF2-40B4-BE49-F238E27FC236}">
                  <a16:creationId xmlns:a16="http://schemas.microsoft.com/office/drawing/2014/main" id="{DE74FA07-E80D-4BD8-AAB5-5EAB2E260D7A}"/>
                </a:ext>
              </a:extLst>
            </p:cNvPr>
            <p:cNvSpPr/>
            <p:nvPr/>
          </p:nvSpPr>
          <p:spPr>
            <a:xfrm>
              <a:off x="5825751" y="1364920"/>
              <a:ext cx="1225120" cy="1225120"/>
            </a:xfrm>
            <a:custGeom>
              <a:avLst/>
              <a:gdLst>
                <a:gd name="connsiteX0" fmla="*/ 1704975 w 1704975"/>
                <a:gd name="connsiteY0" fmla="*/ 852488 h 1704975"/>
                <a:gd name="connsiteX1" fmla="*/ 852488 w 1704975"/>
                <a:gd name="connsiteY1" fmla="*/ 1704975 h 1704975"/>
                <a:gd name="connsiteX2" fmla="*/ 0 w 1704975"/>
                <a:gd name="connsiteY2" fmla="*/ 852487 h 1704975"/>
                <a:gd name="connsiteX3" fmla="*/ 852488 w 1704975"/>
                <a:gd name="connsiteY3" fmla="*/ 0 h 1704975"/>
                <a:gd name="connsiteX4" fmla="*/ 1704975 w 1704975"/>
                <a:gd name="connsiteY4" fmla="*/ 852488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4975" h="1704975">
                  <a:moveTo>
                    <a:pt x="1704975" y="852488"/>
                  </a:moveTo>
                  <a:cubicBezTo>
                    <a:pt x="1704975" y="1323303"/>
                    <a:pt x="1323304" y="1704975"/>
                    <a:pt x="852488" y="1704975"/>
                  </a:cubicBezTo>
                  <a:cubicBezTo>
                    <a:pt x="381672" y="1704975"/>
                    <a:pt x="0" y="1323303"/>
                    <a:pt x="0" y="852487"/>
                  </a:cubicBezTo>
                  <a:cubicBezTo>
                    <a:pt x="0" y="381672"/>
                    <a:pt x="381672" y="0"/>
                    <a:pt x="852488" y="0"/>
                  </a:cubicBezTo>
                  <a:cubicBezTo>
                    <a:pt x="1323304" y="0"/>
                    <a:pt x="1704975" y="381672"/>
                    <a:pt x="1704975" y="852488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36" name="자유형: 도형 335">
              <a:extLst>
                <a:ext uri="{FF2B5EF4-FFF2-40B4-BE49-F238E27FC236}">
                  <a16:creationId xmlns:a16="http://schemas.microsoft.com/office/drawing/2014/main" id="{ED149253-FF58-4AEC-A378-CD743FD711DA}"/>
                </a:ext>
              </a:extLst>
            </p:cNvPr>
            <p:cNvSpPr/>
            <p:nvPr/>
          </p:nvSpPr>
          <p:spPr>
            <a:xfrm>
              <a:off x="5920475" y="1459576"/>
              <a:ext cx="1035671" cy="1035671"/>
            </a:xfrm>
            <a:custGeom>
              <a:avLst/>
              <a:gdLst>
                <a:gd name="connsiteX0" fmla="*/ 1441323 w 1441322"/>
                <a:gd name="connsiteY0" fmla="*/ 720661 h 1441323"/>
                <a:gd name="connsiteX1" fmla="*/ 720661 w 1441322"/>
                <a:gd name="connsiteY1" fmla="*/ 1441323 h 1441323"/>
                <a:gd name="connsiteX2" fmla="*/ 0 w 1441322"/>
                <a:gd name="connsiteY2" fmla="*/ 720661 h 1441323"/>
                <a:gd name="connsiteX3" fmla="*/ 720661 w 1441322"/>
                <a:gd name="connsiteY3" fmla="*/ 0 h 1441323"/>
                <a:gd name="connsiteX4" fmla="*/ 1441323 w 1441322"/>
                <a:gd name="connsiteY4" fmla="*/ 720661 h 1441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322" h="1441323">
                  <a:moveTo>
                    <a:pt x="1441323" y="720661"/>
                  </a:moveTo>
                  <a:cubicBezTo>
                    <a:pt x="1441323" y="1118672"/>
                    <a:pt x="1118672" y="1441323"/>
                    <a:pt x="720661" y="1441323"/>
                  </a:cubicBezTo>
                  <a:cubicBezTo>
                    <a:pt x="322651" y="1441323"/>
                    <a:pt x="0" y="1118672"/>
                    <a:pt x="0" y="720661"/>
                  </a:cubicBezTo>
                  <a:cubicBezTo>
                    <a:pt x="0" y="322651"/>
                    <a:pt x="322651" y="0"/>
                    <a:pt x="720661" y="0"/>
                  </a:cubicBezTo>
                  <a:cubicBezTo>
                    <a:pt x="1118672" y="0"/>
                    <a:pt x="1441323" y="322651"/>
                    <a:pt x="1441323" y="720661"/>
                  </a:cubicBezTo>
                  <a:close/>
                </a:path>
              </a:pathLst>
            </a:custGeom>
            <a:solidFill>
              <a:srgbClr val="FD980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37" name="자유형: 도형 336">
              <a:extLst>
                <a:ext uri="{FF2B5EF4-FFF2-40B4-BE49-F238E27FC236}">
                  <a16:creationId xmlns:a16="http://schemas.microsoft.com/office/drawing/2014/main" id="{D2797001-010E-486B-9319-21D3B783AE31}"/>
                </a:ext>
              </a:extLst>
            </p:cNvPr>
            <p:cNvSpPr/>
            <p:nvPr/>
          </p:nvSpPr>
          <p:spPr>
            <a:xfrm>
              <a:off x="6258993" y="1604656"/>
              <a:ext cx="417850" cy="746040"/>
            </a:xfrm>
            <a:custGeom>
              <a:avLst/>
              <a:gdLst>
                <a:gd name="connsiteX0" fmla="*/ 397953 w 581514"/>
                <a:gd name="connsiteY0" fmla="*/ 964526 h 1038249"/>
                <a:gd name="connsiteX1" fmla="*/ 440815 w 581514"/>
                <a:gd name="connsiteY1" fmla="*/ 891564 h 1038249"/>
                <a:gd name="connsiteX2" fmla="*/ 570069 w 581514"/>
                <a:gd name="connsiteY2" fmla="*/ 607433 h 1038249"/>
                <a:gd name="connsiteX3" fmla="*/ 413193 w 581514"/>
                <a:gd name="connsiteY3" fmla="*/ 467892 h 1038249"/>
                <a:gd name="connsiteX4" fmla="*/ 236695 w 581514"/>
                <a:gd name="connsiteY4" fmla="*/ 414457 h 1038249"/>
                <a:gd name="connsiteX5" fmla="*/ 169639 w 581514"/>
                <a:gd name="connsiteY5" fmla="*/ 342257 h 1038249"/>
                <a:gd name="connsiteX6" fmla="*/ 236314 w 581514"/>
                <a:gd name="connsiteY6" fmla="*/ 266057 h 1038249"/>
                <a:gd name="connsiteX7" fmla="*/ 355186 w 581514"/>
                <a:gd name="connsiteY7" fmla="*/ 294442 h 1038249"/>
                <a:gd name="connsiteX8" fmla="*/ 464438 w 581514"/>
                <a:gd name="connsiteY8" fmla="*/ 295585 h 1038249"/>
                <a:gd name="connsiteX9" fmla="*/ 473486 w 581514"/>
                <a:gd name="connsiteY9" fmla="*/ 167664 h 1038249"/>
                <a:gd name="connsiteX10" fmla="*/ 375379 w 581514"/>
                <a:gd name="connsiteY10" fmla="*/ 121849 h 1038249"/>
                <a:gd name="connsiteX11" fmla="*/ 340327 w 581514"/>
                <a:gd name="connsiteY11" fmla="*/ 75938 h 1038249"/>
                <a:gd name="connsiteX12" fmla="*/ 302227 w 581514"/>
                <a:gd name="connsiteY12" fmla="*/ 119 h 1038249"/>
                <a:gd name="connsiteX13" fmla="*/ 302227 w 581514"/>
                <a:gd name="connsiteY13" fmla="*/ 119 h 1038249"/>
                <a:gd name="connsiteX14" fmla="*/ 259364 w 581514"/>
                <a:gd name="connsiteY14" fmla="*/ 24 h 1038249"/>
                <a:gd name="connsiteX15" fmla="*/ 169924 w 581514"/>
                <a:gd name="connsiteY15" fmla="*/ 88511 h 1038249"/>
                <a:gd name="connsiteX16" fmla="*/ 133634 w 581514"/>
                <a:gd name="connsiteY16" fmla="*/ 152138 h 1038249"/>
                <a:gd name="connsiteX17" fmla="*/ 87247 w 581514"/>
                <a:gd name="connsiteY17" fmla="*/ 184619 h 1038249"/>
                <a:gd name="connsiteX18" fmla="*/ 79532 w 581514"/>
                <a:gd name="connsiteY18" fmla="*/ 522280 h 1038249"/>
                <a:gd name="connsiteX19" fmla="*/ 264889 w 581514"/>
                <a:gd name="connsiteY19" fmla="*/ 589812 h 1038249"/>
                <a:gd name="connsiteX20" fmla="*/ 398239 w 581514"/>
                <a:gd name="connsiteY20" fmla="*/ 713637 h 1038249"/>
                <a:gd name="connsiteX21" fmla="*/ 331564 w 581514"/>
                <a:gd name="connsiteY21" fmla="*/ 770787 h 1038249"/>
                <a:gd name="connsiteX22" fmla="*/ 208024 w 581514"/>
                <a:gd name="connsiteY22" fmla="*/ 732782 h 1038249"/>
                <a:gd name="connsiteX23" fmla="*/ 208024 w 581514"/>
                <a:gd name="connsiteY23" fmla="*/ 732782 h 1038249"/>
                <a:gd name="connsiteX24" fmla="*/ 78008 w 581514"/>
                <a:gd name="connsiteY24" fmla="*/ 774026 h 1038249"/>
                <a:gd name="connsiteX25" fmla="*/ 88009 w 581514"/>
                <a:gd name="connsiteY25" fmla="*/ 853559 h 1038249"/>
                <a:gd name="connsiteX26" fmla="*/ 171829 w 581514"/>
                <a:gd name="connsiteY26" fmla="*/ 904709 h 1038249"/>
                <a:gd name="connsiteX27" fmla="*/ 235838 w 581514"/>
                <a:gd name="connsiteY27" fmla="*/ 987005 h 1038249"/>
                <a:gd name="connsiteX28" fmla="*/ 264889 w 581514"/>
                <a:gd name="connsiteY28" fmla="*/ 1037487 h 1038249"/>
                <a:gd name="connsiteX29" fmla="*/ 360139 w 581514"/>
                <a:gd name="connsiteY29" fmla="*/ 1037487 h 1038249"/>
                <a:gd name="connsiteX30" fmla="*/ 397953 w 581514"/>
                <a:gd name="connsiteY30" fmla="*/ 964526 h 1038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249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69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4" y="405027"/>
                    <a:pt x="167638" y="373499"/>
                    <a:pt x="169639" y="342257"/>
                  </a:cubicBezTo>
                  <a:cubicBezTo>
                    <a:pt x="172020" y="302919"/>
                    <a:pt x="201166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8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0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4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4" y="732782"/>
                  </a:cubicBezTo>
                  <a:cubicBezTo>
                    <a:pt x="208024" y="732782"/>
                    <a:pt x="208024" y="732782"/>
                    <a:pt x="208024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412"/>
                    <a:pt x="55339" y="827937"/>
                    <a:pt x="88009" y="853559"/>
                  </a:cubicBezTo>
                  <a:cubicBezTo>
                    <a:pt x="119442" y="878229"/>
                    <a:pt x="141064" y="894612"/>
                    <a:pt x="171829" y="904709"/>
                  </a:cubicBezTo>
                  <a:cubicBezTo>
                    <a:pt x="235552" y="925664"/>
                    <a:pt x="236314" y="923187"/>
                    <a:pt x="235838" y="987005"/>
                  </a:cubicBezTo>
                  <a:cubicBezTo>
                    <a:pt x="235647" y="1016246"/>
                    <a:pt x="235456" y="1035773"/>
                    <a:pt x="264889" y="1037487"/>
                  </a:cubicBezTo>
                  <a:cubicBezTo>
                    <a:pt x="294416" y="1039202"/>
                    <a:pt x="328516" y="1037487"/>
                    <a:pt x="360139" y="1037487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DA7C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38" name="자유형: 도형 337">
              <a:extLst>
                <a:ext uri="{FF2B5EF4-FFF2-40B4-BE49-F238E27FC236}">
                  <a16:creationId xmlns:a16="http://schemas.microsoft.com/office/drawing/2014/main" id="{81C4F496-C112-4DB2-908A-576A7F2A3429}"/>
                </a:ext>
              </a:extLst>
            </p:cNvPr>
            <p:cNvSpPr/>
            <p:nvPr/>
          </p:nvSpPr>
          <p:spPr>
            <a:xfrm>
              <a:off x="5920475" y="1492223"/>
              <a:ext cx="336668" cy="970377"/>
            </a:xfrm>
            <a:custGeom>
              <a:avLst/>
              <a:gdLst>
                <a:gd name="connsiteX0" fmla="*/ 468535 w 468534"/>
                <a:gd name="connsiteY0" fmla="*/ 0 h 1350454"/>
                <a:gd name="connsiteX1" fmla="*/ 0 w 468534"/>
                <a:gd name="connsiteY1" fmla="*/ 675227 h 1350454"/>
                <a:gd name="connsiteX2" fmla="*/ 468535 w 468534"/>
                <a:gd name="connsiteY2" fmla="*/ 1350455 h 1350454"/>
                <a:gd name="connsiteX3" fmla="*/ 200025 w 468534"/>
                <a:gd name="connsiteY3" fmla="*/ 675227 h 1350454"/>
                <a:gd name="connsiteX4" fmla="*/ 468535 w 468534"/>
                <a:gd name="connsiteY4" fmla="*/ 0 h 1350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8534" h="1350454">
                  <a:moveTo>
                    <a:pt x="468535" y="0"/>
                  </a:moveTo>
                  <a:cubicBezTo>
                    <a:pt x="194881" y="102203"/>
                    <a:pt x="0" y="365951"/>
                    <a:pt x="0" y="675227"/>
                  </a:cubicBezTo>
                  <a:cubicBezTo>
                    <a:pt x="0" y="984504"/>
                    <a:pt x="194881" y="1248251"/>
                    <a:pt x="468535" y="1350455"/>
                  </a:cubicBezTo>
                  <a:cubicBezTo>
                    <a:pt x="302133" y="1174337"/>
                    <a:pt x="200025" y="936688"/>
                    <a:pt x="200025" y="675227"/>
                  </a:cubicBezTo>
                  <a:cubicBezTo>
                    <a:pt x="200025" y="413766"/>
                    <a:pt x="302133" y="176117"/>
                    <a:pt x="468535" y="0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39" name="자유형: 도형 338">
              <a:extLst>
                <a:ext uri="{FF2B5EF4-FFF2-40B4-BE49-F238E27FC236}">
                  <a16:creationId xmlns:a16="http://schemas.microsoft.com/office/drawing/2014/main" id="{A64DD075-93C4-411A-B591-F8303E58B80D}"/>
                </a:ext>
              </a:extLst>
            </p:cNvPr>
            <p:cNvSpPr/>
            <p:nvPr/>
          </p:nvSpPr>
          <p:spPr>
            <a:xfrm>
              <a:off x="6199859" y="1604862"/>
              <a:ext cx="417850" cy="745971"/>
            </a:xfrm>
            <a:custGeom>
              <a:avLst/>
              <a:gdLst>
                <a:gd name="connsiteX0" fmla="*/ 397953 w 581514"/>
                <a:gd name="connsiteY0" fmla="*/ 964526 h 1038153"/>
                <a:gd name="connsiteX1" fmla="*/ 440815 w 581514"/>
                <a:gd name="connsiteY1" fmla="*/ 891564 h 1038153"/>
                <a:gd name="connsiteX2" fmla="*/ 570070 w 581514"/>
                <a:gd name="connsiteY2" fmla="*/ 607433 h 1038153"/>
                <a:gd name="connsiteX3" fmla="*/ 413193 w 581514"/>
                <a:gd name="connsiteY3" fmla="*/ 467892 h 1038153"/>
                <a:gd name="connsiteX4" fmla="*/ 236695 w 581514"/>
                <a:gd name="connsiteY4" fmla="*/ 414457 h 1038153"/>
                <a:gd name="connsiteX5" fmla="*/ 169639 w 581514"/>
                <a:gd name="connsiteY5" fmla="*/ 342257 h 1038153"/>
                <a:gd name="connsiteX6" fmla="*/ 236314 w 581514"/>
                <a:gd name="connsiteY6" fmla="*/ 266057 h 1038153"/>
                <a:gd name="connsiteX7" fmla="*/ 355186 w 581514"/>
                <a:gd name="connsiteY7" fmla="*/ 294442 h 1038153"/>
                <a:gd name="connsiteX8" fmla="*/ 464437 w 581514"/>
                <a:gd name="connsiteY8" fmla="*/ 295585 h 1038153"/>
                <a:gd name="connsiteX9" fmla="*/ 473486 w 581514"/>
                <a:gd name="connsiteY9" fmla="*/ 167664 h 1038153"/>
                <a:gd name="connsiteX10" fmla="*/ 375379 w 581514"/>
                <a:gd name="connsiteY10" fmla="*/ 121849 h 1038153"/>
                <a:gd name="connsiteX11" fmla="*/ 340327 w 581514"/>
                <a:gd name="connsiteY11" fmla="*/ 75938 h 1038153"/>
                <a:gd name="connsiteX12" fmla="*/ 302227 w 581514"/>
                <a:gd name="connsiteY12" fmla="*/ 119 h 1038153"/>
                <a:gd name="connsiteX13" fmla="*/ 302227 w 581514"/>
                <a:gd name="connsiteY13" fmla="*/ 119 h 1038153"/>
                <a:gd name="connsiteX14" fmla="*/ 259364 w 581514"/>
                <a:gd name="connsiteY14" fmla="*/ 24 h 1038153"/>
                <a:gd name="connsiteX15" fmla="*/ 169925 w 581514"/>
                <a:gd name="connsiteY15" fmla="*/ 88511 h 1038153"/>
                <a:gd name="connsiteX16" fmla="*/ 133634 w 581514"/>
                <a:gd name="connsiteY16" fmla="*/ 152138 h 1038153"/>
                <a:gd name="connsiteX17" fmla="*/ 87247 w 581514"/>
                <a:gd name="connsiteY17" fmla="*/ 184619 h 1038153"/>
                <a:gd name="connsiteX18" fmla="*/ 79532 w 581514"/>
                <a:gd name="connsiteY18" fmla="*/ 522280 h 1038153"/>
                <a:gd name="connsiteX19" fmla="*/ 264889 w 581514"/>
                <a:gd name="connsiteY19" fmla="*/ 589812 h 1038153"/>
                <a:gd name="connsiteX20" fmla="*/ 398239 w 581514"/>
                <a:gd name="connsiteY20" fmla="*/ 713637 h 1038153"/>
                <a:gd name="connsiteX21" fmla="*/ 331564 w 581514"/>
                <a:gd name="connsiteY21" fmla="*/ 770787 h 1038153"/>
                <a:gd name="connsiteX22" fmla="*/ 208025 w 581514"/>
                <a:gd name="connsiteY22" fmla="*/ 732782 h 1038153"/>
                <a:gd name="connsiteX23" fmla="*/ 208025 w 581514"/>
                <a:gd name="connsiteY23" fmla="*/ 732782 h 1038153"/>
                <a:gd name="connsiteX24" fmla="*/ 78008 w 581514"/>
                <a:gd name="connsiteY24" fmla="*/ 774026 h 1038153"/>
                <a:gd name="connsiteX25" fmla="*/ 88009 w 581514"/>
                <a:gd name="connsiteY25" fmla="*/ 853464 h 1038153"/>
                <a:gd name="connsiteX26" fmla="*/ 171829 w 581514"/>
                <a:gd name="connsiteY26" fmla="*/ 904613 h 1038153"/>
                <a:gd name="connsiteX27" fmla="*/ 235837 w 581514"/>
                <a:gd name="connsiteY27" fmla="*/ 986909 h 1038153"/>
                <a:gd name="connsiteX28" fmla="*/ 264889 w 581514"/>
                <a:gd name="connsiteY28" fmla="*/ 1037392 h 1038153"/>
                <a:gd name="connsiteX29" fmla="*/ 360139 w 581514"/>
                <a:gd name="connsiteY29" fmla="*/ 1037392 h 1038153"/>
                <a:gd name="connsiteX30" fmla="*/ 397953 w 581514"/>
                <a:gd name="connsiteY30" fmla="*/ 964526 h 1038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153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70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5" y="405027"/>
                    <a:pt x="167638" y="373499"/>
                    <a:pt x="169639" y="342257"/>
                  </a:cubicBezTo>
                  <a:cubicBezTo>
                    <a:pt x="172020" y="302919"/>
                    <a:pt x="201167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7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1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5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5" y="732782"/>
                  </a:cubicBezTo>
                  <a:cubicBezTo>
                    <a:pt x="208025" y="732782"/>
                    <a:pt x="208025" y="732782"/>
                    <a:pt x="208025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317"/>
                    <a:pt x="55339" y="827842"/>
                    <a:pt x="88009" y="853464"/>
                  </a:cubicBezTo>
                  <a:cubicBezTo>
                    <a:pt x="119442" y="878134"/>
                    <a:pt x="141064" y="894517"/>
                    <a:pt x="171829" y="904613"/>
                  </a:cubicBezTo>
                  <a:cubicBezTo>
                    <a:pt x="235552" y="925568"/>
                    <a:pt x="236314" y="923092"/>
                    <a:pt x="235837" y="986909"/>
                  </a:cubicBezTo>
                  <a:cubicBezTo>
                    <a:pt x="235647" y="1016151"/>
                    <a:pt x="235456" y="1035677"/>
                    <a:pt x="264889" y="1037392"/>
                  </a:cubicBezTo>
                  <a:cubicBezTo>
                    <a:pt x="294416" y="1039106"/>
                    <a:pt x="328516" y="1037392"/>
                    <a:pt x="360139" y="1037392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340" name="그룹 339">
            <a:extLst>
              <a:ext uri="{FF2B5EF4-FFF2-40B4-BE49-F238E27FC236}">
                <a16:creationId xmlns:a16="http://schemas.microsoft.com/office/drawing/2014/main" id="{58032595-8C49-4EFC-B0C1-222CD4AACE9D}"/>
              </a:ext>
            </a:extLst>
          </p:cNvPr>
          <p:cNvGrpSpPr/>
          <p:nvPr/>
        </p:nvGrpSpPr>
        <p:grpSpPr>
          <a:xfrm>
            <a:off x="3496181" y="5542642"/>
            <a:ext cx="456312" cy="456312"/>
            <a:chOff x="5784686" y="1323855"/>
            <a:chExt cx="1307251" cy="1307251"/>
          </a:xfrm>
        </p:grpSpPr>
        <p:sp>
          <p:nvSpPr>
            <p:cNvPr id="341" name="자유형: 도형 340">
              <a:extLst>
                <a:ext uri="{FF2B5EF4-FFF2-40B4-BE49-F238E27FC236}">
                  <a16:creationId xmlns:a16="http://schemas.microsoft.com/office/drawing/2014/main" id="{F2888817-496D-4F95-BB84-255DEE81FE9A}"/>
                </a:ext>
              </a:extLst>
            </p:cNvPr>
            <p:cNvSpPr/>
            <p:nvPr/>
          </p:nvSpPr>
          <p:spPr>
            <a:xfrm>
              <a:off x="5784686" y="1323855"/>
              <a:ext cx="1307251" cy="1307251"/>
            </a:xfrm>
            <a:custGeom>
              <a:avLst/>
              <a:gdLst>
                <a:gd name="connsiteX0" fmla="*/ 1819275 w 1819275"/>
                <a:gd name="connsiteY0" fmla="*/ 909638 h 1819275"/>
                <a:gd name="connsiteX1" fmla="*/ 909638 w 1819275"/>
                <a:gd name="connsiteY1" fmla="*/ 1819275 h 1819275"/>
                <a:gd name="connsiteX2" fmla="*/ 0 w 1819275"/>
                <a:gd name="connsiteY2" fmla="*/ 909637 h 1819275"/>
                <a:gd name="connsiteX3" fmla="*/ 909638 w 1819275"/>
                <a:gd name="connsiteY3" fmla="*/ 0 h 1819275"/>
                <a:gd name="connsiteX4" fmla="*/ 1819275 w 1819275"/>
                <a:gd name="connsiteY4" fmla="*/ 909638 h 181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9275" h="1819275">
                  <a:moveTo>
                    <a:pt x="1819275" y="909638"/>
                  </a:moveTo>
                  <a:cubicBezTo>
                    <a:pt x="1819275" y="1412016"/>
                    <a:pt x="1412016" y="1819275"/>
                    <a:pt x="909638" y="1819275"/>
                  </a:cubicBezTo>
                  <a:cubicBezTo>
                    <a:pt x="407259" y="1819275"/>
                    <a:pt x="0" y="1412016"/>
                    <a:pt x="0" y="909637"/>
                  </a:cubicBezTo>
                  <a:cubicBezTo>
                    <a:pt x="0" y="407258"/>
                    <a:pt x="407259" y="0"/>
                    <a:pt x="909638" y="0"/>
                  </a:cubicBezTo>
                  <a:cubicBezTo>
                    <a:pt x="1412016" y="0"/>
                    <a:pt x="1819275" y="407258"/>
                    <a:pt x="1819275" y="909638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42" name="자유형: 도형 341">
              <a:extLst>
                <a:ext uri="{FF2B5EF4-FFF2-40B4-BE49-F238E27FC236}">
                  <a16:creationId xmlns:a16="http://schemas.microsoft.com/office/drawing/2014/main" id="{5EAEF6FC-348A-4CA5-990B-09CD7F3419E9}"/>
                </a:ext>
              </a:extLst>
            </p:cNvPr>
            <p:cNvSpPr/>
            <p:nvPr/>
          </p:nvSpPr>
          <p:spPr>
            <a:xfrm>
              <a:off x="5825751" y="1364920"/>
              <a:ext cx="1225120" cy="1225120"/>
            </a:xfrm>
            <a:custGeom>
              <a:avLst/>
              <a:gdLst>
                <a:gd name="connsiteX0" fmla="*/ 1704975 w 1704975"/>
                <a:gd name="connsiteY0" fmla="*/ 852488 h 1704975"/>
                <a:gd name="connsiteX1" fmla="*/ 852488 w 1704975"/>
                <a:gd name="connsiteY1" fmla="*/ 1704975 h 1704975"/>
                <a:gd name="connsiteX2" fmla="*/ 0 w 1704975"/>
                <a:gd name="connsiteY2" fmla="*/ 852487 h 1704975"/>
                <a:gd name="connsiteX3" fmla="*/ 852488 w 1704975"/>
                <a:gd name="connsiteY3" fmla="*/ 0 h 1704975"/>
                <a:gd name="connsiteX4" fmla="*/ 1704975 w 1704975"/>
                <a:gd name="connsiteY4" fmla="*/ 852488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4975" h="1704975">
                  <a:moveTo>
                    <a:pt x="1704975" y="852488"/>
                  </a:moveTo>
                  <a:cubicBezTo>
                    <a:pt x="1704975" y="1323303"/>
                    <a:pt x="1323304" y="1704975"/>
                    <a:pt x="852488" y="1704975"/>
                  </a:cubicBezTo>
                  <a:cubicBezTo>
                    <a:pt x="381672" y="1704975"/>
                    <a:pt x="0" y="1323303"/>
                    <a:pt x="0" y="852487"/>
                  </a:cubicBezTo>
                  <a:cubicBezTo>
                    <a:pt x="0" y="381672"/>
                    <a:pt x="381672" y="0"/>
                    <a:pt x="852488" y="0"/>
                  </a:cubicBezTo>
                  <a:cubicBezTo>
                    <a:pt x="1323304" y="0"/>
                    <a:pt x="1704975" y="381672"/>
                    <a:pt x="1704975" y="852488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43" name="자유형: 도형 342">
              <a:extLst>
                <a:ext uri="{FF2B5EF4-FFF2-40B4-BE49-F238E27FC236}">
                  <a16:creationId xmlns:a16="http://schemas.microsoft.com/office/drawing/2014/main" id="{AA6C99ED-0A6F-4B20-A838-81DB35E36AFF}"/>
                </a:ext>
              </a:extLst>
            </p:cNvPr>
            <p:cNvSpPr/>
            <p:nvPr/>
          </p:nvSpPr>
          <p:spPr>
            <a:xfrm>
              <a:off x="5920475" y="1459576"/>
              <a:ext cx="1035671" cy="1035671"/>
            </a:xfrm>
            <a:custGeom>
              <a:avLst/>
              <a:gdLst>
                <a:gd name="connsiteX0" fmla="*/ 1441323 w 1441322"/>
                <a:gd name="connsiteY0" fmla="*/ 720661 h 1441323"/>
                <a:gd name="connsiteX1" fmla="*/ 720661 w 1441322"/>
                <a:gd name="connsiteY1" fmla="*/ 1441323 h 1441323"/>
                <a:gd name="connsiteX2" fmla="*/ 0 w 1441322"/>
                <a:gd name="connsiteY2" fmla="*/ 720661 h 1441323"/>
                <a:gd name="connsiteX3" fmla="*/ 720661 w 1441322"/>
                <a:gd name="connsiteY3" fmla="*/ 0 h 1441323"/>
                <a:gd name="connsiteX4" fmla="*/ 1441323 w 1441322"/>
                <a:gd name="connsiteY4" fmla="*/ 720661 h 1441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322" h="1441323">
                  <a:moveTo>
                    <a:pt x="1441323" y="720661"/>
                  </a:moveTo>
                  <a:cubicBezTo>
                    <a:pt x="1441323" y="1118672"/>
                    <a:pt x="1118672" y="1441323"/>
                    <a:pt x="720661" y="1441323"/>
                  </a:cubicBezTo>
                  <a:cubicBezTo>
                    <a:pt x="322651" y="1441323"/>
                    <a:pt x="0" y="1118672"/>
                    <a:pt x="0" y="720661"/>
                  </a:cubicBezTo>
                  <a:cubicBezTo>
                    <a:pt x="0" y="322651"/>
                    <a:pt x="322651" y="0"/>
                    <a:pt x="720661" y="0"/>
                  </a:cubicBezTo>
                  <a:cubicBezTo>
                    <a:pt x="1118672" y="0"/>
                    <a:pt x="1441323" y="322651"/>
                    <a:pt x="1441323" y="720661"/>
                  </a:cubicBezTo>
                  <a:close/>
                </a:path>
              </a:pathLst>
            </a:custGeom>
            <a:solidFill>
              <a:srgbClr val="FD980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44" name="자유형: 도형 343">
              <a:extLst>
                <a:ext uri="{FF2B5EF4-FFF2-40B4-BE49-F238E27FC236}">
                  <a16:creationId xmlns:a16="http://schemas.microsoft.com/office/drawing/2014/main" id="{14A833B3-54F0-4A8F-8064-E1C6F3095CDE}"/>
                </a:ext>
              </a:extLst>
            </p:cNvPr>
            <p:cNvSpPr/>
            <p:nvPr/>
          </p:nvSpPr>
          <p:spPr>
            <a:xfrm>
              <a:off x="6258993" y="1604656"/>
              <a:ext cx="417850" cy="746040"/>
            </a:xfrm>
            <a:custGeom>
              <a:avLst/>
              <a:gdLst>
                <a:gd name="connsiteX0" fmla="*/ 397953 w 581514"/>
                <a:gd name="connsiteY0" fmla="*/ 964526 h 1038249"/>
                <a:gd name="connsiteX1" fmla="*/ 440815 w 581514"/>
                <a:gd name="connsiteY1" fmla="*/ 891564 h 1038249"/>
                <a:gd name="connsiteX2" fmla="*/ 570069 w 581514"/>
                <a:gd name="connsiteY2" fmla="*/ 607433 h 1038249"/>
                <a:gd name="connsiteX3" fmla="*/ 413193 w 581514"/>
                <a:gd name="connsiteY3" fmla="*/ 467892 h 1038249"/>
                <a:gd name="connsiteX4" fmla="*/ 236695 w 581514"/>
                <a:gd name="connsiteY4" fmla="*/ 414457 h 1038249"/>
                <a:gd name="connsiteX5" fmla="*/ 169639 w 581514"/>
                <a:gd name="connsiteY5" fmla="*/ 342257 h 1038249"/>
                <a:gd name="connsiteX6" fmla="*/ 236314 w 581514"/>
                <a:gd name="connsiteY6" fmla="*/ 266057 h 1038249"/>
                <a:gd name="connsiteX7" fmla="*/ 355186 w 581514"/>
                <a:gd name="connsiteY7" fmla="*/ 294442 h 1038249"/>
                <a:gd name="connsiteX8" fmla="*/ 464438 w 581514"/>
                <a:gd name="connsiteY8" fmla="*/ 295585 h 1038249"/>
                <a:gd name="connsiteX9" fmla="*/ 473486 w 581514"/>
                <a:gd name="connsiteY9" fmla="*/ 167664 h 1038249"/>
                <a:gd name="connsiteX10" fmla="*/ 375379 w 581514"/>
                <a:gd name="connsiteY10" fmla="*/ 121849 h 1038249"/>
                <a:gd name="connsiteX11" fmla="*/ 340327 w 581514"/>
                <a:gd name="connsiteY11" fmla="*/ 75938 h 1038249"/>
                <a:gd name="connsiteX12" fmla="*/ 302227 w 581514"/>
                <a:gd name="connsiteY12" fmla="*/ 119 h 1038249"/>
                <a:gd name="connsiteX13" fmla="*/ 302227 w 581514"/>
                <a:gd name="connsiteY13" fmla="*/ 119 h 1038249"/>
                <a:gd name="connsiteX14" fmla="*/ 259364 w 581514"/>
                <a:gd name="connsiteY14" fmla="*/ 24 h 1038249"/>
                <a:gd name="connsiteX15" fmla="*/ 169924 w 581514"/>
                <a:gd name="connsiteY15" fmla="*/ 88511 h 1038249"/>
                <a:gd name="connsiteX16" fmla="*/ 133634 w 581514"/>
                <a:gd name="connsiteY16" fmla="*/ 152138 h 1038249"/>
                <a:gd name="connsiteX17" fmla="*/ 87247 w 581514"/>
                <a:gd name="connsiteY17" fmla="*/ 184619 h 1038249"/>
                <a:gd name="connsiteX18" fmla="*/ 79532 w 581514"/>
                <a:gd name="connsiteY18" fmla="*/ 522280 h 1038249"/>
                <a:gd name="connsiteX19" fmla="*/ 264889 w 581514"/>
                <a:gd name="connsiteY19" fmla="*/ 589812 h 1038249"/>
                <a:gd name="connsiteX20" fmla="*/ 398239 w 581514"/>
                <a:gd name="connsiteY20" fmla="*/ 713637 h 1038249"/>
                <a:gd name="connsiteX21" fmla="*/ 331564 w 581514"/>
                <a:gd name="connsiteY21" fmla="*/ 770787 h 1038249"/>
                <a:gd name="connsiteX22" fmla="*/ 208024 w 581514"/>
                <a:gd name="connsiteY22" fmla="*/ 732782 h 1038249"/>
                <a:gd name="connsiteX23" fmla="*/ 208024 w 581514"/>
                <a:gd name="connsiteY23" fmla="*/ 732782 h 1038249"/>
                <a:gd name="connsiteX24" fmla="*/ 78008 w 581514"/>
                <a:gd name="connsiteY24" fmla="*/ 774026 h 1038249"/>
                <a:gd name="connsiteX25" fmla="*/ 88009 w 581514"/>
                <a:gd name="connsiteY25" fmla="*/ 853559 h 1038249"/>
                <a:gd name="connsiteX26" fmla="*/ 171829 w 581514"/>
                <a:gd name="connsiteY26" fmla="*/ 904709 h 1038249"/>
                <a:gd name="connsiteX27" fmla="*/ 235838 w 581514"/>
                <a:gd name="connsiteY27" fmla="*/ 987005 h 1038249"/>
                <a:gd name="connsiteX28" fmla="*/ 264889 w 581514"/>
                <a:gd name="connsiteY28" fmla="*/ 1037487 h 1038249"/>
                <a:gd name="connsiteX29" fmla="*/ 360139 w 581514"/>
                <a:gd name="connsiteY29" fmla="*/ 1037487 h 1038249"/>
                <a:gd name="connsiteX30" fmla="*/ 397953 w 581514"/>
                <a:gd name="connsiteY30" fmla="*/ 964526 h 1038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249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69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4" y="405027"/>
                    <a:pt x="167638" y="373499"/>
                    <a:pt x="169639" y="342257"/>
                  </a:cubicBezTo>
                  <a:cubicBezTo>
                    <a:pt x="172020" y="302919"/>
                    <a:pt x="201166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8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0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4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4" y="732782"/>
                  </a:cubicBezTo>
                  <a:cubicBezTo>
                    <a:pt x="208024" y="732782"/>
                    <a:pt x="208024" y="732782"/>
                    <a:pt x="208024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412"/>
                    <a:pt x="55339" y="827937"/>
                    <a:pt x="88009" y="853559"/>
                  </a:cubicBezTo>
                  <a:cubicBezTo>
                    <a:pt x="119442" y="878229"/>
                    <a:pt x="141064" y="894612"/>
                    <a:pt x="171829" y="904709"/>
                  </a:cubicBezTo>
                  <a:cubicBezTo>
                    <a:pt x="235552" y="925664"/>
                    <a:pt x="236314" y="923187"/>
                    <a:pt x="235838" y="987005"/>
                  </a:cubicBezTo>
                  <a:cubicBezTo>
                    <a:pt x="235647" y="1016246"/>
                    <a:pt x="235456" y="1035773"/>
                    <a:pt x="264889" y="1037487"/>
                  </a:cubicBezTo>
                  <a:cubicBezTo>
                    <a:pt x="294416" y="1039202"/>
                    <a:pt x="328516" y="1037487"/>
                    <a:pt x="360139" y="1037487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DA7C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45" name="자유형: 도형 344">
              <a:extLst>
                <a:ext uri="{FF2B5EF4-FFF2-40B4-BE49-F238E27FC236}">
                  <a16:creationId xmlns:a16="http://schemas.microsoft.com/office/drawing/2014/main" id="{379B6C84-FB63-44E1-81C2-5D81A587CA92}"/>
                </a:ext>
              </a:extLst>
            </p:cNvPr>
            <p:cNvSpPr/>
            <p:nvPr/>
          </p:nvSpPr>
          <p:spPr>
            <a:xfrm>
              <a:off x="5920475" y="1492223"/>
              <a:ext cx="336668" cy="970377"/>
            </a:xfrm>
            <a:custGeom>
              <a:avLst/>
              <a:gdLst>
                <a:gd name="connsiteX0" fmla="*/ 468535 w 468534"/>
                <a:gd name="connsiteY0" fmla="*/ 0 h 1350454"/>
                <a:gd name="connsiteX1" fmla="*/ 0 w 468534"/>
                <a:gd name="connsiteY1" fmla="*/ 675227 h 1350454"/>
                <a:gd name="connsiteX2" fmla="*/ 468535 w 468534"/>
                <a:gd name="connsiteY2" fmla="*/ 1350455 h 1350454"/>
                <a:gd name="connsiteX3" fmla="*/ 200025 w 468534"/>
                <a:gd name="connsiteY3" fmla="*/ 675227 h 1350454"/>
                <a:gd name="connsiteX4" fmla="*/ 468535 w 468534"/>
                <a:gd name="connsiteY4" fmla="*/ 0 h 1350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8534" h="1350454">
                  <a:moveTo>
                    <a:pt x="468535" y="0"/>
                  </a:moveTo>
                  <a:cubicBezTo>
                    <a:pt x="194881" y="102203"/>
                    <a:pt x="0" y="365951"/>
                    <a:pt x="0" y="675227"/>
                  </a:cubicBezTo>
                  <a:cubicBezTo>
                    <a:pt x="0" y="984504"/>
                    <a:pt x="194881" y="1248251"/>
                    <a:pt x="468535" y="1350455"/>
                  </a:cubicBezTo>
                  <a:cubicBezTo>
                    <a:pt x="302133" y="1174337"/>
                    <a:pt x="200025" y="936688"/>
                    <a:pt x="200025" y="675227"/>
                  </a:cubicBezTo>
                  <a:cubicBezTo>
                    <a:pt x="200025" y="413766"/>
                    <a:pt x="302133" y="176117"/>
                    <a:pt x="468535" y="0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46" name="자유형: 도형 345">
              <a:extLst>
                <a:ext uri="{FF2B5EF4-FFF2-40B4-BE49-F238E27FC236}">
                  <a16:creationId xmlns:a16="http://schemas.microsoft.com/office/drawing/2014/main" id="{89584A70-04AA-4554-BBB1-BB0008FE89E3}"/>
                </a:ext>
              </a:extLst>
            </p:cNvPr>
            <p:cNvSpPr/>
            <p:nvPr/>
          </p:nvSpPr>
          <p:spPr>
            <a:xfrm>
              <a:off x="6199859" y="1604862"/>
              <a:ext cx="417850" cy="745971"/>
            </a:xfrm>
            <a:custGeom>
              <a:avLst/>
              <a:gdLst>
                <a:gd name="connsiteX0" fmla="*/ 397953 w 581514"/>
                <a:gd name="connsiteY0" fmla="*/ 964526 h 1038153"/>
                <a:gd name="connsiteX1" fmla="*/ 440815 w 581514"/>
                <a:gd name="connsiteY1" fmla="*/ 891564 h 1038153"/>
                <a:gd name="connsiteX2" fmla="*/ 570070 w 581514"/>
                <a:gd name="connsiteY2" fmla="*/ 607433 h 1038153"/>
                <a:gd name="connsiteX3" fmla="*/ 413193 w 581514"/>
                <a:gd name="connsiteY3" fmla="*/ 467892 h 1038153"/>
                <a:gd name="connsiteX4" fmla="*/ 236695 w 581514"/>
                <a:gd name="connsiteY4" fmla="*/ 414457 h 1038153"/>
                <a:gd name="connsiteX5" fmla="*/ 169639 w 581514"/>
                <a:gd name="connsiteY5" fmla="*/ 342257 h 1038153"/>
                <a:gd name="connsiteX6" fmla="*/ 236314 w 581514"/>
                <a:gd name="connsiteY6" fmla="*/ 266057 h 1038153"/>
                <a:gd name="connsiteX7" fmla="*/ 355186 w 581514"/>
                <a:gd name="connsiteY7" fmla="*/ 294442 h 1038153"/>
                <a:gd name="connsiteX8" fmla="*/ 464437 w 581514"/>
                <a:gd name="connsiteY8" fmla="*/ 295585 h 1038153"/>
                <a:gd name="connsiteX9" fmla="*/ 473486 w 581514"/>
                <a:gd name="connsiteY9" fmla="*/ 167664 h 1038153"/>
                <a:gd name="connsiteX10" fmla="*/ 375379 w 581514"/>
                <a:gd name="connsiteY10" fmla="*/ 121849 h 1038153"/>
                <a:gd name="connsiteX11" fmla="*/ 340327 w 581514"/>
                <a:gd name="connsiteY11" fmla="*/ 75938 h 1038153"/>
                <a:gd name="connsiteX12" fmla="*/ 302227 w 581514"/>
                <a:gd name="connsiteY12" fmla="*/ 119 h 1038153"/>
                <a:gd name="connsiteX13" fmla="*/ 302227 w 581514"/>
                <a:gd name="connsiteY13" fmla="*/ 119 h 1038153"/>
                <a:gd name="connsiteX14" fmla="*/ 259364 w 581514"/>
                <a:gd name="connsiteY14" fmla="*/ 24 h 1038153"/>
                <a:gd name="connsiteX15" fmla="*/ 169925 w 581514"/>
                <a:gd name="connsiteY15" fmla="*/ 88511 h 1038153"/>
                <a:gd name="connsiteX16" fmla="*/ 133634 w 581514"/>
                <a:gd name="connsiteY16" fmla="*/ 152138 h 1038153"/>
                <a:gd name="connsiteX17" fmla="*/ 87247 w 581514"/>
                <a:gd name="connsiteY17" fmla="*/ 184619 h 1038153"/>
                <a:gd name="connsiteX18" fmla="*/ 79532 w 581514"/>
                <a:gd name="connsiteY18" fmla="*/ 522280 h 1038153"/>
                <a:gd name="connsiteX19" fmla="*/ 264889 w 581514"/>
                <a:gd name="connsiteY19" fmla="*/ 589812 h 1038153"/>
                <a:gd name="connsiteX20" fmla="*/ 398239 w 581514"/>
                <a:gd name="connsiteY20" fmla="*/ 713637 h 1038153"/>
                <a:gd name="connsiteX21" fmla="*/ 331564 w 581514"/>
                <a:gd name="connsiteY21" fmla="*/ 770787 h 1038153"/>
                <a:gd name="connsiteX22" fmla="*/ 208025 w 581514"/>
                <a:gd name="connsiteY22" fmla="*/ 732782 h 1038153"/>
                <a:gd name="connsiteX23" fmla="*/ 208025 w 581514"/>
                <a:gd name="connsiteY23" fmla="*/ 732782 h 1038153"/>
                <a:gd name="connsiteX24" fmla="*/ 78008 w 581514"/>
                <a:gd name="connsiteY24" fmla="*/ 774026 h 1038153"/>
                <a:gd name="connsiteX25" fmla="*/ 88009 w 581514"/>
                <a:gd name="connsiteY25" fmla="*/ 853464 h 1038153"/>
                <a:gd name="connsiteX26" fmla="*/ 171829 w 581514"/>
                <a:gd name="connsiteY26" fmla="*/ 904613 h 1038153"/>
                <a:gd name="connsiteX27" fmla="*/ 235837 w 581514"/>
                <a:gd name="connsiteY27" fmla="*/ 986909 h 1038153"/>
                <a:gd name="connsiteX28" fmla="*/ 264889 w 581514"/>
                <a:gd name="connsiteY28" fmla="*/ 1037392 h 1038153"/>
                <a:gd name="connsiteX29" fmla="*/ 360139 w 581514"/>
                <a:gd name="connsiteY29" fmla="*/ 1037392 h 1038153"/>
                <a:gd name="connsiteX30" fmla="*/ 397953 w 581514"/>
                <a:gd name="connsiteY30" fmla="*/ 964526 h 1038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153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70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5" y="405027"/>
                    <a:pt x="167638" y="373499"/>
                    <a:pt x="169639" y="342257"/>
                  </a:cubicBezTo>
                  <a:cubicBezTo>
                    <a:pt x="172020" y="302919"/>
                    <a:pt x="201167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7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1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5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5" y="732782"/>
                  </a:cubicBezTo>
                  <a:cubicBezTo>
                    <a:pt x="208025" y="732782"/>
                    <a:pt x="208025" y="732782"/>
                    <a:pt x="208025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317"/>
                    <a:pt x="55339" y="827842"/>
                    <a:pt x="88009" y="853464"/>
                  </a:cubicBezTo>
                  <a:cubicBezTo>
                    <a:pt x="119442" y="878134"/>
                    <a:pt x="141064" y="894517"/>
                    <a:pt x="171829" y="904613"/>
                  </a:cubicBezTo>
                  <a:cubicBezTo>
                    <a:pt x="235552" y="925568"/>
                    <a:pt x="236314" y="923092"/>
                    <a:pt x="235837" y="986909"/>
                  </a:cubicBezTo>
                  <a:cubicBezTo>
                    <a:pt x="235647" y="1016151"/>
                    <a:pt x="235456" y="1035677"/>
                    <a:pt x="264889" y="1037392"/>
                  </a:cubicBezTo>
                  <a:cubicBezTo>
                    <a:pt x="294416" y="1039106"/>
                    <a:pt x="328516" y="1037392"/>
                    <a:pt x="360139" y="1037392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347" name="그룹 346">
            <a:extLst>
              <a:ext uri="{FF2B5EF4-FFF2-40B4-BE49-F238E27FC236}">
                <a16:creationId xmlns:a16="http://schemas.microsoft.com/office/drawing/2014/main" id="{42D3FEB2-1A69-45DE-8BD7-87D201439F6B}"/>
              </a:ext>
            </a:extLst>
          </p:cNvPr>
          <p:cNvGrpSpPr/>
          <p:nvPr/>
        </p:nvGrpSpPr>
        <p:grpSpPr>
          <a:xfrm rot="19907693">
            <a:off x="2842564" y="5732262"/>
            <a:ext cx="456312" cy="456312"/>
            <a:chOff x="5784686" y="1323855"/>
            <a:chExt cx="1307251" cy="1307251"/>
          </a:xfrm>
        </p:grpSpPr>
        <p:sp>
          <p:nvSpPr>
            <p:cNvPr id="348" name="자유형: 도형 347">
              <a:extLst>
                <a:ext uri="{FF2B5EF4-FFF2-40B4-BE49-F238E27FC236}">
                  <a16:creationId xmlns:a16="http://schemas.microsoft.com/office/drawing/2014/main" id="{650154EB-B3DE-4568-B823-8BDE3A71C8A1}"/>
                </a:ext>
              </a:extLst>
            </p:cNvPr>
            <p:cNvSpPr/>
            <p:nvPr/>
          </p:nvSpPr>
          <p:spPr>
            <a:xfrm>
              <a:off x="5784686" y="1323855"/>
              <a:ext cx="1307251" cy="1307251"/>
            </a:xfrm>
            <a:custGeom>
              <a:avLst/>
              <a:gdLst>
                <a:gd name="connsiteX0" fmla="*/ 1819275 w 1819275"/>
                <a:gd name="connsiteY0" fmla="*/ 909638 h 1819275"/>
                <a:gd name="connsiteX1" fmla="*/ 909638 w 1819275"/>
                <a:gd name="connsiteY1" fmla="*/ 1819275 h 1819275"/>
                <a:gd name="connsiteX2" fmla="*/ 0 w 1819275"/>
                <a:gd name="connsiteY2" fmla="*/ 909637 h 1819275"/>
                <a:gd name="connsiteX3" fmla="*/ 909638 w 1819275"/>
                <a:gd name="connsiteY3" fmla="*/ 0 h 1819275"/>
                <a:gd name="connsiteX4" fmla="*/ 1819275 w 1819275"/>
                <a:gd name="connsiteY4" fmla="*/ 909638 h 181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9275" h="1819275">
                  <a:moveTo>
                    <a:pt x="1819275" y="909638"/>
                  </a:moveTo>
                  <a:cubicBezTo>
                    <a:pt x="1819275" y="1412016"/>
                    <a:pt x="1412016" y="1819275"/>
                    <a:pt x="909638" y="1819275"/>
                  </a:cubicBezTo>
                  <a:cubicBezTo>
                    <a:pt x="407259" y="1819275"/>
                    <a:pt x="0" y="1412016"/>
                    <a:pt x="0" y="909637"/>
                  </a:cubicBezTo>
                  <a:cubicBezTo>
                    <a:pt x="0" y="407258"/>
                    <a:pt x="407259" y="0"/>
                    <a:pt x="909638" y="0"/>
                  </a:cubicBezTo>
                  <a:cubicBezTo>
                    <a:pt x="1412016" y="0"/>
                    <a:pt x="1819275" y="407258"/>
                    <a:pt x="1819275" y="909638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49" name="자유형: 도형 348">
              <a:extLst>
                <a:ext uri="{FF2B5EF4-FFF2-40B4-BE49-F238E27FC236}">
                  <a16:creationId xmlns:a16="http://schemas.microsoft.com/office/drawing/2014/main" id="{CA43B37D-5598-41F8-BB23-A4A381E71545}"/>
                </a:ext>
              </a:extLst>
            </p:cNvPr>
            <p:cNvSpPr/>
            <p:nvPr/>
          </p:nvSpPr>
          <p:spPr>
            <a:xfrm>
              <a:off x="5825751" y="1364920"/>
              <a:ext cx="1225120" cy="1225120"/>
            </a:xfrm>
            <a:custGeom>
              <a:avLst/>
              <a:gdLst>
                <a:gd name="connsiteX0" fmla="*/ 1704975 w 1704975"/>
                <a:gd name="connsiteY0" fmla="*/ 852488 h 1704975"/>
                <a:gd name="connsiteX1" fmla="*/ 852488 w 1704975"/>
                <a:gd name="connsiteY1" fmla="*/ 1704975 h 1704975"/>
                <a:gd name="connsiteX2" fmla="*/ 0 w 1704975"/>
                <a:gd name="connsiteY2" fmla="*/ 852487 h 1704975"/>
                <a:gd name="connsiteX3" fmla="*/ 852488 w 1704975"/>
                <a:gd name="connsiteY3" fmla="*/ 0 h 1704975"/>
                <a:gd name="connsiteX4" fmla="*/ 1704975 w 1704975"/>
                <a:gd name="connsiteY4" fmla="*/ 852488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4975" h="1704975">
                  <a:moveTo>
                    <a:pt x="1704975" y="852488"/>
                  </a:moveTo>
                  <a:cubicBezTo>
                    <a:pt x="1704975" y="1323303"/>
                    <a:pt x="1323304" y="1704975"/>
                    <a:pt x="852488" y="1704975"/>
                  </a:cubicBezTo>
                  <a:cubicBezTo>
                    <a:pt x="381672" y="1704975"/>
                    <a:pt x="0" y="1323303"/>
                    <a:pt x="0" y="852487"/>
                  </a:cubicBezTo>
                  <a:cubicBezTo>
                    <a:pt x="0" y="381672"/>
                    <a:pt x="381672" y="0"/>
                    <a:pt x="852488" y="0"/>
                  </a:cubicBezTo>
                  <a:cubicBezTo>
                    <a:pt x="1323304" y="0"/>
                    <a:pt x="1704975" y="381672"/>
                    <a:pt x="1704975" y="852488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0" name="자유형: 도형 349">
              <a:extLst>
                <a:ext uri="{FF2B5EF4-FFF2-40B4-BE49-F238E27FC236}">
                  <a16:creationId xmlns:a16="http://schemas.microsoft.com/office/drawing/2014/main" id="{0F5F49BF-F2A2-4D2F-828C-F139BE2515EB}"/>
                </a:ext>
              </a:extLst>
            </p:cNvPr>
            <p:cNvSpPr/>
            <p:nvPr/>
          </p:nvSpPr>
          <p:spPr>
            <a:xfrm>
              <a:off x="5920475" y="1459576"/>
              <a:ext cx="1035671" cy="1035671"/>
            </a:xfrm>
            <a:custGeom>
              <a:avLst/>
              <a:gdLst>
                <a:gd name="connsiteX0" fmla="*/ 1441323 w 1441322"/>
                <a:gd name="connsiteY0" fmla="*/ 720661 h 1441323"/>
                <a:gd name="connsiteX1" fmla="*/ 720661 w 1441322"/>
                <a:gd name="connsiteY1" fmla="*/ 1441323 h 1441323"/>
                <a:gd name="connsiteX2" fmla="*/ 0 w 1441322"/>
                <a:gd name="connsiteY2" fmla="*/ 720661 h 1441323"/>
                <a:gd name="connsiteX3" fmla="*/ 720661 w 1441322"/>
                <a:gd name="connsiteY3" fmla="*/ 0 h 1441323"/>
                <a:gd name="connsiteX4" fmla="*/ 1441323 w 1441322"/>
                <a:gd name="connsiteY4" fmla="*/ 720661 h 1441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322" h="1441323">
                  <a:moveTo>
                    <a:pt x="1441323" y="720661"/>
                  </a:moveTo>
                  <a:cubicBezTo>
                    <a:pt x="1441323" y="1118672"/>
                    <a:pt x="1118672" y="1441323"/>
                    <a:pt x="720661" y="1441323"/>
                  </a:cubicBezTo>
                  <a:cubicBezTo>
                    <a:pt x="322651" y="1441323"/>
                    <a:pt x="0" y="1118672"/>
                    <a:pt x="0" y="720661"/>
                  </a:cubicBezTo>
                  <a:cubicBezTo>
                    <a:pt x="0" y="322651"/>
                    <a:pt x="322651" y="0"/>
                    <a:pt x="720661" y="0"/>
                  </a:cubicBezTo>
                  <a:cubicBezTo>
                    <a:pt x="1118672" y="0"/>
                    <a:pt x="1441323" y="322651"/>
                    <a:pt x="1441323" y="720661"/>
                  </a:cubicBezTo>
                  <a:close/>
                </a:path>
              </a:pathLst>
            </a:custGeom>
            <a:solidFill>
              <a:srgbClr val="FD980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1" name="자유형: 도형 350">
              <a:extLst>
                <a:ext uri="{FF2B5EF4-FFF2-40B4-BE49-F238E27FC236}">
                  <a16:creationId xmlns:a16="http://schemas.microsoft.com/office/drawing/2014/main" id="{AB14F8B2-4520-4854-BB93-B10D19CDBAFA}"/>
                </a:ext>
              </a:extLst>
            </p:cNvPr>
            <p:cNvSpPr/>
            <p:nvPr/>
          </p:nvSpPr>
          <p:spPr>
            <a:xfrm>
              <a:off x="6258993" y="1604656"/>
              <a:ext cx="417850" cy="746040"/>
            </a:xfrm>
            <a:custGeom>
              <a:avLst/>
              <a:gdLst>
                <a:gd name="connsiteX0" fmla="*/ 397953 w 581514"/>
                <a:gd name="connsiteY0" fmla="*/ 964526 h 1038249"/>
                <a:gd name="connsiteX1" fmla="*/ 440815 w 581514"/>
                <a:gd name="connsiteY1" fmla="*/ 891564 h 1038249"/>
                <a:gd name="connsiteX2" fmla="*/ 570069 w 581514"/>
                <a:gd name="connsiteY2" fmla="*/ 607433 h 1038249"/>
                <a:gd name="connsiteX3" fmla="*/ 413193 w 581514"/>
                <a:gd name="connsiteY3" fmla="*/ 467892 h 1038249"/>
                <a:gd name="connsiteX4" fmla="*/ 236695 w 581514"/>
                <a:gd name="connsiteY4" fmla="*/ 414457 h 1038249"/>
                <a:gd name="connsiteX5" fmla="*/ 169639 w 581514"/>
                <a:gd name="connsiteY5" fmla="*/ 342257 h 1038249"/>
                <a:gd name="connsiteX6" fmla="*/ 236314 w 581514"/>
                <a:gd name="connsiteY6" fmla="*/ 266057 h 1038249"/>
                <a:gd name="connsiteX7" fmla="*/ 355186 w 581514"/>
                <a:gd name="connsiteY7" fmla="*/ 294442 h 1038249"/>
                <a:gd name="connsiteX8" fmla="*/ 464438 w 581514"/>
                <a:gd name="connsiteY8" fmla="*/ 295585 h 1038249"/>
                <a:gd name="connsiteX9" fmla="*/ 473486 w 581514"/>
                <a:gd name="connsiteY9" fmla="*/ 167664 h 1038249"/>
                <a:gd name="connsiteX10" fmla="*/ 375379 w 581514"/>
                <a:gd name="connsiteY10" fmla="*/ 121849 h 1038249"/>
                <a:gd name="connsiteX11" fmla="*/ 340327 w 581514"/>
                <a:gd name="connsiteY11" fmla="*/ 75938 h 1038249"/>
                <a:gd name="connsiteX12" fmla="*/ 302227 w 581514"/>
                <a:gd name="connsiteY12" fmla="*/ 119 h 1038249"/>
                <a:gd name="connsiteX13" fmla="*/ 302227 w 581514"/>
                <a:gd name="connsiteY13" fmla="*/ 119 h 1038249"/>
                <a:gd name="connsiteX14" fmla="*/ 259364 w 581514"/>
                <a:gd name="connsiteY14" fmla="*/ 24 h 1038249"/>
                <a:gd name="connsiteX15" fmla="*/ 169924 w 581514"/>
                <a:gd name="connsiteY15" fmla="*/ 88511 h 1038249"/>
                <a:gd name="connsiteX16" fmla="*/ 133634 w 581514"/>
                <a:gd name="connsiteY16" fmla="*/ 152138 h 1038249"/>
                <a:gd name="connsiteX17" fmla="*/ 87247 w 581514"/>
                <a:gd name="connsiteY17" fmla="*/ 184619 h 1038249"/>
                <a:gd name="connsiteX18" fmla="*/ 79532 w 581514"/>
                <a:gd name="connsiteY18" fmla="*/ 522280 h 1038249"/>
                <a:gd name="connsiteX19" fmla="*/ 264889 w 581514"/>
                <a:gd name="connsiteY19" fmla="*/ 589812 h 1038249"/>
                <a:gd name="connsiteX20" fmla="*/ 398239 w 581514"/>
                <a:gd name="connsiteY20" fmla="*/ 713637 h 1038249"/>
                <a:gd name="connsiteX21" fmla="*/ 331564 w 581514"/>
                <a:gd name="connsiteY21" fmla="*/ 770787 h 1038249"/>
                <a:gd name="connsiteX22" fmla="*/ 208024 w 581514"/>
                <a:gd name="connsiteY22" fmla="*/ 732782 h 1038249"/>
                <a:gd name="connsiteX23" fmla="*/ 208024 w 581514"/>
                <a:gd name="connsiteY23" fmla="*/ 732782 h 1038249"/>
                <a:gd name="connsiteX24" fmla="*/ 78008 w 581514"/>
                <a:gd name="connsiteY24" fmla="*/ 774026 h 1038249"/>
                <a:gd name="connsiteX25" fmla="*/ 88009 w 581514"/>
                <a:gd name="connsiteY25" fmla="*/ 853559 h 1038249"/>
                <a:gd name="connsiteX26" fmla="*/ 171829 w 581514"/>
                <a:gd name="connsiteY26" fmla="*/ 904709 h 1038249"/>
                <a:gd name="connsiteX27" fmla="*/ 235838 w 581514"/>
                <a:gd name="connsiteY27" fmla="*/ 987005 h 1038249"/>
                <a:gd name="connsiteX28" fmla="*/ 264889 w 581514"/>
                <a:gd name="connsiteY28" fmla="*/ 1037487 h 1038249"/>
                <a:gd name="connsiteX29" fmla="*/ 360139 w 581514"/>
                <a:gd name="connsiteY29" fmla="*/ 1037487 h 1038249"/>
                <a:gd name="connsiteX30" fmla="*/ 397953 w 581514"/>
                <a:gd name="connsiteY30" fmla="*/ 964526 h 1038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249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69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4" y="405027"/>
                    <a:pt x="167638" y="373499"/>
                    <a:pt x="169639" y="342257"/>
                  </a:cubicBezTo>
                  <a:cubicBezTo>
                    <a:pt x="172020" y="302919"/>
                    <a:pt x="201166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8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0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4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4" y="732782"/>
                  </a:cubicBezTo>
                  <a:cubicBezTo>
                    <a:pt x="208024" y="732782"/>
                    <a:pt x="208024" y="732782"/>
                    <a:pt x="208024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412"/>
                    <a:pt x="55339" y="827937"/>
                    <a:pt x="88009" y="853559"/>
                  </a:cubicBezTo>
                  <a:cubicBezTo>
                    <a:pt x="119442" y="878229"/>
                    <a:pt x="141064" y="894612"/>
                    <a:pt x="171829" y="904709"/>
                  </a:cubicBezTo>
                  <a:cubicBezTo>
                    <a:pt x="235552" y="925664"/>
                    <a:pt x="236314" y="923187"/>
                    <a:pt x="235838" y="987005"/>
                  </a:cubicBezTo>
                  <a:cubicBezTo>
                    <a:pt x="235647" y="1016246"/>
                    <a:pt x="235456" y="1035773"/>
                    <a:pt x="264889" y="1037487"/>
                  </a:cubicBezTo>
                  <a:cubicBezTo>
                    <a:pt x="294416" y="1039202"/>
                    <a:pt x="328516" y="1037487"/>
                    <a:pt x="360139" y="1037487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DA7C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2" name="자유형: 도형 351">
              <a:extLst>
                <a:ext uri="{FF2B5EF4-FFF2-40B4-BE49-F238E27FC236}">
                  <a16:creationId xmlns:a16="http://schemas.microsoft.com/office/drawing/2014/main" id="{A5A393D6-F92A-4E54-88D7-5340178FFBFE}"/>
                </a:ext>
              </a:extLst>
            </p:cNvPr>
            <p:cNvSpPr/>
            <p:nvPr/>
          </p:nvSpPr>
          <p:spPr>
            <a:xfrm>
              <a:off x="5920475" y="1492223"/>
              <a:ext cx="336668" cy="970377"/>
            </a:xfrm>
            <a:custGeom>
              <a:avLst/>
              <a:gdLst>
                <a:gd name="connsiteX0" fmla="*/ 468535 w 468534"/>
                <a:gd name="connsiteY0" fmla="*/ 0 h 1350454"/>
                <a:gd name="connsiteX1" fmla="*/ 0 w 468534"/>
                <a:gd name="connsiteY1" fmla="*/ 675227 h 1350454"/>
                <a:gd name="connsiteX2" fmla="*/ 468535 w 468534"/>
                <a:gd name="connsiteY2" fmla="*/ 1350455 h 1350454"/>
                <a:gd name="connsiteX3" fmla="*/ 200025 w 468534"/>
                <a:gd name="connsiteY3" fmla="*/ 675227 h 1350454"/>
                <a:gd name="connsiteX4" fmla="*/ 468535 w 468534"/>
                <a:gd name="connsiteY4" fmla="*/ 0 h 1350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8534" h="1350454">
                  <a:moveTo>
                    <a:pt x="468535" y="0"/>
                  </a:moveTo>
                  <a:cubicBezTo>
                    <a:pt x="194881" y="102203"/>
                    <a:pt x="0" y="365951"/>
                    <a:pt x="0" y="675227"/>
                  </a:cubicBezTo>
                  <a:cubicBezTo>
                    <a:pt x="0" y="984504"/>
                    <a:pt x="194881" y="1248251"/>
                    <a:pt x="468535" y="1350455"/>
                  </a:cubicBezTo>
                  <a:cubicBezTo>
                    <a:pt x="302133" y="1174337"/>
                    <a:pt x="200025" y="936688"/>
                    <a:pt x="200025" y="675227"/>
                  </a:cubicBezTo>
                  <a:cubicBezTo>
                    <a:pt x="200025" y="413766"/>
                    <a:pt x="302133" y="176117"/>
                    <a:pt x="468535" y="0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3" name="자유형: 도형 352">
              <a:extLst>
                <a:ext uri="{FF2B5EF4-FFF2-40B4-BE49-F238E27FC236}">
                  <a16:creationId xmlns:a16="http://schemas.microsoft.com/office/drawing/2014/main" id="{002D9046-22D2-4FBE-961D-DCBAF5CA80E2}"/>
                </a:ext>
              </a:extLst>
            </p:cNvPr>
            <p:cNvSpPr/>
            <p:nvPr/>
          </p:nvSpPr>
          <p:spPr>
            <a:xfrm>
              <a:off x="6199859" y="1604862"/>
              <a:ext cx="417850" cy="745971"/>
            </a:xfrm>
            <a:custGeom>
              <a:avLst/>
              <a:gdLst>
                <a:gd name="connsiteX0" fmla="*/ 397953 w 581514"/>
                <a:gd name="connsiteY0" fmla="*/ 964526 h 1038153"/>
                <a:gd name="connsiteX1" fmla="*/ 440815 w 581514"/>
                <a:gd name="connsiteY1" fmla="*/ 891564 h 1038153"/>
                <a:gd name="connsiteX2" fmla="*/ 570070 w 581514"/>
                <a:gd name="connsiteY2" fmla="*/ 607433 h 1038153"/>
                <a:gd name="connsiteX3" fmla="*/ 413193 w 581514"/>
                <a:gd name="connsiteY3" fmla="*/ 467892 h 1038153"/>
                <a:gd name="connsiteX4" fmla="*/ 236695 w 581514"/>
                <a:gd name="connsiteY4" fmla="*/ 414457 h 1038153"/>
                <a:gd name="connsiteX5" fmla="*/ 169639 w 581514"/>
                <a:gd name="connsiteY5" fmla="*/ 342257 h 1038153"/>
                <a:gd name="connsiteX6" fmla="*/ 236314 w 581514"/>
                <a:gd name="connsiteY6" fmla="*/ 266057 h 1038153"/>
                <a:gd name="connsiteX7" fmla="*/ 355186 w 581514"/>
                <a:gd name="connsiteY7" fmla="*/ 294442 h 1038153"/>
                <a:gd name="connsiteX8" fmla="*/ 464437 w 581514"/>
                <a:gd name="connsiteY8" fmla="*/ 295585 h 1038153"/>
                <a:gd name="connsiteX9" fmla="*/ 473486 w 581514"/>
                <a:gd name="connsiteY9" fmla="*/ 167664 h 1038153"/>
                <a:gd name="connsiteX10" fmla="*/ 375379 w 581514"/>
                <a:gd name="connsiteY10" fmla="*/ 121849 h 1038153"/>
                <a:gd name="connsiteX11" fmla="*/ 340327 w 581514"/>
                <a:gd name="connsiteY11" fmla="*/ 75938 h 1038153"/>
                <a:gd name="connsiteX12" fmla="*/ 302227 w 581514"/>
                <a:gd name="connsiteY12" fmla="*/ 119 h 1038153"/>
                <a:gd name="connsiteX13" fmla="*/ 302227 w 581514"/>
                <a:gd name="connsiteY13" fmla="*/ 119 h 1038153"/>
                <a:gd name="connsiteX14" fmla="*/ 259364 w 581514"/>
                <a:gd name="connsiteY14" fmla="*/ 24 h 1038153"/>
                <a:gd name="connsiteX15" fmla="*/ 169925 w 581514"/>
                <a:gd name="connsiteY15" fmla="*/ 88511 h 1038153"/>
                <a:gd name="connsiteX16" fmla="*/ 133634 w 581514"/>
                <a:gd name="connsiteY16" fmla="*/ 152138 h 1038153"/>
                <a:gd name="connsiteX17" fmla="*/ 87247 w 581514"/>
                <a:gd name="connsiteY17" fmla="*/ 184619 h 1038153"/>
                <a:gd name="connsiteX18" fmla="*/ 79532 w 581514"/>
                <a:gd name="connsiteY18" fmla="*/ 522280 h 1038153"/>
                <a:gd name="connsiteX19" fmla="*/ 264889 w 581514"/>
                <a:gd name="connsiteY19" fmla="*/ 589812 h 1038153"/>
                <a:gd name="connsiteX20" fmla="*/ 398239 w 581514"/>
                <a:gd name="connsiteY20" fmla="*/ 713637 h 1038153"/>
                <a:gd name="connsiteX21" fmla="*/ 331564 w 581514"/>
                <a:gd name="connsiteY21" fmla="*/ 770787 h 1038153"/>
                <a:gd name="connsiteX22" fmla="*/ 208025 w 581514"/>
                <a:gd name="connsiteY22" fmla="*/ 732782 h 1038153"/>
                <a:gd name="connsiteX23" fmla="*/ 208025 w 581514"/>
                <a:gd name="connsiteY23" fmla="*/ 732782 h 1038153"/>
                <a:gd name="connsiteX24" fmla="*/ 78008 w 581514"/>
                <a:gd name="connsiteY24" fmla="*/ 774026 h 1038153"/>
                <a:gd name="connsiteX25" fmla="*/ 88009 w 581514"/>
                <a:gd name="connsiteY25" fmla="*/ 853464 h 1038153"/>
                <a:gd name="connsiteX26" fmla="*/ 171829 w 581514"/>
                <a:gd name="connsiteY26" fmla="*/ 904613 h 1038153"/>
                <a:gd name="connsiteX27" fmla="*/ 235837 w 581514"/>
                <a:gd name="connsiteY27" fmla="*/ 986909 h 1038153"/>
                <a:gd name="connsiteX28" fmla="*/ 264889 w 581514"/>
                <a:gd name="connsiteY28" fmla="*/ 1037392 h 1038153"/>
                <a:gd name="connsiteX29" fmla="*/ 360139 w 581514"/>
                <a:gd name="connsiteY29" fmla="*/ 1037392 h 1038153"/>
                <a:gd name="connsiteX30" fmla="*/ 397953 w 581514"/>
                <a:gd name="connsiteY30" fmla="*/ 964526 h 1038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153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70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5" y="405027"/>
                    <a:pt x="167638" y="373499"/>
                    <a:pt x="169639" y="342257"/>
                  </a:cubicBezTo>
                  <a:cubicBezTo>
                    <a:pt x="172020" y="302919"/>
                    <a:pt x="201167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7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1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5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5" y="732782"/>
                  </a:cubicBezTo>
                  <a:cubicBezTo>
                    <a:pt x="208025" y="732782"/>
                    <a:pt x="208025" y="732782"/>
                    <a:pt x="208025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317"/>
                    <a:pt x="55339" y="827842"/>
                    <a:pt x="88009" y="853464"/>
                  </a:cubicBezTo>
                  <a:cubicBezTo>
                    <a:pt x="119442" y="878134"/>
                    <a:pt x="141064" y="894517"/>
                    <a:pt x="171829" y="904613"/>
                  </a:cubicBezTo>
                  <a:cubicBezTo>
                    <a:pt x="235552" y="925568"/>
                    <a:pt x="236314" y="923092"/>
                    <a:pt x="235837" y="986909"/>
                  </a:cubicBezTo>
                  <a:cubicBezTo>
                    <a:pt x="235647" y="1016151"/>
                    <a:pt x="235456" y="1035677"/>
                    <a:pt x="264889" y="1037392"/>
                  </a:cubicBezTo>
                  <a:cubicBezTo>
                    <a:pt x="294416" y="1039106"/>
                    <a:pt x="328516" y="1037392"/>
                    <a:pt x="360139" y="1037392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354" name="그룹 353">
            <a:extLst>
              <a:ext uri="{FF2B5EF4-FFF2-40B4-BE49-F238E27FC236}">
                <a16:creationId xmlns:a16="http://schemas.microsoft.com/office/drawing/2014/main" id="{F08E3437-76E9-4ECA-B012-141CDB2C641F}"/>
              </a:ext>
            </a:extLst>
          </p:cNvPr>
          <p:cNvGrpSpPr/>
          <p:nvPr/>
        </p:nvGrpSpPr>
        <p:grpSpPr>
          <a:xfrm>
            <a:off x="2941662" y="6228258"/>
            <a:ext cx="521453" cy="120932"/>
            <a:chOff x="3406133" y="6292774"/>
            <a:chExt cx="603171" cy="139883"/>
          </a:xfrm>
        </p:grpSpPr>
        <p:sp>
          <p:nvSpPr>
            <p:cNvPr id="355" name="자유형: 도형 354">
              <a:extLst>
                <a:ext uri="{FF2B5EF4-FFF2-40B4-BE49-F238E27FC236}">
                  <a16:creationId xmlns:a16="http://schemas.microsoft.com/office/drawing/2014/main" id="{99CA555E-4147-4E0E-B3AE-3FC77D3E3ADF}"/>
                </a:ext>
              </a:extLst>
            </p:cNvPr>
            <p:cNvSpPr/>
            <p:nvPr/>
          </p:nvSpPr>
          <p:spPr>
            <a:xfrm>
              <a:off x="3406133" y="6292774"/>
              <a:ext cx="603171" cy="139883"/>
            </a:xfrm>
            <a:custGeom>
              <a:avLst/>
              <a:gdLst>
                <a:gd name="connsiteX0" fmla="*/ 212712 w 421450"/>
                <a:gd name="connsiteY0" fmla="*/ 97727 h 97741"/>
                <a:gd name="connsiteX1" fmla="*/ 33356 w 421450"/>
                <a:gd name="connsiteY1" fmla="*/ 81439 h 97741"/>
                <a:gd name="connsiteX2" fmla="*/ 18 w 421450"/>
                <a:gd name="connsiteY2" fmla="*/ 49149 h 97741"/>
                <a:gd name="connsiteX3" fmla="*/ 36023 w 421450"/>
                <a:gd name="connsiteY3" fmla="*/ 13811 h 97741"/>
                <a:gd name="connsiteX4" fmla="*/ 386162 w 421450"/>
                <a:gd name="connsiteY4" fmla="*/ 13907 h 97741"/>
                <a:gd name="connsiteX5" fmla="*/ 421404 w 421450"/>
                <a:gd name="connsiteY5" fmla="*/ 49911 h 97741"/>
                <a:gd name="connsiteX6" fmla="*/ 387305 w 421450"/>
                <a:gd name="connsiteY6" fmla="*/ 81248 h 97741"/>
                <a:gd name="connsiteX7" fmla="*/ 212712 w 421450"/>
                <a:gd name="connsiteY7" fmla="*/ 97727 h 97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1450" h="97741">
                  <a:moveTo>
                    <a:pt x="212712" y="97727"/>
                  </a:moveTo>
                  <a:cubicBezTo>
                    <a:pt x="152418" y="98012"/>
                    <a:pt x="92506" y="94392"/>
                    <a:pt x="33356" y="81439"/>
                  </a:cubicBezTo>
                  <a:cubicBezTo>
                    <a:pt x="15258" y="77438"/>
                    <a:pt x="590" y="72771"/>
                    <a:pt x="18" y="49149"/>
                  </a:cubicBezTo>
                  <a:cubicBezTo>
                    <a:pt x="-648" y="22669"/>
                    <a:pt x="16973" y="16859"/>
                    <a:pt x="36023" y="13811"/>
                  </a:cubicBezTo>
                  <a:cubicBezTo>
                    <a:pt x="152704" y="-4667"/>
                    <a:pt x="269576" y="-4572"/>
                    <a:pt x="386162" y="13907"/>
                  </a:cubicBezTo>
                  <a:cubicBezTo>
                    <a:pt x="405498" y="16954"/>
                    <a:pt x="422452" y="23622"/>
                    <a:pt x="421404" y="49911"/>
                  </a:cubicBezTo>
                  <a:cubicBezTo>
                    <a:pt x="420452" y="73723"/>
                    <a:pt x="405212" y="77343"/>
                    <a:pt x="387305" y="81248"/>
                  </a:cubicBezTo>
                  <a:cubicBezTo>
                    <a:pt x="329774" y="94012"/>
                    <a:pt x="271481" y="98012"/>
                    <a:pt x="212712" y="97727"/>
                  </a:cubicBezTo>
                  <a:close/>
                </a:path>
              </a:pathLst>
            </a:custGeom>
            <a:solidFill>
              <a:srgbClr val="FD980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6" name="자유형: 도형 355">
              <a:extLst>
                <a:ext uri="{FF2B5EF4-FFF2-40B4-BE49-F238E27FC236}">
                  <a16:creationId xmlns:a16="http://schemas.microsoft.com/office/drawing/2014/main" id="{1641C750-F7C3-429D-8779-F5BF0B817D5A}"/>
                </a:ext>
              </a:extLst>
            </p:cNvPr>
            <p:cNvSpPr/>
            <p:nvPr/>
          </p:nvSpPr>
          <p:spPr>
            <a:xfrm>
              <a:off x="3502265" y="6310978"/>
              <a:ext cx="423817" cy="68818"/>
            </a:xfrm>
            <a:custGeom>
              <a:avLst/>
              <a:gdLst>
                <a:gd name="connsiteX0" fmla="*/ 158782 w 296132"/>
                <a:gd name="connsiteY0" fmla="*/ 1852 h 48084"/>
                <a:gd name="connsiteX1" fmla="*/ 296132 w 296132"/>
                <a:gd name="connsiteY1" fmla="*/ 19474 h 48084"/>
                <a:gd name="connsiteX2" fmla="*/ 0 w 296132"/>
                <a:gd name="connsiteY2" fmla="*/ 18903 h 48084"/>
                <a:gd name="connsiteX3" fmla="*/ 116110 w 296132"/>
                <a:gd name="connsiteY3" fmla="*/ 233 h 48084"/>
                <a:gd name="connsiteX4" fmla="*/ 123920 w 296132"/>
                <a:gd name="connsiteY4" fmla="*/ 2805 h 48084"/>
                <a:gd name="connsiteX5" fmla="*/ 159449 w 296132"/>
                <a:gd name="connsiteY5" fmla="*/ 28142 h 48084"/>
                <a:gd name="connsiteX6" fmla="*/ 158782 w 296132"/>
                <a:gd name="connsiteY6" fmla="*/ 1852 h 48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6132" h="48084">
                  <a:moveTo>
                    <a:pt x="158782" y="1852"/>
                  </a:moveTo>
                  <a:cubicBezTo>
                    <a:pt x="204407" y="-4148"/>
                    <a:pt x="258032" y="9949"/>
                    <a:pt x="296132" y="19474"/>
                  </a:cubicBezTo>
                  <a:cubicBezTo>
                    <a:pt x="229457" y="57574"/>
                    <a:pt x="69723" y="57860"/>
                    <a:pt x="0" y="18903"/>
                  </a:cubicBezTo>
                  <a:cubicBezTo>
                    <a:pt x="40576" y="4615"/>
                    <a:pt x="77629" y="-1290"/>
                    <a:pt x="116110" y="233"/>
                  </a:cubicBezTo>
                  <a:cubicBezTo>
                    <a:pt x="118777" y="329"/>
                    <a:pt x="122682" y="996"/>
                    <a:pt x="123920" y="2805"/>
                  </a:cubicBezTo>
                  <a:cubicBezTo>
                    <a:pt x="141542" y="28237"/>
                    <a:pt x="144304" y="29761"/>
                    <a:pt x="159449" y="28142"/>
                  </a:cubicBezTo>
                  <a:cubicBezTo>
                    <a:pt x="191643" y="24808"/>
                    <a:pt x="175832" y="12902"/>
                    <a:pt x="158782" y="1852"/>
                  </a:cubicBezTo>
                  <a:close/>
                </a:path>
              </a:pathLst>
            </a:custGeom>
            <a:solidFill>
              <a:srgbClr val="FDD83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357" name="그룹 356">
            <a:extLst>
              <a:ext uri="{FF2B5EF4-FFF2-40B4-BE49-F238E27FC236}">
                <a16:creationId xmlns:a16="http://schemas.microsoft.com/office/drawing/2014/main" id="{F2113BAE-D750-49E8-978E-E00881AA90D5}"/>
              </a:ext>
            </a:extLst>
          </p:cNvPr>
          <p:cNvGrpSpPr/>
          <p:nvPr/>
        </p:nvGrpSpPr>
        <p:grpSpPr>
          <a:xfrm>
            <a:off x="3319625" y="6273044"/>
            <a:ext cx="521453" cy="120932"/>
            <a:chOff x="4222976" y="6325261"/>
            <a:chExt cx="603171" cy="139883"/>
          </a:xfrm>
        </p:grpSpPr>
        <p:sp>
          <p:nvSpPr>
            <p:cNvPr id="358" name="자유형: 도형 357">
              <a:extLst>
                <a:ext uri="{FF2B5EF4-FFF2-40B4-BE49-F238E27FC236}">
                  <a16:creationId xmlns:a16="http://schemas.microsoft.com/office/drawing/2014/main" id="{E09C7636-76A9-4AE0-A620-5F173D3615B9}"/>
                </a:ext>
              </a:extLst>
            </p:cNvPr>
            <p:cNvSpPr/>
            <p:nvPr/>
          </p:nvSpPr>
          <p:spPr>
            <a:xfrm>
              <a:off x="4222976" y="6325261"/>
              <a:ext cx="603171" cy="139883"/>
            </a:xfrm>
            <a:custGeom>
              <a:avLst/>
              <a:gdLst>
                <a:gd name="connsiteX0" fmla="*/ 212711 w 421450"/>
                <a:gd name="connsiteY0" fmla="*/ 97727 h 97741"/>
                <a:gd name="connsiteX1" fmla="*/ 33356 w 421450"/>
                <a:gd name="connsiteY1" fmla="*/ 81439 h 97741"/>
                <a:gd name="connsiteX2" fmla="*/ 18 w 421450"/>
                <a:gd name="connsiteY2" fmla="*/ 49149 h 97741"/>
                <a:gd name="connsiteX3" fmla="*/ 36023 w 421450"/>
                <a:gd name="connsiteY3" fmla="*/ 13811 h 97741"/>
                <a:gd name="connsiteX4" fmla="*/ 386162 w 421450"/>
                <a:gd name="connsiteY4" fmla="*/ 13907 h 97741"/>
                <a:gd name="connsiteX5" fmla="*/ 421404 w 421450"/>
                <a:gd name="connsiteY5" fmla="*/ 49911 h 97741"/>
                <a:gd name="connsiteX6" fmla="*/ 387305 w 421450"/>
                <a:gd name="connsiteY6" fmla="*/ 81248 h 97741"/>
                <a:gd name="connsiteX7" fmla="*/ 212711 w 421450"/>
                <a:gd name="connsiteY7" fmla="*/ 97727 h 97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1450" h="97741">
                  <a:moveTo>
                    <a:pt x="212711" y="97727"/>
                  </a:moveTo>
                  <a:cubicBezTo>
                    <a:pt x="152418" y="98012"/>
                    <a:pt x="92506" y="94392"/>
                    <a:pt x="33356" y="81439"/>
                  </a:cubicBezTo>
                  <a:cubicBezTo>
                    <a:pt x="15258" y="77438"/>
                    <a:pt x="590" y="72771"/>
                    <a:pt x="18" y="49149"/>
                  </a:cubicBezTo>
                  <a:cubicBezTo>
                    <a:pt x="-648" y="22669"/>
                    <a:pt x="16973" y="16859"/>
                    <a:pt x="36023" y="13811"/>
                  </a:cubicBezTo>
                  <a:cubicBezTo>
                    <a:pt x="152704" y="-4667"/>
                    <a:pt x="269576" y="-4572"/>
                    <a:pt x="386162" y="13907"/>
                  </a:cubicBezTo>
                  <a:cubicBezTo>
                    <a:pt x="405497" y="16954"/>
                    <a:pt x="422452" y="23622"/>
                    <a:pt x="421404" y="49911"/>
                  </a:cubicBezTo>
                  <a:cubicBezTo>
                    <a:pt x="420452" y="73723"/>
                    <a:pt x="405212" y="77343"/>
                    <a:pt x="387305" y="81248"/>
                  </a:cubicBezTo>
                  <a:cubicBezTo>
                    <a:pt x="329774" y="94012"/>
                    <a:pt x="271481" y="98012"/>
                    <a:pt x="212711" y="97727"/>
                  </a:cubicBezTo>
                  <a:close/>
                </a:path>
              </a:pathLst>
            </a:custGeom>
            <a:solidFill>
              <a:srgbClr val="FD980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9" name="자유형: 도형 358">
              <a:extLst>
                <a:ext uri="{FF2B5EF4-FFF2-40B4-BE49-F238E27FC236}">
                  <a16:creationId xmlns:a16="http://schemas.microsoft.com/office/drawing/2014/main" id="{54E8C0DA-51EE-4B83-A2DA-898C300A6386}"/>
                </a:ext>
              </a:extLst>
            </p:cNvPr>
            <p:cNvSpPr/>
            <p:nvPr/>
          </p:nvSpPr>
          <p:spPr>
            <a:xfrm>
              <a:off x="4319108" y="6343468"/>
              <a:ext cx="423817" cy="68818"/>
            </a:xfrm>
            <a:custGeom>
              <a:avLst/>
              <a:gdLst>
                <a:gd name="connsiteX0" fmla="*/ 158782 w 296132"/>
                <a:gd name="connsiteY0" fmla="*/ 1852 h 48084"/>
                <a:gd name="connsiteX1" fmla="*/ 296132 w 296132"/>
                <a:gd name="connsiteY1" fmla="*/ 19474 h 48084"/>
                <a:gd name="connsiteX2" fmla="*/ 0 w 296132"/>
                <a:gd name="connsiteY2" fmla="*/ 18903 h 48084"/>
                <a:gd name="connsiteX3" fmla="*/ 116110 w 296132"/>
                <a:gd name="connsiteY3" fmla="*/ 233 h 48084"/>
                <a:gd name="connsiteX4" fmla="*/ 123920 w 296132"/>
                <a:gd name="connsiteY4" fmla="*/ 2805 h 48084"/>
                <a:gd name="connsiteX5" fmla="*/ 159448 w 296132"/>
                <a:gd name="connsiteY5" fmla="*/ 28142 h 48084"/>
                <a:gd name="connsiteX6" fmla="*/ 158782 w 296132"/>
                <a:gd name="connsiteY6" fmla="*/ 1852 h 48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6132" h="48084">
                  <a:moveTo>
                    <a:pt x="158782" y="1852"/>
                  </a:moveTo>
                  <a:cubicBezTo>
                    <a:pt x="204406" y="-4148"/>
                    <a:pt x="258032" y="9949"/>
                    <a:pt x="296132" y="19474"/>
                  </a:cubicBezTo>
                  <a:cubicBezTo>
                    <a:pt x="229457" y="57574"/>
                    <a:pt x="69723" y="57860"/>
                    <a:pt x="0" y="18903"/>
                  </a:cubicBezTo>
                  <a:cubicBezTo>
                    <a:pt x="40577" y="4615"/>
                    <a:pt x="77629" y="-1290"/>
                    <a:pt x="116110" y="233"/>
                  </a:cubicBezTo>
                  <a:cubicBezTo>
                    <a:pt x="118777" y="329"/>
                    <a:pt x="122682" y="996"/>
                    <a:pt x="123920" y="2805"/>
                  </a:cubicBezTo>
                  <a:cubicBezTo>
                    <a:pt x="141541" y="28237"/>
                    <a:pt x="144304" y="29761"/>
                    <a:pt x="159448" y="28142"/>
                  </a:cubicBezTo>
                  <a:cubicBezTo>
                    <a:pt x="191643" y="24808"/>
                    <a:pt x="175831" y="12902"/>
                    <a:pt x="158782" y="1852"/>
                  </a:cubicBezTo>
                  <a:close/>
                </a:path>
              </a:pathLst>
            </a:custGeom>
            <a:solidFill>
              <a:srgbClr val="FDD83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360" name="그룹 359">
            <a:extLst>
              <a:ext uri="{FF2B5EF4-FFF2-40B4-BE49-F238E27FC236}">
                <a16:creationId xmlns:a16="http://schemas.microsoft.com/office/drawing/2014/main" id="{5D613A3E-18A0-4494-A090-DBB33027094E}"/>
              </a:ext>
            </a:extLst>
          </p:cNvPr>
          <p:cNvGrpSpPr/>
          <p:nvPr/>
        </p:nvGrpSpPr>
        <p:grpSpPr>
          <a:xfrm>
            <a:off x="2588775" y="6273044"/>
            <a:ext cx="521453" cy="120932"/>
            <a:chOff x="4222976" y="6325261"/>
            <a:chExt cx="603171" cy="139883"/>
          </a:xfrm>
        </p:grpSpPr>
        <p:sp>
          <p:nvSpPr>
            <p:cNvPr id="361" name="자유형: 도형 360">
              <a:extLst>
                <a:ext uri="{FF2B5EF4-FFF2-40B4-BE49-F238E27FC236}">
                  <a16:creationId xmlns:a16="http://schemas.microsoft.com/office/drawing/2014/main" id="{CA734000-6EEB-4FB7-99E6-A8BCEAF7446F}"/>
                </a:ext>
              </a:extLst>
            </p:cNvPr>
            <p:cNvSpPr/>
            <p:nvPr/>
          </p:nvSpPr>
          <p:spPr>
            <a:xfrm>
              <a:off x="4222976" y="6325261"/>
              <a:ext cx="603171" cy="139883"/>
            </a:xfrm>
            <a:custGeom>
              <a:avLst/>
              <a:gdLst>
                <a:gd name="connsiteX0" fmla="*/ 212711 w 421450"/>
                <a:gd name="connsiteY0" fmla="*/ 97727 h 97741"/>
                <a:gd name="connsiteX1" fmla="*/ 33356 w 421450"/>
                <a:gd name="connsiteY1" fmla="*/ 81439 h 97741"/>
                <a:gd name="connsiteX2" fmla="*/ 18 w 421450"/>
                <a:gd name="connsiteY2" fmla="*/ 49149 h 97741"/>
                <a:gd name="connsiteX3" fmla="*/ 36023 w 421450"/>
                <a:gd name="connsiteY3" fmla="*/ 13811 h 97741"/>
                <a:gd name="connsiteX4" fmla="*/ 386162 w 421450"/>
                <a:gd name="connsiteY4" fmla="*/ 13907 h 97741"/>
                <a:gd name="connsiteX5" fmla="*/ 421404 w 421450"/>
                <a:gd name="connsiteY5" fmla="*/ 49911 h 97741"/>
                <a:gd name="connsiteX6" fmla="*/ 387305 w 421450"/>
                <a:gd name="connsiteY6" fmla="*/ 81248 h 97741"/>
                <a:gd name="connsiteX7" fmla="*/ 212711 w 421450"/>
                <a:gd name="connsiteY7" fmla="*/ 97727 h 97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1450" h="97741">
                  <a:moveTo>
                    <a:pt x="212711" y="97727"/>
                  </a:moveTo>
                  <a:cubicBezTo>
                    <a:pt x="152418" y="98012"/>
                    <a:pt x="92506" y="94392"/>
                    <a:pt x="33356" y="81439"/>
                  </a:cubicBezTo>
                  <a:cubicBezTo>
                    <a:pt x="15258" y="77438"/>
                    <a:pt x="590" y="72771"/>
                    <a:pt x="18" y="49149"/>
                  </a:cubicBezTo>
                  <a:cubicBezTo>
                    <a:pt x="-648" y="22669"/>
                    <a:pt x="16973" y="16859"/>
                    <a:pt x="36023" y="13811"/>
                  </a:cubicBezTo>
                  <a:cubicBezTo>
                    <a:pt x="152704" y="-4667"/>
                    <a:pt x="269576" y="-4572"/>
                    <a:pt x="386162" y="13907"/>
                  </a:cubicBezTo>
                  <a:cubicBezTo>
                    <a:pt x="405497" y="16954"/>
                    <a:pt x="422452" y="23622"/>
                    <a:pt x="421404" y="49911"/>
                  </a:cubicBezTo>
                  <a:cubicBezTo>
                    <a:pt x="420452" y="73723"/>
                    <a:pt x="405212" y="77343"/>
                    <a:pt x="387305" y="81248"/>
                  </a:cubicBezTo>
                  <a:cubicBezTo>
                    <a:pt x="329774" y="94012"/>
                    <a:pt x="271481" y="98012"/>
                    <a:pt x="212711" y="97727"/>
                  </a:cubicBezTo>
                  <a:close/>
                </a:path>
              </a:pathLst>
            </a:custGeom>
            <a:solidFill>
              <a:srgbClr val="FD980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2" name="자유형: 도형 361">
              <a:extLst>
                <a:ext uri="{FF2B5EF4-FFF2-40B4-BE49-F238E27FC236}">
                  <a16:creationId xmlns:a16="http://schemas.microsoft.com/office/drawing/2014/main" id="{7C7B914E-5DD1-4606-8433-2FB332A1E811}"/>
                </a:ext>
              </a:extLst>
            </p:cNvPr>
            <p:cNvSpPr/>
            <p:nvPr/>
          </p:nvSpPr>
          <p:spPr>
            <a:xfrm>
              <a:off x="4319108" y="6343468"/>
              <a:ext cx="423817" cy="68818"/>
            </a:xfrm>
            <a:custGeom>
              <a:avLst/>
              <a:gdLst>
                <a:gd name="connsiteX0" fmla="*/ 158782 w 296132"/>
                <a:gd name="connsiteY0" fmla="*/ 1852 h 48084"/>
                <a:gd name="connsiteX1" fmla="*/ 296132 w 296132"/>
                <a:gd name="connsiteY1" fmla="*/ 19474 h 48084"/>
                <a:gd name="connsiteX2" fmla="*/ 0 w 296132"/>
                <a:gd name="connsiteY2" fmla="*/ 18903 h 48084"/>
                <a:gd name="connsiteX3" fmla="*/ 116110 w 296132"/>
                <a:gd name="connsiteY3" fmla="*/ 233 h 48084"/>
                <a:gd name="connsiteX4" fmla="*/ 123920 w 296132"/>
                <a:gd name="connsiteY4" fmla="*/ 2805 h 48084"/>
                <a:gd name="connsiteX5" fmla="*/ 159448 w 296132"/>
                <a:gd name="connsiteY5" fmla="*/ 28142 h 48084"/>
                <a:gd name="connsiteX6" fmla="*/ 158782 w 296132"/>
                <a:gd name="connsiteY6" fmla="*/ 1852 h 48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6132" h="48084">
                  <a:moveTo>
                    <a:pt x="158782" y="1852"/>
                  </a:moveTo>
                  <a:cubicBezTo>
                    <a:pt x="204406" y="-4148"/>
                    <a:pt x="258032" y="9949"/>
                    <a:pt x="296132" y="19474"/>
                  </a:cubicBezTo>
                  <a:cubicBezTo>
                    <a:pt x="229457" y="57574"/>
                    <a:pt x="69723" y="57860"/>
                    <a:pt x="0" y="18903"/>
                  </a:cubicBezTo>
                  <a:cubicBezTo>
                    <a:pt x="40577" y="4615"/>
                    <a:pt x="77629" y="-1290"/>
                    <a:pt x="116110" y="233"/>
                  </a:cubicBezTo>
                  <a:cubicBezTo>
                    <a:pt x="118777" y="329"/>
                    <a:pt x="122682" y="996"/>
                    <a:pt x="123920" y="2805"/>
                  </a:cubicBezTo>
                  <a:cubicBezTo>
                    <a:pt x="141541" y="28237"/>
                    <a:pt x="144304" y="29761"/>
                    <a:pt x="159448" y="28142"/>
                  </a:cubicBezTo>
                  <a:cubicBezTo>
                    <a:pt x="191643" y="24808"/>
                    <a:pt x="175831" y="12902"/>
                    <a:pt x="158782" y="1852"/>
                  </a:cubicBezTo>
                  <a:close/>
                </a:path>
              </a:pathLst>
            </a:custGeom>
            <a:solidFill>
              <a:srgbClr val="FDD83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363" name="Oval 3">
            <a:extLst>
              <a:ext uri="{FF2B5EF4-FFF2-40B4-BE49-F238E27FC236}">
                <a16:creationId xmlns:a16="http://schemas.microsoft.com/office/drawing/2014/main" id="{FD061FED-1C4E-48E7-A963-037B3326F68E}"/>
              </a:ext>
            </a:extLst>
          </p:cNvPr>
          <p:cNvSpPr/>
          <p:nvPr/>
        </p:nvSpPr>
        <p:spPr>
          <a:xfrm>
            <a:off x="5672591" y="1915571"/>
            <a:ext cx="1209916" cy="120991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b="1" dirty="0"/>
          </a:p>
        </p:txBody>
      </p:sp>
      <p:sp>
        <p:nvSpPr>
          <p:cNvPr id="364" name="Oval 10">
            <a:extLst>
              <a:ext uri="{FF2B5EF4-FFF2-40B4-BE49-F238E27FC236}">
                <a16:creationId xmlns:a16="http://schemas.microsoft.com/office/drawing/2014/main" id="{0021C4FC-0337-4194-8C4F-11F4CCE6B9EE}"/>
              </a:ext>
            </a:extLst>
          </p:cNvPr>
          <p:cNvSpPr/>
          <p:nvPr/>
        </p:nvSpPr>
        <p:spPr>
          <a:xfrm>
            <a:off x="7877092" y="1915571"/>
            <a:ext cx="1209916" cy="120991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b="1" dirty="0"/>
          </a:p>
        </p:txBody>
      </p:sp>
      <p:sp>
        <p:nvSpPr>
          <p:cNvPr id="365" name="Oval 14">
            <a:extLst>
              <a:ext uri="{FF2B5EF4-FFF2-40B4-BE49-F238E27FC236}">
                <a16:creationId xmlns:a16="http://schemas.microsoft.com/office/drawing/2014/main" id="{EB875EF6-8D97-46E3-87EF-2F2740117A1E}"/>
              </a:ext>
            </a:extLst>
          </p:cNvPr>
          <p:cNvSpPr/>
          <p:nvPr/>
        </p:nvSpPr>
        <p:spPr>
          <a:xfrm>
            <a:off x="10093810" y="1915571"/>
            <a:ext cx="1209916" cy="120991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b="1" dirty="0"/>
          </a:p>
        </p:txBody>
      </p:sp>
      <p:sp>
        <p:nvSpPr>
          <p:cNvPr id="366" name="Plus 17">
            <a:extLst>
              <a:ext uri="{FF2B5EF4-FFF2-40B4-BE49-F238E27FC236}">
                <a16:creationId xmlns:a16="http://schemas.microsoft.com/office/drawing/2014/main" id="{A2C49796-F6CC-44C0-93D9-910CF7AE9500}"/>
              </a:ext>
            </a:extLst>
          </p:cNvPr>
          <p:cNvSpPr/>
          <p:nvPr/>
        </p:nvSpPr>
        <p:spPr>
          <a:xfrm>
            <a:off x="7154392" y="2295122"/>
            <a:ext cx="450816" cy="450816"/>
          </a:xfrm>
          <a:prstGeom prst="mathPlus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367" name="Equal 18">
            <a:extLst>
              <a:ext uri="{FF2B5EF4-FFF2-40B4-BE49-F238E27FC236}">
                <a16:creationId xmlns:a16="http://schemas.microsoft.com/office/drawing/2014/main" id="{1625DA39-0758-4BF5-BF91-C4F1C3683882}"/>
              </a:ext>
            </a:extLst>
          </p:cNvPr>
          <p:cNvSpPr/>
          <p:nvPr/>
        </p:nvSpPr>
        <p:spPr>
          <a:xfrm>
            <a:off x="9361495" y="2291616"/>
            <a:ext cx="457828" cy="457828"/>
          </a:xfrm>
          <a:prstGeom prst="mathEqual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/>
              </a:solidFill>
            </a:endParaRPr>
          </a:p>
        </p:txBody>
      </p:sp>
      <p:grpSp>
        <p:nvGrpSpPr>
          <p:cNvPr id="368" name="그룹 367">
            <a:extLst>
              <a:ext uri="{FF2B5EF4-FFF2-40B4-BE49-F238E27FC236}">
                <a16:creationId xmlns:a16="http://schemas.microsoft.com/office/drawing/2014/main" id="{F4FF3129-404A-4FFC-942C-B89959917593}"/>
              </a:ext>
            </a:extLst>
          </p:cNvPr>
          <p:cNvGrpSpPr/>
          <p:nvPr/>
        </p:nvGrpSpPr>
        <p:grpSpPr>
          <a:xfrm>
            <a:off x="5954219" y="2185161"/>
            <a:ext cx="629493" cy="629493"/>
            <a:chOff x="5784686" y="1323855"/>
            <a:chExt cx="1307251" cy="1307251"/>
          </a:xfrm>
        </p:grpSpPr>
        <p:sp>
          <p:nvSpPr>
            <p:cNvPr id="369" name="자유형: 도형 368">
              <a:extLst>
                <a:ext uri="{FF2B5EF4-FFF2-40B4-BE49-F238E27FC236}">
                  <a16:creationId xmlns:a16="http://schemas.microsoft.com/office/drawing/2014/main" id="{700BA1F9-578C-4853-B4A3-E88E9D3C0685}"/>
                </a:ext>
              </a:extLst>
            </p:cNvPr>
            <p:cNvSpPr/>
            <p:nvPr/>
          </p:nvSpPr>
          <p:spPr>
            <a:xfrm>
              <a:off x="5784686" y="1323855"/>
              <a:ext cx="1307251" cy="1307251"/>
            </a:xfrm>
            <a:custGeom>
              <a:avLst/>
              <a:gdLst>
                <a:gd name="connsiteX0" fmla="*/ 1819275 w 1819275"/>
                <a:gd name="connsiteY0" fmla="*/ 909638 h 1819275"/>
                <a:gd name="connsiteX1" fmla="*/ 909638 w 1819275"/>
                <a:gd name="connsiteY1" fmla="*/ 1819275 h 1819275"/>
                <a:gd name="connsiteX2" fmla="*/ 0 w 1819275"/>
                <a:gd name="connsiteY2" fmla="*/ 909637 h 1819275"/>
                <a:gd name="connsiteX3" fmla="*/ 909638 w 1819275"/>
                <a:gd name="connsiteY3" fmla="*/ 0 h 1819275"/>
                <a:gd name="connsiteX4" fmla="*/ 1819275 w 1819275"/>
                <a:gd name="connsiteY4" fmla="*/ 909638 h 181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9275" h="1819275">
                  <a:moveTo>
                    <a:pt x="1819275" y="909638"/>
                  </a:moveTo>
                  <a:cubicBezTo>
                    <a:pt x="1819275" y="1412016"/>
                    <a:pt x="1412016" y="1819275"/>
                    <a:pt x="909638" y="1819275"/>
                  </a:cubicBezTo>
                  <a:cubicBezTo>
                    <a:pt x="407259" y="1819275"/>
                    <a:pt x="0" y="1412016"/>
                    <a:pt x="0" y="909637"/>
                  </a:cubicBezTo>
                  <a:cubicBezTo>
                    <a:pt x="0" y="407258"/>
                    <a:pt x="407259" y="0"/>
                    <a:pt x="909638" y="0"/>
                  </a:cubicBezTo>
                  <a:cubicBezTo>
                    <a:pt x="1412016" y="0"/>
                    <a:pt x="1819275" y="407258"/>
                    <a:pt x="1819275" y="909638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70" name="자유형: 도형 369">
              <a:extLst>
                <a:ext uri="{FF2B5EF4-FFF2-40B4-BE49-F238E27FC236}">
                  <a16:creationId xmlns:a16="http://schemas.microsoft.com/office/drawing/2014/main" id="{0976A1CC-07C6-4BCF-A64A-FF17C0232FCA}"/>
                </a:ext>
              </a:extLst>
            </p:cNvPr>
            <p:cNvSpPr/>
            <p:nvPr/>
          </p:nvSpPr>
          <p:spPr>
            <a:xfrm>
              <a:off x="5825751" y="1364920"/>
              <a:ext cx="1225120" cy="1225120"/>
            </a:xfrm>
            <a:custGeom>
              <a:avLst/>
              <a:gdLst>
                <a:gd name="connsiteX0" fmla="*/ 1704975 w 1704975"/>
                <a:gd name="connsiteY0" fmla="*/ 852488 h 1704975"/>
                <a:gd name="connsiteX1" fmla="*/ 852488 w 1704975"/>
                <a:gd name="connsiteY1" fmla="*/ 1704975 h 1704975"/>
                <a:gd name="connsiteX2" fmla="*/ 0 w 1704975"/>
                <a:gd name="connsiteY2" fmla="*/ 852487 h 1704975"/>
                <a:gd name="connsiteX3" fmla="*/ 852488 w 1704975"/>
                <a:gd name="connsiteY3" fmla="*/ 0 h 1704975"/>
                <a:gd name="connsiteX4" fmla="*/ 1704975 w 1704975"/>
                <a:gd name="connsiteY4" fmla="*/ 852488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4975" h="1704975">
                  <a:moveTo>
                    <a:pt x="1704975" y="852488"/>
                  </a:moveTo>
                  <a:cubicBezTo>
                    <a:pt x="1704975" y="1323303"/>
                    <a:pt x="1323304" y="1704975"/>
                    <a:pt x="852488" y="1704975"/>
                  </a:cubicBezTo>
                  <a:cubicBezTo>
                    <a:pt x="381672" y="1704975"/>
                    <a:pt x="0" y="1323303"/>
                    <a:pt x="0" y="852487"/>
                  </a:cubicBezTo>
                  <a:cubicBezTo>
                    <a:pt x="0" y="381672"/>
                    <a:pt x="381672" y="0"/>
                    <a:pt x="852488" y="0"/>
                  </a:cubicBezTo>
                  <a:cubicBezTo>
                    <a:pt x="1323304" y="0"/>
                    <a:pt x="1704975" y="381672"/>
                    <a:pt x="1704975" y="852488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71" name="자유형: 도형 370">
              <a:extLst>
                <a:ext uri="{FF2B5EF4-FFF2-40B4-BE49-F238E27FC236}">
                  <a16:creationId xmlns:a16="http://schemas.microsoft.com/office/drawing/2014/main" id="{98DA76E3-6AC5-486C-AD9E-F2FD5425E246}"/>
                </a:ext>
              </a:extLst>
            </p:cNvPr>
            <p:cNvSpPr/>
            <p:nvPr/>
          </p:nvSpPr>
          <p:spPr>
            <a:xfrm>
              <a:off x="5920475" y="1459576"/>
              <a:ext cx="1035671" cy="1035671"/>
            </a:xfrm>
            <a:custGeom>
              <a:avLst/>
              <a:gdLst>
                <a:gd name="connsiteX0" fmla="*/ 1441323 w 1441322"/>
                <a:gd name="connsiteY0" fmla="*/ 720661 h 1441323"/>
                <a:gd name="connsiteX1" fmla="*/ 720661 w 1441322"/>
                <a:gd name="connsiteY1" fmla="*/ 1441323 h 1441323"/>
                <a:gd name="connsiteX2" fmla="*/ 0 w 1441322"/>
                <a:gd name="connsiteY2" fmla="*/ 720661 h 1441323"/>
                <a:gd name="connsiteX3" fmla="*/ 720661 w 1441322"/>
                <a:gd name="connsiteY3" fmla="*/ 0 h 1441323"/>
                <a:gd name="connsiteX4" fmla="*/ 1441323 w 1441322"/>
                <a:gd name="connsiteY4" fmla="*/ 720661 h 1441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322" h="1441323">
                  <a:moveTo>
                    <a:pt x="1441323" y="720661"/>
                  </a:moveTo>
                  <a:cubicBezTo>
                    <a:pt x="1441323" y="1118672"/>
                    <a:pt x="1118672" y="1441323"/>
                    <a:pt x="720661" y="1441323"/>
                  </a:cubicBezTo>
                  <a:cubicBezTo>
                    <a:pt x="322651" y="1441323"/>
                    <a:pt x="0" y="1118672"/>
                    <a:pt x="0" y="720661"/>
                  </a:cubicBezTo>
                  <a:cubicBezTo>
                    <a:pt x="0" y="322651"/>
                    <a:pt x="322651" y="0"/>
                    <a:pt x="720661" y="0"/>
                  </a:cubicBezTo>
                  <a:cubicBezTo>
                    <a:pt x="1118672" y="0"/>
                    <a:pt x="1441323" y="322651"/>
                    <a:pt x="1441323" y="720661"/>
                  </a:cubicBezTo>
                  <a:close/>
                </a:path>
              </a:pathLst>
            </a:custGeom>
            <a:solidFill>
              <a:srgbClr val="FD980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72" name="자유형: 도형 371">
              <a:extLst>
                <a:ext uri="{FF2B5EF4-FFF2-40B4-BE49-F238E27FC236}">
                  <a16:creationId xmlns:a16="http://schemas.microsoft.com/office/drawing/2014/main" id="{E7569618-79EE-4B00-850E-C69033CEA2D2}"/>
                </a:ext>
              </a:extLst>
            </p:cNvPr>
            <p:cNvSpPr/>
            <p:nvPr/>
          </p:nvSpPr>
          <p:spPr>
            <a:xfrm>
              <a:off x="6258993" y="1604656"/>
              <a:ext cx="417850" cy="746040"/>
            </a:xfrm>
            <a:custGeom>
              <a:avLst/>
              <a:gdLst>
                <a:gd name="connsiteX0" fmla="*/ 397953 w 581514"/>
                <a:gd name="connsiteY0" fmla="*/ 964526 h 1038249"/>
                <a:gd name="connsiteX1" fmla="*/ 440815 w 581514"/>
                <a:gd name="connsiteY1" fmla="*/ 891564 h 1038249"/>
                <a:gd name="connsiteX2" fmla="*/ 570069 w 581514"/>
                <a:gd name="connsiteY2" fmla="*/ 607433 h 1038249"/>
                <a:gd name="connsiteX3" fmla="*/ 413193 w 581514"/>
                <a:gd name="connsiteY3" fmla="*/ 467892 h 1038249"/>
                <a:gd name="connsiteX4" fmla="*/ 236695 w 581514"/>
                <a:gd name="connsiteY4" fmla="*/ 414457 h 1038249"/>
                <a:gd name="connsiteX5" fmla="*/ 169639 w 581514"/>
                <a:gd name="connsiteY5" fmla="*/ 342257 h 1038249"/>
                <a:gd name="connsiteX6" fmla="*/ 236314 w 581514"/>
                <a:gd name="connsiteY6" fmla="*/ 266057 h 1038249"/>
                <a:gd name="connsiteX7" fmla="*/ 355186 w 581514"/>
                <a:gd name="connsiteY7" fmla="*/ 294442 h 1038249"/>
                <a:gd name="connsiteX8" fmla="*/ 464438 w 581514"/>
                <a:gd name="connsiteY8" fmla="*/ 295585 h 1038249"/>
                <a:gd name="connsiteX9" fmla="*/ 473486 w 581514"/>
                <a:gd name="connsiteY9" fmla="*/ 167664 h 1038249"/>
                <a:gd name="connsiteX10" fmla="*/ 375379 w 581514"/>
                <a:gd name="connsiteY10" fmla="*/ 121849 h 1038249"/>
                <a:gd name="connsiteX11" fmla="*/ 340327 w 581514"/>
                <a:gd name="connsiteY11" fmla="*/ 75938 h 1038249"/>
                <a:gd name="connsiteX12" fmla="*/ 302227 w 581514"/>
                <a:gd name="connsiteY12" fmla="*/ 119 h 1038249"/>
                <a:gd name="connsiteX13" fmla="*/ 302227 w 581514"/>
                <a:gd name="connsiteY13" fmla="*/ 119 h 1038249"/>
                <a:gd name="connsiteX14" fmla="*/ 259364 w 581514"/>
                <a:gd name="connsiteY14" fmla="*/ 24 h 1038249"/>
                <a:gd name="connsiteX15" fmla="*/ 169924 w 581514"/>
                <a:gd name="connsiteY15" fmla="*/ 88511 h 1038249"/>
                <a:gd name="connsiteX16" fmla="*/ 133634 w 581514"/>
                <a:gd name="connsiteY16" fmla="*/ 152138 h 1038249"/>
                <a:gd name="connsiteX17" fmla="*/ 87247 w 581514"/>
                <a:gd name="connsiteY17" fmla="*/ 184619 h 1038249"/>
                <a:gd name="connsiteX18" fmla="*/ 79532 w 581514"/>
                <a:gd name="connsiteY18" fmla="*/ 522280 h 1038249"/>
                <a:gd name="connsiteX19" fmla="*/ 264889 w 581514"/>
                <a:gd name="connsiteY19" fmla="*/ 589812 h 1038249"/>
                <a:gd name="connsiteX20" fmla="*/ 398239 w 581514"/>
                <a:gd name="connsiteY20" fmla="*/ 713637 h 1038249"/>
                <a:gd name="connsiteX21" fmla="*/ 331564 w 581514"/>
                <a:gd name="connsiteY21" fmla="*/ 770787 h 1038249"/>
                <a:gd name="connsiteX22" fmla="*/ 208024 w 581514"/>
                <a:gd name="connsiteY22" fmla="*/ 732782 h 1038249"/>
                <a:gd name="connsiteX23" fmla="*/ 208024 w 581514"/>
                <a:gd name="connsiteY23" fmla="*/ 732782 h 1038249"/>
                <a:gd name="connsiteX24" fmla="*/ 78008 w 581514"/>
                <a:gd name="connsiteY24" fmla="*/ 774026 h 1038249"/>
                <a:gd name="connsiteX25" fmla="*/ 88009 w 581514"/>
                <a:gd name="connsiteY25" fmla="*/ 853559 h 1038249"/>
                <a:gd name="connsiteX26" fmla="*/ 171829 w 581514"/>
                <a:gd name="connsiteY26" fmla="*/ 904709 h 1038249"/>
                <a:gd name="connsiteX27" fmla="*/ 235838 w 581514"/>
                <a:gd name="connsiteY27" fmla="*/ 987005 h 1038249"/>
                <a:gd name="connsiteX28" fmla="*/ 264889 w 581514"/>
                <a:gd name="connsiteY28" fmla="*/ 1037487 h 1038249"/>
                <a:gd name="connsiteX29" fmla="*/ 360139 w 581514"/>
                <a:gd name="connsiteY29" fmla="*/ 1037487 h 1038249"/>
                <a:gd name="connsiteX30" fmla="*/ 397953 w 581514"/>
                <a:gd name="connsiteY30" fmla="*/ 964526 h 1038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249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69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4" y="405027"/>
                    <a:pt x="167638" y="373499"/>
                    <a:pt x="169639" y="342257"/>
                  </a:cubicBezTo>
                  <a:cubicBezTo>
                    <a:pt x="172020" y="302919"/>
                    <a:pt x="201166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8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0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4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4" y="732782"/>
                  </a:cubicBezTo>
                  <a:cubicBezTo>
                    <a:pt x="208024" y="732782"/>
                    <a:pt x="208024" y="732782"/>
                    <a:pt x="208024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412"/>
                    <a:pt x="55339" y="827937"/>
                    <a:pt x="88009" y="853559"/>
                  </a:cubicBezTo>
                  <a:cubicBezTo>
                    <a:pt x="119442" y="878229"/>
                    <a:pt x="141064" y="894612"/>
                    <a:pt x="171829" y="904709"/>
                  </a:cubicBezTo>
                  <a:cubicBezTo>
                    <a:pt x="235552" y="925664"/>
                    <a:pt x="236314" y="923187"/>
                    <a:pt x="235838" y="987005"/>
                  </a:cubicBezTo>
                  <a:cubicBezTo>
                    <a:pt x="235647" y="1016246"/>
                    <a:pt x="235456" y="1035773"/>
                    <a:pt x="264889" y="1037487"/>
                  </a:cubicBezTo>
                  <a:cubicBezTo>
                    <a:pt x="294416" y="1039202"/>
                    <a:pt x="328516" y="1037487"/>
                    <a:pt x="360139" y="1037487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DA7C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73" name="자유형: 도형 372">
              <a:extLst>
                <a:ext uri="{FF2B5EF4-FFF2-40B4-BE49-F238E27FC236}">
                  <a16:creationId xmlns:a16="http://schemas.microsoft.com/office/drawing/2014/main" id="{671CE61B-4D53-4DB7-BECA-D59249444DDF}"/>
                </a:ext>
              </a:extLst>
            </p:cNvPr>
            <p:cNvSpPr/>
            <p:nvPr/>
          </p:nvSpPr>
          <p:spPr>
            <a:xfrm>
              <a:off x="5920475" y="1492223"/>
              <a:ext cx="336668" cy="970377"/>
            </a:xfrm>
            <a:custGeom>
              <a:avLst/>
              <a:gdLst>
                <a:gd name="connsiteX0" fmla="*/ 468535 w 468534"/>
                <a:gd name="connsiteY0" fmla="*/ 0 h 1350454"/>
                <a:gd name="connsiteX1" fmla="*/ 0 w 468534"/>
                <a:gd name="connsiteY1" fmla="*/ 675227 h 1350454"/>
                <a:gd name="connsiteX2" fmla="*/ 468535 w 468534"/>
                <a:gd name="connsiteY2" fmla="*/ 1350455 h 1350454"/>
                <a:gd name="connsiteX3" fmla="*/ 200025 w 468534"/>
                <a:gd name="connsiteY3" fmla="*/ 675227 h 1350454"/>
                <a:gd name="connsiteX4" fmla="*/ 468535 w 468534"/>
                <a:gd name="connsiteY4" fmla="*/ 0 h 1350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8534" h="1350454">
                  <a:moveTo>
                    <a:pt x="468535" y="0"/>
                  </a:moveTo>
                  <a:cubicBezTo>
                    <a:pt x="194881" y="102203"/>
                    <a:pt x="0" y="365951"/>
                    <a:pt x="0" y="675227"/>
                  </a:cubicBezTo>
                  <a:cubicBezTo>
                    <a:pt x="0" y="984504"/>
                    <a:pt x="194881" y="1248251"/>
                    <a:pt x="468535" y="1350455"/>
                  </a:cubicBezTo>
                  <a:cubicBezTo>
                    <a:pt x="302133" y="1174337"/>
                    <a:pt x="200025" y="936688"/>
                    <a:pt x="200025" y="675227"/>
                  </a:cubicBezTo>
                  <a:cubicBezTo>
                    <a:pt x="200025" y="413766"/>
                    <a:pt x="302133" y="176117"/>
                    <a:pt x="468535" y="0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74" name="자유형: 도형 373">
              <a:extLst>
                <a:ext uri="{FF2B5EF4-FFF2-40B4-BE49-F238E27FC236}">
                  <a16:creationId xmlns:a16="http://schemas.microsoft.com/office/drawing/2014/main" id="{45CB652A-400C-426E-BCB9-8ADF8A37644E}"/>
                </a:ext>
              </a:extLst>
            </p:cNvPr>
            <p:cNvSpPr/>
            <p:nvPr/>
          </p:nvSpPr>
          <p:spPr>
            <a:xfrm>
              <a:off x="6199859" y="1604862"/>
              <a:ext cx="417850" cy="745971"/>
            </a:xfrm>
            <a:custGeom>
              <a:avLst/>
              <a:gdLst>
                <a:gd name="connsiteX0" fmla="*/ 397953 w 581514"/>
                <a:gd name="connsiteY0" fmla="*/ 964526 h 1038153"/>
                <a:gd name="connsiteX1" fmla="*/ 440815 w 581514"/>
                <a:gd name="connsiteY1" fmla="*/ 891564 h 1038153"/>
                <a:gd name="connsiteX2" fmla="*/ 570070 w 581514"/>
                <a:gd name="connsiteY2" fmla="*/ 607433 h 1038153"/>
                <a:gd name="connsiteX3" fmla="*/ 413193 w 581514"/>
                <a:gd name="connsiteY3" fmla="*/ 467892 h 1038153"/>
                <a:gd name="connsiteX4" fmla="*/ 236695 w 581514"/>
                <a:gd name="connsiteY4" fmla="*/ 414457 h 1038153"/>
                <a:gd name="connsiteX5" fmla="*/ 169639 w 581514"/>
                <a:gd name="connsiteY5" fmla="*/ 342257 h 1038153"/>
                <a:gd name="connsiteX6" fmla="*/ 236314 w 581514"/>
                <a:gd name="connsiteY6" fmla="*/ 266057 h 1038153"/>
                <a:gd name="connsiteX7" fmla="*/ 355186 w 581514"/>
                <a:gd name="connsiteY7" fmla="*/ 294442 h 1038153"/>
                <a:gd name="connsiteX8" fmla="*/ 464437 w 581514"/>
                <a:gd name="connsiteY8" fmla="*/ 295585 h 1038153"/>
                <a:gd name="connsiteX9" fmla="*/ 473486 w 581514"/>
                <a:gd name="connsiteY9" fmla="*/ 167664 h 1038153"/>
                <a:gd name="connsiteX10" fmla="*/ 375379 w 581514"/>
                <a:gd name="connsiteY10" fmla="*/ 121849 h 1038153"/>
                <a:gd name="connsiteX11" fmla="*/ 340327 w 581514"/>
                <a:gd name="connsiteY11" fmla="*/ 75938 h 1038153"/>
                <a:gd name="connsiteX12" fmla="*/ 302227 w 581514"/>
                <a:gd name="connsiteY12" fmla="*/ 119 h 1038153"/>
                <a:gd name="connsiteX13" fmla="*/ 302227 w 581514"/>
                <a:gd name="connsiteY13" fmla="*/ 119 h 1038153"/>
                <a:gd name="connsiteX14" fmla="*/ 259364 w 581514"/>
                <a:gd name="connsiteY14" fmla="*/ 24 h 1038153"/>
                <a:gd name="connsiteX15" fmla="*/ 169925 w 581514"/>
                <a:gd name="connsiteY15" fmla="*/ 88511 h 1038153"/>
                <a:gd name="connsiteX16" fmla="*/ 133634 w 581514"/>
                <a:gd name="connsiteY16" fmla="*/ 152138 h 1038153"/>
                <a:gd name="connsiteX17" fmla="*/ 87247 w 581514"/>
                <a:gd name="connsiteY17" fmla="*/ 184619 h 1038153"/>
                <a:gd name="connsiteX18" fmla="*/ 79532 w 581514"/>
                <a:gd name="connsiteY18" fmla="*/ 522280 h 1038153"/>
                <a:gd name="connsiteX19" fmla="*/ 264889 w 581514"/>
                <a:gd name="connsiteY19" fmla="*/ 589812 h 1038153"/>
                <a:gd name="connsiteX20" fmla="*/ 398239 w 581514"/>
                <a:gd name="connsiteY20" fmla="*/ 713637 h 1038153"/>
                <a:gd name="connsiteX21" fmla="*/ 331564 w 581514"/>
                <a:gd name="connsiteY21" fmla="*/ 770787 h 1038153"/>
                <a:gd name="connsiteX22" fmla="*/ 208025 w 581514"/>
                <a:gd name="connsiteY22" fmla="*/ 732782 h 1038153"/>
                <a:gd name="connsiteX23" fmla="*/ 208025 w 581514"/>
                <a:gd name="connsiteY23" fmla="*/ 732782 h 1038153"/>
                <a:gd name="connsiteX24" fmla="*/ 78008 w 581514"/>
                <a:gd name="connsiteY24" fmla="*/ 774026 h 1038153"/>
                <a:gd name="connsiteX25" fmla="*/ 88009 w 581514"/>
                <a:gd name="connsiteY25" fmla="*/ 853464 h 1038153"/>
                <a:gd name="connsiteX26" fmla="*/ 171829 w 581514"/>
                <a:gd name="connsiteY26" fmla="*/ 904613 h 1038153"/>
                <a:gd name="connsiteX27" fmla="*/ 235837 w 581514"/>
                <a:gd name="connsiteY27" fmla="*/ 986909 h 1038153"/>
                <a:gd name="connsiteX28" fmla="*/ 264889 w 581514"/>
                <a:gd name="connsiteY28" fmla="*/ 1037392 h 1038153"/>
                <a:gd name="connsiteX29" fmla="*/ 360139 w 581514"/>
                <a:gd name="connsiteY29" fmla="*/ 1037392 h 1038153"/>
                <a:gd name="connsiteX30" fmla="*/ 397953 w 581514"/>
                <a:gd name="connsiteY30" fmla="*/ 964526 h 1038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153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70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5" y="405027"/>
                    <a:pt x="167638" y="373499"/>
                    <a:pt x="169639" y="342257"/>
                  </a:cubicBezTo>
                  <a:cubicBezTo>
                    <a:pt x="172020" y="302919"/>
                    <a:pt x="201167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7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1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5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5" y="732782"/>
                  </a:cubicBezTo>
                  <a:cubicBezTo>
                    <a:pt x="208025" y="732782"/>
                    <a:pt x="208025" y="732782"/>
                    <a:pt x="208025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317"/>
                    <a:pt x="55339" y="827842"/>
                    <a:pt x="88009" y="853464"/>
                  </a:cubicBezTo>
                  <a:cubicBezTo>
                    <a:pt x="119442" y="878134"/>
                    <a:pt x="141064" y="894517"/>
                    <a:pt x="171829" y="904613"/>
                  </a:cubicBezTo>
                  <a:cubicBezTo>
                    <a:pt x="235552" y="925568"/>
                    <a:pt x="236314" y="923092"/>
                    <a:pt x="235837" y="986909"/>
                  </a:cubicBezTo>
                  <a:cubicBezTo>
                    <a:pt x="235647" y="1016151"/>
                    <a:pt x="235456" y="1035677"/>
                    <a:pt x="264889" y="1037392"/>
                  </a:cubicBezTo>
                  <a:cubicBezTo>
                    <a:pt x="294416" y="1039106"/>
                    <a:pt x="328516" y="1037392"/>
                    <a:pt x="360139" y="1037392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375" name="그룹 374">
            <a:extLst>
              <a:ext uri="{FF2B5EF4-FFF2-40B4-BE49-F238E27FC236}">
                <a16:creationId xmlns:a16="http://schemas.microsoft.com/office/drawing/2014/main" id="{DE4B365F-720B-4B00-A632-C863DBBA5988}"/>
              </a:ext>
            </a:extLst>
          </p:cNvPr>
          <p:cNvGrpSpPr/>
          <p:nvPr/>
        </p:nvGrpSpPr>
        <p:grpSpPr>
          <a:xfrm>
            <a:off x="8167303" y="2181937"/>
            <a:ext cx="629493" cy="629493"/>
            <a:chOff x="5784686" y="1323855"/>
            <a:chExt cx="1307251" cy="1307251"/>
          </a:xfrm>
        </p:grpSpPr>
        <p:sp>
          <p:nvSpPr>
            <p:cNvPr id="376" name="자유형: 도형 375">
              <a:extLst>
                <a:ext uri="{FF2B5EF4-FFF2-40B4-BE49-F238E27FC236}">
                  <a16:creationId xmlns:a16="http://schemas.microsoft.com/office/drawing/2014/main" id="{A20CBC98-4300-46A9-A755-F15EFAB6757A}"/>
                </a:ext>
              </a:extLst>
            </p:cNvPr>
            <p:cNvSpPr/>
            <p:nvPr/>
          </p:nvSpPr>
          <p:spPr>
            <a:xfrm>
              <a:off x="5784686" y="1323855"/>
              <a:ext cx="1307251" cy="1307251"/>
            </a:xfrm>
            <a:custGeom>
              <a:avLst/>
              <a:gdLst>
                <a:gd name="connsiteX0" fmla="*/ 1819275 w 1819275"/>
                <a:gd name="connsiteY0" fmla="*/ 909638 h 1819275"/>
                <a:gd name="connsiteX1" fmla="*/ 909638 w 1819275"/>
                <a:gd name="connsiteY1" fmla="*/ 1819275 h 1819275"/>
                <a:gd name="connsiteX2" fmla="*/ 0 w 1819275"/>
                <a:gd name="connsiteY2" fmla="*/ 909637 h 1819275"/>
                <a:gd name="connsiteX3" fmla="*/ 909638 w 1819275"/>
                <a:gd name="connsiteY3" fmla="*/ 0 h 1819275"/>
                <a:gd name="connsiteX4" fmla="*/ 1819275 w 1819275"/>
                <a:gd name="connsiteY4" fmla="*/ 909638 h 181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9275" h="1819275">
                  <a:moveTo>
                    <a:pt x="1819275" y="909638"/>
                  </a:moveTo>
                  <a:cubicBezTo>
                    <a:pt x="1819275" y="1412016"/>
                    <a:pt x="1412016" y="1819275"/>
                    <a:pt x="909638" y="1819275"/>
                  </a:cubicBezTo>
                  <a:cubicBezTo>
                    <a:pt x="407259" y="1819275"/>
                    <a:pt x="0" y="1412016"/>
                    <a:pt x="0" y="909637"/>
                  </a:cubicBezTo>
                  <a:cubicBezTo>
                    <a:pt x="0" y="407258"/>
                    <a:pt x="407259" y="0"/>
                    <a:pt x="909638" y="0"/>
                  </a:cubicBezTo>
                  <a:cubicBezTo>
                    <a:pt x="1412016" y="0"/>
                    <a:pt x="1819275" y="407258"/>
                    <a:pt x="1819275" y="909638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77" name="자유형: 도형 376">
              <a:extLst>
                <a:ext uri="{FF2B5EF4-FFF2-40B4-BE49-F238E27FC236}">
                  <a16:creationId xmlns:a16="http://schemas.microsoft.com/office/drawing/2014/main" id="{B70B18BF-18E6-4B58-A861-247D86BD61D6}"/>
                </a:ext>
              </a:extLst>
            </p:cNvPr>
            <p:cNvSpPr/>
            <p:nvPr/>
          </p:nvSpPr>
          <p:spPr>
            <a:xfrm>
              <a:off x="5825751" y="1364920"/>
              <a:ext cx="1225120" cy="1225120"/>
            </a:xfrm>
            <a:custGeom>
              <a:avLst/>
              <a:gdLst>
                <a:gd name="connsiteX0" fmla="*/ 1704975 w 1704975"/>
                <a:gd name="connsiteY0" fmla="*/ 852488 h 1704975"/>
                <a:gd name="connsiteX1" fmla="*/ 852488 w 1704975"/>
                <a:gd name="connsiteY1" fmla="*/ 1704975 h 1704975"/>
                <a:gd name="connsiteX2" fmla="*/ 0 w 1704975"/>
                <a:gd name="connsiteY2" fmla="*/ 852487 h 1704975"/>
                <a:gd name="connsiteX3" fmla="*/ 852488 w 1704975"/>
                <a:gd name="connsiteY3" fmla="*/ 0 h 1704975"/>
                <a:gd name="connsiteX4" fmla="*/ 1704975 w 1704975"/>
                <a:gd name="connsiteY4" fmla="*/ 852488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4975" h="1704975">
                  <a:moveTo>
                    <a:pt x="1704975" y="852488"/>
                  </a:moveTo>
                  <a:cubicBezTo>
                    <a:pt x="1704975" y="1323303"/>
                    <a:pt x="1323304" y="1704975"/>
                    <a:pt x="852488" y="1704975"/>
                  </a:cubicBezTo>
                  <a:cubicBezTo>
                    <a:pt x="381672" y="1704975"/>
                    <a:pt x="0" y="1323303"/>
                    <a:pt x="0" y="852487"/>
                  </a:cubicBezTo>
                  <a:cubicBezTo>
                    <a:pt x="0" y="381672"/>
                    <a:pt x="381672" y="0"/>
                    <a:pt x="852488" y="0"/>
                  </a:cubicBezTo>
                  <a:cubicBezTo>
                    <a:pt x="1323304" y="0"/>
                    <a:pt x="1704975" y="381672"/>
                    <a:pt x="1704975" y="852488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78" name="자유형: 도형 377">
              <a:extLst>
                <a:ext uri="{FF2B5EF4-FFF2-40B4-BE49-F238E27FC236}">
                  <a16:creationId xmlns:a16="http://schemas.microsoft.com/office/drawing/2014/main" id="{9C26E0DA-A6ED-4083-818C-50CF9A23ADB2}"/>
                </a:ext>
              </a:extLst>
            </p:cNvPr>
            <p:cNvSpPr/>
            <p:nvPr/>
          </p:nvSpPr>
          <p:spPr>
            <a:xfrm>
              <a:off x="5920475" y="1459576"/>
              <a:ext cx="1035671" cy="1035671"/>
            </a:xfrm>
            <a:custGeom>
              <a:avLst/>
              <a:gdLst>
                <a:gd name="connsiteX0" fmla="*/ 1441323 w 1441322"/>
                <a:gd name="connsiteY0" fmla="*/ 720661 h 1441323"/>
                <a:gd name="connsiteX1" fmla="*/ 720661 w 1441322"/>
                <a:gd name="connsiteY1" fmla="*/ 1441323 h 1441323"/>
                <a:gd name="connsiteX2" fmla="*/ 0 w 1441322"/>
                <a:gd name="connsiteY2" fmla="*/ 720661 h 1441323"/>
                <a:gd name="connsiteX3" fmla="*/ 720661 w 1441322"/>
                <a:gd name="connsiteY3" fmla="*/ 0 h 1441323"/>
                <a:gd name="connsiteX4" fmla="*/ 1441323 w 1441322"/>
                <a:gd name="connsiteY4" fmla="*/ 720661 h 1441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322" h="1441323">
                  <a:moveTo>
                    <a:pt x="1441323" y="720661"/>
                  </a:moveTo>
                  <a:cubicBezTo>
                    <a:pt x="1441323" y="1118672"/>
                    <a:pt x="1118672" y="1441323"/>
                    <a:pt x="720661" y="1441323"/>
                  </a:cubicBezTo>
                  <a:cubicBezTo>
                    <a:pt x="322651" y="1441323"/>
                    <a:pt x="0" y="1118672"/>
                    <a:pt x="0" y="720661"/>
                  </a:cubicBezTo>
                  <a:cubicBezTo>
                    <a:pt x="0" y="322651"/>
                    <a:pt x="322651" y="0"/>
                    <a:pt x="720661" y="0"/>
                  </a:cubicBezTo>
                  <a:cubicBezTo>
                    <a:pt x="1118672" y="0"/>
                    <a:pt x="1441323" y="322651"/>
                    <a:pt x="1441323" y="720661"/>
                  </a:cubicBezTo>
                  <a:close/>
                </a:path>
              </a:pathLst>
            </a:custGeom>
            <a:solidFill>
              <a:srgbClr val="FD980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79" name="자유형: 도형 378">
              <a:extLst>
                <a:ext uri="{FF2B5EF4-FFF2-40B4-BE49-F238E27FC236}">
                  <a16:creationId xmlns:a16="http://schemas.microsoft.com/office/drawing/2014/main" id="{5921DA33-AB4F-4D1D-AE98-D66DD693CF00}"/>
                </a:ext>
              </a:extLst>
            </p:cNvPr>
            <p:cNvSpPr/>
            <p:nvPr/>
          </p:nvSpPr>
          <p:spPr>
            <a:xfrm>
              <a:off x="6258993" y="1604656"/>
              <a:ext cx="417850" cy="746040"/>
            </a:xfrm>
            <a:custGeom>
              <a:avLst/>
              <a:gdLst>
                <a:gd name="connsiteX0" fmla="*/ 397953 w 581514"/>
                <a:gd name="connsiteY0" fmla="*/ 964526 h 1038249"/>
                <a:gd name="connsiteX1" fmla="*/ 440815 w 581514"/>
                <a:gd name="connsiteY1" fmla="*/ 891564 h 1038249"/>
                <a:gd name="connsiteX2" fmla="*/ 570069 w 581514"/>
                <a:gd name="connsiteY2" fmla="*/ 607433 h 1038249"/>
                <a:gd name="connsiteX3" fmla="*/ 413193 w 581514"/>
                <a:gd name="connsiteY3" fmla="*/ 467892 h 1038249"/>
                <a:gd name="connsiteX4" fmla="*/ 236695 w 581514"/>
                <a:gd name="connsiteY4" fmla="*/ 414457 h 1038249"/>
                <a:gd name="connsiteX5" fmla="*/ 169639 w 581514"/>
                <a:gd name="connsiteY5" fmla="*/ 342257 h 1038249"/>
                <a:gd name="connsiteX6" fmla="*/ 236314 w 581514"/>
                <a:gd name="connsiteY6" fmla="*/ 266057 h 1038249"/>
                <a:gd name="connsiteX7" fmla="*/ 355186 w 581514"/>
                <a:gd name="connsiteY7" fmla="*/ 294442 h 1038249"/>
                <a:gd name="connsiteX8" fmla="*/ 464438 w 581514"/>
                <a:gd name="connsiteY8" fmla="*/ 295585 h 1038249"/>
                <a:gd name="connsiteX9" fmla="*/ 473486 w 581514"/>
                <a:gd name="connsiteY9" fmla="*/ 167664 h 1038249"/>
                <a:gd name="connsiteX10" fmla="*/ 375379 w 581514"/>
                <a:gd name="connsiteY10" fmla="*/ 121849 h 1038249"/>
                <a:gd name="connsiteX11" fmla="*/ 340327 w 581514"/>
                <a:gd name="connsiteY11" fmla="*/ 75938 h 1038249"/>
                <a:gd name="connsiteX12" fmla="*/ 302227 w 581514"/>
                <a:gd name="connsiteY12" fmla="*/ 119 h 1038249"/>
                <a:gd name="connsiteX13" fmla="*/ 302227 w 581514"/>
                <a:gd name="connsiteY13" fmla="*/ 119 h 1038249"/>
                <a:gd name="connsiteX14" fmla="*/ 259364 w 581514"/>
                <a:gd name="connsiteY14" fmla="*/ 24 h 1038249"/>
                <a:gd name="connsiteX15" fmla="*/ 169924 w 581514"/>
                <a:gd name="connsiteY15" fmla="*/ 88511 h 1038249"/>
                <a:gd name="connsiteX16" fmla="*/ 133634 w 581514"/>
                <a:gd name="connsiteY16" fmla="*/ 152138 h 1038249"/>
                <a:gd name="connsiteX17" fmla="*/ 87247 w 581514"/>
                <a:gd name="connsiteY17" fmla="*/ 184619 h 1038249"/>
                <a:gd name="connsiteX18" fmla="*/ 79532 w 581514"/>
                <a:gd name="connsiteY18" fmla="*/ 522280 h 1038249"/>
                <a:gd name="connsiteX19" fmla="*/ 264889 w 581514"/>
                <a:gd name="connsiteY19" fmla="*/ 589812 h 1038249"/>
                <a:gd name="connsiteX20" fmla="*/ 398239 w 581514"/>
                <a:gd name="connsiteY20" fmla="*/ 713637 h 1038249"/>
                <a:gd name="connsiteX21" fmla="*/ 331564 w 581514"/>
                <a:gd name="connsiteY21" fmla="*/ 770787 h 1038249"/>
                <a:gd name="connsiteX22" fmla="*/ 208024 w 581514"/>
                <a:gd name="connsiteY22" fmla="*/ 732782 h 1038249"/>
                <a:gd name="connsiteX23" fmla="*/ 208024 w 581514"/>
                <a:gd name="connsiteY23" fmla="*/ 732782 h 1038249"/>
                <a:gd name="connsiteX24" fmla="*/ 78008 w 581514"/>
                <a:gd name="connsiteY24" fmla="*/ 774026 h 1038249"/>
                <a:gd name="connsiteX25" fmla="*/ 88009 w 581514"/>
                <a:gd name="connsiteY25" fmla="*/ 853559 h 1038249"/>
                <a:gd name="connsiteX26" fmla="*/ 171829 w 581514"/>
                <a:gd name="connsiteY26" fmla="*/ 904709 h 1038249"/>
                <a:gd name="connsiteX27" fmla="*/ 235838 w 581514"/>
                <a:gd name="connsiteY27" fmla="*/ 987005 h 1038249"/>
                <a:gd name="connsiteX28" fmla="*/ 264889 w 581514"/>
                <a:gd name="connsiteY28" fmla="*/ 1037487 h 1038249"/>
                <a:gd name="connsiteX29" fmla="*/ 360139 w 581514"/>
                <a:gd name="connsiteY29" fmla="*/ 1037487 h 1038249"/>
                <a:gd name="connsiteX30" fmla="*/ 397953 w 581514"/>
                <a:gd name="connsiteY30" fmla="*/ 964526 h 1038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249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69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4" y="405027"/>
                    <a:pt x="167638" y="373499"/>
                    <a:pt x="169639" y="342257"/>
                  </a:cubicBezTo>
                  <a:cubicBezTo>
                    <a:pt x="172020" y="302919"/>
                    <a:pt x="201166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8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0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4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4" y="732782"/>
                  </a:cubicBezTo>
                  <a:cubicBezTo>
                    <a:pt x="208024" y="732782"/>
                    <a:pt x="208024" y="732782"/>
                    <a:pt x="208024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412"/>
                    <a:pt x="55339" y="827937"/>
                    <a:pt x="88009" y="853559"/>
                  </a:cubicBezTo>
                  <a:cubicBezTo>
                    <a:pt x="119442" y="878229"/>
                    <a:pt x="141064" y="894612"/>
                    <a:pt x="171829" y="904709"/>
                  </a:cubicBezTo>
                  <a:cubicBezTo>
                    <a:pt x="235552" y="925664"/>
                    <a:pt x="236314" y="923187"/>
                    <a:pt x="235838" y="987005"/>
                  </a:cubicBezTo>
                  <a:cubicBezTo>
                    <a:pt x="235647" y="1016246"/>
                    <a:pt x="235456" y="1035773"/>
                    <a:pt x="264889" y="1037487"/>
                  </a:cubicBezTo>
                  <a:cubicBezTo>
                    <a:pt x="294416" y="1039202"/>
                    <a:pt x="328516" y="1037487"/>
                    <a:pt x="360139" y="1037487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DA7C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80" name="자유형: 도형 379">
              <a:extLst>
                <a:ext uri="{FF2B5EF4-FFF2-40B4-BE49-F238E27FC236}">
                  <a16:creationId xmlns:a16="http://schemas.microsoft.com/office/drawing/2014/main" id="{5E7AB2D5-D9F4-41EF-91B0-4E2117C17683}"/>
                </a:ext>
              </a:extLst>
            </p:cNvPr>
            <p:cNvSpPr/>
            <p:nvPr/>
          </p:nvSpPr>
          <p:spPr>
            <a:xfrm>
              <a:off x="5920475" y="1492223"/>
              <a:ext cx="336668" cy="970377"/>
            </a:xfrm>
            <a:custGeom>
              <a:avLst/>
              <a:gdLst>
                <a:gd name="connsiteX0" fmla="*/ 468535 w 468534"/>
                <a:gd name="connsiteY0" fmla="*/ 0 h 1350454"/>
                <a:gd name="connsiteX1" fmla="*/ 0 w 468534"/>
                <a:gd name="connsiteY1" fmla="*/ 675227 h 1350454"/>
                <a:gd name="connsiteX2" fmla="*/ 468535 w 468534"/>
                <a:gd name="connsiteY2" fmla="*/ 1350455 h 1350454"/>
                <a:gd name="connsiteX3" fmla="*/ 200025 w 468534"/>
                <a:gd name="connsiteY3" fmla="*/ 675227 h 1350454"/>
                <a:gd name="connsiteX4" fmla="*/ 468535 w 468534"/>
                <a:gd name="connsiteY4" fmla="*/ 0 h 1350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8534" h="1350454">
                  <a:moveTo>
                    <a:pt x="468535" y="0"/>
                  </a:moveTo>
                  <a:cubicBezTo>
                    <a:pt x="194881" y="102203"/>
                    <a:pt x="0" y="365951"/>
                    <a:pt x="0" y="675227"/>
                  </a:cubicBezTo>
                  <a:cubicBezTo>
                    <a:pt x="0" y="984504"/>
                    <a:pt x="194881" y="1248251"/>
                    <a:pt x="468535" y="1350455"/>
                  </a:cubicBezTo>
                  <a:cubicBezTo>
                    <a:pt x="302133" y="1174337"/>
                    <a:pt x="200025" y="936688"/>
                    <a:pt x="200025" y="675227"/>
                  </a:cubicBezTo>
                  <a:cubicBezTo>
                    <a:pt x="200025" y="413766"/>
                    <a:pt x="302133" y="176117"/>
                    <a:pt x="468535" y="0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81" name="자유형: 도형 380">
              <a:extLst>
                <a:ext uri="{FF2B5EF4-FFF2-40B4-BE49-F238E27FC236}">
                  <a16:creationId xmlns:a16="http://schemas.microsoft.com/office/drawing/2014/main" id="{BA2D44AA-778E-43E5-9DE2-C4CA648C7700}"/>
                </a:ext>
              </a:extLst>
            </p:cNvPr>
            <p:cNvSpPr/>
            <p:nvPr/>
          </p:nvSpPr>
          <p:spPr>
            <a:xfrm>
              <a:off x="6199859" y="1604862"/>
              <a:ext cx="417850" cy="745971"/>
            </a:xfrm>
            <a:custGeom>
              <a:avLst/>
              <a:gdLst>
                <a:gd name="connsiteX0" fmla="*/ 397953 w 581514"/>
                <a:gd name="connsiteY0" fmla="*/ 964526 h 1038153"/>
                <a:gd name="connsiteX1" fmla="*/ 440815 w 581514"/>
                <a:gd name="connsiteY1" fmla="*/ 891564 h 1038153"/>
                <a:gd name="connsiteX2" fmla="*/ 570070 w 581514"/>
                <a:gd name="connsiteY2" fmla="*/ 607433 h 1038153"/>
                <a:gd name="connsiteX3" fmla="*/ 413193 w 581514"/>
                <a:gd name="connsiteY3" fmla="*/ 467892 h 1038153"/>
                <a:gd name="connsiteX4" fmla="*/ 236695 w 581514"/>
                <a:gd name="connsiteY4" fmla="*/ 414457 h 1038153"/>
                <a:gd name="connsiteX5" fmla="*/ 169639 w 581514"/>
                <a:gd name="connsiteY5" fmla="*/ 342257 h 1038153"/>
                <a:gd name="connsiteX6" fmla="*/ 236314 w 581514"/>
                <a:gd name="connsiteY6" fmla="*/ 266057 h 1038153"/>
                <a:gd name="connsiteX7" fmla="*/ 355186 w 581514"/>
                <a:gd name="connsiteY7" fmla="*/ 294442 h 1038153"/>
                <a:gd name="connsiteX8" fmla="*/ 464437 w 581514"/>
                <a:gd name="connsiteY8" fmla="*/ 295585 h 1038153"/>
                <a:gd name="connsiteX9" fmla="*/ 473486 w 581514"/>
                <a:gd name="connsiteY9" fmla="*/ 167664 h 1038153"/>
                <a:gd name="connsiteX10" fmla="*/ 375379 w 581514"/>
                <a:gd name="connsiteY10" fmla="*/ 121849 h 1038153"/>
                <a:gd name="connsiteX11" fmla="*/ 340327 w 581514"/>
                <a:gd name="connsiteY11" fmla="*/ 75938 h 1038153"/>
                <a:gd name="connsiteX12" fmla="*/ 302227 w 581514"/>
                <a:gd name="connsiteY12" fmla="*/ 119 h 1038153"/>
                <a:gd name="connsiteX13" fmla="*/ 302227 w 581514"/>
                <a:gd name="connsiteY13" fmla="*/ 119 h 1038153"/>
                <a:gd name="connsiteX14" fmla="*/ 259364 w 581514"/>
                <a:gd name="connsiteY14" fmla="*/ 24 h 1038153"/>
                <a:gd name="connsiteX15" fmla="*/ 169925 w 581514"/>
                <a:gd name="connsiteY15" fmla="*/ 88511 h 1038153"/>
                <a:gd name="connsiteX16" fmla="*/ 133634 w 581514"/>
                <a:gd name="connsiteY16" fmla="*/ 152138 h 1038153"/>
                <a:gd name="connsiteX17" fmla="*/ 87247 w 581514"/>
                <a:gd name="connsiteY17" fmla="*/ 184619 h 1038153"/>
                <a:gd name="connsiteX18" fmla="*/ 79532 w 581514"/>
                <a:gd name="connsiteY18" fmla="*/ 522280 h 1038153"/>
                <a:gd name="connsiteX19" fmla="*/ 264889 w 581514"/>
                <a:gd name="connsiteY19" fmla="*/ 589812 h 1038153"/>
                <a:gd name="connsiteX20" fmla="*/ 398239 w 581514"/>
                <a:gd name="connsiteY20" fmla="*/ 713637 h 1038153"/>
                <a:gd name="connsiteX21" fmla="*/ 331564 w 581514"/>
                <a:gd name="connsiteY21" fmla="*/ 770787 h 1038153"/>
                <a:gd name="connsiteX22" fmla="*/ 208025 w 581514"/>
                <a:gd name="connsiteY22" fmla="*/ 732782 h 1038153"/>
                <a:gd name="connsiteX23" fmla="*/ 208025 w 581514"/>
                <a:gd name="connsiteY23" fmla="*/ 732782 h 1038153"/>
                <a:gd name="connsiteX24" fmla="*/ 78008 w 581514"/>
                <a:gd name="connsiteY24" fmla="*/ 774026 h 1038153"/>
                <a:gd name="connsiteX25" fmla="*/ 88009 w 581514"/>
                <a:gd name="connsiteY25" fmla="*/ 853464 h 1038153"/>
                <a:gd name="connsiteX26" fmla="*/ 171829 w 581514"/>
                <a:gd name="connsiteY26" fmla="*/ 904613 h 1038153"/>
                <a:gd name="connsiteX27" fmla="*/ 235837 w 581514"/>
                <a:gd name="connsiteY27" fmla="*/ 986909 h 1038153"/>
                <a:gd name="connsiteX28" fmla="*/ 264889 w 581514"/>
                <a:gd name="connsiteY28" fmla="*/ 1037392 h 1038153"/>
                <a:gd name="connsiteX29" fmla="*/ 360139 w 581514"/>
                <a:gd name="connsiteY29" fmla="*/ 1037392 h 1038153"/>
                <a:gd name="connsiteX30" fmla="*/ 397953 w 581514"/>
                <a:gd name="connsiteY30" fmla="*/ 964526 h 1038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153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70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5" y="405027"/>
                    <a:pt x="167638" y="373499"/>
                    <a:pt x="169639" y="342257"/>
                  </a:cubicBezTo>
                  <a:cubicBezTo>
                    <a:pt x="172020" y="302919"/>
                    <a:pt x="201167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7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1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5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5" y="732782"/>
                  </a:cubicBezTo>
                  <a:cubicBezTo>
                    <a:pt x="208025" y="732782"/>
                    <a:pt x="208025" y="732782"/>
                    <a:pt x="208025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317"/>
                    <a:pt x="55339" y="827842"/>
                    <a:pt x="88009" y="853464"/>
                  </a:cubicBezTo>
                  <a:cubicBezTo>
                    <a:pt x="119442" y="878134"/>
                    <a:pt x="141064" y="894517"/>
                    <a:pt x="171829" y="904613"/>
                  </a:cubicBezTo>
                  <a:cubicBezTo>
                    <a:pt x="235552" y="925568"/>
                    <a:pt x="236314" y="923092"/>
                    <a:pt x="235837" y="986909"/>
                  </a:cubicBezTo>
                  <a:cubicBezTo>
                    <a:pt x="235647" y="1016151"/>
                    <a:pt x="235456" y="1035677"/>
                    <a:pt x="264889" y="1037392"/>
                  </a:cubicBezTo>
                  <a:cubicBezTo>
                    <a:pt x="294416" y="1039106"/>
                    <a:pt x="328516" y="1037392"/>
                    <a:pt x="360139" y="1037392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382" name="그룹 381">
            <a:extLst>
              <a:ext uri="{FF2B5EF4-FFF2-40B4-BE49-F238E27FC236}">
                <a16:creationId xmlns:a16="http://schemas.microsoft.com/office/drawing/2014/main" id="{66BE2B8F-AF5A-4308-9BB4-26B4854BCB89}"/>
              </a:ext>
            </a:extLst>
          </p:cNvPr>
          <p:cNvGrpSpPr/>
          <p:nvPr/>
        </p:nvGrpSpPr>
        <p:grpSpPr>
          <a:xfrm>
            <a:off x="10384903" y="2093414"/>
            <a:ext cx="666779" cy="819433"/>
            <a:chOff x="2659357" y="114559"/>
            <a:chExt cx="2013863" cy="2474923"/>
          </a:xfrm>
        </p:grpSpPr>
        <p:sp>
          <p:nvSpPr>
            <p:cNvPr id="383" name="자유형: 도형 382">
              <a:extLst>
                <a:ext uri="{FF2B5EF4-FFF2-40B4-BE49-F238E27FC236}">
                  <a16:creationId xmlns:a16="http://schemas.microsoft.com/office/drawing/2014/main" id="{476DFBA2-4E61-4A45-94CF-3B7D8E2A6653}"/>
                </a:ext>
              </a:extLst>
            </p:cNvPr>
            <p:cNvSpPr/>
            <p:nvPr/>
          </p:nvSpPr>
          <p:spPr>
            <a:xfrm>
              <a:off x="2659357" y="114559"/>
              <a:ext cx="905998" cy="2474923"/>
            </a:xfrm>
            <a:custGeom>
              <a:avLst/>
              <a:gdLst>
                <a:gd name="connsiteX0" fmla="*/ 518894 w 905998"/>
                <a:gd name="connsiteY0" fmla="*/ 1081405 h 2474923"/>
                <a:gd name="connsiteX1" fmla="*/ 876213 w 905998"/>
                <a:gd name="connsiteY1" fmla="*/ 663560 h 2474923"/>
                <a:gd name="connsiteX2" fmla="*/ 802479 w 905998"/>
                <a:gd name="connsiteY2" fmla="*/ 421620 h 2474923"/>
                <a:gd name="connsiteX3" fmla="*/ 666096 w 905998"/>
                <a:gd name="connsiteY3" fmla="*/ 266521 h 2474923"/>
                <a:gd name="connsiteX4" fmla="*/ 615060 w 905998"/>
                <a:gd name="connsiteY4" fmla="*/ 146530 h 2474923"/>
                <a:gd name="connsiteX5" fmla="*/ 680796 w 905998"/>
                <a:gd name="connsiteY5" fmla="*/ 19637 h 2474923"/>
                <a:gd name="connsiteX6" fmla="*/ 588015 w 905998"/>
                <a:gd name="connsiteY6" fmla="*/ 5003 h 2474923"/>
                <a:gd name="connsiteX7" fmla="*/ 522445 w 905998"/>
                <a:gd name="connsiteY7" fmla="*/ 244156 h 2474923"/>
                <a:gd name="connsiteX8" fmla="*/ 666096 w 905998"/>
                <a:gd name="connsiteY8" fmla="*/ 408745 h 2474923"/>
                <a:gd name="connsiteX9" fmla="*/ 756786 w 905998"/>
                <a:gd name="connsiteY9" fmla="*/ 514235 h 2474923"/>
                <a:gd name="connsiteX10" fmla="*/ 757781 w 905998"/>
                <a:gd name="connsiteY10" fmla="*/ 662664 h 2474923"/>
                <a:gd name="connsiteX11" fmla="*/ 491319 w 905998"/>
                <a:gd name="connsiteY11" fmla="*/ 968847 h 2474923"/>
                <a:gd name="connsiteX12" fmla="*/ 202524 w 905998"/>
                <a:gd name="connsiteY12" fmla="*/ 1300946 h 2474923"/>
                <a:gd name="connsiteX13" fmla="*/ 6411 w 905998"/>
                <a:gd name="connsiteY13" fmla="*/ 1917692 h 2474923"/>
                <a:gd name="connsiteX14" fmla="*/ 562331 w 905998"/>
                <a:gd name="connsiteY14" fmla="*/ 2473879 h 2474923"/>
                <a:gd name="connsiteX15" fmla="*/ 549788 w 905998"/>
                <a:gd name="connsiteY15" fmla="*/ 2443649 h 2474923"/>
                <a:gd name="connsiteX16" fmla="*/ 170104 w 905998"/>
                <a:gd name="connsiteY16" fmla="*/ 2069739 h 2474923"/>
                <a:gd name="connsiteX17" fmla="*/ 183543 w 905998"/>
                <a:gd name="connsiteY17" fmla="*/ 1509537 h 2474923"/>
                <a:gd name="connsiteX18" fmla="*/ 518894 w 905998"/>
                <a:gd name="connsiteY18" fmla="*/ 1081405 h 24749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05998" h="2474923">
                  <a:moveTo>
                    <a:pt x="518894" y="1081405"/>
                  </a:moveTo>
                  <a:cubicBezTo>
                    <a:pt x="639715" y="942467"/>
                    <a:pt x="876213" y="663560"/>
                    <a:pt x="876213" y="663560"/>
                  </a:cubicBezTo>
                  <a:cubicBezTo>
                    <a:pt x="876213" y="663560"/>
                    <a:pt x="979081" y="580602"/>
                    <a:pt x="802479" y="421620"/>
                  </a:cubicBezTo>
                  <a:cubicBezTo>
                    <a:pt x="756686" y="370219"/>
                    <a:pt x="712453" y="317425"/>
                    <a:pt x="666096" y="266521"/>
                  </a:cubicBezTo>
                  <a:cubicBezTo>
                    <a:pt x="634671" y="232044"/>
                    <a:pt x="613865" y="193087"/>
                    <a:pt x="615060" y="146530"/>
                  </a:cubicBezTo>
                  <a:cubicBezTo>
                    <a:pt x="616387" y="94731"/>
                    <a:pt x="636330" y="50232"/>
                    <a:pt x="680796" y="19637"/>
                  </a:cubicBezTo>
                  <a:cubicBezTo>
                    <a:pt x="652192" y="92"/>
                    <a:pt x="621066" y="-5018"/>
                    <a:pt x="588015" y="5003"/>
                  </a:cubicBezTo>
                  <a:cubicBezTo>
                    <a:pt x="489461" y="34968"/>
                    <a:pt x="459795" y="166440"/>
                    <a:pt x="522445" y="244156"/>
                  </a:cubicBezTo>
                  <a:cubicBezTo>
                    <a:pt x="568105" y="300800"/>
                    <a:pt x="618179" y="353893"/>
                    <a:pt x="666096" y="408745"/>
                  </a:cubicBezTo>
                  <a:cubicBezTo>
                    <a:pt x="696591" y="443621"/>
                    <a:pt x="733757" y="487655"/>
                    <a:pt x="756786" y="514235"/>
                  </a:cubicBezTo>
                  <a:cubicBezTo>
                    <a:pt x="799924" y="564010"/>
                    <a:pt x="816516" y="590557"/>
                    <a:pt x="757781" y="662664"/>
                  </a:cubicBezTo>
                  <a:cubicBezTo>
                    <a:pt x="666262" y="775057"/>
                    <a:pt x="572884" y="874507"/>
                    <a:pt x="491319" y="968847"/>
                  </a:cubicBezTo>
                  <a:cubicBezTo>
                    <a:pt x="395120" y="1080045"/>
                    <a:pt x="290460" y="1183046"/>
                    <a:pt x="202524" y="1300946"/>
                  </a:cubicBezTo>
                  <a:cubicBezTo>
                    <a:pt x="70554" y="1477814"/>
                    <a:pt x="-26341" y="1692742"/>
                    <a:pt x="6411" y="1917692"/>
                  </a:cubicBezTo>
                  <a:cubicBezTo>
                    <a:pt x="46330" y="2191920"/>
                    <a:pt x="266867" y="2470892"/>
                    <a:pt x="562331" y="2473879"/>
                  </a:cubicBezTo>
                  <a:cubicBezTo>
                    <a:pt x="859688" y="2476832"/>
                    <a:pt x="652756" y="2475439"/>
                    <a:pt x="549788" y="2443649"/>
                  </a:cubicBezTo>
                  <a:cubicBezTo>
                    <a:pt x="373983" y="2389361"/>
                    <a:pt x="234082" y="2242259"/>
                    <a:pt x="170104" y="2069739"/>
                  </a:cubicBezTo>
                  <a:cubicBezTo>
                    <a:pt x="105728" y="1896123"/>
                    <a:pt x="105728" y="1678640"/>
                    <a:pt x="183543" y="1509537"/>
                  </a:cubicBezTo>
                  <a:cubicBezTo>
                    <a:pt x="260363" y="1342558"/>
                    <a:pt x="400164" y="1217922"/>
                    <a:pt x="518894" y="1081405"/>
                  </a:cubicBezTo>
                  <a:close/>
                </a:path>
              </a:pathLst>
            </a:custGeom>
            <a:solidFill>
              <a:srgbClr val="F9D87E"/>
            </a:solidFill>
            <a:ln w="33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84" name="자유형: 도형 383">
              <a:extLst>
                <a:ext uri="{FF2B5EF4-FFF2-40B4-BE49-F238E27FC236}">
                  <a16:creationId xmlns:a16="http://schemas.microsoft.com/office/drawing/2014/main" id="{87D92BC4-A018-44AD-AB13-8EC9D73B7A31}"/>
                </a:ext>
              </a:extLst>
            </p:cNvPr>
            <p:cNvSpPr/>
            <p:nvPr/>
          </p:nvSpPr>
          <p:spPr>
            <a:xfrm>
              <a:off x="2772463" y="115305"/>
              <a:ext cx="1900757" cy="2473316"/>
            </a:xfrm>
            <a:custGeom>
              <a:avLst/>
              <a:gdLst>
                <a:gd name="connsiteX0" fmla="*/ 1872958 w 1900757"/>
                <a:gd name="connsiteY0" fmla="*/ 1614048 h 2473316"/>
                <a:gd name="connsiteX1" fmla="*/ 1584992 w 1900757"/>
                <a:gd name="connsiteY1" fmla="*/ 1159370 h 2473316"/>
                <a:gd name="connsiteX2" fmla="*/ 1140136 w 1900757"/>
                <a:gd name="connsiteY2" fmla="*/ 660889 h 2473316"/>
                <a:gd name="connsiteX3" fmla="*/ 1139174 w 1900757"/>
                <a:gd name="connsiteY3" fmla="*/ 512991 h 2473316"/>
                <a:gd name="connsiteX4" fmla="*/ 1365617 w 1900757"/>
                <a:gd name="connsiteY4" fmla="*/ 255156 h 2473316"/>
                <a:gd name="connsiteX5" fmla="*/ 1386954 w 1900757"/>
                <a:gd name="connsiteY5" fmla="*/ 67471 h 2473316"/>
                <a:gd name="connsiteX6" fmla="*/ 1279904 w 1900757"/>
                <a:gd name="connsiteY6" fmla="*/ 374 h 2473316"/>
                <a:gd name="connsiteX7" fmla="*/ 1170930 w 1900757"/>
                <a:gd name="connsiteY7" fmla="*/ 67272 h 2473316"/>
                <a:gd name="connsiteX8" fmla="*/ 1149693 w 1900757"/>
                <a:gd name="connsiteY8" fmla="*/ 131416 h 2473316"/>
                <a:gd name="connsiteX9" fmla="*/ 1032655 w 1900757"/>
                <a:gd name="connsiteY9" fmla="*/ 1635 h 2473316"/>
                <a:gd name="connsiteX10" fmla="*/ 892223 w 1900757"/>
                <a:gd name="connsiteY10" fmla="*/ 126438 h 2473316"/>
                <a:gd name="connsiteX11" fmla="*/ 763837 w 1900757"/>
                <a:gd name="connsiteY11" fmla="*/ 9 h 2473316"/>
                <a:gd name="connsiteX12" fmla="*/ 701220 w 1900757"/>
                <a:gd name="connsiteY12" fmla="*/ 18725 h 2473316"/>
                <a:gd name="connsiteX13" fmla="*/ 655261 w 1900757"/>
                <a:gd name="connsiteY13" fmla="*/ 67803 h 2473316"/>
                <a:gd name="connsiteX14" fmla="*/ 635185 w 1900757"/>
                <a:gd name="connsiteY14" fmla="*/ 128363 h 2473316"/>
                <a:gd name="connsiteX15" fmla="*/ 567657 w 1900757"/>
                <a:gd name="connsiteY15" fmla="*/ 18891 h 2473316"/>
                <a:gd name="connsiteX16" fmla="*/ 553255 w 1900757"/>
                <a:gd name="connsiteY16" fmla="*/ 25262 h 2473316"/>
                <a:gd name="connsiteX17" fmla="*/ 498005 w 1900757"/>
                <a:gd name="connsiteY17" fmla="*/ 150994 h 2473316"/>
                <a:gd name="connsiteX18" fmla="*/ 548211 w 1900757"/>
                <a:gd name="connsiteY18" fmla="*/ 266638 h 2473316"/>
                <a:gd name="connsiteX19" fmla="*/ 759755 w 1900757"/>
                <a:gd name="connsiteY19" fmla="*/ 506852 h 2473316"/>
                <a:gd name="connsiteX20" fmla="*/ 763074 w 1900757"/>
                <a:gd name="connsiteY20" fmla="*/ 662814 h 2473316"/>
                <a:gd name="connsiteX21" fmla="*/ 258189 w 1900757"/>
                <a:gd name="connsiteY21" fmla="*/ 1234265 h 2473316"/>
                <a:gd name="connsiteX22" fmla="*/ 54609 w 1900757"/>
                <a:gd name="connsiteY22" fmla="*/ 1532384 h 2473316"/>
                <a:gd name="connsiteX23" fmla="*/ 95126 w 1900757"/>
                <a:gd name="connsiteY23" fmla="*/ 2161408 h 2473316"/>
                <a:gd name="connsiteX24" fmla="*/ 578209 w 1900757"/>
                <a:gd name="connsiteY24" fmla="*/ 2473298 h 2473316"/>
                <a:gd name="connsiteX25" fmla="*/ 1161440 w 1900757"/>
                <a:gd name="connsiteY25" fmla="*/ 2472602 h 2473316"/>
                <a:gd name="connsiteX26" fmla="*/ 1611738 w 1900757"/>
                <a:gd name="connsiteY26" fmla="*/ 2378195 h 2473316"/>
                <a:gd name="connsiteX27" fmla="*/ 1860912 w 1900757"/>
                <a:gd name="connsiteY27" fmla="*/ 2048219 h 2473316"/>
                <a:gd name="connsiteX28" fmla="*/ 1872958 w 1900757"/>
                <a:gd name="connsiteY28" fmla="*/ 1614048 h 2473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900757" h="2473316">
                  <a:moveTo>
                    <a:pt x="1872958" y="1614048"/>
                  </a:moveTo>
                  <a:cubicBezTo>
                    <a:pt x="1822585" y="1440134"/>
                    <a:pt x="1707870" y="1292369"/>
                    <a:pt x="1584992" y="1159370"/>
                  </a:cubicBezTo>
                  <a:cubicBezTo>
                    <a:pt x="1433212" y="995112"/>
                    <a:pt x="1286375" y="829560"/>
                    <a:pt x="1140136" y="660889"/>
                  </a:cubicBezTo>
                  <a:cubicBezTo>
                    <a:pt x="1108181" y="622961"/>
                    <a:pt x="1078316" y="569867"/>
                    <a:pt x="1139174" y="512991"/>
                  </a:cubicBezTo>
                  <a:cubicBezTo>
                    <a:pt x="1214600" y="427013"/>
                    <a:pt x="1289694" y="340703"/>
                    <a:pt x="1365617" y="255156"/>
                  </a:cubicBezTo>
                  <a:cubicBezTo>
                    <a:pt x="1412339" y="202494"/>
                    <a:pt x="1421797" y="128661"/>
                    <a:pt x="1386954" y="67471"/>
                  </a:cubicBezTo>
                  <a:cubicBezTo>
                    <a:pt x="1363493" y="26191"/>
                    <a:pt x="1328120" y="739"/>
                    <a:pt x="1279904" y="374"/>
                  </a:cubicBezTo>
                  <a:cubicBezTo>
                    <a:pt x="1230926" y="9"/>
                    <a:pt x="1195619" y="25892"/>
                    <a:pt x="1170930" y="67272"/>
                  </a:cubicBezTo>
                  <a:cubicBezTo>
                    <a:pt x="1159548" y="86353"/>
                    <a:pt x="1154571" y="107623"/>
                    <a:pt x="1149693" y="131416"/>
                  </a:cubicBezTo>
                  <a:cubicBezTo>
                    <a:pt x="1138809" y="56886"/>
                    <a:pt x="1096699" y="5883"/>
                    <a:pt x="1032655" y="1635"/>
                  </a:cubicBezTo>
                  <a:cubicBezTo>
                    <a:pt x="949100" y="-3906"/>
                    <a:pt x="910441" y="50349"/>
                    <a:pt x="892223" y="126438"/>
                  </a:cubicBezTo>
                  <a:cubicBezTo>
                    <a:pt x="873707" y="31965"/>
                    <a:pt x="811820" y="640"/>
                    <a:pt x="763837" y="9"/>
                  </a:cubicBezTo>
                  <a:cubicBezTo>
                    <a:pt x="741305" y="-289"/>
                    <a:pt x="720300" y="6547"/>
                    <a:pt x="701220" y="18725"/>
                  </a:cubicBezTo>
                  <a:cubicBezTo>
                    <a:pt x="681741" y="31169"/>
                    <a:pt x="666576" y="47661"/>
                    <a:pt x="655261" y="67803"/>
                  </a:cubicBezTo>
                  <a:cubicBezTo>
                    <a:pt x="644675" y="86651"/>
                    <a:pt x="638536" y="106926"/>
                    <a:pt x="635185" y="128363"/>
                  </a:cubicBezTo>
                  <a:cubicBezTo>
                    <a:pt x="626823" y="82769"/>
                    <a:pt x="608472" y="43911"/>
                    <a:pt x="567657" y="18891"/>
                  </a:cubicBezTo>
                  <a:cubicBezTo>
                    <a:pt x="561252" y="17331"/>
                    <a:pt x="557370" y="21877"/>
                    <a:pt x="553255" y="25262"/>
                  </a:cubicBezTo>
                  <a:cubicBezTo>
                    <a:pt x="513734" y="57848"/>
                    <a:pt x="497806" y="101584"/>
                    <a:pt x="498005" y="150994"/>
                  </a:cubicBezTo>
                  <a:cubicBezTo>
                    <a:pt x="498204" y="196024"/>
                    <a:pt x="518280" y="233488"/>
                    <a:pt x="548211" y="266638"/>
                  </a:cubicBezTo>
                  <a:cubicBezTo>
                    <a:pt x="612089" y="337385"/>
                    <a:pt x="699063" y="433384"/>
                    <a:pt x="759755" y="506852"/>
                  </a:cubicBezTo>
                  <a:cubicBezTo>
                    <a:pt x="792043" y="545909"/>
                    <a:pt x="792939" y="622994"/>
                    <a:pt x="763074" y="662814"/>
                  </a:cubicBezTo>
                  <a:cubicBezTo>
                    <a:pt x="595597" y="844360"/>
                    <a:pt x="417137" y="1042498"/>
                    <a:pt x="258189" y="1234265"/>
                  </a:cubicBezTo>
                  <a:cubicBezTo>
                    <a:pt x="182199" y="1325950"/>
                    <a:pt x="106342" y="1424505"/>
                    <a:pt x="54609" y="1532384"/>
                  </a:cubicBezTo>
                  <a:cubicBezTo>
                    <a:pt x="-36214" y="1721762"/>
                    <a:pt x="-7610" y="1983213"/>
                    <a:pt x="95126" y="2161408"/>
                  </a:cubicBezTo>
                  <a:cubicBezTo>
                    <a:pt x="193813" y="2332568"/>
                    <a:pt x="374198" y="2474559"/>
                    <a:pt x="578209" y="2473298"/>
                  </a:cubicBezTo>
                  <a:cubicBezTo>
                    <a:pt x="772597" y="2472104"/>
                    <a:pt x="967052" y="2474394"/>
                    <a:pt x="1161440" y="2472602"/>
                  </a:cubicBezTo>
                  <a:cubicBezTo>
                    <a:pt x="1325930" y="2471108"/>
                    <a:pt x="1468286" y="2475090"/>
                    <a:pt x="1611738" y="2378195"/>
                  </a:cubicBezTo>
                  <a:cubicBezTo>
                    <a:pt x="1727946" y="2299716"/>
                    <a:pt x="1814687" y="2180621"/>
                    <a:pt x="1860912" y="2048219"/>
                  </a:cubicBezTo>
                  <a:cubicBezTo>
                    <a:pt x="1909393" y="1909347"/>
                    <a:pt x="1913906" y="1755343"/>
                    <a:pt x="1872958" y="1614048"/>
                  </a:cubicBezTo>
                  <a:close/>
                </a:path>
              </a:pathLst>
            </a:custGeom>
            <a:solidFill>
              <a:srgbClr val="F4B847"/>
            </a:solidFill>
            <a:ln w="33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85" name="자유형: 도형 384">
              <a:extLst>
                <a:ext uri="{FF2B5EF4-FFF2-40B4-BE49-F238E27FC236}">
                  <a16:creationId xmlns:a16="http://schemas.microsoft.com/office/drawing/2014/main" id="{20DE9C2E-B754-4004-B9A9-54542357AFB2}"/>
                </a:ext>
              </a:extLst>
            </p:cNvPr>
            <p:cNvSpPr/>
            <p:nvPr/>
          </p:nvSpPr>
          <p:spPr>
            <a:xfrm>
              <a:off x="3353027" y="626118"/>
              <a:ext cx="623915" cy="150275"/>
            </a:xfrm>
            <a:custGeom>
              <a:avLst/>
              <a:gdLst>
                <a:gd name="connsiteX0" fmla="*/ 66866 w 623915"/>
                <a:gd name="connsiteY0" fmla="*/ 150275 h 150275"/>
                <a:gd name="connsiteX1" fmla="*/ 63547 w 623915"/>
                <a:gd name="connsiteY1" fmla="*/ 150143 h 150275"/>
                <a:gd name="connsiteX2" fmla="*/ 1 w 623915"/>
                <a:gd name="connsiteY2" fmla="*/ 77206 h 150275"/>
                <a:gd name="connsiteX3" fmla="*/ 63348 w 623915"/>
                <a:gd name="connsiteY3" fmla="*/ 2244 h 150275"/>
                <a:gd name="connsiteX4" fmla="*/ 558643 w 623915"/>
                <a:gd name="connsiteY4" fmla="*/ 2178 h 150275"/>
                <a:gd name="connsiteX5" fmla="*/ 623915 w 623915"/>
                <a:gd name="connsiteY5" fmla="*/ 75779 h 150275"/>
                <a:gd name="connsiteX6" fmla="*/ 559639 w 623915"/>
                <a:gd name="connsiteY6" fmla="*/ 150076 h 150275"/>
                <a:gd name="connsiteX7" fmla="*/ 66866 w 623915"/>
                <a:gd name="connsiteY7" fmla="*/ 150275 h 150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3915" h="150275">
                  <a:moveTo>
                    <a:pt x="66866" y="150275"/>
                  </a:moveTo>
                  <a:cubicBezTo>
                    <a:pt x="65737" y="150242"/>
                    <a:pt x="64642" y="150209"/>
                    <a:pt x="63547" y="150143"/>
                  </a:cubicBezTo>
                  <a:cubicBezTo>
                    <a:pt x="24159" y="144468"/>
                    <a:pt x="200" y="116959"/>
                    <a:pt x="1" y="77206"/>
                  </a:cubicBezTo>
                  <a:cubicBezTo>
                    <a:pt x="-198" y="36390"/>
                    <a:pt x="23628" y="8184"/>
                    <a:pt x="63348" y="2244"/>
                  </a:cubicBezTo>
                  <a:cubicBezTo>
                    <a:pt x="68724" y="-2766"/>
                    <a:pt x="435467" y="2178"/>
                    <a:pt x="558643" y="2178"/>
                  </a:cubicBezTo>
                  <a:cubicBezTo>
                    <a:pt x="598662" y="6790"/>
                    <a:pt x="623815" y="35162"/>
                    <a:pt x="623915" y="75779"/>
                  </a:cubicBezTo>
                  <a:cubicBezTo>
                    <a:pt x="624014" y="116959"/>
                    <a:pt x="599757" y="144966"/>
                    <a:pt x="559639" y="150076"/>
                  </a:cubicBezTo>
                  <a:cubicBezTo>
                    <a:pt x="460387" y="149943"/>
                    <a:pt x="131905" y="150043"/>
                    <a:pt x="66866" y="150275"/>
                  </a:cubicBezTo>
                  <a:close/>
                </a:path>
              </a:pathLst>
            </a:custGeom>
            <a:solidFill>
              <a:srgbClr val="3F4A5A"/>
            </a:solidFill>
            <a:ln w="331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grpSp>
          <p:nvGrpSpPr>
            <p:cNvPr id="386" name="그룹 385">
              <a:extLst>
                <a:ext uri="{FF2B5EF4-FFF2-40B4-BE49-F238E27FC236}">
                  <a16:creationId xmlns:a16="http://schemas.microsoft.com/office/drawing/2014/main" id="{70757468-3122-418D-B92B-B49950797250}"/>
                </a:ext>
              </a:extLst>
            </p:cNvPr>
            <p:cNvGrpSpPr/>
            <p:nvPr/>
          </p:nvGrpSpPr>
          <p:grpSpPr>
            <a:xfrm>
              <a:off x="3400511" y="1532697"/>
              <a:ext cx="527385" cy="526507"/>
              <a:chOff x="3400511" y="1532697"/>
              <a:chExt cx="527385" cy="526507"/>
            </a:xfrm>
          </p:grpSpPr>
          <p:sp>
            <p:nvSpPr>
              <p:cNvPr id="387" name="자유형: 도형 386">
                <a:extLst>
                  <a:ext uri="{FF2B5EF4-FFF2-40B4-BE49-F238E27FC236}">
                    <a16:creationId xmlns:a16="http://schemas.microsoft.com/office/drawing/2014/main" id="{92187CEA-B18C-4D31-B8AC-47A70672854D}"/>
                  </a:ext>
                </a:extLst>
              </p:cNvPr>
              <p:cNvSpPr/>
              <p:nvPr/>
            </p:nvSpPr>
            <p:spPr>
              <a:xfrm>
                <a:off x="3400511" y="1532697"/>
                <a:ext cx="527385" cy="526507"/>
              </a:xfrm>
              <a:custGeom>
                <a:avLst/>
                <a:gdLst>
                  <a:gd name="connsiteX0" fmla="*/ 262947 w 527385"/>
                  <a:gd name="connsiteY0" fmla="*/ 526366 h 526507"/>
                  <a:gd name="connsiteX1" fmla="*/ 2 w 527385"/>
                  <a:gd name="connsiteY1" fmla="*/ 264052 h 526507"/>
                  <a:gd name="connsiteX2" fmla="*/ 264042 w 527385"/>
                  <a:gd name="connsiteY2" fmla="*/ 11 h 526507"/>
                  <a:gd name="connsiteX3" fmla="*/ 527385 w 527385"/>
                  <a:gd name="connsiteY3" fmla="*/ 265843 h 526507"/>
                  <a:gd name="connsiteX4" fmla="*/ 262947 w 527385"/>
                  <a:gd name="connsiteY4" fmla="*/ 526366 h 5265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27385" h="526507">
                    <a:moveTo>
                      <a:pt x="262947" y="526366"/>
                    </a:moveTo>
                    <a:cubicBezTo>
                      <a:pt x="121918" y="529386"/>
                      <a:pt x="-562" y="413377"/>
                      <a:pt x="2" y="264052"/>
                    </a:cubicBezTo>
                    <a:cubicBezTo>
                      <a:pt x="566" y="119737"/>
                      <a:pt x="109009" y="1438"/>
                      <a:pt x="264042" y="11"/>
                    </a:cubicBezTo>
                    <a:cubicBezTo>
                      <a:pt x="410945" y="-1349"/>
                      <a:pt x="527385" y="118410"/>
                      <a:pt x="527385" y="265843"/>
                    </a:cubicBezTo>
                    <a:cubicBezTo>
                      <a:pt x="527385" y="405877"/>
                      <a:pt x="407328" y="531310"/>
                      <a:pt x="262947" y="526366"/>
                    </a:cubicBezTo>
                    <a:close/>
                  </a:path>
                </a:pathLst>
              </a:custGeom>
              <a:solidFill>
                <a:srgbClr val="D28915"/>
              </a:solidFill>
              <a:ln w="33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88" name="자유형: 도형 387">
                <a:extLst>
                  <a:ext uri="{FF2B5EF4-FFF2-40B4-BE49-F238E27FC236}">
                    <a16:creationId xmlns:a16="http://schemas.microsoft.com/office/drawing/2014/main" id="{A2447702-9B58-4A13-87AE-B818EA21893B}"/>
                  </a:ext>
                </a:extLst>
              </p:cNvPr>
              <p:cNvSpPr/>
              <p:nvPr/>
            </p:nvSpPr>
            <p:spPr>
              <a:xfrm>
                <a:off x="3418635" y="1544181"/>
                <a:ext cx="492546" cy="491770"/>
              </a:xfrm>
              <a:custGeom>
                <a:avLst/>
                <a:gdLst>
                  <a:gd name="connsiteX0" fmla="*/ 245089 w 492546"/>
                  <a:gd name="connsiteY0" fmla="*/ 491654 h 491770"/>
                  <a:gd name="connsiteX1" fmla="*/ 30 w 492546"/>
                  <a:gd name="connsiteY1" fmla="*/ 242380 h 491770"/>
                  <a:gd name="connsiteX2" fmla="*/ 253385 w 492546"/>
                  <a:gd name="connsiteY2" fmla="*/ 75 h 491770"/>
                  <a:gd name="connsiteX3" fmla="*/ 492471 w 492546"/>
                  <a:gd name="connsiteY3" fmla="*/ 253132 h 491770"/>
                  <a:gd name="connsiteX4" fmla="*/ 245089 w 492546"/>
                  <a:gd name="connsiteY4" fmla="*/ 491654 h 4917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92546" h="491770">
                    <a:moveTo>
                      <a:pt x="245089" y="491654"/>
                    </a:moveTo>
                    <a:cubicBezTo>
                      <a:pt x="113882" y="495702"/>
                      <a:pt x="-2127" y="379594"/>
                      <a:pt x="30" y="242380"/>
                    </a:cubicBezTo>
                    <a:cubicBezTo>
                      <a:pt x="2021" y="114259"/>
                      <a:pt x="111393" y="-3409"/>
                      <a:pt x="253385" y="75"/>
                    </a:cubicBezTo>
                    <a:cubicBezTo>
                      <a:pt x="381506" y="3228"/>
                      <a:pt x="495922" y="113397"/>
                      <a:pt x="492471" y="253132"/>
                    </a:cubicBezTo>
                    <a:cubicBezTo>
                      <a:pt x="489285" y="382082"/>
                      <a:pt x="379315" y="495935"/>
                      <a:pt x="245089" y="491654"/>
                    </a:cubicBezTo>
                    <a:close/>
                  </a:path>
                </a:pathLst>
              </a:custGeom>
              <a:solidFill>
                <a:srgbClr val="F4B847"/>
              </a:solidFill>
              <a:ln w="33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89" name="자유형: 도형 388">
                <a:extLst>
                  <a:ext uri="{FF2B5EF4-FFF2-40B4-BE49-F238E27FC236}">
                    <a16:creationId xmlns:a16="http://schemas.microsoft.com/office/drawing/2014/main" id="{D81918A0-8259-4356-9E26-02675E002380}"/>
                  </a:ext>
                </a:extLst>
              </p:cNvPr>
              <p:cNvSpPr/>
              <p:nvPr/>
            </p:nvSpPr>
            <p:spPr>
              <a:xfrm>
                <a:off x="3432036" y="1557491"/>
                <a:ext cx="465866" cy="465095"/>
              </a:xfrm>
              <a:custGeom>
                <a:avLst/>
                <a:gdLst>
                  <a:gd name="connsiteX0" fmla="*/ 232716 w 465866"/>
                  <a:gd name="connsiteY0" fmla="*/ 465004 h 465095"/>
                  <a:gd name="connsiteX1" fmla="*/ 1 w 465866"/>
                  <a:gd name="connsiteY1" fmla="*/ 231791 h 465095"/>
                  <a:gd name="connsiteX2" fmla="*/ 238092 w 465866"/>
                  <a:gd name="connsiteY2" fmla="*/ 39 h 465095"/>
                  <a:gd name="connsiteX3" fmla="*/ 465796 w 465866"/>
                  <a:gd name="connsiteY3" fmla="*/ 238926 h 465095"/>
                  <a:gd name="connsiteX4" fmla="*/ 232716 w 465866"/>
                  <a:gd name="connsiteY4" fmla="*/ 465004 h 465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65866" h="465095">
                    <a:moveTo>
                      <a:pt x="232716" y="465004"/>
                    </a:moveTo>
                    <a:cubicBezTo>
                      <a:pt x="106951" y="468654"/>
                      <a:pt x="-397" y="359481"/>
                      <a:pt x="1" y="231791"/>
                    </a:cubicBezTo>
                    <a:cubicBezTo>
                      <a:pt x="399" y="106358"/>
                      <a:pt x="106487" y="-2351"/>
                      <a:pt x="238092" y="39"/>
                    </a:cubicBezTo>
                    <a:cubicBezTo>
                      <a:pt x="359410" y="2229"/>
                      <a:pt x="469048" y="106292"/>
                      <a:pt x="465796" y="238926"/>
                    </a:cubicBezTo>
                    <a:cubicBezTo>
                      <a:pt x="462843" y="358850"/>
                      <a:pt x="361235" y="468721"/>
                      <a:pt x="232716" y="465004"/>
                    </a:cubicBezTo>
                    <a:close/>
                  </a:path>
                </a:pathLst>
              </a:custGeom>
              <a:solidFill>
                <a:srgbClr val="F9D87F"/>
              </a:solidFill>
              <a:ln w="33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90" name="자유형: 도형 389">
                <a:extLst>
                  <a:ext uri="{FF2B5EF4-FFF2-40B4-BE49-F238E27FC236}">
                    <a16:creationId xmlns:a16="http://schemas.microsoft.com/office/drawing/2014/main" id="{9BBB5028-8D91-49C0-88BB-2E8C5F7EE5E2}"/>
                  </a:ext>
                </a:extLst>
              </p:cNvPr>
              <p:cNvSpPr/>
              <p:nvPr/>
            </p:nvSpPr>
            <p:spPr>
              <a:xfrm>
                <a:off x="3491611" y="1617312"/>
                <a:ext cx="346596" cy="345694"/>
              </a:xfrm>
              <a:custGeom>
                <a:avLst/>
                <a:gdLst>
                  <a:gd name="connsiteX0" fmla="*/ 173208 w 346596"/>
                  <a:gd name="connsiteY0" fmla="*/ 345486 h 345694"/>
                  <a:gd name="connsiteX1" fmla="*/ 57 w 346596"/>
                  <a:gd name="connsiteY1" fmla="*/ 171008 h 345694"/>
                  <a:gd name="connsiteX2" fmla="*/ 176095 w 346596"/>
                  <a:gd name="connsiteY2" fmla="*/ 14 h 345694"/>
                  <a:gd name="connsiteX3" fmla="*/ 346591 w 346596"/>
                  <a:gd name="connsiteY3" fmla="*/ 177977 h 345694"/>
                  <a:gd name="connsiteX4" fmla="*/ 173208 w 346596"/>
                  <a:gd name="connsiteY4" fmla="*/ 345486 h 345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6596" h="345694">
                    <a:moveTo>
                      <a:pt x="173208" y="345486"/>
                    </a:moveTo>
                    <a:cubicBezTo>
                      <a:pt x="80859" y="350530"/>
                      <a:pt x="-2498" y="262959"/>
                      <a:pt x="57" y="171008"/>
                    </a:cubicBezTo>
                    <a:cubicBezTo>
                      <a:pt x="2712" y="76668"/>
                      <a:pt x="80925" y="-1213"/>
                      <a:pt x="176095" y="14"/>
                    </a:cubicBezTo>
                    <a:cubicBezTo>
                      <a:pt x="267747" y="1209"/>
                      <a:pt x="347388" y="78360"/>
                      <a:pt x="346591" y="177977"/>
                    </a:cubicBezTo>
                    <a:cubicBezTo>
                      <a:pt x="345861" y="264983"/>
                      <a:pt x="265723" y="350298"/>
                      <a:pt x="173208" y="345486"/>
                    </a:cubicBezTo>
                    <a:close/>
                  </a:path>
                </a:pathLst>
              </a:custGeom>
              <a:solidFill>
                <a:srgbClr val="F4B847"/>
              </a:solidFill>
              <a:ln w="33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91" name="자유형: 도형 390">
                <a:extLst>
                  <a:ext uri="{FF2B5EF4-FFF2-40B4-BE49-F238E27FC236}">
                    <a16:creationId xmlns:a16="http://schemas.microsoft.com/office/drawing/2014/main" id="{7E9F37EB-0603-4342-B341-BD0DDE78A4A5}"/>
                  </a:ext>
                </a:extLst>
              </p:cNvPr>
              <p:cNvSpPr/>
              <p:nvPr/>
            </p:nvSpPr>
            <p:spPr>
              <a:xfrm>
                <a:off x="3605104" y="1667396"/>
                <a:ext cx="123269" cy="245563"/>
              </a:xfrm>
              <a:custGeom>
                <a:avLst/>
                <a:gdLst>
                  <a:gd name="connsiteX0" fmla="*/ 62602 w 123269"/>
                  <a:gd name="connsiteY0" fmla="*/ 4 h 245563"/>
                  <a:gd name="connsiteX1" fmla="*/ 76274 w 123269"/>
                  <a:gd name="connsiteY1" fmla="*/ 16563 h 245563"/>
                  <a:gd name="connsiteX2" fmla="*/ 92865 w 123269"/>
                  <a:gd name="connsiteY2" fmla="*/ 43839 h 245563"/>
                  <a:gd name="connsiteX3" fmla="*/ 105209 w 123269"/>
                  <a:gd name="connsiteY3" fmla="*/ 74999 h 245563"/>
                  <a:gd name="connsiteX4" fmla="*/ 76108 w 123269"/>
                  <a:gd name="connsiteY4" fmla="*/ 80474 h 245563"/>
                  <a:gd name="connsiteX5" fmla="*/ 59881 w 123269"/>
                  <a:gd name="connsiteY5" fmla="*/ 69722 h 245563"/>
                  <a:gd name="connsiteX6" fmla="*/ 39971 w 123269"/>
                  <a:gd name="connsiteY6" fmla="*/ 79677 h 245563"/>
                  <a:gd name="connsiteX7" fmla="*/ 56463 w 123269"/>
                  <a:gd name="connsiteY7" fmla="*/ 100019 h 245563"/>
                  <a:gd name="connsiteX8" fmla="*/ 89713 w 123269"/>
                  <a:gd name="connsiteY8" fmla="*/ 109543 h 245563"/>
                  <a:gd name="connsiteX9" fmla="*/ 122929 w 123269"/>
                  <a:gd name="connsiteY9" fmla="*/ 146077 h 245563"/>
                  <a:gd name="connsiteX10" fmla="*/ 96250 w 123269"/>
                  <a:gd name="connsiteY10" fmla="*/ 198374 h 245563"/>
                  <a:gd name="connsiteX11" fmla="*/ 76108 w 123269"/>
                  <a:gd name="connsiteY11" fmla="*/ 230098 h 245563"/>
                  <a:gd name="connsiteX12" fmla="*/ 59416 w 123269"/>
                  <a:gd name="connsiteY12" fmla="*/ 245561 h 245563"/>
                  <a:gd name="connsiteX13" fmla="*/ 43555 w 123269"/>
                  <a:gd name="connsiteY13" fmla="*/ 229169 h 245563"/>
                  <a:gd name="connsiteX14" fmla="*/ 25437 w 123269"/>
                  <a:gd name="connsiteY14" fmla="*/ 199735 h 245563"/>
                  <a:gd name="connsiteX15" fmla="*/ 4166 w 123269"/>
                  <a:gd name="connsiteY15" fmla="*/ 182181 h 245563"/>
                  <a:gd name="connsiteX16" fmla="*/ 8015 w 123269"/>
                  <a:gd name="connsiteY16" fmla="*/ 155966 h 245563"/>
                  <a:gd name="connsiteX17" fmla="*/ 32870 w 123269"/>
                  <a:gd name="connsiteY17" fmla="*/ 154639 h 245563"/>
                  <a:gd name="connsiteX18" fmla="*/ 46309 w 123269"/>
                  <a:gd name="connsiteY18" fmla="*/ 166917 h 245563"/>
                  <a:gd name="connsiteX19" fmla="*/ 76439 w 123269"/>
                  <a:gd name="connsiteY19" fmla="*/ 169339 h 245563"/>
                  <a:gd name="connsiteX20" fmla="*/ 70035 w 123269"/>
                  <a:gd name="connsiteY20" fmla="*/ 143456 h 245563"/>
                  <a:gd name="connsiteX21" fmla="*/ 36951 w 123269"/>
                  <a:gd name="connsiteY21" fmla="*/ 133169 h 245563"/>
                  <a:gd name="connsiteX22" fmla="*/ 118 w 123269"/>
                  <a:gd name="connsiteY22" fmla="*/ 93017 h 245563"/>
                  <a:gd name="connsiteX23" fmla="*/ 32206 w 123269"/>
                  <a:gd name="connsiteY23" fmla="*/ 41185 h 245563"/>
                  <a:gd name="connsiteX24" fmla="*/ 43190 w 123269"/>
                  <a:gd name="connsiteY24" fmla="*/ 18886 h 245563"/>
                  <a:gd name="connsiteX25" fmla="*/ 62602 w 123269"/>
                  <a:gd name="connsiteY25" fmla="*/ 4 h 2455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123269" h="245563">
                    <a:moveTo>
                      <a:pt x="62602" y="4"/>
                    </a:moveTo>
                    <a:cubicBezTo>
                      <a:pt x="71163" y="303"/>
                      <a:pt x="77302" y="5745"/>
                      <a:pt x="76274" y="16563"/>
                    </a:cubicBezTo>
                    <a:cubicBezTo>
                      <a:pt x="74979" y="30201"/>
                      <a:pt x="78165" y="38331"/>
                      <a:pt x="92865" y="43839"/>
                    </a:cubicBezTo>
                    <a:cubicBezTo>
                      <a:pt x="110320" y="50377"/>
                      <a:pt x="113439" y="62588"/>
                      <a:pt x="105209" y="74999"/>
                    </a:cubicBezTo>
                    <a:cubicBezTo>
                      <a:pt x="96748" y="87774"/>
                      <a:pt x="88950" y="89234"/>
                      <a:pt x="76108" y="80474"/>
                    </a:cubicBezTo>
                    <a:cubicBezTo>
                      <a:pt x="72524" y="78018"/>
                      <a:pt x="66518" y="73041"/>
                      <a:pt x="59881" y="69722"/>
                    </a:cubicBezTo>
                    <a:cubicBezTo>
                      <a:pt x="51353" y="67798"/>
                      <a:pt x="43223" y="70054"/>
                      <a:pt x="39971" y="79677"/>
                    </a:cubicBezTo>
                    <a:cubicBezTo>
                      <a:pt x="36553" y="89699"/>
                      <a:pt x="47338" y="97431"/>
                      <a:pt x="56463" y="100019"/>
                    </a:cubicBezTo>
                    <a:cubicBezTo>
                      <a:pt x="67546" y="103138"/>
                      <a:pt x="78729" y="105992"/>
                      <a:pt x="89713" y="109543"/>
                    </a:cubicBezTo>
                    <a:cubicBezTo>
                      <a:pt x="105939" y="114785"/>
                      <a:pt x="121303" y="127296"/>
                      <a:pt x="122929" y="146077"/>
                    </a:cubicBezTo>
                    <a:cubicBezTo>
                      <a:pt x="124920" y="168908"/>
                      <a:pt x="118450" y="187258"/>
                      <a:pt x="96250" y="198374"/>
                    </a:cubicBezTo>
                    <a:cubicBezTo>
                      <a:pt x="81749" y="205642"/>
                      <a:pt x="73586" y="212776"/>
                      <a:pt x="76108" y="230098"/>
                    </a:cubicBezTo>
                    <a:cubicBezTo>
                      <a:pt x="77667" y="240949"/>
                      <a:pt x="70101" y="245694"/>
                      <a:pt x="59416" y="245561"/>
                    </a:cubicBezTo>
                    <a:cubicBezTo>
                      <a:pt x="48399" y="245428"/>
                      <a:pt x="42194" y="239820"/>
                      <a:pt x="43555" y="229169"/>
                    </a:cubicBezTo>
                    <a:cubicBezTo>
                      <a:pt x="45479" y="213838"/>
                      <a:pt x="40701" y="204712"/>
                      <a:pt x="25437" y="199735"/>
                    </a:cubicBezTo>
                    <a:cubicBezTo>
                      <a:pt x="16809" y="196914"/>
                      <a:pt x="9641" y="190477"/>
                      <a:pt x="4166" y="182181"/>
                    </a:cubicBezTo>
                    <a:cubicBezTo>
                      <a:pt x="-2769" y="171629"/>
                      <a:pt x="118" y="164229"/>
                      <a:pt x="8015" y="155966"/>
                    </a:cubicBezTo>
                    <a:cubicBezTo>
                      <a:pt x="16411" y="147172"/>
                      <a:pt x="24441" y="148301"/>
                      <a:pt x="32870" y="154639"/>
                    </a:cubicBezTo>
                    <a:cubicBezTo>
                      <a:pt x="37681" y="158289"/>
                      <a:pt x="41564" y="163134"/>
                      <a:pt x="46309" y="166917"/>
                    </a:cubicBezTo>
                    <a:cubicBezTo>
                      <a:pt x="54572" y="173487"/>
                      <a:pt x="67580" y="175544"/>
                      <a:pt x="76439" y="169339"/>
                    </a:cubicBezTo>
                    <a:cubicBezTo>
                      <a:pt x="87224" y="161773"/>
                      <a:pt x="82346" y="148500"/>
                      <a:pt x="70035" y="143456"/>
                    </a:cubicBezTo>
                    <a:cubicBezTo>
                      <a:pt x="59383" y="139109"/>
                      <a:pt x="47935" y="136819"/>
                      <a:pt x="36951" y="133169"/>
                    </a:cubicBezTo>
                    <a:cubicBezTo>
                      <a:pt x="16344" y="126333"/>
                      <a:pt x="914" y="110438"/>
                      <a:pt x="118" y="93017"/>
                    </a:cubicBezTo>
                    <a:cubicBezTo>
                      <a:pt x="-1243" y="63517"/>
                      <a:pt x="9177" y="49680"/>
                      <a:pt x="32206" y="41185"/>
                    </a:cubicBezTo>
                    <a:cubicBezTo>
                      <a:pt x="45081" y="36440"/>
                      <a:pt x="43422" y="27945"/>
                      <a:pt x="43190" y="18886"/>
                    </a:cubicBezTo>
                    <a:cubicBezTo>
                      <a:pt x="42858" y="6707"/>
                      <a:pt x="47537" y="-195"/>
                      <a:pt x="62602" y="4"/>
                    </a:cubicBezTo>
                    <a:close/>
                  </a:path>
                </a:pathLst>
              </a:custGeom>
              <a:solidFill>
                <a:srgbClr val="F9D87F"/>
              </a:solidFill>
              <a:ln w="33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</p:grpSp>
      <p:grpSp>
        <p:nvGrpSpPr>
          <p:cNvPr id="392" name="Group 51">
            <a:extLst>
              <a:ext uri="{FF2B5EF4-FFF2-40B4-BE49-F238E27FC236}">
                <a16:creationId xmlns:a16="http://schemas.microsoft.com/office/drawing/2014/main" id="{EC047DA6-B562-4843-BDCB-F4F9516D223A}"/>
              </a:ext>
            </a:extLst>
          </p:cNvPr>
          <p:cNvGrpSpPr/>
          <p:nvPr/>
        </p:nvGrpSpPr>
        <p:grpSpPr>
          <a:xfrm>
            <a:off x="5373211" y="3372885"/>
            <a:ext cx="1763069" cy="1075139"/>
            <a:chOff x="484105" y="4751778"/>
            <a:chExt cx="1487455" cy="1075139"/>
          </a:xfrm>
        </p:grpSpPr>
        <p:sp>
          <p:nvSpPr>
            <p:cNvPr id="393" name="TextBox 392">
              <a:extLst>
                <a:ext uri="{FF2B5EF4-FFF2-40B4-BE49-F238E27FC236}">
                  <a16:creationId xmlns:a16="http://schemas.microsoft.com/office/drawing/2014/main" id="{56281729-1DF8-4106-9FBB-73118C41AC96}"/>
                </a:ext>
              </a:extLst>
            </p:cNvPr>
            <p:cNvSpPr txBox="1"/>
            <p:nvPr/>
          </p:nvSpPr>
          <p:spPr>
            <a:xfrm>
              <a:off x="484105" y="4751778"/>
              <a:ext cx="1487455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394" name="TextBox 393">
              <a:extLst>
                <a:ext uri="{FF2B5EF4-FFF2-40B4-BE49-F238E27FC236}">
                  <a16:creationId xmlns:a16="http://schemas.microsoft.com/office/drawing/2014/main" id="{71E52BDE-8B5A-48A8-BA55-37082F88B483}"/>
                </a:ext>
              </a:extLst>
            </p:cNvPr>
            <p:cNvSpPr txBox="1"/>
            <p:nvPr/>
          </p:nvSpPr>
          <p:spPr>
            <a:xfrm>
              <a:off x="484105" y="4995920"/>
              <a:ext cx="1487455" cy="83099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marL="285764" indent="-285764" algn="ct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Add Content Here</a:t>
              </a:r>
            </a:p>
            <a:p>
              <a:pPr marL="285764" indent="-285764" algn="ct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Add Content Here</a:t>
              </a:r>
            </a:p>
            <a:p>
              <a:pPr marL="285764" indent="-285764" algn="ct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Add Content Here</a:t>
              </a:r>
            </a:p>
            <a:p>
              <a:pPr marL="285764" indent="-285764" algn="ct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Add Content Here</a:t>
              </a:r>
            </a:p>
          </p:txBody>
        </p:sp>
      </p:grpSp>
      <p:grpSp>
        <p:nvGrpSpPr>
          <p:cNvPr id="395" name="Group 51">
            <a:extLst>
              <a:ext uri="{FF2B5EF4-FFF2-40B4-BE49-F238E27FC236}">
                <a16:creationId xmlns:a16="http://schemas.microsoft.com/office/drawing/2014/main" id="{013E7933-3BD4-4877-8C79-0E39F72BF94F}"/>
              </a:ext>
            </a:extLst>
          </p:cNvPr>
          <p:cNvGrpSpPr/>
          <p:nvPr/>
        </p:nvGrpSpPr>
        <p:grpSpPr>
          <a:xfrm>
            <a:off x="7588275" y="3372885"/>
            <a:ext cx="1763069" cy="1075139"/>
            <a:chOff x="484105" y="4751778"/>
            <a:chExt cx="1487455" cy="1075139"/>
          </a:xfrm>
        </p:grpSpPr>
        <p:sp>
          <p:nvSpPr>
            <p:cNvPr id="396" name="TextBox 395">
              <a:extLst>
                <a:ext uri="{FF2B5EF4-FFF2-40B4-BE49-F238E27FC236}">
                  <a16:creationId xmlns:a16="http://schemas.microsoft.com/office/drawing/2014/main" id="{0BF2E019-6B88-47AA-85B0-5A27EA6A1C2F}"/>
                </a:ext>
              </a:extLst>
            </p:cNvPr>
            <p:cNvSpPr txBox="1"/>
            <p:nvPr/>
          </p:nvSpPr>
          <p:spPr>
            <a:xfrm>
              <a:off x="484105" y="4751778"/>
              <a:ext cx="1487455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397" name="TextBox 396">
              <a:extLst>
                <a:ext uri="{FF2B5EF4-FFF2-40B4-BE49-F238E27FC236}">
                  <a16:creationId xmlns:a16="http://schemas.microsoft.com/office/drawing/2014/main" id="{B1F46C97-6F24-46F6-A802-685DFA79CD3B}"/>
                </a:ext>
              </a:extLst>
            </p:cNvPr>
            <p:cNvSpPr txBox="1"/>
            <p:nvPr/>
          </p:nvSpPr>
          <p:spPr>
            <a:xfrm>
              <a:off x="484105" y="4995920"/>
              <a:ext cx="1487455" cy="83099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marL="285764" indent="-285764" algn="ct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Add Content Here</a:t>
              </a:r>
            </a:p>
            <a:p>
              <a:pPr marL="285764" indent="-285764" algn="ct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Add Content Here</a:t>
              </a:r>
            </a:p>
            <a:p>
              <a:pPr marL="285764" indent="-285764" algn="ct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Add Content Here</a:t>
              </a:r>
            </a:p>
            <a:p>
              <a:pPr marL="285764" indent="-285764" algn="ct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Add Content Here</a:t>
              </a:r>
            </a:p>
          </p:txBody>
        </p:sp>
      </p:grpSp>
      <p:grpSp>
        <p:nvGrpSpPr>
          <p:cNvPr id="398" name="Group 51">
            <a:extLst>
              <a:ext uri="{FF2B5EF4-FFF2-40B4-BE49-F238E27FC236}">
                <a16:creationId xmlns:a16="http://schemas.microsoft.com/office/drawing/2014/main" id="{270AD176-D955-43B0-A43A-171F7E8F4418}"/>
              </a:ext>
            </a:extLst>
          </p:cNvPr>
          <p:cNvGrpSpPr/>
          <p:nvPr/>
        </p:nvGrpSpPr>
        <p:grpSpPr>
          <a:xfrm>
            <a:off x="9803339" y="3372885"/>
            <a:ext cx="1763069" cy="1075139"/>
            <a:chOff x="484105" y="4751778"/>
            <a:chExt cx="1487455" cy="1075139"/>
          </a:xfrm>
        </p:grpSpPr>
        <p:sp>
          <p:nvSpPr>
            <p:cNvPr id="399" name="TextBox 398">
              <a:extLst>
                <a:ext uri="{FF2B5EF4-FFF2-40B4-BE49-F238E27FC236}">
                  <a16:creationId xmlns:a16="http://schemas.microsoft.com/office/drawing/2014/main" id="{CF4F8556-3503-43A6-B944-8763E298A300}"/>
                </a:ext>
              </a:extLst>
            </p:cNvPr>
            <p:cNvSpPr txBox="1"/>
            <p:nvPr/>
          </p:nvSpPr>
          <p:spPr>
            <a:xfrm>
              <a:off x="484105" y="4751778"/>
              <a:ext cx="1487455" cy="276999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400" name="TextBox 399">
              <a:extLst>
                <a:ext uri="{FF2B5EF4-FFF2-40B4-BE49-F238E27FC236}">
                  <a16:creationId xmlns:a16="http://schemas.microsoft.com/office/drawing/2014/main" id="{EFA26AF8-DEAE-4719-919B-4413E619D765}"/>
                </a:ext>
              </a:extLst>
            </p:cNvPr>
            <p:cNvSpPr txBox="1"/>
            <p:nvPr/>
          </p:nvSpPr>
          <p:spPr>
            <a:xfrm>
              <a:off x="484105" y="4995920"/>
              <a:ext cx="1487455" cy="830997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marL="285764" indent="-285764" algn="ct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Add Content Here</a:t>
              </a:r>
            </a:p>
            <a:p>
              <a:pPr marL="285764" indent="-285764" algn="ct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Add Content Here</a:t>
              </a:r>
            </a:p>
            <a:p>
              <a:pPr marL="285764" indent="-285764" algn="ct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Add Content Here</a:t>
              </a:r>
            </a:p>
            <a:p>
              <a:pPr marL="285764" indent="-285764" algn="ctr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Add Content Here</a:t>
              </a:r>
            </a:p>
          </p:txBody>
        </p:sp>
      </p:grpSp>
      <p:grpSp>
        <p:nvGrpSpPr>
          <p:cNvPr id="401" name="Group 19">
            <a:extLst>
              <a:ext uri="{FF2B5EF4-FFF2-40B4-BE49-F238E27FC236}">
                <a16:creationId xmlns:a16="http://schemas.microsoft.com/office/drawing/2014/main" id="{B5E6DCD6-E0E3-4392-9722-207F38705DD1}"/>
              </a:ext>
            </a:extLst>
          </p:cNvPr>
          <p:cNvGrpSpPr/>
          <p:nvPr/>
        </p:nvGrpSpPr>
        <p:grpSpPr>
          <a:xfrm>
            <a:off x="5680587" y="4703085"/>
            <a:ext cx="5775697" cy="1441983"/>
            <a:chOff x="-405191" y="3590427"/>
            <a:chExt cx="8136904" cy="1441983"/>
          </a:xfrm>
        </p:grpSpPr>
        <p:sp>
          <p:nvSpPr>
            <p:cNvPr id="402" name="Rectangle 20">
              <a:extLst>
                <a:ext uri="{FF2B5EF4-FFF2-40B4-BE49-F238E27FC236}">
                  <a16:creationId xmlns:a16="http://schemas.microsoft.com/office/drawing/2014/main" id="{EB95ED58-BD17-4C37-96F3-DAE50F46BCA0}"/>
                </a:ext>
              </a:extLst>
            </p:cNvPr>
            <p:cNvSpPr/>
            <p:nvPr/>
          </p:nvSpPr>
          <p:spPr>
            <a:xfrm>
              <a:off x="-405191" y="4016747"/>
              <a:ext cx="8136904" cy="1015663"/>
            </a:xfrm>
            <a:prstGeom prst="rect">
              <a:avLst/>
            </a:prstGeom>
          </p:spPr>
          <p:txBody>
            <a:bodyPr wrap="square" lIns="72000" rIns="7200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Easy to change colors, photos and Text. I hope and I believe that this Template will your Time, Money and Reputation. Easy to change colors, photos and Text. 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03" name="Rectangle 21">
              <a:extLst>
                <a:ext uri="{FF2B5EF4-FFF2-40B4-BE49-F238E27FC236}">
                  <a16:creationId xmlns:a16="http://schemas.microsoft.com/office/drawing/2014/main" id="{22D1F96F-9D79-4D3E-8168-2118A2D00FBF}"/>
                </a:ext>
              </a:extLst>
            </p:cNvPr>
            <p:cNvSpPr/>
            <p:nvPr/>
          </p:nvSpPr>
          <p:spPr>
            <a:xfrm>
              <a:off x="-405191" y="3590427"/>
              <a:ext cx="8136904" cy="369332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11157</TotalTime>
  <Words>125</Words>
  <Application>Microsoft Office PowerPoint</Application>
  <PresentationFormat>와이드스크린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16</cp:revision>
  <dcterms:created xsi:type="dcterms:W3CDTF">2018-02-18T19:39:47Z</dcterms:created>
  <dcterms:modified xsi:type="dcterms:W3CDTF">2024-01-10T17:22:05Z</dcterms:modified>
</cp:coreProperties>
</file>