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  <a:r>
              <a: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ㄴ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34" name="TextBox 1833">
            <a:extLst>
              <a:ext uri="{FF2B5EF4-FFF2-40B4-BE49-F238E27FC236}">
                <a16:creationId xmlns:a16="http://schemas.microsoft.com/office/drawing/2014/main" id="{187638DE-26C7-4FC1-8BAB-9D4412DF4F7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06" name="그룹 2305">
            <a:extLst>
              <a:ext uri="{FF2B5EF4-FFF2-40B4-BE49-F238E27FC236}">
                <a16:creationId xmlns:a16="http://schemas.microsoft.com/office/drawing/2014/main" id="{C3C93FBF-B5D3-4A91-8437-F96BE9554696}"/>
              </a:ext>
            </a:extLst>
          </p:cNvPr>
          <p:cNvGrpSpPr/>
          <p:nvPr/>
        </p:nvGrpSpPr>
        <p:grpSpPr>
          <a:xfrm>
            <a:off x="5063146" y="2486637"/>
            <a:ext cx="2093802" cy="3477515"/>
            <a:chOff x="5063146" y="2486637"/>
            <a:chExt cx="2093802" cy="3477515"/>
          </a:xfrm>
        </p:grpSpPr>
        <p:sp>
          <p:nvSpPr>
            <p:cNvPr id="2307" name="Freeform: Shape 12">
              <a:extLst>
                <a:ext uri="{FF2B5EF4-FFF2-40B4-BE49-F238E27FC236}">
                  <a16:creationId xmlns:a16="http://schemas.microsoft.com/office/drawing/2014/main" id="{50BC0BEB-0F67-490C-B556-5C245E6D1B7C}"/>
                </a:ext>
              </a:extLst>
            </p:cNvPr>
            <p:cNvSpPr/>
            <p:nvPr/>
          </p:nvSpPr>
          <p:spPr>
            <a:xfrm>
              <a:off x="5570246" y="5095821"/>
              <a:ext cx="1050549" cy="258137"/>
            </a:xfrm>
            <a:custGeom>
              <a:avLst/>
              <a:gdLst>
                <a:gd name="connsiteX0" fmla="*/ 512486 w 977303"/>
                <a:gd name="connsiteY0" fmla="*/ 240135 h 240139"/>
                <a:gd name="connsiteX1" fmla="*/ 64186 w 977303"/>
                <a:gd name="connsiteY1" fmla="*/ 136798 h 240139"/>
                <a:gd name="connsiteX2" fmla="*/ 623 w 977303"/>
                <a:gd name="connsiteY2" fmla="*/ 44118 h 240139"/>
                <a:gd name="connsiteX3" fmla="*/ 52784 w 977303"/>
                <a:gd name="connsiteY3" fmla="*/ 4141 h 240139"/>
                <a:gd name="connsiteX4" fmla="*/ 161380 w 977303"/>
                <a:gd name="connsiteY4" fmla="*/ 54265 h 240139"/>
                <a:gd name="connsiteX5" fmla="*/ 518256 w 977303"/>
                <a:gd name="connsiteY5" fmla="*/ 125599 h 240139"/>
                <a:gd name="connsiteX6" fmla="*/ 876014 w 977303"/>
                <a:gd name="connsiteY6" fmla="*/ 44525 h 240139"/>
                <a:gd name="connsiteX7" fmla="*/ 917518 w 977303"/>
                <a:gd name="connsiteY7" fmla="*/ 26267 h 240139"/>
                <a:gd name="connsiteX8" fmla="*/ 937540 w 977303"/>
                <a:gd name="connsiteY8" fmla="*/ 26811 h 240139"/>
                <a:gd name="connsiteX9" fmla="*/ 948061 w 977303"/>
                <a:gd name="connsiteY9" fmla="*/ 136561 h 240139"/>
                <a:gd name="connsiteX10" fmla="*/ 916296 w 977303"/>
                <a:gd name="connsiteY10" fmla="*/ 154445 h 240139"/>
                <a:gd name="connsiteX11" fmla="*/ 633334 w 977303"/>
                <a:gd name="connsiteY11" fmla="*/ 232397 h 240139"/>
                <a:gd name="connsiteX12" fmla="*/ 512486 w 977303"/>
                <a:gd name="connsiteY12" fmla="*/ 240135 h 24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7303" h="240139">
                  <a:moveTo>
                    <a:pt x="512486" y="240135"/>
                  </a:moveTo>
                  <a:cubicBezTo>
                    <a:pt x="355497" y="238642"/>
                    <a:pt x="206617" y="201006"/>
                    <a:pt x="64186" y="136798"/>
                  </a:cubicBezTo>
                  <a:cubicBezTo>
                    <a:pt x="25533" y="119355"/>
                    <a:pt x="6494" y="84706"/>
                    <a:pt x="623" y="44118"/>
                  </a:cubicBezTo>
                  <a:cubicBezTo>
                    <a:pt x="-4331" y="9910"/>
                    <a:pt x="20917" y="-8857"/>
                    <a:pt x="52784" y="4141"/>
                  </a:cubicBezTo>
                  <a:cubicBezTo>
                    <a:pt x="89706" y="19209"/>
                    <a:pt x="124389" y="39197"/>
                    <a:pt x="161380" y="54265"/>
                  </a:cubicBezTo>
                  <a:cubicBezTo>
                    <a:pt x="275814" y="100860"/>
                    <a:pt x="394014" y="128552"/>
                    <a:pt x="518256" y="125599"/>
                  </a:cubicBezTo>
                  <a:cubicBezTo>
                    <a:pt x="642904" y="122681"/>
                    <a:pt x="761614" y="92919"/>
                    <a:pt x="876014" y="44525"/>
                  </a:cubicBezTo>
                  <a:cubicBezTo>
                    <a:pt x="889927" y="38654"/>
                    <a:pt x="903909" y="32851"/>
                    <a:pt x="917518" y="26267"/>
                  </a:cubicBezTo>
                  <a:cubicBezTo>
                    <a:pt x="924712" y="22772"/>
                    <a:pt x="930380" y="23722"/>
                    <a:pt x="937540" y="26811"/>
                  </a:cubicBezTo>
                  <a:cubicBezTo>
                    <a:pt x="985594" y="47749"/>
                    <a:pt x="991295" y="101505"/>
                    <a:pt x="948061" y="136561"/>
                  </a:cubicBezTo>
                  <a:cubicBezTo>
                    <a:pt x="938558" y="144264"/>
                    <a:pt x="927427" y="149457"/>
                    <a:pt x="916296" y="154445"/>
                  </a:cubicBezTo>
                  <a:cubicBezTo>
                    <a:pt x="825957" y="194898"/>
                    <a:pt x="731478" y="220282"/>
                    <a:pt x="633334" y="232397"/>
                  </a:cubicBezTo>
                  <a:cubicBezTo>
                    <a:pt x="593153" y="237352"/>
                    <a:pt x="552973" y="240271"/>
                    <a:pt x="512486" y="240135"/>
                  </a:cubicBezTo>
                  <a:close/>
                </a:path>
              </a:pathLst>
            </a:custGeom>
            <a:solidFill>
              <a:schemeClr val="accent1"/>
            </a:solidFill>
            <a:ln w="33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08" name="Freeform: Shape 13">
              <a:extLst>
                <a:ext uri="{FF2B5EF4-FFF2-40B4-BE49-F238E27FC236}">
                  <a16:creationId xmlns:a16="http://schemas.microsoft.com/office/drawing/2014/main" id="{94451F77-B145-47FC-AB80-F1318AA178E9}"/>
                </a:ext>
              </a:extLst>
            </p:cNvPr>
            <p:cNvSpPr/>
            <p:nvPr/>
          </p:nvSpPr>
          <p:spPr>
            <a:xfrm>
              <a:off x="5738092" y="5571797"/>
              <a:ext cx="700011" cy="392355"/>
            </a:xfrm>
            <a:custGeom>
              <a:avLst/>
              <a:gdLst>
                <a:gd name="connsiteX0" fmla="*/ 313313 w 651205"/>
                <a:gd name="connsiteY0" fmla="*/ 365000 h 364999"/>
                <a:gd name="connsiteX1" fmla="*/ 242420 w 651205"/>
                <a:gd name="connsiteY1" fmla="*/ 307478 h 364999"/>
                <a:gd name="connsiteX2" fmla="*/ 216017 w 651205"/>
                <a:gd name="connsiteY2" fmla="*/ 272014 h 364999"/>
                <a:gd name="connsiteX3" fmla="*/ 13993 w 651205"/>
                <a:gd name="connsiteY3" fmla="*/ 50681 h 364999"/>
                <a:gd name="connsiteX4" fmla="*/ 521 w 651205"/>
                <a:gd name="connsiteY4" fmla="*/ 15557 h 364999"/>
                <a:gd name="connsiteX5" fmla="*/ 16640 w 651205"/>
                <a:gd name="connsiteY5" fmla="*/ 1201 h 364999"/>
                <a:gd name="connsiteX6" fmla="*/ 50170 w 651205"/>
                <a:gd name="connsiteY6" fmla="*/ 15523 h 364999"/>
                <a:gd name="connsiteX7" fmla="*/ 355971 w 651205"/>
                <a:gd name="connsiteY7" fmla="*/ 82479 h 364999"/>
                <a:gd name="connsiteX8" fmla="*/ 565155 w 651205"/>
                <a:gd name="connsiteY8" fmla="*/ 35918 h 364999"/>
                <a:gd name="connsiteX9" fmla="*/ 614499 w 651205"/>
                <a:gd name="connsiteY9" fmla="*/ 16982 h 364999"/>
                <a:gd name="connsiteX10" fmla="*/ 645075 w 651205"/>
                <a:gd name="connsiteY10" fmla="*/ 20783 h 364999"/>
                <a:gd name="connsiteX11" fmla="*/ 648639 w 651205"/>
                <a:gd name="connsiteY11" fmla="*/ 49086 h 364999"/>
                <a:gd name="connsiteX12" fmla="*/ 613005 w 651205"/>
                <a:gd name="connsiteY12" fmla="*/ 112445 h 364999"/>
                <a:gd name="connsiteX13" fmla="*/ 399613 w 651205"/>
                <a:gd name="connsiteY13" fmla="*/ 284299 h 364999"/>
                <a:gd name="connsiteX14" fmla="*/ 385394 w 651205"/>
                <a:gd name="connsiteY14" fmla="*/ 300588 h 364999"/>
                <a:gd name="connsiteX15" fmla="*/ 376197 w 651205"/>
                <a:gd name="connsiteY15" fmla="*/ 327975 h 364999"/>
                <a:gd name="connsiteX16" fmla="*/ 313313 w 651205"/>
                <a:gd name="connsiteY16" fmla="*/ 365000 h 364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1205" h="364999">
                  <a:moveTo>
                    <a:pt x="313313" y="365000"/>
                  </a:moveTo>
                  <a:cubicBezTo>
                    <a:pt x="281073" y="364796"/>
                    <a:pt x="248257" y="338496"/>
                    <a:pt x="242420" y="307478"/>
                  </a:cubicBezTo>
                  <a:cubicBezTo>
                    <a:pt x="239128" y="289966"/>
                    <a:pt x="229558" y="280905"/>
                    <a:pt x="216017" y="272014"/>
                  </a:cubicBezTo>
                  <a:cubicBezTo>
                    <a:pt x="129920" y="215476"/>
                    <a:pt x="65305" y="139119"/>
                    <a:pt x="13993" y="50681"/>
                  </a:cubicBezTo>
                  <a:cubicBezTo>
                    <a:pt x="7681" y="39787"/>
                    <a:pt x="2693" y="28079"/>
                    <a:pt x="521" y="15557"/>
                  </a:cubicBezTo>
                  <a:cubicBezTo>
                    <a:pt x="-1787" y="2118"/>
                    <a:pt x="3575" y="-2430"/>
                    <a:pt x="16640" y="1201"/>
                  </a:cubicBezTo>
                  <a:cubicBezTo>
                    <a:pt x="28450" y="4493"/>
                    <a:pt x="39140" y="10432"/>
                    <a:pt x="50170" y="15523"/>
                  </a:cubicBezTo>
                  <a:cubicBezTo>
                    <a:pt x="147194" y="60319"/>
                    <a:pt x="248290" y="86348"/>
                    <a:pt x="355971" y="82479"/>
                  </a:cubicBezTo>
                  <a:cubicBezTo>
                    <a:pt x="428595" y="79866"/>
                    <a:pt x="497588" y="61167"/>
                    <a:pt x="565155" y="35918"/>
                  </a:cubicBezTo>
                  <a:cubicBezTo>
                    <a:pt x="581648" y="29742"/>
                    <a:pt x="598005" y="23192"/>
                    <a:pt x="614499" y="16982"/>
                  </a:cubicBezTo>
                  <a:cubicBezTo>
                    <a:pt x="625256" y="12944"/>
                    <a:pt x="635980" y="11891"/>
                    <a:pt x="645075" y="20783"/>
                  </a:cubicBezTo>
                  <a:cubicBezTo>
                    <a:pt x="653593" y="29097"/>
                    <a:pt x="651659" y="39244"/>
                    <a:pt x="648639" y="49086"/>
                  </a:cubicBezTo>
                  <a:cubicBezTo>
                    <a:pt x="641410" y="72773"/>
                    <a:pt x="628005" y="93203"/>
                    <a:pt x="613005" y="112445"/>
                  </a:cubicBezTo>
                  <a:cubicBezTo>
                    <a:pt x="555381" y="186460"/>
                    <a:pt x="487848" y="248293"/>
                    <a:pt x="399613" y="284299"/>
                  </a:cubicBezTo>
                  <a:cubicBezTo>
                    <a:pt x="391977" y="287421"/>
                    <a:pt x="387396" y="292546"/>
                    <a:pt x="385394" y="300588"/>
                  </a:cubicBezTo>
                  <a:cubicBezTo>
                    <a:pt x="383086" y="309955"/>
                    <a:pt x="380609" y="319287"/>
                    <a:pt x="376197" y="327975"/>
                  </a:cubicBezTo>
                  <a:cubicBezTo>
                    <a:pt x="362351" y="355430"/>
                    <a:pt x="337645" y="363371"/>
                    <a:pt x="313313" y="365000"/>
                  </a:cubicBezTo>
                  <a:close/>
                </a:path>
              </a:pathLst>
            </a:custGeom>
            <a:solidFill>
              <a:schemeClr val="accent1"/>
            </a:solidFill>
            <a:ln w="33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09" name="Freeform: Shape 14">
              <a:extLst>
                <a:ext uri="{FF2B5EF4-FFF2-40B4-BE49-F238E27FC236}">
                  <a16:creationId xmlns:a16="http://schemas.microsoft.com/office/drawing/2014/main" id="{D0FEC013-9DAE-4622-89BF-C0F3F632343D}"/>
                </a:ext>
              </a:extLst>
            </p:cNvPr>
            <p:cNvSpPr/>
            <p:nvPr/>
          </p:nvSpPr>
          <p:spPr>
            <a:xfrm>
              <a:off x="5601138" y="5316484"/>
              <a:ext cx="979963" cy="259354"/>
            </a:xfrm>
            <a:custGeom>
              <a:avLst/>
              <a:gdLst>
                <a:gd name="connsiteX0" fmla="*/ 480661 w 911638"/>
                <a:gd name="connsiteY0" fmla="*/ 241258 h 241271"/>
                <a:gd name="connsiteX1" fmla="*/ 56489 w 911638"/>
                <a:gd name="connsiteY1" fmla="*/ 137175 h 241271"/>
                <a:gd name="connsiteX2" fmla="*/ 664 w 911638"/>
                <a:gd name="connsiteY2" fmla="*/ 27561 h 241271"/>
                <a:gd name="connsiteX3" fmla="*/ 39046 w 911638"/>
                <a:gd name="connsiteY3" fmla="*/ 1362 h 241271"/>
                <a:gd name="connsiteX4" fmla="*/ 71150 w 911638"/>
                <a:gd name="connsiteY4" fmla="*/ 15615 h 241271"/>
                <a:gd name="connsiteX5" fmla="*/ 372811 w 911638"/>
                <a:gd name="connsiteY5" fmla="*/ 119257 h 241271"/>
                <a:gd name="connsiteX6" fmla="*/ 658691 w 911638"/>
                <a:gd name="connsiteY6" fmla="*/ 100083 h 241271"/>
                <a:gd name="connsiteX7" fmla="*/ 853011 w 911638"/>
                <a:gd name="connsiteY7" fmla="*/ 28036 h 241271"/>
                <a:gd name="connsiteX8" fmla="*/ 875375 w 911638"/>
                <a:gd name="connsiteY8" fmla="*/ 28172 h 241271"/>
                <a:gd name="connsiteX9" fmla="*/ 877174 w 911638"/>
                <a:gd name="connsiteY9" fmla="*/ 140976 h 241271"/>
                <a:gd name="connsiteX10" fmla="*/ 756360 w 911638"/>
                <a:gd name="connsiteY10" fmla="*/ 193612 h 241271"/>
                <a:gd name="connsiteX11" fmla="*/ 557425 w 911638"/>
                <a:gd name="connsiteY11" fmla="*/ 237322 h 241271"/>
                <a:gd name="connsiteX12" fmla="*/ 480661 w 911638"/>
                <a:gd name="connsiteY12" fmla="*/ 241258 h 241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11638" h="241271">
                  <a:moveTo>
                    <a:pt x="480661" y="241258"/>
                  </a:moveTo>
                  <a:cubicBezTo>
                    <a:pt x="331137" y="239799"/>
                    <a:pt x="189995" y="203691"/>
                    <a:pt x="56489" y="137175"/>
                  </a:cubicBezTo>
                  <a:cubicBezTo>
                    <a:pt x="21365" y="119664"/>
                    <a:pt x="-4528" y="66418"/>
                    <a:pt x="664" y="27561"/>
                  </a:cubicBezTo>
                  <a:cubicBezTo>
                    <a:pt x="3514" y="6181"/>
                    <a:pt x="18379" y="-3864"/>
                    <a:pt x="39046" y="1362"/>
                  </a:cubicBezTo>
                  <a:cubicBezTo>
                    <a:pt x="50584" y="4280"/>
                    <a:pt x="60969" y="9812"/>
                    <a:pt x="71150" y="15615"/>
                  </a:cubicBezTo>
                  <a:cubicBezTo>
                    <a:pt x="165154" y="69269"/>
                    <a:pt x="265436" y="104393"/>
                    <a:pt x="372811" y="119257"/>
                  </a:cubicBezTo>
                  <a:cubicBezTo>
                    <a:pt x="469496" y="132662"/>
                    <a:pt x="564382" y="124008"/>
                    <a:pt x="658691" y="100083"/>
                  </a:cubicBezTo>
                  <a:cubicBezTo>
                    <a:pt x="726157" y="82945"/>
                    <a:pt x="790670" y="58545"/>
                    <a:pt x="853011" y="28036"/>
                  </a:cubicBezTo>
                  <a:cubicBezTo>
                    <a:pt x="861258" y="23997"/>
                    <a:pt x="867672" y="24235"/>
                    <a:pt x="875375" y="28172"/>
                  </a:cubicBezTo>
                  <a:cubicBezTo>
                    <a:pt x="922649" y="52300"/>
                    <a:pt x="924176" y="111112"/>
                    <a:pt x="877174" y="140976"/>
                  </a:cubicBezTo>
                  <a:cubicBezTo>
                    <a:pt x="839810" y="164732"/>
                    <a:pt x="798815" y="181225"/>
                    <a:pt x="756360" y="193612"/>
                  </a:cubicBezTo>
                  <a:cubicBezTo>
                    <a:pt x="691066" y="212650"/>
                    <a:pt x="624992" y="228634"/>
                    <a:pt x="557425" y="237322"/>
                  </a:cubicBezTo>
                  <a:cubicBezTo>
                    <a:pt x="532006" y="240546"/>
                    <a:pt x="506350" y="241394"/>
                    <a:pt x="480661" y="241258"/>
                  </a:cubicBezTo>
                  <a:close/>
                </a:path>
              </a:pathLst>
            </a:custGeom>
            <a:solidFill>
              <a:schemeClr val="accent1"/>
            </a:solidFill>
            <a:ln w="33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0" name="Freeform: Shape 15">
              <a:extLst>
                <a:ext uri="{FF2B5EF4-FFF2-40B4-BE49-F238E27FC236}">
                  <a16:creationId xmlns:a16="http://schemas.microsoft.com/office/drawing/2014/main" id="{2E5FFA34-1375-4C21-933F-98286E92FDB8}"/>
                </a:ext>
              </a:extLst>
            </p:cNvPr>
            <p:cNvSpPr/>
            <p:nvPr/>
          </p:nvSpPr>
          <p:spPr>
            <a:xfrm>
              <a:off x="5063146" y="2486637"/>
              <a:ext cx="2093802" cy="2632684"/>
            </a:xfrm>
            <a:custGeom>
              <a:avLst/>
              <a:gdLst>
                <a:gd name="connsiteX0" fmla="*/ 1946566 w 1947818"/>
                <a:gd name="connsiteY0" fmla="*/ 865173 h 2449128"/>
                <a:gd name="connsiteX1" fmla="*/ 1798976 w 1947818"/>
                <a:gd name="connsiteY1" fmla="*/ 420776 h 2449128"/>
                <a:gd name="connsiteX2" fmla="*/ 1297056 w 1947818"/>
                <a:gd name="connsiteY2" fmla="*/ 45846 h 2449128"/>
                <a:gd name="connsiteX3" fmla="*/ 318262 w 1947818"/>
                <a:gd name="connsiteY3" fmla="*/ 239895 h 2449128"/>
                <a:gd name="connsiteX4" fmla="*/ 14870 w 1947818"/>
                <a:gd name="connsiteY4" fmla="*/ 742290 h 2449128"/>
                <a:gd name="connsiteX5" fmla="*/ 24644 w 1947818"/>
                <a:gd name="connsiteY5" fmla="*/ 1114403 h 2449128"/>
                <a:gd name="connsiteX6" fmla="*/ 364212 w 1947818"/>
                <a:gd name="connsiteY6" fmla="*/ 1833040 h 2449128"/>
                <a:gd name="connsiteX7" fmla="*/ 453770 w 1947818"/>
                <a:gd name="connsiteY7" fmla="*/ 2016093 h 2449128"/>
                <a:gd name="connsiteX8" fmla="*/ 471994 w 1947818"/>
                <a:gd name="connsiteY8" fmla="*/ 2254565 h 2449128"/>
                <a:gd name="connsiteX9" fmla="*/ 481802 w 1947818"/>
                <a:gd name="connsiteY9" fmla="*/ 2284022 h 2449128"/>
                <a:gd name="connsiteX10" fmla="*/ 742705 w 1947818"/>
                <a:gd name="connsiteY10" fmla="*/ 2420005 h 2449128"/>
                <a:gd name="connsiteX11" fmla="*/ 1050305 w 1947818"/>
                <a:gd name="connsiteY11" fmla="*/ 2446814 h 2449128"/>
                <a:gd name="connsiteX12" fmla="*/ 1265835 w 1947818"/>
                <a:gd name="connsiteY12" fmla="*/ 2404564 h 2449128"/>
                <a:gd name="connsiteX13" fmla="*/ 1414952 w 1947818"/>
                <a:gd name="connsiteY13" fmla="*/ 2304451 h 2449128"/>
                <a:gd name="connsiteX14" fmla="*/ 1420178 w 1947818"/>
                <a:gd name="connsiteY14" fmla="*/ 2289112 h 2449128"/>
                <a:gd name="connsiteX15" fmla="*/ 1429103 w 1947818"/>
                <a:gd name="connsiteY15" fmla="*/ 2045957 h 2449128"/>
                <a:gd name="connsiteX16" fmla="*/ 1519645 w 1947818"/>
                <a:gd name="connsiteY16" fmla="*/ 1856490 h 2449128"/>
                <a:gd name="connsiteX17" fmla="*/ 1681047 w 1947818"/>
                <a:gd name="connsiteY17" fmla="*/ 1600610 h 2449128"/>
                <a:gd name="connsiteX18" fmla="*/ 1912731 w 1947818"/>
                <a:gd name="connsiteY18" fmla="*/ 1158215 h 2449128"/>
                <a:gd name="connsiteX19" fmla="*/ 1946566 w 1947818"/>
                <a:gd name="connsiteY19" fmla="*/ 865173 h 2449128"/>
                <a:gd name="connsiteX20" fmla="*/ 1724214 w 1947818"/>
                <a:gd name="connsiteY20" fmla="*/ 1291822 h 2449128"/>
                <a:gd name="connsiteX21" fmla="*/ 1612292 w 1947818"/>
                <a:gd name="connsiteY21" fmla="*/ 1474298 h 2449128"/>
                <a:gd name="connsiteX22" fmla="*/ 1402802 w 1947818"/>
                <a:gd name="connsiteY22" fmla="*/ 1817939 h 2449128"/>
                <a:gd name="connsiteX23" fmla="*/ 1297090 w 1947818"/>
                <a:gd name="connsiteY23" fmla="*/ 2110912 h 2449128"/>
                <a:gd name="connsiteX24" fmla="*/ 1292034 w 1947818"/>
                <a:gd name="connsiteY24" fmla="*/ 2163615 h 2449128"/>
                <a:gd name="connsiteX25" fmla="*/ 1282667 w 1947818"/>
                <a:gd name="connsiteY25" fmla="*/ 2176104 h 2449128"/>
                <a:gd name="connsiteX26" fmla="*/ 1107352 w 1947818"/>
                <a:gd name="connsiteY26" fmla="*/ 2226635 h 2449128"/>
                <a:gd name="connsiteX27" fmla="*/ 1095406 w 1947818"/>
                <a:gd name="connsiteY27" fmla="*/ 2227110 h 2449128"/>
                <a:gd name="connsiteX28" fmla="*/ 1097341 w 1947818"/>
                <a:gd name="connsiteY28" fmla="*/ 2215538 h 2449128"/>
                <a:gd name="connsiteX29" fmla="*/ 1353153 w 1947818"/>
                <a:gd name="connsiteY29" fmla="*/ 1465712 h 2449128"/>
                <a:gd name="connsiteX30" fmla="*/ 1356377 w 1947818"/>
                <a:gd name="connsiteY30" fmla="*/ 1454955 h 2449128"/>
                <a:gd name="connsiteX31" fmla="*/ 1375450 w 1947818"/>
                <a:gd name="connsiteY31" fmla="*/ 1432523 h 2449128"/>
                <a:gd name="connsiteX32" fmla="*/ 1627054 w 1947818"/>
                <a:gd name="connsiteY32" fmla="*/ 1374661 h 2449128"/>
                <a:gd name="connsiteX33" fmla="*/ 1650844 w 1947818"/>
                <a:gd name="connsiteY33" fmla="*/ 1372421 h 2449128"/>
                <a:gd name="connsiteX34" fmla="*/ 1664045 w 1947818"/>
                <a:gd name="connsiteY34" fmla="*/ 1357387 h 2449128"/>
                <a:gd name="connsiteX35" fmla="*/ 1658717 w 1947818"/>
                <a:gd name="connsiteY35" fmla="*/ 1141654 h 2449128"/>
                <a:gd name="connsiteX36" fmla="*/ 1646228 w 1947818"/>
                <a:gd name="connsiteY36" fmla="*/ 609259 h 2449128"/>
                <a:gd name="connsiteX37" fmla="*/ 1625290 w 1947818"/>
                <a:gd name="connsiteY37" fmla="*/ 590831 h 2449128"/>
                <a:gd name="connsiteX38" fmla="*/ 1607710 w 1947818"/>
                <a:gd name="connsiteY38" fmla="*/ 592291 h 2449128"/>
                <a:gd name="connsiteX39" fmla="*/ 1592168 w 1947818"/>
                <a:gd name="connsiteY39" fmla="*/ 609564 h 2449128"/>
                <a:gd name="connsiteX40" fmla="*/ 1609102 w 1947818"/>
                <a:gd name="connsiteY40" fmla="*/ 1319820 h 2449128"/>
                <a:gd name="connsiteX41" fmla="*/ 1591014 w 1947818"/>
                <a:gd name="connsiteY41" fmla="*/ 1339062 h 2449128"/>
                <a:gd name="connsiteX42" fmla="*/ 1399850 w 1947818"/>
                <a:gd name="connsiteY42" fmla="*/ 1370181 h 2449128"/>
                <a:gd name="connsiteX43" fmla="*/ 1184116 w 1947818"/>
                <a:gd name="connsiteY43" fmla="*/ 1466289 h 2449128"/>
                <a:gd name="connsiteX44" fmla="*/ 1134874 w 1947818"/>
                <a:gd name="connsiteY44" fmla="*/ 1524626 h 2449128"/>
                <a:gd name="connsiteX45" fmla="*/ 1305031 w 1947818"/>
                <a:gd name="connsiteY45" fmla="*/ 1460792 h 2449128"/>
                <a:gd name="connsiteX46" fmla="*/ 1293934 w 1947818"/>
                <a:gd name="connsiteY46" fmla="*/ 1493744 h 2449128"/>
                <a:gd name="connsiteX47" fmla="*/ 1044467 w 1947818"/>
                <a:gd name="connsiteY47" fmla="*/ 2225753 h 2449128"/>
                <a:gd name="connsiteX48" fmla="*/ 1028144 w 1947818"/>
                <a:gd name="connsiteY48" fmla="*/ 2238886 h 2449128"/>
                <a:gd name="connsiteX49" fmla="*/ 912387 w 1947818"/>
                <a:gd name="connsiteY49" fmla="*/ 2236985 h 2449128"/>
                <a:gd name="connsiteX50" fmla="*/ 895792 w 1947818"/>
                <a:gd name="connsiteY50" fmla="*/ 2223547 h 2449128"/>
                <a:gd name="connsiteX51" fmla="*/ 685692 w 1947818"/>
                <a:gd name="connsiteY51" fmla="*/ 1652600 h 2449128"/>
                <a:gd name="connsiteX52" fmla="*/ 619176 w 1947818"/>
                <a:gd name="connsiteY52" fmla="*/ 1471719 h 2449128"/>
                <a:gd name="connsiteX53" fmla="*/ 615579 w 1947818"/>
                <a:gd name="connsiteY53" fmla="*/ 1460927 h 2449128"/>
                <a:gd name="connsiteX54" fmla="*/ 833892 w 1947818"/>
                <a:gd name="connsiteY54" fmla="*/ 1531821 h 2449128"/>
                <a:gd name="connsiteX55" fmla="*/ 773417 w 1947818"/>
                <a:gd name="connsiteY55" fmla="*/ 1470565 h 2449128"/>
                <a:gd name="connsiteX56" fmla="*/ 622366 w 1947818"/>
                <a:gd name="connsiteY56" fmla="*/ 1407817 h 2449128"/>
                <a:gd name="connsiteX57" fmla="*/ 440026 w 1947818"/>
                <a:gd name="connsiteY57" fmla="*/ 1372489 h 2449128"/>
                <a:gd name="connsiteX58" fmla="*/ 359529 w 1947818"/>
                <a:gd name="connsiteY58" fmla="*/ 1367534 h 2449128"/>
                <a:gd name="connsiteX59" fmla="*/ 350298 w 1947818"/>
                <a:gd name="connsiteY59" fmla="*/ 1356437 h 2449128"/>
                <a:gd name="connsiteX60" fmla="*/ 344970 w 1947818"/>
                <a:gd name="connsiteY60" fmla="*/ 1123056 h 2449128"/>
                <a:gd name="connsiteX61" fmla="*/ 333635 w 1947818"/>
                <a:gd name="connsiteY61" fmla="*/ 636103 h 2449128"/>
                <a:gd name="connsiteX62" fmla="*/ 319008 w 1947818"/>
                <a:gd name="connsiteY62" fmla="*/ 622494 h 2449128"/>
                <a:gd name="connsiteX63" fmla="*/ 290027 w 1947818"/>
                <a:gd name="connsiteY63" fmla="*/ 622019 h 2449128"/>
                <a:gd name="connsiteX64" fmla="*/ 279710 w 1947818"/>
                <a:gd name="connsiteY64" fmla="*/ 632845 h 2449128"/>
                <a:gd name="connsiteX65" fmla="*/ 282900 w 1947818"/>
                <a:gd name="connsiteY65" fmla="*/ 765299 h 2449128"/>
                <a:gd name="connsiteX66" fmla="*/ 292368 w 1947818"/>
                <a:gd name="connsiteY66" fmla="*/ 1162694 h 2449128"/>
                <a:gd name="connsiteX67" fmla="*/ 297425 w 1947818"/>
                <a:gd name="connsiteY67" fmla="*/ 1391052 h 2449128"/>
                <a:gd name="connsiteX68" fmla="*/ 311509 w 1947818"/>
                <a:gd name="connsiteY68" fmla="*/ 1404491 h 2449128"/>
                <a:gd name="connsiteX69" fmla="*/ 493204 w 1947818"/>
                <a:gd name="connsiteY69" fmla="*/ 1422443 h 2449128"/>
                <a:gd name="connsiteX70" fmla="*/ 498193 w 1947818"/>
                <a:gd name="connsiteY70" fmla="*/ 1423258 h 2449128"/>
                <a:gd name="connsiteX71" fmla="*/ 553407 w 1947818"/>
                <a:gd name="connsiteY71" fmla="*/ 1439344 h 2449128"/>
                <a:gd name="connsiteX72" fmla="*/ 575941 w 1947818"/>
                <a:gd name="connsiteY72" fmla="*/ 1490520 h 2449128"/>
                <a:gd name="connsiteX73" fmla="*/ 840951 w 1947818"/>
                <a:gd name="connsiteY73" fmla="*/ 2209090 h 2449128"/>
                <a:gd name="connsiteX74" fmla="*/ 843123 w 1947818"/>
                <a:gd name="connsiteY74" fmla="*/ 2214995 h 2449128"/>
                <a:gd name="connsiteX75" fmla="*/ 836777 w 1947818"/>
                <a:gd name="connsiteY75" fmla="*/ 2222121 h 2449128"/>
                <a:gd name="connsiteX76" fmla="*/ 773858 w 1947818"/>
                <a:gd name="connsiteY76" fmla="*/ 2204067 h 2449128"/>
                <a:gd name="connsiteX77" fmla="*/ 602785 w 1947818"/>
                <a:gd name="connsiteY77" fmla="*/ 2140403 h 2449128"/>
                <a:gd name="connsiteX78" fmla="*/ 592808 w 1947818"/>
                <a:gd name="connsiteY78" fmla="*/ 2126285 h 2449128"/>
                <a:gd name="connsiteX79" fmla="*/ 548453 w 1947818"/>
                <a:gd name="connsiteY79" fmla="*/ 1946829 h 2449128"/>
                <a:gd name="connsiteX80" fmla="*/ 487265 w 1947818"/>
                <a:gd name="connsiteY80" fmla="*/ 1814307 h 2449128"/>
                <a:gd name="connsiteX81" fmla="*/ 255174 w 1947818"/>
                <a:gd name="connsiteY81" fmla="*/ 1393021 h 2449128"/>
                <a:gd name="connsiteX82" fmla="*/ 118376 w 1947818"/>
                <a:gd name="connsiteY82" fmla="*/ 922967 h 2449128"/>
                <a:gd name="connsiteX83" fmla="*/ 287414 w 1947818"/>
                <a:gd name="connsiteY83" fmla="*/ 446262 h 2449128"/>
                <a:gd name="connsiteX84" fmla="*/ 426146 w 1947818"/>
                <a:gd name="connsiteY84" fmla="*/ 307225 h 2449128"/>
                <a:gd name="connsiteX85" fmla="*/ 594640 w 1947818"/>
                <a:gd name="connsiteY85" fmla="*/ 203922 h 2449128"/>
                <a:gd name="connsiteX86" fmla="*/ 1528639 w 1947818"/>
                <a:gd name="connsiteY86" fmla="*/ 315302 h 2449128"/>
                <a:gd name="connsiteX87" fmla="*/ 1792902 w 1947818"/>
                <a:gd name="connsiteY87" fmla="*/ 1134764 h 2449128"/>
                <a:gd name="connsiteX88" fmla="*/ 1724214 w 1947818"/>
                <a:gd name="connsiteY88" fmla="*/ 1291822 h 2449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947818" h="2449128">
                  <a:moveTo>
                    <a:pt x="1946566" y="865173"/>
                  </a:moveTo>
                  <a:cubicBezTo>
                    <a:pt x="1938251" y="707946"/>
                    <a:pt x="1888127" y="553501"/>
                    <a:pt x="1798976" y="420776"/>
                  </a:cubicBezTo>
                  <a:cubicBezTo>
                    <a:pt x="1682133" y="246818"/>
                    <a:pt x="1496704" y="109002"/>
                    <a:pt x="1297056" y="45846"/>
                  </a:cubicBezTo>
                  <a:cubicBezTo>
                    <a:pt x="965260" y="-59085"/>
                    <a:pt x="585885" y="20462"/>
                    <a:pt x="318262" y="239895"/>
                  </a:cubicBezTo>
                  <a:cubicBezTo>
                    <a:pt x="165073" y="365528"/>
                    <a:pt x="53931" y="546884"/>
                    <a:pt x="14870" y="742290"/>
                  </a:cubicBezTo>
                  <a:cubicBezTo>
                    <a:pt x="-9632" y="864936"/>
                    <a:pt x="-2098" y="992808"/>
                    <a:pt x="24644" y="1114403"/>
                  </a:cubicBezTo>
                  <a:cubicBezTo>
                    <a:pt x="82472" y="1377478"/>
                    <a:pt x="225378" y="1606311"/>
                    <a:pt x="364212" y="1833040"/>
                  </a:cubicBezTo>
                  <a:cubicBezTo>
                    <a:pt x="399947" y="1891377"/>
                    <a:pt x="429030" y="1952598"/>
                    <a:pt x="453770" y="2016093"/>
                  </a:cubicBezTo>
                  <a:cubicBezTo>
                    <a:pt x="484041" y="2093672"/>
                    <a:pt x="484652" y="2173728"/>
                    <a:pt x="471994" y="2254565"/>
                  </a:cubicBezTo>
                  <a:cubicBezTo>
                    <a:pt x="470026" y="2267121"/>
                    <a:pt x="472333" y="2275266"/>
                    <a:pt x="481802" y="2284022"/>
                  </a:cubicBezTo>
                  <a:cubicBezTo>
                    <a:pt x="556496" y="2353116"/>
                    <a:pt x="645036" y="2395401"/>
                    <a:pt x="742705" y="2420005"/>
                  </a:cubicBezTo>
                  <a:cubicBezTo>
                    <a:pt x="843768" y="2445457"/>
                    <a:pt x="946425" y="2453670"/>
                    <a:pt x="1050305" y="2446814"/>
                  </a:cubicBezTo>
                  <a:cubicBezTo>
                    <a:pt x="1123913" y="2441962"/>
                    <a:pt x="1196401" y="2430932"/>
                    <a:pt x="1265835" y="2404564"/>
                  </a:cubicBezTo>
                  <a:cubicBezTo>
                    <a:pt x="1323255" y="2382742"/>
                    <a:pt x="1374431" y="2351487"/>
                    <a:pt x="1414952" y="2304451"/>
                  </a:cubicBezTo>
                  <a:cubicBezTo>
                    <a:pt x="1418718" y="2300073"/>
                    <a:pt x="1422316" y="2296442"/>
                    <a:pt x="1420178" y="2289112"/>
                  </a:cubicBezTo>
                  <a:cubicBezTo>
                    <a:pt x="1396253" y="2207121"/>
                    <a:pt x="1404126" y="2126319"/>
                    <a:pt x="1429103" y="2045957"/>
                  </a:cubicBezTo>
                  <a:cubicBezTo>
                    <a:pt x="1450110" y="1978356"/>
                    <a:pt x="1484385" y="1917101"/>
                    <a:pt x="1519645" y="1856490"/>
                  </a:cubicBezTo>
                  <a:cubicBezTo>
                    <a:pt x="1570380" y="1769274"/>
                    <a:pt x="1628547" y="1686706"/>
                    <a:pt x="1681047" y="1600610"/>
                  </a:cubicBezTo>
                  <a:cubicBezTo>
                    <a:pt x="1767653" y="1458552"/>
                    <a:pt x="1865458" y="1319650"/>
                    <a:pt x="1912731" y="1158215"/>
                  </a:cubicBezTo>
                  <a:cubicBezTo>
                    <a:pt x="1940695" y="1062514"/>
                    <a:pt x="1951792" y="963284"/>
                    <a:pt x="1946566" y="865173"/>
                  </a:cubicBezTo>
                  <a:close/>
                  <a:moveTo>
                    <a:pt x="1724214" y="1291822"/>
                  </a:moveTo>
                  <a:cubicBezTo>
                    <a:pt x="1689938" y="1354401"/>
                    <a:pt x="1650335" y="1414401"/>
                    <a:pt x="1612292" y="1474298"/>
                  </a:cubicBezTo>
                  <a:cubicBezTo>
                    <a:pt x="1540381" y="1587544"/>
                    <a:pt x="1472474" y="1703301"/>
                    <a:pt x="1402802" y="1817939"/>
                  </a:cubicBezTo>
                  <a:cubicBezTo>
                    <a:pt x="1347724" y="1908583"/>
                    <a:pt x="1311615" y="2005811"/>
                    <a:pt x="1297090" y="2110912"/>
                  </a:cubicBezTo>
                  <a:cubicBezTo>
                    <a:pt x="1294681" y="2128389"/>
                    <a:pt x="1293255" y="2146002"/>
                    <a:pt x="1292034" y="2163615"/>
                  </a:cubicBezTo>
                  <a:cubicBezTo>
                    <a:pt x="1291559" y="2170402"/>
                    <a:pt x="1289523" y="2173830"/>
                    <a:pt x="1282667" y="2176104"/>
                  </a:cubicBezTo>
                  <a:cubicBezTo>
                    <a:pt x="1224840" y="2195108"/>
                    <a:pt x="1167012" y="2214011"/>
                    <a:pt x="1107352" y="2226635"/>
                  </a:cubicBezTo>
                  <a:cubicBezTo>
                    <a:pt x="1103347" y="2227483"/>
                    <a:pt x="1098460" y="2230266"/>
                    <a:pt x="1095406" y="2227110"/>
                  </a:cubicBezTo>
                  <a:cubicBezTo>
                    <a:pt x="1092080" y="2223682"/>
                    <a:pt x="1096085" y="2219237"/>
                    <a:pt x="1097341" y="2215538"/>
                  </a:cubicBezTo>
                  <a:cubicBezTo>
                    <a:pt x="1182521" y="1965562"/>
                    <a:pt x="1267837" y="1715654"/>
                    <a:pt x="1353153" y="1465712"/>
                  </a:cubicBezTo>
                  <a:cubicBezTo>
                    <a:pt x="1354375" y="1462149"/>
                    <a:pt x="1356852" y="1458314"/>
                    <a:pt x="1356377" y="1454955"/>
                  </a:cubicBezTo>
                  <a:cubicBezTo>
                    <a:pt x="1354205" y="1439785"/>
                    <a:pt x="1365201" y="1437342"/>
                    <a:pt x="1375450" y="1432523"/>
                  </a:cubicBezTo>
                  <a:cubicBezTo>
                    <a:pt x="1455166" y="1394887"/>
                    <a:pt x="1540991" y="1384333"/>
                    <a:pt x="1627054" y="1374661"/>
                  </a:cubicBezTo>
                  <a:cubicBezTo>
                    <a:pt x="1634995" y="1373779"/>
                    <a:pt x="1643004" y="1371980"/>
                    <a:pt x="1650844" y="1372421"/>
                  </a:cubicBezTo>
                  <a:cubicBezTo>
                    <a:pt x="1662687" y="1373100"/>
                    <a:pt x="1664350" y="1367772"/>
                    <a:pt x="1664045" y="1357387"/>
                  </a:cubicBezTo>
                  <a:cubicBezTo>
                    <a:pt x="1661941" y="1285476"/>
                    <a:pt x="1660414" y="1213565"/>
                    <a:pt x="1658717" y="1141654"/>
                  </a:cubicBezTo>
                  <a:cubicBezTo>
                    <a:pt x="1654543" y="964200"/>
                    <a:pt x="1650369" y="786746"/>
                    <a:pt x="1646228" y="609259"/>
                  </a:cubicBezTo>
                  <a:cubicBezTo>
                    <a:pt x="1645753" y="588626"/>
                    <a:pt x="1645787" y="588660"/>
                    <a:pt x="1625290" y="590831"/>
                  </a:cubicBezTo>
                  <a:cubicBezTo>
                    <a:pt x="1619453" y="591442"/>
                    <a:pt x="1613581" y="591951"/>
                    <a:pt x="1607710" y="592291"/>
                  </a:cubicBezTo>
                  <a:cubicBezTo>
                    <a:pt x="1591591" y="593173"/>
                    <a:pt x="1591760" y="593105"/>
                    <a:pt x="1592168" y="609564"/>
                  </a:cubicBezTo>
                  <a:cubicBezTo>
                    <a:pt x="1597869" y="846305"/>
                    <a:pt x="1603502" y="1083045"/>
                    <a:pt x="1609102" y="1319820"/>
                  </a:cubicBezTo>
                  <a:cubicBezTo>
                    <a:pt x="1609509" y="1337501"/>
                    <a:pt x="1609305" y="1337331"/>
                    <a:pt x="1591014" y="1339062"/>
                  </a:cubicBezTo>
                  <a:cubicBezTo>
                    <a:pt x="1526602" y="1345170"/>
                    <a:pt x="1461852" y="1351143"/>
                    <a:pt x="1399850" y="1370181"/>
                  </a:cubicBezTo>
                  <a:cubicBezTo>
                    <a:pt x="1324273" y="1393394"/>
                    <a:pt x="1252328" y="1425905"/>
                    <a:pt x="1184116" y="1466289"/>
                  </a:cubicBezTo>
                  <a:cubicBezTo>
                    <a:pt x="1161141" y="1479864"/>
                    <a:pt x="1149569" y="1503042"/>
                    <a:pt x="1134874" y="1524626"/>
                  </a:cubicBezTo>
                  <a:cubicBezTo>
                    <a:pt x="1190734" y="1503687"/>
                    <a:pt x="1246627" y="1482715"/>
                    <a:pt x="1305031" y="1460792"/>
                  </a:cubicBezTo>
                  <a:cubicBezTo>
                    <a:pt x="1300789" y="1473416"/>
                    <a:pt x="1297430" y="1483597"/>
                    <a:pt x="1293934" y="1493744"/>
                  </a:cubicBezTo>
                  <a:cubicBezTo>
                    <a:pt x="1210722" y="1737713"/>
                    <a:pt x="1127408" y="1981682"/>
                    <a:pt x="1044467" y="2225753"/>
                  </a:cubicBezTo>
                  <a:cubicBezTo>
                    <a:pt x="1041447" y="2234610"/>
                    <a:pt x="1037680" y="2238004"/>
                    <a:pt x="1028144" y="2238886"/>
                  </a:cubicBezTo>
                  <a:cubicBezTo>
                    <a:pt x="989457" y="2242381"/>
                    <a:pt x="950939" y="2241431"/>
                    <a:pt x="912387" y="2236985"/>
                  </a:cubicBezTo>
                  <a:cubicBezTo>
                    <a:pt x="903292" y="2235933"/>
                    <a:pt x="898982" y="2232302"/>
                    <a:pt x="895792" y="2223547"/>
                  </a:cubicBezTo>
                  <a:cubicBezTo>
                    <a:pt x="825985" y="2033163"/>
                    <a:pt x="755770" y="1842882"/>
                    <a:pt x="685692" y="1652600"/>
                  </a:cubicBezTo>
                  <a:cubicBezTo>
                    <a:pt x="663497" y="1592329"/>
                    <a:pt x="641337" y="1532024"/>
                    <a:pt x="619176" y="1471719"/>
                  </a:cubicBezTo>
                  <a:cubicBezTo>
                    <a:pt x="618056" y="1468665"/>
                    <a:pt x="617140" y="1465543"/>
                    <a:pt x="615579" y="1460927"/>
                  </a:cubicBezTo>
                  <a:cubicBezTo>
                    <a:pt x="689255" y="1484853"/>
                    <a:pt x="761573" y="1508337"/>
                    <a:pt x="833892" y="1531821"/>
                  </a:cubicBezTo>
                  <a:cubicBezTo>
                    <a:pt x="816856" y="1507556"/>
                    <a:pt x="800397" y="1484411"/>
                    <a:pt x="773417" y="1470565"/>
                  </a:cubicBezTo>
                  <a:cubicBezTo>
                    <a:pt x="724651" y="1445588"/>
                    <a:pt x="673169" y="1427636"/>
                    <a:pt x="622366" y="1407817"/>
                  </a:cubicBezTo>
                  <a:cubicBezTo>
                    <a:pt x="563656" y="1384910"/>
                    <a:pt x="501994" y="1377987"/>
                    <a:pt x="440026" y="1372489"/>
                  </a:cubicBezTo>
                  <a:cubicBezTo>
                    <a:pt x="413250" y="1370114"/>
                    <a:pt x="386372" y="1368586"/>
                    <a:pt x="359529" y="1367534"/>
                  </a:cubicBezTo>
                  <a:cubicBezTo>
                    <a:pt x="350875" y="1367195"/>
                    <a:pt x="350468" y="1362987"/>
                    <a:pt x="350298" y="1356437"/>
                  </a:cubicBezTo>
                  <a:cubicBezTo>
                    <a:pt x="348601" y="1278655"/>
                    <a:pt x="346802" y="1200839"/>
                    <a:pt x="344970" y="1123056"/>
                  </a:cubicBezTo>
                  <a:cubicBezTo>
                    <a:pt x="341135" y="960738"/>
                    <a:pt x="337097" y="798421"/>
                    <a:pt x="333635" y="636103"/>
                  </a:cubicBezTo>
                  <a:cubicBezTo>
                    <a:pt x="333398" y="624564"/>
                    <a:pt x="329529" y="621714"/>
                    <a:pt x="319008" y="622494"/>
                  </a:cubicBezTo>
                  <a:cubicBezTo>
                    <a:pt x="309404" y="623207"/>
                    <a:pt x="299631" y="622867"/>
                    <a:pt x="290027" y="622019"/>
                  </a:cubicBezTo>
                  <a:cubicBezTo>
                    <a:pt x="281305" y="621272"/>
                    <a:pt x="279473" y="624870"/>
                    <a:pt x="279710" y="632845"/>
                  </a:cubicBezTo>
                  <a:cubicBezTo>
                    <a:pt x="281000" y="676996"/>
                    <a:pt x="281848" y="721147"/>
                    <a:pt x="282900" y="765299"/>
                  </a:cubicBezTo>
                  <a:cubicBezTo>
                    <a:pt x="286056" y="897752"/>
                    <a:pt x="289212" y="1030206"/>
                    <a:pt x="292368" y="1162694"/>
                  </a:cubicBezTo>
                  <a:cubicBezTo>
                    <a:pt x="294167" y="1238814"/>
                    <a:pt x="296135" y="1314933"/>
                    <a:pt x="297425" y="1391052"/>
                  </a:cubicBezTo>
                  <a:cubicBezTo>
                    <a:pt x="297595" y="1402014"/>
                    <a:pt x="301871" y="1404220"/>
                    <a:pt x="311509" y="1404491"/>
                  </a:cubicBezTo>
                  <a:cubicBezTo>
                    <a:pt x="372458" y="1406256"/>
                    <a:pt x="433103" y="1411686"/>
                    <a:pt x="493204" y="1422443"/>
                  </a:cubicBezTo>
                  <a:cubicBezTo>
                    <a:pt x="494867" y="1422749"/>
                    <a:pt x="496530" y="1422885"/>
                    <a:pt x="498193" y="1423258"/>
                  </a:cubicBezTo>
                  <a:cubicBezTo>
                    <a:pt x="517061" y="1427364"/>
                    <a:pt x="538000" y="1428586"/>
                    <a:pt x="553407" y="1439344"/>
                  </a:cubicBezTo>
                  <a:cubicBezTo>
                    <a:pt x="569256" y="1450373"/>
                    <a:pt x="569425" y="1472941"/>
                    <a:pt x="575941" y="1490520"/>
                  </a:cubicBezTo>
                  <a:cubicBezTo>
                    <a:pt x="664583" y="1729907"/>
                    <a:pt x="752716" y="1969532"/>
                    <a:pt x="840951" y="2209090"/>
                  </a:cubicBezTo>
                  <a:cubicBezTo>
                    <a:pt x="841663" y="2211058"/>
                    <a:pt x="842240" y="2213094"/>
                    <a:pt x="843123" y="2214995"/>
                  </a:cubicBezTo>
                  <a:cubicBezTo>
                    <a:pt x="846584" y="2222427"/>
                    <a:pt x="843801" y="2224124"/>
                    <a:pt x="836777" y="2222121"/>
                  </a:cubicBezTo>
                  <a:cubicBezTo>
                    <a:pt x="815804" y="2216149"/>
                    <a:pt x="794628" y="2210685"/>
                    <a:pt x="773858" y="2204067"/>
                  </a:cubicBezTo>
                  <a:cubicBezTo>
                    <a:pt x="715827" y="2185572"/>
                    <a:pt x="659323" y="2162936"/>
                    <a:pt x="602785" y="2140403"/>
                  </a:cubicBezTo>
                  <a:cubicBezTo>
                    <a:pt x="595455" y="2137484"/>
                    <a:pt x="593656" y="2132767"/>
                    <a:pt x="592808" y="2126285"/>
                  </a:cubicBezTo>
                  <a:cubicBezTo>
                    <a:pt x="584968" y="2064758"/>
                    <a:pt x="569391" y="2004962"/>
                    <a:pt x="548453" y="1946829"/>
                  </a:cubicBezTo>
                  <a:cubicBezTo>
                    <a:pt x="531926" y="1901015"/>
                    <a:pt x="511598" y="1856389"/>
                    <a:pt x="487265" y="1814307"/>
                  </a:cubicBezTo>
                  <a:cubicBezTo>
                    <a:pt x="407006" y="1675541"/>
                    <a:pt x="324337" y="1537827"/>
                    <a:pt x="255174" y="1393021"/>
                  </a:cubicBezTo>
                  <a:cubicBezTo>
                    <a:pt x="185129" y="1246347"/>
                    <a:pt x="120141" y="1087830"/>
                    <a:pt x="118376" y="922967"/>
                  </a:cubicBezTo>
                  <a:cubicBezTo>
                    <a:pt x="116476" y="743647"/>
                    <a:pt x="173218" y="584655"/>
                    <a:pt x="287414" y="446262"/>
                  </a:cubicBezTo>
                  <a:cubicBezTo>
                    <a:pt x="329291" y="395527"/>
                    <a:pt x="373952" y="347202"/>
                    <a:pt x="426146" y="307225"/>
                  </a:cubicBezTo>
                  <a:cubicBezTo>
                    <a:pt x="478510" y="267078"/>
                    <a:pt x="536371" y="235110"/>
                    <a:pt x="594640" y="203922"/>
                  </a:cubicBezTo>
                  <a:cubicBezTo>
                    <a:pt x="882557" y="49919"/>
                    <a:pt x="1279579" y="114568"/>
                    <a:pt x="1528639" y="315302"/>
                  </a:cubicBezTo>
                  <a:cubicBezTo>
                    <a:pt x="1765583" y="506296"/>
                    <a:pt x="1884292" y="840332"/>
                    <a:pt x="1792902" y="1134764"/>
                  </a:cubicBezTo>
                  <a:cubicBezTo>
                    <a:pt x="1775798" y="1189708"/>
                    <a:pt x="1751737" y="1241596"/>
                    <a:pt x="1724214" y="1291822"/>
                  </a:cubicBezTo>
                  <a:close/>
                </a:path>
              </a:pathLst>
            </a:custGeom>
            <a:solidFill>
              <a:schemeClr val="accent1"/>
            </a:solidFill>
            <a:ln w="33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1" name="Freeform: Shape 16">
              <a:extLst>
                <a:ext uri="{FF2B5EF4-FFF2-40B4-BE49-F238E27FC236}">
                  <a16:creationId xmlns:a16="http://schemas.microsoft.com/office/drawing/2014/main" id="{A1D6CC9F-F10F-4B48-83E3-970A13CE2C29}"/>
                </a:ext>
              </a:extLst>
            </p:cNvPr>
            <p:cNvSpPr/>
            <p:nvPr/>
          </p:nvSpPr>
          <p:spPr>
            <a:xfrm>
              <a:off x="6139161" y="2993392"/>
              <a:ext cx="510709" cy="1050777"/>
            </a:xfrm>
            <a:custGeom>
              <a:avLst/>
              <a:gdLst>
                <a:gd name="connsiteX0" fmla="*/ 16020 w 475101"/>
                <a:gd name="connsiteY0" fmla="*/ 977491 h 977515"/>
                <a:gd name="connsiteX1" fmla="*/ 15952 w 475101"/>
                <a:gd name="connsiteY1" fmla="*/ 896214 h 977515"/>
                <a:gd name="connsiteX2" fmla="*/ 4618 w 475101"/>
                <a:gd name="connsiteY2" fmla="*/ 393004 h 977515"/>
                <a:gd name="connsiteX3" fmla="*/ 70 w 475101"/>
                <a:gd name="connsiteY3" fmla="*/ 210155 h 977515"/>
                <a:gd name="connsiteX4" fmla="*/ 4380 w 475101"/>
                <a:gd name="connsiteY4" fmla="*/ 193865 h 977515"/>
                <a:gd name="connsiteX5" fmla="*/ 148780 w 475101"/>
                <a:gd name="connsiteY5" fmla="*/ 64568 h 977515"/>
                <a:gd name="connsiteX6" fmla="*/ 272037 w 475101"/>
                <a:gd name="connsiteY6" fmla="*/ 20145 h 977515"/>
                <a:gd name="connsiteX7" fmla="*/ 444637 w 475101"/>
                <a:gd name="connsiteY7" fmla="*/ 156 h 977515"/>
                <a:gd name="connsiteX8" fmla="*/ 456956 w 475101"/>
                <a:gd name="connsiteY8" fmla="*/ 11321 h 977515"/>
                <a:gd name="connsiteX9" fmla="*/ 471888 w 475101"/>
                <a:gd name="connsiteY9" fmla="*/ 652007 h 977515"/>
                <a:gd name="connsiteX10" fmla="*/ 475078 w 475101"/>
                <a:gd name="connsiteY10" fmla="*/ 770547 h 977515"/>
                <a:gd name="connsiteX11" fmla="*/ 464117 w 475101"/>
                <a:gd name="connsiteY11" fmla="*/ 782594 h 977515"/>
                <a:gd name="connsiteX12" fmla="*/ 252014 w 475101"/>
                <a:gd name="connsiteY12" fmla="*/ 817515 h 977515"/>
                <a:gd name="connsiteX13" fmla="*/ 141280 w 475101"/>
                <a:gd name="connsiteY13" fmla="*/ 878702 h 977515"/>
                <a:gd name="connsiteX14" fmla="*/ 27423 w 475101"/>
                <a:gd name="connsiteY14" fmla="*/ 972401 h 977515"/>
                <a:gd name="connsiteX15" fmla="*/ 16020 w 475101"/>
                <a:gd name="connsiteY15" fmla="*/ 977491 h 977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75101" h="977515">
                  <a:moveTo>
                    <a:pt x="16020" y="977491"/>
                  </a:moveTo>
                  <a:cubicBezTo>
                    <a:pt x="16020" y="950478"/>
                    <a:pt x="16529" y="923329"/>
                    <a:pt x="15952" y="896214"/>
                  </a:cubicBezTo>
                  <a:cubicBezTo>
                    <a:pt x="12321" y="728466"/>
                    <a:pt x="8486" y="560718"/>
                    <a:pt x="4618" y="393004"/>
                  </a:cubicBezTo>
                  <a:cubicBezTo>
                    <a:pt x="3226" y="332055"/>
                    <a:pt x="1563" y="271105"/>
                    <a:pt x="70" y="210155"/>
                  </a:cubicBezTo>
                  <a:cubicBezTo>
                    <a:pt x="-66" y="204352"/>
                    <a:pt x="-473" y="198888"/>
                    <a:pt x="4380" y="193865"/>
                  </a:cubicBezTo>
                  <a:cubicBezTo>
                    <a:pt x="49312" y="147169"/>
                    <a:pt x="95533" y="102067"/>
                    <a:pt x="148780" y="64568"/>
                  </a:cubicBezTo>
                  <a:cubicBezTo>
                    <a:pt x="186008" y="38335"/>
                    <a:pt x="228496" y="28086"/>
                    <a:pt x="272037" y="20145"/>
                  </a:cubicBezTo>
                  <a:cubicBezTo>
                    <a:pt x="329152" y="9760"/>
                    <a:pt x="386912" y="5179"/>
                    <a:pt x="444637" y="156"/>
                  </a:cubicBezTo>
                  <a:cubicBezTo>
                    <a:pt x="453902" y="-658"/>
                    <a:pt x="456753" y="1514"/>
                    <a:pt x="456956" y="11321"/>
                  </a:cubicBezTo>
                  <a:cubicBezTo>
                    <a:pt x="461708" y="224883"/>
                    <a:pt x="466798" y="438445"/>
                    <a:pt x="471888" y="652007"/>
                  </a:cubicBezTo>
                  <a:cubicBezTo>
                    <a:pt x="472839" y="691509"/>
                    <a:pt x="473687" y="731045"/>
                    <a:pt x="475078" y="770547"/>
                  </a:cubicBezTo>
                  <a:cubicBezTo>
                    <a:pt x="475384" y="779201"/>
                    <a:pt x="472771" y="781780"/>
                    <a:pt x="464117" y="782594"/>
                  </a:cubicBezTo>
                  <a:cubicBezTo>
                    <a:pt x="392647" y="789382"/>
                    <a:pt x="321380" y="797628"/>
                    <a:pt x="252014" y="817515"/>
                  </a:cubicBezTo>
                  <a:cubicBezTo>
                    <a:pt x="210374" y="829461"/>
                    <a:pt x="175589" y="853657"/>
                    <a:pt x="141280" y="878702"/>
                  </a:cubicBezTo>
                  <a:cubicBezTo>
                    <a:pt x="101540" y="907718"/>
                    <a:pt x="64074" y="939550"/>
                    <a:pt x="27423" y="972401"/>
                  </a:cubicBezTo>
                  <a:cubicBezTo>
                    <a:pt x="25115" y="974471"/>
                    <a:pt x="23418" y="977831"/>
                    <a:pt x="16020" y="977491"/>
                  </a:cubicBezTo>
                  <a:close/>
                </a:path>
              </a:pathLst>
            </a:custGeom>
            <a:solidFill>
              <a:schemeClr val="accent1"/>
            </a:solidFill>
            <a:ln w="33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2" name="Freeform: Shape 17">
              <a:extLst>
                <a:ext uri="{FF2B5EF4-FFF2-40B4-BE49-F238E27FC236}">
                  <a16:creationId xmlns:a16="http://schemas.microsoft.com/office/drawing/2014/main" id="{8C48BDA7-F309-45C5-8A9B-A1ABE66D9FCC}"/>
                </a:ext>
              </a:extLst>
            </p:cNvPr>
            <p:cNvSpPr/>
            <p:nvPr/>
          </p:nvSpPr>
          <p:spPr>
            <a:xfrm>
              <a:off x="5559263" y="3018546"/>
              <a:ext cx="520252" cy="1029428"/>
            </a:xfrm>
            <a:custGeom>
              <a:avLst/>
              <a:gdLst>
                <a:gd name="connsiteX0" fmla="*/ 483950 w 483979"/>
                <a:gd name="connsiteY0" fmla="*/ 957655 h 957654"/>
                <a:gd name="connsiteX1" fmla="*/ 411427 w 483979"/>
                <a:gd name="connsiteY1" fmla="*/ 901727 h 957654"/>
                <a:gd name="connsiteX2" fmla="*/ 345455 w 483979"/>
                <a:gd name="connsiteY2" fmla="*/ 855336 h 957654"/>
                <a:gd name="connsiteX3" fmla="*/ 174246 w 483979"/>
                <a:gd name="connsiteY3" fmla="*/ 793979 h 957654"/>
                <a:gd name="connsiteX4" fmla="*/ 31102 w 483979"/>
                <a:gd name="connsiteY4" fmla="*/ 782136 h 957654"/>
                <a:gd name="connsiteX5" fmla="*/ 17731 w 483979"/>
                <a:gd name="connsiteY5" fmla="*/ 768323 h 957654"/>
                <a:gd name="connsiteX6" fmla="*/ 10197 w 483979"/>
                <a:gd name="connsiteY6" fmla="*/ 436561 h 957654"/>
                <a:gd name="connsiteX7" fmla="*/ 423 w 483979"/>
                <a:gd name="connsiteY7" fmla="*/ 21552 h 957654"/>
                <a:gd name="connsiteX8" fmla="*/ 21023 w 483979"/>
                <a:gd name="connsiteY8" fmla="*/ 478 h 957654"/>
                <a:gd name="connsiteX9" fmla="*/ 215580 w 483979"/>
                <a:gd name="connsiteY9" fmla="*/ 15919 h 957654"/>
                <a:gd name="connsiteX10" fmla="*/ 334154 w 483979"/>
                <a:gd name="connsiteY10" fmla="*/ 65229 h 957654"/>
                <a:gd name="connsiteX11" fmla="*/ 460398 w 483979"/>
                <a:gd name="connsiteY11" fmla="*/ 171551 h 957654"/>
                <a:gd name="connsiteX12" fmla="*/ 466303 w 483979"/>
                <a:gd name="connsiteY12" fmla="*/ 185974 h 957654"/>
                <a:gd name="connsiteX13" fmla="*/ 476721 w 483979"/>
                <a:gd name="connsiteY13" fmla="*/ 640078 h 957654"/>
                <a:gd name="connsiteX14" fmla="*/ 483950 w 483979"/>
                <a:gd name="connsiteY14" fmla="*/ 944080 h 957654"/>
                <a:gd name="connsiteX15" fmla="*/ 483950 w 483979"/>
                <a:gd name="connsiteY15" fmla="*/ 957655 h 957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83979" h="957654">
                  <a:moveTo>
                    <a:pt x="483950" y="957655"/>
                  </a:moveTo>
                  <a:cubicBezTo>
                    <a:pt x="458531" y="937972"/>
                    <a:pt x="435319" y="919374"/>
                    <a:pt x="411427" y="901727"/>
                  </a:cubicBezTo>
                  <a:cubicBezTo>
                    <a:pt x="389810" y="885743"/>
                    <a:pt x="367378" y="870913"/>
                    <a:pt x="345455" y="855336"/>
                  </a:cubicBezTo>
                  <a:cubicBezTo>
                    <a:pt x="294109" y="818821"/>
                    <a:pt x="236112" y="801411"/>
                    <a:pt x="174246" y="793979"/>
                  </a:cubicBezTo>
                  <a:cubicBezTo>
                    <a:pt x="126667" y="788244"/>
                    <a:pt x="78952" y="784206"/>
                    <a:pt x="31102" y="782136"/>
                  </a:cubicBezTo>
                  <a:cubicBezTo>
                    <a:pt x="20683" y="781694"/>
                    <a:pt x="17934" y="778504"/>
                    <a:pt x="17731" y="768323"/>
                  </a:cubicBezTo>
                  <a:cubicBezTo>
                    <a:pt x="15491" y="657725"/>
                    <a:pt x="12776" y="547160"/>
                    <a:pt x="10197" y="436561"/>
                  </a:cubicBezTo>
                  <a:cubicBezTo>
                    <a:pt x="6939" y="298236"/>
                    <a:pt x="3613" y="159911"/>
                    <a:pt x="423" y="21552"/>
                  </a:cubicBezTo>
                  <a:cubicBezTo>
                    <a:pt x="-154" y="-3628"/>
                    <a:pt x="-3140" y="-65"/>
                    <a:pt x="21023" y="478"/>
                  </a:cubicBezTo>
                  <a:cubicBezTo>
                    <a:pt x="86181" y="1937"/>
                    <a:pt x="151067" y="5840"/>
                    <a:pt x="215580" y="15919"/>
                  </a:cubicBezTo>
                  <a:cubicBezTo>
                    <a:pt x="259358" y="22774"/>
                    <a:pt x="298283" y="39742"/>
                    <a:pt x="334154" y="65229"/>
                  </a:cubicBezTo>
                  <a:cubicBezTo>
                    <a:pt x="379188" y="97197"/>
                    <a:pt x="420421" y="133577"/>
                    <a:pt x="460398" y="171551"/>
                  </a:cubicBezTo>
                  <a:cubicBezTo>
                    <a:pt x="464742" y="175692"/>
                    <a:pt x="466201" y="180137"/>
                    <a:pt x="466303" y="185974"/>
                  </a:cubicBezTo>
                  <a:cubicBezTo>
                    <a:pt x="469662" y="337331"/>
                    <a:pt x="473192" y="488721"/>
                    <a:pt x="476721" y="640078"/>
                  </a:cubicBezTo>
                  <a:cubicBezTo>
                    <a:pt x="479097" y="741412"/>
                    <a:pt x="481540" y="842746"/>
                    <a:pt x="483950" y="944080"/>
                  </a:cubicBezTo>
                  <a:cubicBezTo>
                    <a:pt x="484017" y="947813"/>
                    <a:pt x="483950" y="951580"/>
                    <a:pt x="483950" y="957655"/>
                  </a:cubicBezTo>
                  <a:close/>
                </a:path>
              </a:pathLst>
            </a:custGeom>
            <a:solidFill>
              <a:schemeClr val="accent1"/>
            </a:solidFill>
            <a:ln w="33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3" name="Freeform: Shape 18">
              <a:extLst>
                <a:ext uri="{FF2B5EF4-FFF2-40B4-BE49-F238E27FC236}">
                  <a16:creationId xmlns:a16="http://schemas.microsoft.com/office/drawing/2014/main" id="{4176742F-E353-4B31-828C-00A9B5335ED5}"/>
                </a:ext>
              </a:extLst>
            </p:cNvPr>
            <p:cNvSpPr/>
            <p:nvPr/>
          </p:nvSpPr>
          <p:spPr>
            <a:xfrm>
              <a:off x="5456740" y="3082392"/>
              <a:ext cx="586810" cy="1029092"/>
            </a:xfrm>
            <a:custGeom>
              <a:avLst/>
              <a:gdLst>
                <a:gd name="connsiteX0" fmla="*/ 545897 w 545896"/>
                <a:gd name="connsiteY0" fmla="*/ 957343 h 957342"/>
                <a:gd name="connsiteX1" fmla="*/ 449076 w 545896"/>
                <a:gd name="connsiteY1" fmla="*/ 908983 h 957342"/>
                <a:gd name="connsiteX2" fmla="*/ 116601 w 545896"/>
                <a:gd name="connsiteY2" fmla="*/ 800285 h 957342"/>
                <a:gd name="connsiteX3" fmla="*/ 29927 w 545896"/>
                <a:gd name="connsiteY3" fmla="*/ 784267 h 957342"/>
                <a:gd name="connsiteX4" fmla="*/ 18118 w 545896"/>
                <a:gd name="connsiteY4" fmla="*/ 770557 h 957342"/>
                <a:gd name="connsiteX5" fmla="*/ 12043 w 545896"/>
                <a:gd name="connsiteY5" fmla="*/ 514472 h 957342"/>
                <a:gd name="connsiteX6" fmla="*/ 29 w 545896"/>
                <a:gd name="connsiteY6" fmla="*/ 16150 h 957342"/>
                <a:gd name="connsiteX7" fmla="*/ 15403 w 545896"/>
                <a:gd name="connsiteY7" fmla="*/ 268 h 957342"/>
                <a:gd name="connsiteX8" fmla="*/ 59486 w 545896"/>
                <a:gd name="connsiteY8" fmla="*/ 1897 h 957342"/>
                <a:gd name="connsiteX9" fmla="*/ 71975 w 545896"/>
                <a:gd name="connsiteY9" fmla="*/ 15301 h 957342"/>
                <a:gd name="connsiteX10" fmla="*/ 77880 w 545896"/>
                <a:gd name="connsiteY10" fmla="*/ 291612 h 957342"/>
                <a:gd name="connsiteX11" fmla="*/ 88230 w 545896"/>
                <a:gd name="connsiteY11" fmla="*/ 731903 h 957342"/>
                <a:gd name="connsiteX12" fmla="*/ 109135 w 545896"/>
                <a:gd name="connsiteY12" fmla="*/ 753724 h 957342"/>
                <a:gd name="connsiteX13" fmla="*/ 310310 w 545896"/>
                <a:gd name="connsiteY13" fmla="*/ 777547 h 957342"/>
                <a:gd name="connsiteX14" fmla="*/ 394133 w 545896"/>
                <a:gd name="connsiteY14" fmla="*/ 811416 h 957342"/>
                <a:gd name="connsiteX15" fmla="*/ 512571 w 545896"/>
                <a:gd name="connsiteY15" fmla="*/ 880816 h 957342"/>
                <a:gd name="connsiteX16" fmla="*/ 526417 w 545896"/>
                <a:gd name="connsiteY16" fmla="*/ 899345 h 957342"/>
                <a:gd name="connsiteX17" fmla="*/ 545897 w 545896"/>
                <a:gd name="connsiteY17" fmla="*/ 957343 h 957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45896" h="957342">
                  <a:moveTo>
                    <a:pt x="545897" y="957343"/>
                  </a:moveTo>
                  <a:cubicBezTo>
                    <a:pt x="511926" y="940442"/>
                    <a:pt x="480026" y="925612"/>
                    <a:pt x="449076" y="908983"/>
                  </a:cubicBezTo>
                  <a:cubicBezTo>
                    <a:pt x="344688" y="852852"/>
                    <a:pt x="232630" y="820613"/>
                    <a:pt x="116601" y="800285"/>
                  </a:cubicBezTo>
                  <a:cubicBezTo>
                    <a:pt x="87653" y="795228"/>
                    <a:pt x="58875" y="789256"/>
                    <a:pt x="29927" y="784267"/>
                  </a:cubicBezTo>
                  <a:cubicBezTo>
                    <a:pt x="21443" y="782808"/>
                    <a:pt x="18287" y="779618"/>
                    <a:pt x="18118" y="770557"/>
                  </a:cubicBezTo>
                  <a:cubicBezTo>
                    <a:pt x="16387" y="685172"/>
                    <a:pt x="14045" y="599822"/>
                    <a:pt x="12043" y="514472"/>
                  </a:cubicBezTo>
                  <a:cubicBezTo>
                    <a:pt x="8106" y="348353"/>
                    <a:pt x="4407" y="182269"/>
                    <a:pt x="29" y="16150"/>
                  </a:cubicBezTo>
                  <a:cubicBezTo>
                    <a:pt x="-310" y="3458"/>
                    <a:pt x="2133" y="-1226"/>
                    <a:pt x="15403" y="268"/>
                  </a:cubicBezTo>
                  <a:cubicBezTo>
                    <a:pt x="29995" y="1863"/>
                    <a:pt x="44792" y="2304"/>
                    <a:pt x="59486" y="1897"/>
                  </a:cubicBezTo>
                  <a:cubicBezTo>
                    <a:pt x="69938" y="1591"/>
                    <a:pt x="71805" y="6037"/>
                    <a:pt x="71975" y="15301"/>
                  </a:cubicBezTo>
                  <a:cubicBezTo>
                    <a:pt x="73705" y="107405"/>
                    <a:pt x="75742" y="199508"/>
                    <a:pt x="77880" y="291612"/>
                  </a:cubicBezTo>
                  <a:cubicBezTo>
                    <a:pt x="81273" y="438387"/>
                    <a:pt x="84735" y="585128"/>
                    <a:pt x="88230" y="731903"/>
                  </a:cubicBezTo>
                  <a:cubicBezTo>
                    <a:pt x="88705" y="752401"/>
                    <a:pt x="88841" y="752638"/>
                    <a:pt x="109135" y="753724"/>
                  </a:cubicBezTo>
                  <a:cubicBezTo>
                    <a:pt x="176702" y="757355"/>
                    <a:pt x="244100" y="762310"/>
                    <a:pt x="310310" y="777547"/>
                  </a:cubicBezTo>
                  <a:cubicBezTo>
                    <a:pt x="340106" y="784403"/>
                    <a:pt x="367256" y="797536"/>
                    <a:pt x="394133" y="811416"/>
                  </a:cubicBezTo>
                  <a:cubicBezTo>
                    <a:pt x="434857" y="832423"/>
                    <a:pt x="474529" y="855194"/>
                    <a:pt x="512571" y="880816"/>
                  </a:cubicBezTo>
                  <a:cubicBezTo>
                    <a:pt x="519630" y="885567"/>
                    <a:pt x="523872" y="891268"/>
                    <a:pt x="526417" y="899345"/>
                  </a:cubicBezTo>
                  <a:cubicBezTo>
                    <a:pt x="532221" y="918010"/>
                    <a:pt x="538804" y="936472"/>
                    <a:pt x="545897" y="957343"/>
                  </a:cubicBezTo>
                  <a:close/>
                </a:path>
              </a:pathLst>
            </a:custGeom>
            <a:solidFill>
              <a:schemeClr val="accent1"/>
            </a:solidFill>
            <a:ln w="33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4" name="Freeform: Shape 19">
              <a:extLst>
                <a:ext uri="{FF2B5EF4-FFF2-40B4-BE49-F238E27FC236}">
                  <a16:creationId xmlns:a16="http://schemas.microsoft.com/office/drawing/2014/main" id="{6D8E88FC-B5E4-438A-81CE-79A913C5B554}"/>
                </a:ext>
              </a:extLst>
            </p:cNvPr>
            <p:cNvSpPr/>
            <p:nvPr/>
          </p:nvSpPr>
          <p:spPr>
            <a:xfrm>
              <a:off x="6198079" y="3052731"/>
              <a:ext cx="557137" cy="1055288"/>
            </a:xfrm>
            <a:custGeom>
              <a:avLst/>
              <a:gdLst>
                <a:gd name="connsiteX0" fmla="*/ 0 w 518292"/>
                <a:gd name="connsiteY0" fmla="*/ 981712 h 981711"/>
                <a:gd name="connsiteX1" fmla="*/ 18597 w 518292"/>
                <a:gd name="connsiteY1" fmla="*/ 916893 h 981711"/>
                <a:gd name="connsiteX2" fmla="*/ 27794 w 518292"/>
                <a:gd name="connsiteY2" fmla="*/ 905355 h 981711"/>
                <a:gd name="connsiteX3" fmla="*/ 192623 w 518292"/>
                <a:gd name="connsiteY3" fmla="*/ 803613 h 981711"/>
                <a:gd name="connsiteX4" fmla="*/ 321480 w 518292"/>
                <a:gd name="connsiteY4" fmla="*/ 770593 h 981711"/>
                <a:gd name="connsiteX5" fmla="*/ 434013 w 518292"/>
                <a:gd name="connsiteY5" fmla="*/ 757188 h 981711"/>
                <a:gd name="connsiteX6" fmla="*/ 447079 w 518292"/>
                <a:gd name="connsiteY6" fmla="*/ 741883 h 981711"/>
                <a:gd name="connsiteX7" fmla="*/ 429364 w 518292"/>
                <a:gd name="connsiteY7" fmla="*/ 21786 h 981711"/>
                <a:gd name="connsiteX8" fmla="*/ 444839 w 518292"/>
                <a:gd name="connsiteY8" fmla="*/ 3630 h 981711"/>
                <a:gd name="connsiteX9" fmla="*/ 487497 w 518292"/>
                <a:gd name="connsiteY9" fmla="*/ 236 h 981711"/>
                <a:gd name="connsiteX10" fmla="*/ 500562 w 518292"/>
                <a:gd name="connsiteY10" fmla="*/ 12148 h 981711"/>
                <a:gd name="connsiteX11" fmla="*/ 504431 w 518292"/>
                <a:gd name="connsiteY11" fmla="*/ 169783 h 981711"/>
                <a:gd name="connsiteX12" fmla="*/ 518277 w 518292"/>
                <a:gd name="connsiteY12" fmla="*/ 767607 h 981711"/>
                <a:gd name="connsiteX13" fmla="*/ 504804 w 518292"/>
                <a:gd name="connsiteY13" fmla="*/ 784880 h 981711"/>
                <a:gd name="connsiteX14" fmla="*/ 249738 w 518292"/>
                <a:gd name="connsiteY14" fmla="*/ 853500 h 981711"/>
                <a:gd name="connsiteX15" fmla="*/ 78258 w 518292"/>
                <a:gd name="connsiteY15" fmla="*/ 938001 h 981711"/>
                <a:gd name="connsiteX16" fmla="*/ 0 w 518292"/>
                <a:gd name="connsiteY16" fmla="*/ 981712 h 981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18292" h="981711">
                  <a:moveTo>
                    <a:pt x="0" y="981712"/>
                  </a:moveTo>
                  <a:cubicBezTo>
                    <a:pt x="6855" y="957922"/>
                    <a:pt x="12862" y="937459"/>
                    <a:pt x="18597" y="916893"/>
                  </a:cubicBezTo>
                  <a:cubicBezTo>
                    <a:pt x="20090" y="911565"/>
                    <a:pt x="23722" y="908409"/>
                    <a:pt x="27794" y="905355"/>
                  </a:cubicBezTo>
                  <a:cubicBezTo>
                    <a:pt x="79717" y="866531"/>
                    <a:pt x="134015" y="831373"/>
                    <a:pt x="192623" y="803613"/>
                  </a:cubicBezTo>
                  <a:cubicBezTo>
                    <a:pt x="233177" y="784405"/>
                    <a:pt x="277566" y="777788"/>
                    <a:pt x="321480" y="770593"/>
                  </a:cubicBezTo>
                  <a:cubicBezTo>
                    <a:pt x="358776" y="764485"/>
                    <a:pt x="396242" y="759428"/>
                    <a:pt x="434013" y="757188"/>
                  </a:cubicBezTo>
                  <a:cubicBezTo>
                    <a:pt x="445212" y="756543"/>
                    <a:pt x="447350" y="752471"/>
                    <a:pt x="447079" y="741883"/>
                  </a:cubicBezTo>
                  <a:cubicBezTo>
                    <a:pt x="441004" y="501851"/>
                    <a:pt x="435438" y="261818"/>
                    <a:pt x="429364" y="21786"/>
                  </a:cubicBezTo>
                  <a:cubicBezTo>
                    <a:pt x="429058" y="9603"/>
                    <a:pt x="431027" y="3494"/>
                    <a:pt x="444839" y="3630"/>
                  </a:cubicBezTo>
                  <a:cubicBezTo>
                    <a:pt x="459058" y="3800"/>
                    <a:pt x="473345" y="1899"/>
                    <a:pt x="487497" y="236"/>
                  </a:cubicBezTo>
                  <a:cubicBezTo>
                    <a:pt x="497101" y="-884"/>
                    <a:pt x="500393" y="1797"/>
                    <a:pt x="500562" y="12148"/>
                  </a:cubicBezTo>
                  <a:cubicBezTo>
                    <a:pt x="501377" y="64716"/>
                    <a:pt x="503209" y="117249"/>
                    <a:pt x="504431" y="169783"/>
                  </a:cubicBezTo>
                  <a:cubicBezTo>
                    <a:pt x="509013" y="369057"/>
                    <a:pt x="513390" y="568332"/>
                    <a:pt x="518277" y="767607"/>
                  </a:cubicBezTo>
                  <a:cubicBezTo>
                    <a:pt x="518549" y="778670"/>
                    <a:pt x="515257" y="782505"/>
                    <a:pt x="504804" y="784880"/>
                  </a:cubicBezTo>
                  <a:cubicBezTo>
                    <a:pt x="418911" y="804496"/>
                    <a:pt x="332984" y="824247"/>
                    <a:pt x="249738" y="853500"/>
                  </a:cubicBezTo>
                  <a:cubicBezTo>
                    <a:pt x="189298" y="874744"/>
                    <a:pt x="134388" y="907730"/>
                    <a:pt x="78258" y="938001"/>
                  </a:cubicBezTo>
                  <a:cubicBezTo>
                    <a:pt x="52805" y="951780"/>
                    <a:pt x="27760" y="966203"/>
                    <a:pt x="0" y="981712"/>
                  </a:cubicBezTo>
                  <a:close/>
                </a:path>
              </a:pathLst>
            </a:custGeom>
            <a:solidFill>
              <a:schemeClr val="accent1"/>
            </a:solidFill>
            <a:ln w="33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315" name="Group 20">
            <a:extLst>
              <a:ext uri="{FF2B5EF4-FFF2-40B4-BE49-F238E27FC236}">
                <a16:creationId xmlns:a16="http://schemas.microsoft.com/office/drawing/2014/main" id="{E8673526-4062-4454-B321-1D522B654488}"/>
              </a:ext>
            </a:extLst>
          </p:cNvPr>
          <p:cNvGrpSpPr/>
          <p:nvPr/>
        </p:nvGrpSpPr>
        <p:grpSpPr>
          <a:xfrm>
            <a:off x="7517921" y="1772817"/>
            <a:ext cx="3890657" cy="1384995"/>
            <a:chOff x="7517921" y="4901998"/>
            <a:chExt cx="3890657" cy="1384995"/>
          </a:xfrm>
        </p:grpSpPr>
        <p:sp>
          <p:nvSpPr>
            <p:cNvPr id="2316" name="TextBox 2315">
              <a:extLst>
                <a:ext uri="{FF2B5EF4-FFF2-40B4-BE49-F238E27FC236}">
                  <a16:creationId xmlns:a16="http://schemas.microsoft.com/office/drawing/2014/main" id="{91C9F41A-B001-4DE4-A03A-414BF552F88B}"/>
                </a:ext>
              </a:extLst>
            </p:cNvPr>
            <p:cNvSpPr txBox="1"/>
            <p:nvPr/>
          </p:nvSpPr>
          <p:spPr>
            <a:xfrm>
              <a:off x="7517921" y="4901998"/>
              <a:ext cx="38906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800" b="1" dirty="0">
                  <a:solidFill>
                    <a:schemeClr val="accent2"/>
                  </a:solidFill>
                  <a:cs typeface="Arial" pitchFamily="34" charset="0"/>
                </a:rPr>
                <a:t>Contents B</a:t>
              </a:r>
              <a:endParaRPr lang="ko-KR" altLang="en-US" sz="18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317" name="TextBox 2316">
              <a:extLst>
                <a:ext uri="{FF2B5EF4-FFF2-40B4-BE49-F238E27FC236}">
                  <a16:creationId xmlns:a16="http://schemas.microsoft.com/office/drawing/2014/main" id="{859BE236-DBD5-4C85-99D8-BBC49ECDE45B}"/>
                </a:ext>
              </a:extLst>
            </p:cNvPr>
            <p:cNvSpPr txBox="1"/>
            <p:nvPr/>
          </p:nvSpPr>
          <p:spPr>
            <a:xfrm>
              <a:off x="7517921" y="5271330"/>
              <a:ext cx="3890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2318" name="Group 23">
            <a:extLst>
              <a:ext uri="{FF2B5EF4-FFF2-40B4-BE49-F238E27FC236}">
                <a16:creationId xmlns:a16="http://schemas.microsoft.com/office/drawing/2014/main" id="{373E7D0B-C0E9-41DF-98D8-42DAA4100AEB}"/>
              </a:ext>
            </a:extLst>
          </p:cNvPr>
          <p:cNvGrpSpPr/>
          <p:nvPr/>
        </p:nvGrpSpPr>
        <p:grpSpPr>
          <a:xfrm>
            <a:off x="753909" y="1772817"/>
            <a:ext cx="3890657" cy="1391091"/>
            <a:chOff x="753909" y="1772817"/>
            <a:chExt cx="3890657" cy="1391091"/>
          </a:xfrm>
        </p:grpSpPr>
        <p:sp>
          <p:nvSpPr>
            <p:cNvPr id="2319" name="TextBox 2318">
              <a:extLst>
                <a:ext uri="{FF2B5EF4-FFF2-40B4-BE49-F238E27FC236}">
                  <a16:creationId xmlns:a16="http://schemas.microsoft.com/office/drawing/2014/main" id="{31210F7B-D658-42D2-B90F-BAD439CEE687}"/>
                </a:ext>
              </a:extLst>
            </p:cNvPr>
            <p:cNvSpPr txBox="1"/>
            <p:nvPr/>
          </p:nvSpPr>
          <p:spPr>
            <a:xfrm>
              <a:off x="753909" y="1772817"/>
              <a:ext cx="38906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800" b="1" dirty="0">
                  <a:solidFill>
                    <a:schemeClr val="accent3"/>
                  </a:solidFill>
                  <a:cs typeface="Arial" pitchFamily="34" charset="0"/>
                </a:rPr>
                <a:t>Contents A</a:t>
              </a:r>
              <a:endParaRPr lang="ko-KR" altLang="en-US" sz="18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320" name="TextBox 2319">
              <a:extLst>
                <a:ext uri="{FF2B5EF4-FFF2-40B4-BE49-F238E27FC236}">
                  <a16:creationId xmlns:a16="http://schemas.microsoft.com/office/drawing/2014/main" id="{413934F0-C6FA-4B6E-A6BB-7C87E0765543}"/>
                </a:ext>
              </a:extLst>
            </p:cNvPr>
            <p:cNvSpPr txBox="1"/>
            <p:nvPr/>
          </p:nvSpPr>
          <p:spPr>
            <a:xfrm>
              <a:off x="753909" y="2148245"/>
              <a:ext cx="3890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2321" name="Group 26">
            <a:extLst>
              <a:ext uri="{FF2B5EF4-FFF2-40B4-BE49-F238E27FC236}">
                <a16:creationId xmlns:a16="http://schemas.microsoft.com/office/drawing/2014/main" id="{F7CBB695-1051-4BCB-BA61-AE1F1BAE90FB}"/>
              </a:ext>
            </a:extLst>
          </p:cNvPr>
          <p:cNvGrpSpPr/>
          <p:nvPr/>
        </p:nvGrpSpPr>
        <p:grpSpPr>
          <a:xfrm>
            <a:off x="1206158" y="4767626"/>
            <a:ext cx="3890657" cy="1384995"/>
            <a:chOff x="7517921" y="4901998"/>
            <a:chExt cx="3890657" cy="1384995"/>
          </a:xfrm>
        </p:grpSpPr>
        <p:sp>
          <p:nvSpPr>
            <p:cNvPr id="2322" name="TextBox 2321">
              <a:extLst>
                <a:ext uri="{FF2B5EF4-FFF2-40B4-BE49-F238E27FC236}">
                  <a16:creationId xmlns:a16="http://schemas.microsoft.com/office/drawing/2014/main" id="{BCF4B059-8C75-4915-AB10-E3F21741A583}"/>
                </a:ext>
              </a:extLst>
            </p:cNvPr>
            <p:cNvSpPr txBox="1"/>
            <p:nvPr/>
          </p:nvSpPr>
          <p:spPr>
            <a:xfrm>
              <a:off x="9463250" y="4901998"/>
              <a:ext cx="1851293" cy="369332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23" name="TextBox 2322">
              <a:extLst>
                <a:ext uri="{FF2B5EF4-FFF2-40B4-BE49-F238E27FC236}">
                  <a16:creationId xmlns:a16="http://schemas.microsoft.com/office/drawing/2014/main" id="{2CC62074-DA2F-4ECE-96A5-80911D34508F}"/>
                </a:ext>
              </a:extLst>
            </p:cNvPr>
            <p:cNvSpPr txBox="1"/>
            <p:nvPr/>
          </p:nvSpPr>
          <p:spPr>
            <a:xfrm>
              <a:off x="7517921" y="5271330"/>
              <a:ext cx="3890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2324" name="Group 29">
            <a:extLst>
              <a:ext uri="{FF2B5EF4-FFF2-40B4-BE49-F238E27FC236}">
                <a16:creationId xmlns:a16="http://schemas.microsoft.com/office/drawing/2014/main" id="{DC905482-B9E1-4254-8C26-EFCAEAFEF0B5}"/>
              </a:ext>
            </a:extLst>
          </p:cNvPr>
          <p:cNvGrpSpPr/>
          <p:nvPr/>
        </p:nvGrpSpPr>
        <p:grpSpPr>
          <a:xfrm>
            <a:off x="7188598" y="4761530"/>
            <a:ext cx="3890657" cy="1391091"/>
            <a:chOff x="753909" y="1772817"/>
            <a:chExt cx="3890657" cy="1391091"/>
          </a:xfrm>
        </p:grpSpPr>
        <p:sp>
          <p:nvSpPr>
            <p:cNvPr id="2325" name="TextBox 2324">
              <a:extLst>
                <a:ext uri="{FF2B5EF4-FFF2-40B4-BE49-F238E27FC236}">
                  <a16:creationId xmlns:a16="http://schemas.microsoft.com/office/drawing/2014/main" id="{F93C3BEF-9145-48E7-938F-3DE7AAB4968B}"/>
                </a:ext>
              </a:extLst>
            </p:cNvPr>
            <p:cNvSpPr txBox="1"/>
            <p:nvPr/>
          </p:nvSpPr>
          <p:spPr>
            <a:xfrm>
              <a:off x="847945" y="1772817"/>
              <a:ext cx="1851293" cy="369332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26" name="TextBox 2325">
              <a:extLst>
                <a:ext uri="{FF2B5EF4-FFF2-40B4-BE49-F238E27FC236}">
                  <a16:creationId xmlns:a16="http://schemas.microsoft.com/office/drawing/2014/main" id="{72DB9282-3868-4191-A362-8D25C5613342}"/>
                </a:ext>
              </a:extLst>
            </p:cNvPr>
            <p:cNvSpPr txBox="1"/>
            <p:nvPr/>
          </p:nvSpPr>
          <p:spPr>
            <a:xfrm>
              <a:off x="753909" y="2148245"/>
              <a:ext cx="3890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D807"/>
      </a:accent1>
      <a:accent2>
        <a:srgbClr val="F38843"/>
      </a:accent2>
      <a:accent3>
        <a:srgbClr val="FF3F85"/>
      </a:accent3>
      <a:accent4>
        <a:srgbClr val="A70BF2"/>
      </a:accent4>
      <a:accent5>
        <a:srgbClr val="530579"/>
      </a:accent5>
      <a:accent6>
        <a:srgbClr val="29023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11351</TotalTime>
  <Words>235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77</cp:revision>
  <dcterms:created xsi:type="dcterms:W3CDTF">2018-02-18T19:39:47Z</dcterms:created>
  <dcterms:modified xsi:type="dcterms:W3CDTF">2022-10-24T05:22:00Z</dcterms:modified>
</cp:coreProperties>
</file>