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72" name="그룹 771">
            <a:extLst>
              <a:ext uri="{FF2B5EF4-FFF2-40B4-BE49-F238E27FC236}">
                <a16:creationId xmlns:a16="http://schemas.microsoft.com/office/drawing/2014/main" id="{A191BCD7-5B5D-485A-99BF-53F133A036EF}"/>
              </a:ext>
            </a:extLst>
          </p:cNvPr>
          <p:cNvGrpSpPr/>
          <p:nvPr/>
        </p:nvGrpSpPr>
        <p:grpSpPr>
          <a:xfrm>
            <a:off x="0" y="1570223"/>
            <a:ext cx="2693227" cy="2417133"/>
            <a:chOff x="0" y="1570223"/>
            <a:chExt cx="2693227" cy="2417133"/>
          </a:xfrm>
        </p:grpSpPr>
        <p:sp>
          <p:nvSpPr>
            <p:cNvPr id="773" name="Rectangle 63">
              <a:extLst>
                <a:ext uri="{FF2B5EF4-FFF2-40B4-BE49-F238E27FC236}">
                  <a16:creationId xmlns:a16="http://schemas.microsoft.com/office/drawing/2014/main" id="{7C476605-BFAC-4DFE-9CE7-B9F32187C42A}"/>
                </a:ext>
              </a:extLst>
            </p:cNvPr>
            <p:cNvSpPr/>
            <p:nvPr/>
          </p:nvSpPr>
          <p:spPr>
            <a:xfrm rot="5400000">
              <a:off x="902738" y="2654453"/>
              <a:ext cx="422868" cy="222834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74" name="Rectangle 59">
              <a:extLst>
                <a:ext uri="{FF2B5EF4-FFF2-40B4-BE49-F238E27FC236}">
                  <a16:creationId xmlns:a16="http://schemas.microsoft.com/office/drawing/2014/main" id="{733D58B9-F548-4835-A359-FCC418389E78}"/>
                </a:ext>
              </a:extLst>
            </p:cNvPr>
            <p:cNvSpPr/>
            <p:nvPr/>
          </p:nvSpPr>
          <p:spPr>
            <a:xfrm rot="5400000">
              <a:off x="1420860" y="2823593"/>
              <a:ext cx="1967526" cy="360000"/>
            </a:xfrm>
            <a:custGeom>
              <a:avLst/>
              <a:gdLst/>
              <a:ahLst/>
              <a:cxnLst/>
              <a:rect l="l" t="t" r="r" b="b"/>
              <a:pathLst>
                <a:path w="1611982" h="360000">
                  <a:moveTo>
                    <a:pt x="0" y="0"/>
                  </a:moveTo>
                  <a:lnTo>
                    <a:pt x="1251982" y="0"/>
                  </a:lnTo>
                  <a:lnTo>
                    <a:pt x="161198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75" name="Isosceles Triangle 60">
              <a:extLst>
                <a:ext uri="{FF2B5EF4-FFF2-40B4-BE49-F238E27FC236}">
                  <a16:creationId xmlns:a16="http://schemas.microsoft.com/office/drawing/2014/main" id="{992CC297-D768-41C6-94BB-511F5C9EF05E}"/>
                </a:ext>
              </a:extLst>
            </p:cNvPr>
            <p:cNvSpPr/>
            <p:nvPr/>
          </p:nvSpPr>
          <p:spPr>
            <a:xfrm>
              <a:off x="2116019" y="1570223"/>
              <a:ext cx="577208" cy="449606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76" name="TextBox 775">
              <a:extLst>
                <a:ext uri="{FF2B5EF4-FFF2-40B4-BE49-F238E27FC236}">
                  <a16:creationId xmlns:a16="http://schemas.microsoft.com/office/drawing/2014/main" id="{9A35690C-4338-4239-ADFF-76F339B88C8D}"/>
                </a:ext>
              </a:extLst>
            </p:cNvPr>
            <p:cNvSpPr txBox="1"/>
            <p:nvPr/>
          </p:nvSpPr>
          <p:spPr>
            <a:xfrm>
              <a:off x="0" y="3619143"/>
              <a:ext cx="21160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77" name="그룹 776">
            <a:extLst>
              <a:ext uri="{FF2B5EF4-FFF2-40B4-BE49-F238E27FC236}">
                <a16:creationId xmlns:a16="http://schemas.microsoft.com/office/drawing/2014/main" id="{1A7F0349-50BB-43F0-B08F-10C1AAADBDA8}"/>
              </a:ext>
            </a:extLst>
          </p:cNvPr>
          <p:cNvGrpSpPr/>
          <p:nvPr/>
        </p:nvGrpSpPr>
        <p:grpSpPr>
          <a:xfrm>
            <a:off x="0" y="2315324"/>
            <a:ext cx="3627140" cy="2417133"/>
            <a:chOff x="0" y="2126394"/>
            <a:chExt cx="3627140" cy="2417133"/>
          </a:xfrm>
        </p:grpSpPr>
        <p:sp>
          <p:nvSpPr>
            <p:cNvPr id="778" name="Rectangle 42">
              <a:extLst>
                <a:ext uri="{FF2B5EF4-FFF2-40B4-BE49-F238E27FC236}">
                  <a16:creationId xmlns:a16="http://schemas.microsoft.com/office/drawing/2014/main" id="{7A9381ED-03C8-4610-805D-38EAC93E0ED6}"/>
                </a:ext>
              </a:extLst>
            </p:cNvPr>
            <p:cNvSpPr/>
            <p:nvPr/>
          </p:nvSpPr>
          <p:spPr>
            <a:xfrm rot="5400000">
              <a:off x="1372618" y="2748040"/>
              <a:ext cx="422868" cy="316810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79" name="Rectangle 59">
              <a:extLst>
                <a:ext uri="{FF2B5EF4-FFF2-40B4-BE49-F238E27FC236}">
                  <a16:creationId xmlns:a16="http://schemas.microsoft.com/office/drawing/2014/main" id="{D5DDAC5D-E25D-475B-866D-1DA3CC6D364D}"/>
                </a:ext>
              </a:extLst>
            </p:cNvPr>
            <p:cNvSpPr/>
            <p:nvPr/>
          </p:nvSpPr>
          <p:spPr>
            <a:xfrm rot="5400000">
              <a:off x="2354773" y="3379764"/>
              <a:ext cx="1967526" cy="360000"/>
            </a:xfrm>
            <a:custGeom>
              <a:avLst/>
              <a:gdLst/>
              <a:ahLst/>
              <a:cxnLst/>
              <a:rect l="l" t="t" r="r" b="b"/>
              <a:pathLst>
                <a:path w="1611982" h="360000">
                  <a:moveTo>
                    <a:pt x="0" y="0"/>
                  </a:moveTo>
                  <a:lnTo>
                    <a:pt x="1251982" y="0"/>
                  </a:lnTo>
                  <a:lnTo>
                    <a:pt x="161198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80" name="Isosceles Triangle 60">
              <a:extLst>
                <a:ext uri="{FF2B5EF4-FFF2-40B4-BE49-F238E27FC236}">
                  <a16:creationId xmlns:a16="http://schemas.microsoft.com/office/drawing/2014/main" id="{571952D4-4EDA-4B69-B2E2-D72C0A7B9F04}"/>
                </a:ext>
              </a:extLst>
            </p:cNvPr>
            <p:cNvSpPr/>
            <p:nvPr/>
          </p:nvSpPr>
          <p:spPr>
            <a:xfrm>
              <a:off x="3049932" y="2126394"/>
              <a:ext cx="577208" cy="449606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8921FA1D-87D3-480F-B01C-F4CCF54681A5}"/>
                </a:ext>
              </a:extLst>
            </p:cNvPr>
            <p:cNvSpPr txBox="1"/>
            <p:nvPr/>
          </p:nvSpPr>
          <p:spPr>
            <a:xfrm>
              <a:off x="0" y="4177991"/>
              <a:ext cx="30499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82" name="그룹 781">
            <a:extLst>
              <a:ext uri="{FF2B5EF4-FFF2-40B4-BE49-F238E27FC236}">
                <a16:creationId xmlns:a16="http://schemas.microsoft.com/office/drawing/2014/main" id="{A54CD751-C073-48B6-8E93-BB84A5F8CA37}"/>
              </a:ext>
            </a:extLst>
          </p:cNvPr>
          <p:cNvGrpSpPr/>
          <p:nvPr/>
        </p:nvGrpSpPr>
        <p:grpSpPr>
          <a:xfrm>
            <a:off x="-2" y="3060425"/>
            <a:ext cx="4496615" cy="2417133"/>
            <a:chOff x="-2" y="2693410"/>
            <a:chExt cx="4496615" cy="2417133"/>
          </a:xfrm>
        </p:grpSpPr>
        <p:sp>
          <p:nvSpPr>
            <p:cNvPr id="783" name="Rectangle 41">
              <a:extLst>
                <a:ext uri="{FF2B5EF4-FFF2-40B4-BE49-F238E27FC236}">
                  <a16:creationId xmlns:a16="http://schemas.microsoft.com/office/drawing/2014/main" id="{EF810840-3182-42EF-B9BE-9603C780E5AB}"/>
                </a:ext>
              </a:extLst>
            </p:cNvPr>
            <p:cNvSpPr/>
            <p:nvPr/>
          </p:nvSpPr>
          <p:spPr>
            <a:xfrm rot="5400000">
              <a:off x="1802569" y="2881554"/>
              <a:ext cx="422868" cy="402801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84" name="Rectangle 59">
              <a:extLst>
                <a:ext uri="{FF2B5EF4-FFF2-40B4-BE49-F238E27FC236}">
                  <a16:creationId xmlns:a16="http://schemas.microsoft.com/office/drawing/2014/main" id="{79708727-3479-46D1-9409-0F96C67E621B}"/>
                </a:ext>
              </a:extLst>
            </p:cNvPr>
            <p:cNvSpPr/>
            <p:nvPr/>
          </p:nvSpPr>
          <p:spPr>
            <a:xfrm rot="5400000">
              <a:off x="3224246" y="3946780"/>
              <a:ext cx="1967526" cy="360000"/>
            </a:xfrm>
            <a:custGeom>
              <a:avLst/>
              <a:gdLst/>
              <a:ahLst/>
              <a:cxnLst/>
              <a:rect l="l" t="t" r="r" b="b"/>
              <a:pathLst>
                <a:path w="1611982" h="360000">
                  <a:moveTo>
                    <a:pt x="0" y="0"/>
                  </a:moveTo>
                  <a:lnTo>
                    <a:pt x="1251982" y="0"/>
                  </a:lnTo>
                  <a:lnTo>
                    <a:pt x="161198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85" name="Isosceles Triangle 60">
              <a:extLst>
                <a:ext uri="{FF2B5EF4-FFF2-40B4-BE49-F238E27FC236}">
                  <a16:creationId xmlns:a16="http://schemas.microsoft.com/office/drawing/2014/main" id="{96A117E3-45B0-4B7D-994A-0F42C8F5742E}"/>
                </a:ext>
              </a:extLst>
            </p:cNvPr>
            <p:cNvSpPr/>
            <p:nvPr/>
          </p:nvSpPr>
          <p:spPr>
            <a:xfrm>
              <a:off x="3919405" y="2693410"/>
              <a:ext cx="577208" cy="44960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86" name="TextBox 785">
              <a:extLst>
                <a:ext uri="{FF2B5EF4-FFF2-40B4-BE49-F238E27FC236}">
                  <a16:creationId xmlns:a16="http://schemas.microsoft.com/office/drawing/2014/main" id="{0FA18C1D-64C6-4DDC-AA93-ACDE1A84ACA2}"/>
                </a:ext>
              </a:extLst>
            </p:cNvPr>
            <p:cNvSpPr txBox="1"/>
            <p:nvPr/>
          </p:nvSpPr>
          <p:spPr>
            <a:xfrm>
              <a:off x="1729378" y="4739902"/>
              <a:ext cx="219002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87" name="그룹 786">
            <a:extLst>
              <a:ext uri="{FF2B5EF4-FFF2-40B4-BE49-F238E27FC236}">
                <a16:creationId xmlns:a16="http://schemas.microsoft.com/office/drawing/2014/main" id="{681D19F4-057F-408E-86D3-8F1C38A486B0}"/>
              </a:ext>
            </a:extLst>
          </p:cNvPr>
          <p:cNvGrpSpPr/>
          <p:nvPr/>
        </p:nvGrpSpPr>
        <p:grpSpPr>
          <a:xfrm>
            <a:off x="-3" y="3805525"/>
            <a:ext cx="5356518" cy="2419706"/>
            <a:chOff x="0" y="3250754"/>
            <a:chExt cx="5356518" cy="2419706"/>
          </a:xfrm>
        </p:grpSpPr>
        <p:sp>
          <p:nvSpPr>
            <p:cNvPr id="788" name="Rectangle 40">
              <a:extLst>
                <a:ext uri="{FF2B5EF4-FFF2-40B4-BE49-F238E27FC236}">
                  <a16:creationId xmlns:a16="http://schemas.microsoft.com/office/drawing/2014/main" id="{8F8F80FB-161D-4FB1-B54C-00D7D15EF128}"/>
                </a:ext>
              </a:extLst>
            </p:cNvPr>
            <p:cNvSpPr/>
            <p:nvPr/>
          </p:nvSpPr>
          <p:spPr>
            <a:xfrm rot="5400000">
              <a:off x="2236734" y="3010858"/>
              <a:ext cx="422868" cy="489633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89" name="Rectangle 59">
              <a:extLst>
                <a:ext uri="{FF2B5EF4-FFF2-40B4-BE49-F238E27FC236}">
                  <a16:creationId xmlns:a16="http://schemas.microsoft.com/office/drawing/2014/main" id="{CB4637C4-D41C-4029-8ECB-215688E1C1F1}"/>
                </a:ext>
              </a:extLst>
            </p:cNvPr>
            <p:cNvSpPr/>
            <p:nvPr/>
          </p:nvSpPr>
          <p:spPr>
            <a:xfrm rot="5400000">
              <a:off x="4084151" y="4504124"/>
              <a:ext cx="1967526" cy="360000"/>
            </a:xfrm>
            <a:custGeom>
              <a:avLst/>
              <a:gdLst/>
              <a:ahLst/>
              <a:cxnLst/>
              <a:rect l="l" t="t" r="r" b="b"/>
              <a:pathLst>
                <a:path w="1611982" h="360000">
                  <a:moveTo>
                    <a:pt x="0" y="0"/>
                  </a:moveTo>
                  <a:lnTo>
                    <a:pt x="1251982" y="0"/>
                  </a:lnTo>
                  <a:lnTo>
                    <a:pt x="1611982" y="360000"/>
                  </a:lnTo>
                  <a:lnTo>
                    <a:pt x="0" y="36000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0" name="Isosceles Triangle 60">
              <a:extLst>
                <a:ext uri="{FF2B5EF4-FFF2-40B4-BE49-F238E27FC236}">
                  <a16:creationId xmlns:a16="http://schemas.microsoft.com/office/drawing/2014/main" id="{58A7EAB6-E4CE-433F-979A-38E4BAD99CAE}"/>
                </a:ext>
              </a:extLst>
            </p:cNvPr>
            <p:cNvSpPr/>
            <p:nvPr/>
          </p:nvSpPr>
          <p:spPr>
            <a:xfrm>
              <a:off x="4779310" y="3250754"/>
              <a:ext cx="577208" cy="449606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91" name="TextBox 790">
              <a:extLst>
                <a:ext uri="{FF2B5EF4-FFF2-40B4-BE49-F238E27FC236}">
                  <a16:creationId xmlns:a16="http://schemas.microsoft.com/office/drawing/2014/main" id="{225ADCFA-4FDB-4403-BE4F-D8872FACD006}"/>
                </a:ext>
              </a:extLst>
            </p:cNvPr>
            <p:cNvSpPr txBox="1"/>
            <p:nvPr/>
          </p:nvSpPr>
          <p:spPr>
            <a:xfrm>
              <a:off x="0" y="5298750"/>
              <a:ext cx="477931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92" name="Group 43">
            <a:extLst>
              <a:ext uri="{FF2B5EF4-FFF2-40B4-BE49-F238E27FC236}">
                <a16:creationId xmlns:a16="http://schemas.microsoft.com/office/drawing/2014/main" id="{7DBE51A3-2D78-41FC-8CC3-C18E776E2217}"/>
              </a:ext>
            </a:extLst>
          </p:cNvPr>
          <p:cNvGrpSpPr/>
          <p:nvPr/>
        </p:nvGrpSpPr>
        <p:grpSpPr>
          <a:xfrm>
            <a:off x="8179843" y="4214689"/>
            <a:ext cx="3616685" cy="678692"/>
            <a:chOff x="803640" y="3362835"/>
            <a:chExt cx="2059657" cy="678692"/>
          </a:xfrm>
        </p:grpSpPr>
        <p:sp>
          <p:nvSpPr>
            <p:cNvPr id="793" name="TextBox 792">
              <a:extLst>
                <a:ext uri="{FF2B5EF4-FFF2-40B4-BE49-F238E27FC236}">
                  <a16:creationId xmlns:a16="http://schemas.microsoft.com/office/drawing/2014/main" id="{3CA3A609-990C-4AE3-B2CC-5FCFB36FC318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197C29D4-E98E-47CB-9F80-1C4AA46A364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795" name="Group 46">
            <a:extLst>
              <a:ext uri="{FF2B5EF4-FFF2-40B4-BE49-F238E27FC236}">
                <a16:creationId xmlns:a16="http://schemas.microsoft.com/office/drawing/2014/main" id="{E4A2FE37-CA22-4A11-9757-E2A3D240A784}"/>
              </a:ext>
            </a:extLst>
          </p:cNvPr>
          <p:cNvGrpSpPr/>
          <p:nvPr/>
        </p:nvGrpSpPr>
        <p:grpSpPr>
          <a:xfrm>
            <a:off x="7036426" y="3399501"/>
            <a:ext cx="3616685" cy="678692"/>
            <a:chOff x="803640" y="3362835"/>
            <a:chExt cx="2059657" cy="678692"/>
          </a:xfrm>
        </p:grpSpPr>
        <p:sp>
          <p:nvSpPr>
            <p:cNvPr id="796" name="TextBox 795">
              <a:extLst>
                <a:ext uri="{FF2B5EF4-FFF2-40B4-BE49-F238E27FC236}">
                  <a16:creationId xmlns:a16="http://schemas.microsoft.com/office/drawing/2014/main" id="{42859536-2F80-4378-8FFA-6DA0485B383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7" name="TextBox 796">
              <a:extLst>
                <a:ext uri="{FF2B5EF4-FFF2-40B4-BE49-F238E27FC236}">
                  <a16:creationId xmlns:a16="http://schemas.microsoft.com/office/drawing/2014/main" id="{2F3E461E-2EBD-42D5-BA12-4BAA0CC0340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798" name="Group 49">
            <a:extLst>
              <a:ext uri="{FF2B5EF4-FFF2-40B4-BE49-F238E27FC236}">
                <a16:creationId xmlns:a16="http://schemas.microsoft.com/office/drawing/2014/main" id="{012684E4-6378-4597-AA8F-CC7D323529F2}"/>
              </a:ext>
            </a:extLst>
          </p:cNvPr>
          <p:cNvGrpSpPr/>
          <p:nvPr/>
        </p:nvGrpSpPr>
        <p:grpSpPr>
          <a:xfrm>
            <a:off x="5893008" y="2584314"/>
            <a:ext cx="3616685" cy="678692"/>
            <a:chOff x="803640" y="3362835"/>
            <a:chExt cx="2059657" cy="678692"/>
          </a:xfrm>
        </p:grpSpPr>
        <p:sp>
          <p:nvSpPr>
            <p:cNvPr id="799" name="TextBox 798">
              <a:extLst>
                <a:ext uri="{FF2B5EF4-FFF2-40B4-BE49-F238E27FC236}">
                  <a16:creationId xmlns:a16="http://schemas.microsoft.com/office/drawing/2014/main" id="{8E1ADFBA-B822-40A8-9AF1-6DDE7D01F70D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0" name="TextBox 799">
              <a:extLst>
                <a:ext uri="{FF2B5EF4-FFF2-40B4-BE49-F238E27FC236}">
                  <a16:creationId xmlns:a16="http://schemas.microsoft.com/office/drawing/2014/main" id="{D6CA31C8-8C83-4A7D-A420-13945CAD1A01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801" name="Group 52">
            <a:extLst>
              <a:ext uri="{FF2B5EF4-FFF2-40B4-BE49-F238E27FC236}">
                <a16:creationId xmlns:a16="http://schemas.microsoft.com/office/drawing/2014/main" id="{D4663563-C51B-48CD-B032-E43529CF3436}"/>
              </a:ext>
            </a:extLst>
          </p:cNvPr>
          <p:cNvGrpSpPr/>
          <p:nvPr/>
        </p:nvGrpSpPr>
        <p:grpSpPr>
          <a:xfrm>
            <a:off x="4749590" y="1769127"/>
            <a:ext cx="3616685" cy="678692"/>
            <a:chOff x="803640" y="3362835"/>
            <a:chExt cx="2059657" cy="678692"/>
          </a:xfrm>
        </p:grpSpPr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071023EC-AB58-406D-9B5B-8B7BDA7FD07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3" name="TextBox 802">
              <a:extLst>
                <a:ext uri="{FF2B5EF4-FFF2-40B4-BE49-F238E27FC236}">
                  <a16:creationId xmlns:a16="http://schemas.microsoft.com/office/drawing/2014/main" id="{AF1D13A5-264A-430E-94AB-9BE8D8D809E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cxnSp>
        <p:nvCxnSpPr>
          <p:cNvPr id="804" name="직선 연결선 803">
            <a:extLst>
              <a:ext uri="{FF2B5EF4-FFF2-40B4-BE49-F238E27FC236}">
                <a16:creationId xmlns:a16="http://schemas.microsoft.com/office/drawing/2014/main" id="{F418C141-9DAF-4B80-BA1E-A9A64BB1A586}"/>
              </a:ext>
            </a:extLst>
          </p:cNvPr>
          <p:cNvCxnSpPr>
            <a:cxnSpLocks/>
          </p:cNvCxnSpPr>
          <p:nvPr/>
        </p:nvCxnSpPr>
        <p:spPr>
          <a:xfrm>
            <a:off x="4219577" y="2949006"/>
            <a:ext cx="1425734" cy="0"/>
          </a:xfrm>
          <a:prstGeom prst="line">
            <a:avLst/>
          </a:prstGeom>
          <a:ln w="254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5" name="직선 연결선 804">
            <a:extLst>
              <a:ext uri="{FF2B5EF4-FFF2-40B4-BE49-F238E27FC236}">
                <a16:creationId xmlns:a16="http://schemas.microsoft.com/office/drawing/2014/main" id="{8092E606-C1D6-4237-A08C-EAD4A5E6C3D8}"/>
              </a:ext>
            </a:extLst>
          </p:cNvPr>
          <p:cNvCxnSpPr>
            <a:cxnSpLocks/>
          </p:cNvCxnSpPr>
          <p:nvPr/>
        </p:nvCxnSpPr>
        <p:spPr>
          <a:xfrm>
            <a:off x="3114675" y="2111183"/>
            <a:ext cx="1425734" cy="0"/>
          </a:xfrm>
          <a:prstGeom prst="line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6" name="직선 연결선 805">
            <a:extLst>
              <a:ext uri="{FF2B5EF4-FFF2-40B4-BE49-F238E27FC236}">
                <a16:creationId xmlns:a16="http://schemas.microsoft.com/office/drawing/2014/main" id="{658B0E9E-5204-4C5F-A86E-50C19ABAB53B}"/>
              </a:ext>
            </a:extLst>
          </p:cNvPr>
          <p:cNvCxnSpPr>
            <a:cxnSpLocks/>
          </p:cNvCxnSpPr>
          <p:nvPr/>
        </p:nvCxnSpPr>
        <p:spPr>
          <a:xfrm>
            <a:off x="5324479" y="3786829"/>
            <a:ext cx="1425734" cy="0"/>
          </a:xfrm>
          <a:prstGeom prst="line">
            <a:avLst/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7" name="직선 연결선 806">
            <a:extLst>
              <a:ext uri="{FF2B5EF4-FFF2-40B4-BE49-F238E27FC236}">
                <a16:creationId xmlns:a16="http://schemas.microsoft.com/office/drawing/2014/main" id="{78FFF9B0-F976-44F4-9A4E-E4A0CA798A65}"/>
              </a:ext>
            </a:extLst>
          </p:cNvPr>
          <p:cNvCxnSpPr>
            <a:cxnSpLocks/>
          </p:cNvCxnSpPr>
          <p:nvPr/>
        </p:nvCxnSpPr>
        <p:spPr>
          <a:xfrm>
            <a:off x="6429382" y="4624651"/>
            <a:ext cx="1425734" cy="0"/>
          </a:xfrm>
          <a:prstGeom prst="line">
            <a:avLst/>
          </a:prstGeom>
          <a:ln w="254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8" name="그룹 807">
            <a:extLst>
              <a:ext uri="{FF2B5EF4-FFF2-40B4-BE49-F238E27FC236}">
                <a16:creationId xmlns:a16="http://schemas.microsoft.com/office/drawing/2014/main" id="{725E67B4-38CE-4EB0-A8F3-CA9584888E2C}"/>
              </a:ext>
            </a:extLst>
          </p:cNvPr>
          <p:cNvGrpSpPr/>
          <p:nvPr/>
        </p:nvGrpSpPr>
        <p:grpSpPr>
          <a:xfrm>
            <a:off x="6376158" y="5332958"/>
            <a:ext cx="5420370" cy="839461"/>
            <a:chOff x="467544" y="4578872"/>
            <a:chExt cx="4248200" cy="839461"/>
          </a:xfrm>
        </p:grpSpPr>
        <p:sp>
          <p:nvSpPr>
            <p:cNvPr id="809" name="Rectangle 31">
              <a:extLst>
                <a:ext uri="{FF2B5EF4-FFF2-40B4-BE49-F238E27FC236}">
                  <a16:creationId xmlns:a16="http://schemas.microsoft.com/office/drawing/2014/main" id="{F1B8E93B-3390-4435-A3F0-1ADB4678363B}"/>
                </a:ext>
              </a:extLst>
            </p:cNvPr>
            <p:cNvSpPr/>
            <p:nvPr/>
          </p:nvSpPr>
          <p:spPr>
            <a:xfrm>
              <a:off x="797293" y="4956668"/>
              <a:ext cx="3918451" cy="461665"/>
            </a:xfrm>
            <a:prstGeom prst="rect">
              <a:avLst/>
            </a:prstGeom>
          </p:spPr>
          <p:txBody>
            <a:bodyPr wrap="square" lIns="72000" rIns="7200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810" name="Rectangle 32">
              <a:extLst>
                <a:ext uri="{FF2B5EF4-FFF2-40B4-BE49-F238E27FC236}">
                  <a16:creationId xmlns:a16="http://schemas.microsoft.com/office/drawing/2014/main" id="{355EE6D9-EC2C-46BC-BD84-AEB8F84AC423}"/>
                </a:ext>
              </a:extLst>
            </p:cNvPr>
            <p:cNvSpPr/>
            <p:nvPr/>
          </p:nvSpPr>
          <p:spPr>
            <a:xfrm>
              <a:off x="467544" y="4578872"/>
              <a:ext cx="42482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Your Contents Here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141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2024-02-21T17:07:27Z</dcterms:modified>
</cp:coreProperties>
</file>