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1536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sp>
        <p:nvSpPr>
          <p:cNvPr id="640" name="TextBox 639">
            <a:extLst>
              <a:ext uri="{FF2B5EF4-FFF2-40B4-BE49-F238E27FC236}">
                <a16:creationId xmlns:a16="http://schemas.microsoft.com/office/drawing/2014/main" id="{3ECC5751-1A18-49F4-8FDC-E8865AD93CC9}"/>
              </a:ext>
            </a:extLst>
          </p:cNvPr>
          <p:cNvSpPr txBox="1"/>
          <p:nvPr/>
        </p:nvSpPr>
        <p:spPr>
          <a:xfrm>
            <a:off x="900875" y="3051137"/>
            <a:ext cx="3700497" cy="21236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I hope and I believe that this Template will your Time, Money and Reputation.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Easy to change colors, photos and Text. 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41" name="TextBox 640">
            <a:extLst>
              <a:ext uri="{FF2B5EF4-FFF2-40B4-BE49-F238E27FC236}">
                <a16:creationId xmlns:a16="http://schemas.microsoft.com/office/drawing/2014/main" id="{86FAADDE-B9DC-44C2-8F86-3A0410D21B0D}"/>
              </a:ext>
            </a:extLst>
          </p:cNvPr>
          <p:cNvSpPr txBox="1"/>
          <p:nvPr/>
        </p:nvSpPr>
        <p:spPr>
          <a:xfrm>
            <a:off x="2126678" y="2479019"/>
            <a:ext cx="247469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42" name="TextBox 641">
            <a:extLst>
              <a:ext uri="{FF2B5EF4-FFF2-40B4-BE49-F238E27FC236}">
                <a16:creationId xmlns:a16="http://schemas.microsoft.com/office/drawing/2014/main" id="{B1217E1A-DD00-4E4E-891F-59DFAC815C20}"/>
              </a:ext>
            </a:extLst>
          </p:cNvPr>
          <p:cNvSpPr txBox="1"/>
          <p:nvPr/>
        </p:nvSpPr>
        <p:spPr>
          <a:xfrm>
            <a:off x="857342" y="2424873"/>
            <a:ext cx="1269337" cy="707886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4000" b="1" dirty="0">
                <a:solidFill>
                  <a:schemeClr val="accent1"/>
                </a:solidFill>
                <a:cs typeface="Arial" pitchFamily="34" charset="0"/>
              </a:rPr>
              <a:t>85%</a:t>
            </a:r>
            <a:endParaRPr lang="ko-KR" altLang="en-US" sz="4000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43" name="TextBox 642">
            <a:extLst>
              <a:ext uri="{FF2B5EF4-FFF2-40B4-BE49-F238E27FC236}">
                <a16:creationId xmlns:a16="http://schemas.microsoft.com/office/drawing/2014/main" id="{4523307F-B94D-4C2D-AD6E-13714331083E}"/>
              </a:ext>
            </a:extLst>
          </p:cNvPr>
          <p:cNvSpPr txBox="1"/>
          <p:nvPr/>
        </p:nvSpPr>
        <p:spPr>
          <a:xfrm>
            <a:off x="900877" y="1931350"/>
            <a:ext cx="3700495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8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Your Text Here</a:t>
            </a:r>
            <a:endParaRPr lang="ko-KR" altLang="en-US" sz="2800" b="1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44" name="TextBox 643">
            <a:extLst>
              <a:ext uri="{FF2B5EF4-FFF2-40B4-BE49-F238E27FC236}">
                <a16:creationId xmlns:a16="http://schemas.microsoft.com/office/drawing/2014/main" id="{BB2AA2AC-6132-4149-9E74-8E4F2B3E2070}"/>
              </a:ext>
            </a:extLst>
          </p:cNvPr>
          <p:cNvSpPr txBox="1"/>
          <p:nvPr/>
        </p:nvSpPr>
        <p:spPr>
          <a:xfrm>
            <a:off x="900875" y="5227177"/>
            <a:ext cx="370049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Get a modern PowerPoint  Presentation that is beautifully designed.</a:t>
            </a:r>
            <a:r>
              <a: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 </a:t>
            </a: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You can simply impress your audience and add a unique zing and appeal to your Presentations. 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45" name="TextBox 644">
            <a:extLst>
              <a:ext uri="{FF2B5EF4-FFF2-40B4-BE49-F238E27FC236}">
                <a16:creationId xmlns:a16="http://schemas.microsoft.com/office/drawing/2014/main" id="{F2AF0190-6122-49F0-AA5A-B244EE040DB8}"/>
              </a:ext>
            </a:extLst>
          </p:cNvPr>
          <p:cNvSpPr txBox="1"/>
          <p:nvPr/>
        </p:nvSpPr>
        <p:spPr>
          <a:xfrm>
            <a:off x="8344303" y="1728544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1"/>
                </a:solidFill>
                <a:cs typeface="Arial" pitchFamily="34" charset="0"/>
              </a:rPr>
              <a:t>85</a:t>
            </a:r>
            <a:r>
              <a:rPr lang="en-US" altLang="ko-KR" b="1" dirty="0">
                <a:solidFill>
                  <a:schemeClr val="accent1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1"/>
              </a:solidFill>
              <a:cs typeface="Arial" pitchFamily="34" charset="0"/>
            </a:endParaRPr>
          </a:p>
        </p:txBody>
      </p:sp>
      <p:sp>
        <p:nvSpPr>
          <p:cNvPr id="646" name="Text Placeholder 12">
            <a:extLst>
              <a:ext uri="{FF2B5EF4-FFF2-40B4-BE49-F238E27FC236}">
                <a16:creationId xmlns:a16="http://schemas.microsoft.com/office/drawing/2014/main" id="{D58206F8-9012-423F-BDB1-FC19C9EE5E72}"/>
              </a:ext>
            </a:extLst>
          </p:cNvPr>
          <p:cNvSpPr txBox="1">
            <a:spLocks/>
          </p:cNvSpPr>
          <p:nvPr/>
        </p:nvSpPr>
        <p:spPr>
          <a:xfrm>
            <a:off x="9279606" y="1750720"/>
            <a:ext cx="150034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47" name="TextBox 646">
            <a:extLst>
              <a:ext uri="{FF2B5EF4-FFF2-40B4-BE49-F238E27FC236}">
                <a16:creationId xmlns:a16="http://schemas.microsoft.com/office/drawing/2014/main" id="{E5A0E264-CEE4-4494-8867-6FDB9B48D093}"/>
              </a:ext>
            </a:extLst>
          </p:cNvPr>
          <p:cNvSpPr txBox="1"/>
          <p:nvPr/>
        </p:nvSpPr>
        <p:spPr>
          <a:xfrm>
            <a:off x="9005384" y="2702047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2"/>
                </a:solidFill>
                <a:cs typeface="Arial" pitchFamily="34" charset="0"/>
              </a:rPr>
              <a:t>70</a:t>
            </a:r>
            <a:r>
              <a:rPr lang="en-US" altLang="ko-KR" b="1" dirty="0">
                <a:solidFill>
                  <a:schemeClr val="accent2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2"/>
              </a:solidFill>
              <a:cs typeface="Arial" pitchFamily="34" charset="0"/>
            </a:endParaRPr>
          </a:p>
        </p:txBody>
      </p:sp>
      <p:sp>
        <p:nvSpPr>
          <p:cNvPr id="648" name="Text Placeholder 12">
            <a:extLst>
              <a:ext uri="{FF2B5EF4-FFF2-40B4-BE49-F238E27FC236}">
                <a16:creationId xmlns:a16="http://schemas.microsoft.com/office/drawing/2014/main" id="{179B5291-B73C-4A20-BC0E-3BB031992E3D}"/>
              </a:ext>
            </a:extLst>
          </p:cNvPr>
          <p:cNvSpPr txBox="1">
            <a:spLocks/>
          </p:cNvSpPr>
          <p:nvPr/>
        </p:nvSpPr>
        <p:spPr>
          <a:xfrm>
            <a:off x="9939034" y="2730390"/>
            <a:ext cx="150034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49" name="TextBox 648">
            <a:extLst>
              <a:ext uri="{FF2B5EF4-FFF2-40B4-BE49-F238E27FC236}">
                <a16:creationId xmlns:a16="http://schemas.microsoft.com/office/drawing/2014/main" id="{E3EDB6AA-9320-4081-A682-8AF1A7882566}"/>
              </a:ext>
            </a:extLst>
          </p:cNvPr>
          <p:cNvSpPr txBox="1"/>
          <p:nvPr/>
        </p:nvSpPr>
        <p:spPr>
          <a:xfrm>
            <a:off x="9321904" y="3681717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3"/>
                </a:solidFill>
                <a:cs typeface="Arial" pitchFamily="34" charset="0"/>
              </a:rPr>
              <a:t>65</a:t>
            </a:r>
            <a:r>
              <a:rPr lang="en-US" altLang="ko-KR" b="1" dirty="0">
                <a:solidFill>
                  <a:schemeClr val="accent3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3"/>
              </a:solidFill>
              <a:cs typeface="Arial" pitchFamily="34" charset="0"/>
            </a:endParaRPr>
          </a:p>
        </p:txBody>
      </p:sp>
      <p:sp>
        <p:nvSpPr>
          <p:cNvPr id="650" name="Text Placeholder 12">
            <a:extLst>
              <a:ext uri="{FF2B5EF4-FFF2-40B4-BE49-F238E27FC236}">
                <a16:creationId xmlns:a16="http://schemas.microsoft.com/office/drawing/2014/main" id="{EC38181A-7C09-45B5-917A-B95EDEE5B1B0}"/>
              </a:ext>
            </a:extLst>
          </p:cNvPr>
          <p:cNvSpPr txBox="1">
            <a:spLocks/>
          </p:cNvSpPr>
          <p:nvPr/>
        </p:nvSpPr>
        <p:spPr>
          <a:xfrm>
            <a:off x="10255554" y="3710060"/>
            <a:ext cx="150034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51" name="TextBox 650">
            <a:extLst>
              <a:ext uri="{FF2B5EF4-FFF2-40B4-BE49-F238E27FC236}">
                <a16:creationId xmlns:a16="http://schemas.microsoft.com/office/drawing/2014/main" id="{FC2BAE33-B68F-4839-A6ED-5E358F187151}"/>
              </a:ext>
            </a:extLst>
          </p:cNvPr>
          <p:cNvSpPr txBox="1"/>
          <p:nvPr/>
        </p:nvSpPr>
        <p:spPr>
          <a:xfrm>
            <a:off x="8345956" y="5641057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5"/>
                </a:solidFill>
                <a:cs typeface="Arial" pitchFamily="34" charset="0"/>
              </a:rPr>
              <a:t>40</a:t>
            </a:r>
            <a:r>
              <a:rPr lang="en-US" altLang="ko-KR" b="1" dirty="0">
                <a:solidFill>
                  <a:schemeClr val="accent5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5"/>
              </a:solidFill>
              <a:cs typeface="Arial" pitchFamily="34" charset="0"/>
            </a:endParaRPr>
          </a:p>
        </p:txBody>
      </p:sp>
      <p:sp>
        <p:nvSpPr>
          <p:cNvPr id="652" name="Text Placeholder 12">
            <a:extLst>
              <a:ext uri="{FF2B5EF4-FFF2-40B4-BE49-F238E27FC236}">
                <a16:creationId xmlns:a16="http://schemas.microsoft.com/office/drawing/2014/main" id="{94E7616D-5FE6-4216-AD63-13DF04FE8396}"/>
              </a:ext>
            </a:extLst>
          </p:cNvPr>
          <p:cNvSpPr txBox="1">
            <a:spLocks/>
          </p:cNvSpPr>
          <p:nvPr/>
        </p:nvSpPr>
        <p:spPr>
          <a:xfrm>
            <a:off x="9279606" y="5669400"/>
            <a:ext cx="150034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sp>
        <p:nvSpPr>
          <p:cNvPr id="653" name="TextBox 652">
            <a:extLst>
              <a:ext uri="{FF2B5EF4-FFF2-40B4-BE49-F238E27FC236}">
                <a16:creationId xmlns:a16="http://schemas.microsoft.com/office/drawing/2014/main" id="{445008A9-89F8-4811-A6CB-3559F7F2C306}"/>
              </a:ext>
            </a:extLst>
          </p:cNvPr>
          <p:cNvSpPr txBox="1"/>
          <p:nvPr/>
        </p:nvSpPr>
        <p:spPr>
          <a:xfrm>
            <a:off x="9005384" y="4661388"/>
            <a:ext cx="878954" cy="523220"/>
          </a:xfrm>
          <a:prstGeom prst="rect">
            <a:avLst/>
          </a:prstGeom>
          <a:noFill/>
        </p:spPr>
        <p:txBody>
          <a:bodyPr wrap="square" rtlCol="0" anchor="ctr">
            <a:spAutoFit/>
          </a:bodyPr>
          <a:lstStyle/>
          <a:p>
            <a:pPr algn="ctr"/>
            <a:r>
              <a:rPr lang="en-US" altLang="ko-KR" sz="2800" b="1" dirty="0">
                <a:solidFill>
                  <a:schemeClr val="accent4"/>
                </a:solidFill>
                <a:cs typeface="Arial" pitchFamily="34" charset="0"/>
              </a:rPr>
              <a:t>55</a:t>
            </a:r>
            <a:r>
              <a:rPr lang="en-US" altLang="ko-KR" b="1" dirty="0">
                <a:solidFill>
                  <a:schemeClr val="accent4"/>
                </a:solidFill>
                <a:cs typeface="Arial" pitchFamily="34" charset="0"/>
              </a:rPr>
              <a:t>%</a:t>
            </a:r>
            <a:endParaRPr lang="ko-KR" altLang="en-US" b="1" dirty="0">
              <a:solidFill>
                <a:schemeClr val="accent4"/>
              </a:solidFill>
              <a:cs typeface="Arial" pitchFamily="34" charset="0"/>
            </a:endParaRPr>
          </a:p>
        </p:txBody>
      </p:sp>
      <p:sp>
        <p:nvSpPr>
          <p:cNvPr id="654" name="Text Placeholder 12">
            <a:extLst>
              <a:ext uri="{FF2B5EF4-FFF2-40B4-BE49-F238E27FC236}">
                <a16:creationId xmlns:a16="http://schemas.microsoft.com/office/drawing/2014/main" id="{3700B84C-0D0A-49D9-AB91-19CC4F2306D9}"/>
              </a:ext>
            </a:extLst>
          </p:cNvPr>
          <p:cNvSpPr txBox="1">
            <a:spLocks/>
          </p:cNvSpPr>
          <p:nvPr/>
        </p:nvSpPr>
        <p:spPr>
          <a:xfrm>
            <a:off x="9939034" y="4689730"/>
            <a:ext cx="1500345" cy="466533"/>
          </a:xfrm>
          <a:prstGeom prst="rect">
            <a:avLst/>
          </a:prstGeom>
        </p:spPr>
        <p:txBody>
          <a:bodyPr/>
          <a:lstStyle>
            <a:lvl1pPr marL="342900" indent="-3429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1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altLang="ko-KR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rPr>
              <a:t>Simple PowerPoint Presentation</a:t>
            </a:r>
            <a:endParaRPr lang="ko-KR" altLang="en-US" sz="1200" dirty="0">
              <a:solidFill>
                <a:schemeClr val="tx1">
                  <a:lumMod val="85000"/>
                  <a:lumOff val="15000"/>
                </a:schemeClr>
              </a:solidFill>
              <a:cs typeface="Arial" pitchFamily="34" charset="0"/>
            </a:endParaRPr>
          </a:p>
        </p:txBody>
      </p:sp>
      <p:cxnSp>
        <p:nvCxnSpPr>
          <p:cNvPr id="655" name="Straight Arrow Connector 20">
            <a:extLst>
              <a:ext uri="{FF2B5EF4-FFF2-40B4-BE49-F238E27FC236}">
                <a16:creationId xmlns:a16="http://schemas.microsoft.com/office/drawing/2014/main" id="{980096B1-905E-4BC5-BD17-C1CABD3C2048}"/>
              </a:ext>
            </a:extLst>
          </p:cNvPr>
          <p:cNvCxnSpPr/>
          <p:nvPr/>
        </p:nvCxnSpPr>
        <p:spPr>
          <a:xfrm>
            <a:off x="8020285" y="2962602"/>
            <a:ext cx="878421" cy="4210"/>
          </a:xfrm>
          <a:prstGeom prst="straightConnector1">
            <a:avLst/>
          </a:prstGeom>
          <a:ln w="38100">
            <a:solidFill>
              <a:schemeClr val="accent2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6" name="Straight Arrow Connector 21">
            <a:extLst>
              <a:ext uri="{FF2B5EF4-FFF2-40B4-BE49-F238E27FC236}">
                <a16:creationId xmlns:a16="http://schemas.microsoft.com/office/drawing/2014/main" id="{27D9B7A0-1805-41BE-B864-BA4E6D9C4C47}"/>
              </a:ext>
            </a:extLst>
          </p:cNvPr>
          <p:cNvCxnSpPr/>
          <p:nvPr/>
        </p:nvCxnSpPr>
        <p:spPr>
          <a:xfrm>
            <a:off x="8309500" y="3945428"/>
            <a:ext cx="878421" cy="0"/>
          </a:xfrm>
          <a:prstGeom prst="straightConnector1">
            <a:avLst/>
          </a:prstGeom>
          <a:ln w="38100">
            <a:solidFill>
              <a:schemeClr val="accent3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7" name="Straight Arrow Connector 22">
            <a:extLst>
              <a:ext uri="{FF2B5EF4-FFF2-40B4-BE49-F238E27FC236}">
                <a16:creationId xmlns:a16="http://schemas.microsoft.com/office/drawing/2014/main" id="{DF439522-24DE-40EE-9C80-12B4E901852A}"/>
              </a:ext>
            </a:extLst>
          </p:cNvPr>
          <p:cNvCxnSpPr/>
          <p:nvPr/>
        </p:nvCxnSpPr>
        <p:spPr>
          <a:xfrm>
            <a:off x="8020285" y="4924045"/>
            <a:ext cx="878421" cy="0"/>
          </a:xfrm>
          <a:prstGeom prst="straightConnector1">
            <a:avLst/>
          </a:prstGeom>
          <a:ln w="38100">
            <a:solidFill>
              <a:schemeClr val="accent4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8" name="Straight Arrow Connector 23">
            <a:extLst>
              <a:ext uri="{FF2B5EF4-FFF2-40B4-BE49-F238E27FC236}">
                <a16:creationId xmlns:a16="http://schemas.microsoft.com/office/drawing/2014/main" id="{6EB80070-723F-4033-80EE-CFDF0CBF8627}"/>
              </a:ext>
            </a:extLst>
          </p:cNvPr>
          <p:cNvCxnSpPr/>
          <p:nvPr/>
        </p:nvCxnSpPr>
        <p:spPr>
          <a:xfrm>
            <a:off x="7459033" y="5902662"/>
            <a:ext cx="878421" cy="0"/>
          </a:xfrm>
          <a:prstGeom prst="straightConnector1">
            <a:avLst/>
          </a:prstGeom>
          <a:ln w="38100">
            <a:solidFill>
              <a:schemeClr val="accent5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9" name="Straight Arrow Connector 24">
            <a:extLst>
              <a:ext uri="{FF2B5EF4-FFF2-40B4-BE49-F238E27FC236}">
                <a16:creationId xmlns:a16="http://schemas.microsoft.com/office/drawing/2014/main" id="{C4CFA2CA-785C-4856-8418-EAD2123C34DB}"/>
              </a:ext>
            </a:extLst>
          </p:cNvPr>
          <p:cNvCxnSpPr/>
          <p:nvPr/>
        </p:nvCxnSpPr>
        <p:spPr>
          <a:xfrm>
            <a:off x="7459033" y="1983984"/>
            <a:ext cx="878421" cy="0"/>
          </a:xfrm>
          <a:prstGeom prst="straightConnector1">
            <a:avLst/>
          </a:prstGeom>
          <a:ln w="38100">
            <a:solidFill>
              <a:schemeClr val="accent1"/>
            </a:solidFill>
            <a:prstDash val="sysDot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660" name="Group 33">
            <a:extLst>
              <a:ext uri="{FF2B5EF4-FFF2-40B4-BE49-F238E27FC236}">
                <a16:creationId xmlns:a16="http://schemas.microsoft.com/office/drawing/2014/main" id="{C83D745C-3384-4BC5-BD5F-D10AE1991391}"/>
              </a:ext>
            </a:extLst>
          </p:cNvPr>
          <p:cNvGrpSpPr/>
          <p:nvPr/>
        </p:nvGrpSpPr>
        <p:grpSpPr>
          <a:xfrm>
            <a:off x="5213083" y="3446418"/>
            <a:ext cx="2267062" cy="1993204"/>
            <a:chOff x="3983887" y="4061275"/>
            <a:chExt cx="2122406" cy="1866023"/>
          </a:xfrm>
        </p:grpSpPr>
        <p:grpSp>
          <p:nvGrpSpPr>
            <p:cNvPr id="661" name="Group 34">
              <a:extLst>
                <a:ext uri="{FF2B5EF4-FFF2-40B4-BE49-F238E27FC236}">
                  <a16:creationId xmlns:a16="http://schemas.microsoft.com/office/drawing/2014/main" id="{3DA236DF-266C-4C12-89E8-34F4DB37188A}"/>
                </a:ext>
              </a:extLst>
            </p:cNvPr>
            <p:cNvGrpSpPr/>
            <p:nvPr/>
          </p:nvGrpSpPr>
          <p:grpSpPr>
            <a:xfrm>
              <a:off x="3983887" y="5358975"/>
              <a:ext cx="2049157" cy="568323"/>
              <a:chOff x="3622676" y="3492499"/>
              <a:chExt cx="2575763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674" name="Freeform 15">
                <a:extLst>
                  <a:ext uri="{FF2B5EF4-FFF2-40B4-BE49-F238E27FC236}">
                    <a16:creationId xmlns:a16="http://schemas.microsoft.com/office/drawing/2014/main" id="{11C51D5A-BCFC-40B1-8A8F-6F699C84F83A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5763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2985"/>
                  <a:gd name="connsiteY0" fmla="*/ 0 h 714375"/>
                  <a:gd name="connsiteX1" fmla="*/ 6350 w 2572985"/>
                  <a:gd name="connsiteY1" fmla="*/ 177800 h 714375"/>
                  <a:gd name="connsiteX2" fmla="*/ 9525 w 2572985"/>
                  <a:gd name="connsiteY2" fmla="*/ 266700 h 714375"/>
                  <a:gd name="connsiteX3" fmla="*/ 2460625 w 2572985"/>
                  <a:gd name="connsiteY3" fmla="*/ 273050 h 714375"/>
                  <a:gd name="connsiteX4" fmla="*/ 2457450 w 2572985"/>
                  <a:gd name="connsiteY4" fmla="*/ 587375 h 714375"/>
                  <a:gd name="connsiteX5" fmla="*/ 66675 w 2572985"/>
                  <a:gd name="connsiteY5" fmla="*/ 590550 h 714375"/>
                  <a:gd name="connsiteX6" fmla="*/ 88900 w 2572985"/>
                  <a:gd name="connsiteY6" fmla="*/ 593725 h 714375"/>
                  <a:gd name="connsiteX7" fmla="*/ 92075 w 2572985"/>
                  <a:gd name="connsiteY7" fmla="*/ 546100 h 714375"/>
                  <a:gd name="connsiteX8" fmla="*/ 0 w 2572985"/>
                  <a:gd name="connsiteY8" fmla="*/ 619125 h 714375"/>
                  <a:gd name="connsiteX9" fmla="*/ 6350 w 2572985"/>
                  <a:gd name="connsiteY9" fmla="*/ 714375 h 714375"/>
                  <a:gd name="connsiteX10" fmla="*/ 2565400 w 2572985"/>
                  <a:gd name="connsiteY10" fmla="*/ 714375 h 714375"/>
                  <a:gd name="connsiteX11" fmla="*/ 2565567 w 2572985"/>
                  <a:gd name="connsiteY11" fmla="*/ 205427 h 714375"/>
                  <a:gd name="connsiteX12" fmla="*/ 2295525 w 2572985"/>
                  <a:gd name="connsiteY12" fmla="*/ 0 h 714375"/>
                  <a:gd name="connsiteX13" fmla="*/ 225425 w 2572985"/>
                  <a:gd name="connsiteY13" fmla="*/ 0 h 714375"/>
                  <a:gd name="connsiteX0" fmla="*/ 225425 w 2575763"/>
                  <a:gd name="connsiteY0" fmla="*/ 0 h 714375"/>
                  <a:gd name="connsiteX1" fmla="*/ 6350 w 2575763"/>
                  <a:gd name="connsiteY1" fmla="*/ 177800 h 714375"/>
                  <a:gd name="connsiteX2" fmla="*/ 9525 w 2575763"/>
                  <a:gd name="connsiteY2" fmla="*/ 266700 h 714375"/>
                  <a:gd name="connsiteX3" fmla="*/ 2460625 w 2575763"/>
                  <a:gd name="connsiteY3" fmla="*/ 273050 h 714375"/>
                  <a:gd name="connsiteX4" fmla="*/ 2457450 w 2575763"/>
                  <a:gd name="connsiteY4" fmla="*/ 587375 h 714375"/>
                  <a:gd name="connsiteX5" fmla="*/ 66675 w 2575763"/>
                  <a:gd name="connsiteY5" fmla="*/ 590550 h 714375"/>
                  <a:gd name="connsiteX6" fmla="*/ 88900 w 2575763"/>
                  <a:gd name="connsiteY6" fmla="*/ 593725 h 714375"/>
                  <a:gd name="connsiteX7" fmla="*/ 92075 w 2575763"/>
                  <a:gd name="connsiteY7" fmla="*/ 546100 h 714375"/>
                  <a:gd name="connsiteX8" fmla="*/ 0 w 2575763"/>
                  <a:gd name="connsiteY8" fmla="*/ 619125 h 714375"/>
                  <a:gd name="connsiteX9" fmla="*/ 6350 w 2575763"/>
                  <a:gd name="connsiteY9" fmla="*/ 714375 h 714375"/>
                  <a:gd name="connsiteX10" fmla="*/ 2565400 w 2575763"/>
                  <a:gd name="connsiteY10" fmla="*/ 714375 h 714375"/>
                  <a:gd name="connsiteX11" fmla="*/ 2574145 w 2575763"/>
                  <a:gd name="connsiteY11" fmla="*/ 205427 h 714375"/>
                  <a:gd name="connsiteX12" fmla="*/ 2295525 w 2575763"/>
                  <a:gd name="connsiteY12" fmla="*/ 0 h 714375"/>
                  <a:gd name="connsiteX13" fmla="*/ 225425 w 2575763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5763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2028" y="381110"/>
                      <a:pt x="2574145" y="205427"/>
                    </a:cubicBezTo>
                    <a:cubicBezTo>
                      <a:pt x="2488420" y="123935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  <a:effectLst>
                <a:outerShdw blurRad="76200" dist="12700" dir="8100000" sy="-23000" kx="800400" algn="br" rotWithShape="0">
                  <a:prstClr val="black">
                    <a:alpha val="2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675" name="Rectangle 22">
                <a:extLst>
                  <a:ext uri="{FF2B5EF4-FFF2-40B4-BE49-F238E27FC236}">
                    <a16:creationId xmlns:a16="http://schemas.microsoft.com/office/drawing/2014/main" id="{51534316-D5EC-4B73-B50E-8D93A3030259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662" name="Group 35">
              <a:extLst>
                <a:ext uri="{FF2B5EF4-FFF2-40B4-BE49-F238E27FC236}">
                  <a16:creationId xmlns:a16="http://schemas.microsoft.com/office/drawing/2014/main" id="{B61C87A4-FEC1-4A86-9691-4481BB9672FA}"/>
                </a:ext>
              </a:extLst>
            </p:cNvPr>
            <p:cNvGrpSpPr/>
            <p:nvPr/>
          </p:nvGrpSpPr>
          <p:grpSpPr>
            <a:xfrm>
              <a:off x="4035197" y="5083389"/>
              <a:ext cx="2071096" cy="442029"/>
              <a:chOff x="3644106" y="3130550"/>
              <a:chExt cx="2603340" cy="55562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672" name="Freeform 18">
                <a:extLst>
                  <a:ext uri="{FF2B5EF4-FFF2-40B4-BE49-F238E27FC236}">
                    <a16:creationId xmlns:a16="http://schemas.microsoft.com/office/drawing/2014/main" id="{388F4B1B-B0CB-4F65-96C6-15158DC390D0}"/>
                  </a:ext>
                </a:extLst>
              </p:cNvPr>
              <p:cNvSpPr/>
              <p:nvPr/>
            </p:nvSpPr>
            <p:spPr>
              <a:xfrm>
                <a:off x="3644106" y="3130550"/>
                <a:ext cx="2603340" cy="555625"/>
              </a:xfrm>
              <a:custGeom>
                <a:avLst/>
                <a:gdLst>
                  <a:gd name="connsiteX0" fmla="*/ 47625 w 2552700"/>
                  <a:gd name="connsiteY0" fmla="*/ 374650 h 685800"/>
                  <a:gd name="connsiteX1" fmla="*/ 0 w 2552700"/>
                  <a:gd name="connsiteY1" fmla="*/ 422275 h 685800"/>
                  <a:gd name="connsiteX2" fmla="*/ 447675 w 2552700"/>
                  <a:gd name="connsiteY2" fmla="*/ 685800 h 685800"/>
                  <a:gd name="connsiteX3" fmla="*/ 2549525 w 2552700"/>
                  <a:gd name="connsiteY3" fmla="*/ 615950 h 685800"/>
                  <a:gd name="connsiteX4" fmla="*/ 2552700 w 2552700"/>
                  <a:gd name="connsiteY4" fmla="*/ 273050 h 685800"/>
                  <a:gd name="connsiteX5" fmla="*/ 1384300 w 2552700"/>
                  <a:gd name="connsiteY5" fmla="*/ 0 h 685800"/>
                  <a:gd name="connsiteX6" fmla="*/ 6350 w 2552700"/>
                  <a:gd name="connsiteY6" fmla="*/ 168275 h 685800"/>
                  <a:gd name="connsiteX7" fmla="*/ 3175 w 2552700"/>
                  <a:gd name="connsiteY7" fmla="*/ 206375 h 685800"/>
                  <a:gd name="connsiteX8" fmla="*/ 463550 w 2552700"/>
                  <a:gd name="connsiteY8" fmla="*/ 374650 h 685800"/>
                  <a:gd name="connsiteX9" fmla="*/ 2520950 w 2552700"/>
                  <a:gd name="connsiteY9" fmla="*/ 333375 h 685800"/>
                  <a:gd name="connsiteX10" fmla="*/ 2501900 w 2552700"/>
                  <a:gd name="connsiteY10" fmla="*/ 549275 h 685800"/>
                  <a:gd name="connsiteX11" fmla="*/ 473075 w 2552700"/>
                  <a:gd name="connsiteY11" fmla="*/ 622300 h 685800"/>
                  <a:gd name="connsiteX12" fmla="*/ 47625 w 2552700"/>
                  <a:gd name="connsiteY12" fmla="*/ 374650 h 685800"/>
                  <a:gd name="connsiteX0" fmla="*/ 47625 w 2552700"/>
                  <a:gd name="connsiteY0" fmla="*/ 263525 h 574675"/>
                  <a:gd name="connsiteX1" fmla="*/ 0 w 2552700"/>
                  <a:gd name="connsiteY1" fmla="*/ 311150 h 574675"/>
                  <a:gd name="connsiteX2" fmla="*/ 447675 w 2552700"/>
                  <a:gd name="connsiteY2" fmla="*/ 574675 h 574675"/>
                  <a:gd name="connsiteX3" fmla="*/ 2549525 w 2552700"/>
                  <a:gd name="connsiteY3" fmla="*/ 504825 h 574675"/>
                  <a:gd name="connsiteX4" fmla="*/ 2552700 w 2552700"/>
                  <a:gd name="connsiteY4" fmla="*/ 161925 h 574675"/>
                  <a:gd name="connsiteX5" fmla="*/ 1552575 w 2552700"/>
                  <a:gd name="connsiteY5" fmla="*/ 0 h 574675"/>
                  <a:gd name="connsiteX6" fmla="*/ 6350 w 2552700"/>
                  <a:gd name="connsiteY6" fmla="*/ 57150 h 574675"/>
                  <a:gd name="connsiteX7" fmla="*/ 3175 w 2552700"/>
                  <a:gd name="connsiteY7" fmla="*/ 95250 h 574675"/>
                  <a:gd name="connsiteX8" fmla="*/ 463550 w 2552700"/>
                  <a:gd name="connsiteY8" fmla="*/ 263525 h 574675"/>
                  <a:gd name="connsiteX9" fmla="*/ 2520950 w 2552700"/>
                  <a:gd name="connsiteY9" fmla="*/ 222250 h 574675"/>
                  <a:gd name="connsiteX10" fmla="*/ 2501900 w 2552700"/>
                  <a:gd name="connsiteY10" fmla="*/ 438150 h 574675"/>
                  <a:gd name="connsiteX11" fmla="*/ 473075 w 2552700"/>
                  <a:gd name="connsiteY11" fmla="*/ 511175 h 574675"/>
                  <a:gd name="connsiteX12" fmla="*/ 47625 w 2552700"/>
                  <a:gd name="connsiteY12" fmla="*/ 263525 h 574675"/>
                  <a:gd name="connsiteX0" fmla="*/ 47625 w 2552700"/>
                  <a:gd name="connsiteY0" fmla="*/ 244475 h 555625"/>
                  <a:gd name="connsiteX1" fmla="*/ 0 w 2552700"/>
                  <a:gd name="connsiteY1" fmla="*/ 292100 h 555625"/>
                  <a:gd name="connsiteX2" fmla="*/ 447675 w 2552700"/>
                  <a:gd name="connsiteY2" fmla="*/ 555625 h 555625"/>
                  <a:gd name="connsiteX3" fmla="*/ 2549525 w 2552700"/>
                  <a:gd name="connsiteY3" fmla="*/ 485775 h 555625"/>
                  <a:gd name="connsiteX4" fmla="*/ 2552700 w 2552700"/>
                  <a:gd name="connsiteY4" fmla="*/ 142875 h 555625"/>
                  <a:gd name="connsiteX5" fmla="*/ 1606550 w 2552700"/>
                  <a:gd name="connsiteY5" fmla="*/ 0 h 555625"/>
                  <a:gd name="connsiteX6" fmla="*/ 6350 w 2552700"/>
                  <a:gd name="connsiteY6" fmla="*/ 38100 h 555625"/>
                  <a:gd name="connsiteX7" fmla="*/ 3175 w 2552700"/>
                  <a:gd name="connsiteY7" fmla="*/ 76200 h 555625"/>
                  <a:gd name="connsiteX8" fmla="*/ 463550 w 2552700"/>
                  <a:gd name="connsiteY8" fmla="*/ 244475 h 555625"/>
                  <a:gd name="connsiteX9" fmla="*/ 2520950 w 2552700"/>
                  <a:gd name="connsiteY9" fmla="*/ 203200 h 555625"/>
                  <a:gd name="connsiteX10" fmla="*/ 2501900 w 2552700"/>
                  <a:gd name="connsiteY10" fmla="*/ 419100 h 555625"/>
                  <a:gd name="connsiteX11" fmla="*/ 473075 w 2552700"/>
                  <a:gd name="connsiteY11" fmla="*/ 492125 h 555625"/>
                  <a:gd name="connsiteX12" fmla="*/ 47625 w 2552700"/>
                  <a:gd name="connsiteY12" fmla="*/ 244475 h 555625"/>
                  <a:gd name="connsiteX0" fmla="*/ 47625 w 2585519"/>
                  <a:gd name="connsiteY0" fmla="*/ 244475 h 555625"/>
                  <a:gd name="connsiteX1" fmla="*/ 0 w 2585519"/>
                  <a:gd name="connsiteY1" fmla="*/ 292100 h 555625"/>
                  <a:gd name="connsiteX2" fmla="*/ 447675 w 2585519"/>
                  <a:gd name="connsiteY2" fmla="*/ 555625 h 555625"/>
                  <a:gd name="connsiteX3" fmla="*/ 2549525 w 2585519"/>
                  <a:gd name="connsiteY3" fmla="*/ 485775 h 555625"/>
                  <a:gd name="connsiteX4" fmla="*/ 2552700 w 2585519"/>
                  <a:gd name="connsiteY4" fmla="*/ 142875 h 555625"/>
                  <a:gd name="connsiteX5" fmla="*/ 1606550 w 2585519"/>
                  <a:gd name="connsiteY5" fmla="*/ 0 h 555625"/>
                  <a:gd name="connsiteX6" fmla="*/ 6350 w 2585519"/>
                  <a:gd name="connsiteY6" fmla="*/ 38100 h 555625"/>
                  <a:gd name="connsiteX7" fmla="*/ 3175 w 2585519"/>
                  <a:gd name="connsiteY7" fmla="*/ 76200 h 555625"/>
                  <a:gd name="connsiteX8" fmla="*/ 463550 w 2585519"/>
                  <a:gd name="connsiteY8" fmla="*/ 244475 h 555625"/>
                  <a:gd name="connsiteX9" fmla="*/ 2520950 w 2585519"/>
                  <a:gd name="connsiteY9" fmla="*/ 203200 h 555625"/>
                  <a:gd name="connsiteX10" fmla="*/ 2501900 w 2585519"/>
                  <a:gd name="connsiteY10" fmla="*/ 419100 h 555625"/>
                  <a:gd name="connsiteX11" fmla="*/ 473075 w 2585519"/>
                  <a:gd name="connsiteY11" fmla="*/ 492125 h 555625"/>
                  <a:gd name="connsiteX12" fmla="*/ 47625 w 2585519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520950 w 2599371"/>
                  <a:gd name="connsiteY9" fmla="*/ 203200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501900 w 2599371"/>
                  <a:gd name="connsiteY11" fmla="*/ 41910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479675 w 2599371"/>
                  <a:gd name="connsiteY11" fmla="*/ 42545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740156"/>
                  <a:gd name="connsiteY0" fmla="*/ 244475 h 555625"/>
                  <a:gd name="connsiteX1" fmla="*/ 0 w 2740156"/>
                  <a:gd name="connsiteY1" fmla="*/ 292100 h 555625"/>
                  <a:gd name="connsiteX2" fmla="*/ 447675 w 2740156"/>
                  <a:gd name="connsiteY2" fmla="*/ 555625 h 555625"/>
                  <a:gd name="connsiteX3" fmla="*/ 2549525 w 2740156"/>
                  <a:gd name="connsiteY3" fmla="*/ 485775 h 555625"/>
                  <a:gd name="connsiteX4" fmla="*/ 2552700 w 2740156"/>
                  <a:gd name="connsiteY4" fmla="*/ 142875 h 555625"/>
                  <a:gd name="connsiteX5" fmla="*/ 1606550 w 2740156"/>
                  <a:gd name="connsiteY5" fmla="*/ 0 h 555625"/>
                  <a:gd name="connsiteX6" fmla="*/ 6350 w 2740156"/>
                  <a:gd name="connsiteY6" fmla="*/ 38100 h 555625"/>
                  <a:gd name="connsiteX7" fmla="*/ 3175 w 2740156"/>
                  <a:gd name="connsiteY7" fmla="*/ 76200 h 555625"/>
                  <a:gd name="connsiteX8" fmla="*/ 463550 w 2740156"/>
                  <a:gd name="connsiteY8" fmla="*/ 244475 h 555625"/>
                  <a:gd name="connsiteX9" fmla="*/ 2495550 w 2740156"/>
                  <a:gd name="connsiteY9" fmla="*/ 206375 h 555625"/>
                  <a:gd name="connsiteX10" fmla="*/ 2479675 w 2740156"/>
                  <a:gd name="connsiteY10" fmla="*/ 425450 h 555625"/>
                  <a:gd name="connsiteX11" fmla="*/ 473075 w 2740156"/>
                  <a:gd name="connsiteY11" fmla="*/ 492125 h 555625"/>
                  <a:gd name="connsiteX12" fmla="*/ 47625 w 2740156"/>
                  <a:gd name="connsiteY12" fmla="*/ 244475 h 555625"/>
                  <a:gd name="connsiteX0" fmla="*/ 47625 w 2646925"/>
                  <a:gd name="connsiteY0" fmla="*/ 244475 h 555625"/>
                  <a:gd name="connsiteX1" fmla="*/ 0 w 2646925"/>
                  <a:gd name="connsiteY1" fmla="*/ 292100 h 555625"/>
                  <a:gd name="connsiteX2" fmla="*/ 447675 w 2646925"/>
                  <a:gd name="connsiteY2" fmla="*/ 555625 h 555625"/>
                  <a:gd name="connsiteX3" fmla="*/ 2549525 w 2646925"/>
                  <a:gd name="connsiteY3" fmla="*/ 485775 h 555625"/>
                  <a:gd name="connsiteX4" fmla="*/ 2552700 w 2646925"/>
                  <a:gd name="connsiteY4" fmla="*/ 142875 h 555625"/>
                  <a:gd name="connsiteX5" fmla="*/ 1606550 w 2646925"/>
                  <a:gd name="connsiteY5" fmla="*/ 0 h 555625"/>
                  <a:gd name="connsiteX6" fmla="*/ 6350 w 2646925"/>
                  <a:gd name="connsiteY6" fmla="*/ 38100 h 555625"/>
                  <a:gd name="connsiteX7" fmla="*/ 3175 w 2646925"/>
                  <a:gd name="connsiteY7" fmla="*/ 76200 h 555625"/>
                  <a:gd name="connsiteX8" fmla="*/ 463550 w 2646925"/>
                  <a:gd name="connsiteY8" fmla="*/ 244475 h 555625"/>
                  <a:gd name="connsiteX9" fmla="*/ 2495550 w 2646925"/>
                  <a:gd name="connsiteY9" fmla="*/ 206375 h 555625"/>
                  <a:gd name="connsiteX10" fmla="*/ 2479675 w 2646925"/>
                  <a:gd name="connsiteY10" fmla="*/ 425450 h 555625"/>
                  <a:gd name="connsiteX11" fmla="*/ 473075 w 2646925"/>
                  <a:gd name="connsiteY11" fmla="*/ 492125 h 555625"/>
                  <a:gd name="connsiteX12" fmla="*/ 47625 w 2646925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24625 w 2608121"/>
                  <a:gd name="connsiteY0" fmla="*/ 244475 h 555625"/>
                  <a:gd name="connsiteX1" fmla="*/ 8750 w 2608121"/>
                  <a:gd name="connsiteY1" fmla="*/ 292100 h 555625"/>
                  <a:gd name="connsiteX2" fmla="*/ 456425 w 2608121"/>
                  <a:gd name="connsiteY2" fmla="*/ 555625 h 555625"/>
                  <a:gd name="connsiteX3" fmla="*/ 2558275 w 2608121"/>
                  <a:gd name="connsiteY3" fmla="*/ 485775 h 555625"/>
                  <a:gd name="connsiteX4" fmla="*/ 2561450 w 2608121"/>
                  <a:gd name="connsiteY4" fmla="*/ 142875 h 555625"/>
                  <a:gd name="connsiteX5" fmla="*/ 1615300 w 2608121"/>
                  <a:gd name="connsiteY5" fmla="*/ 0 h 555625"/>
                  <a:gd name="connsiteX6" fmla="*/ 15100 w 2608121"/>
                  <a:gd name="connsiteY6" fmla="*/ 38100 h 555625"/>
                  <a:gd name="connsiteX7" fmla="*/ 11925 w 2608121"/>
                  <a:gd name="connsiteY7" fmla="*/ 76200 h 555625"/>
                  <a:gd name="connsiteX8" fmla="*/ 472300 w 2608121"/>
                  <a:gd name="connsiteY8" fmla="*/ 244475 h 555625"/>
                  <a:gd name="connsiteX9" fmla="*/ 2478900 w 2608121"/>
                  <a:gd name="connsiteY9" fmla="*/ 209550 h 555625"/>
                  <a:gd name="connsiteX10" fmla="*/ 2488425 w 2608121"/>
                  <a:gd name="connsiteY10" fmla="*/ 425450 h 555625"/>
                  <a:gd name="connsiteX11" fmla="*/ 481825 w 2608121"/>
                  <a:gd name="connsiteY11" fmla="*/ 492125 h 555625"/>
                  <a:gd name="connsiteX12" fmla="*/ 24625 w 2608121"/>
                  <a:gd name="connsiteY12" fmla="*/ 244475 h 555625"/>
                  <a:gd name="connsiteX0" fmla="*/ 20208 w 2622754"/>
                  <a:gd name="connsiteY0" fmla="*/ 244475 h 555625"/>
                  <a:gd name="connsiteX1" fmla="*/ 23383 w 2622754"/>
                  <a:gd name="connsiteY1" fmla="*/ 292100 h 555625"/>
                  <a:gd name="connsiteX2" fmla="*/ 471058 w 2622754"/>
                  <a:gd name="connsiteY2" fmla="*/ 555625 h 555625"/>
                  <a:gd name="connsiteX3" fmla="*/ 2572908 w 2622754"/>
                  <a:gd name="connsiteY3" fmla="*/ 485775 h 555625"/>
                  <a:gd name="connsiteX4" fmla="*/ 2576083 w 2622754"/>
                  <a:gd name="connsiteY4" fmla="*/ 142875 h 555625"/>
                  <a:gd name="connsiteX5" fmla="*/ 1629933 w 2622754"/>
                  <a:gd name="connsiteY5" fmla="*/ 0 h 555625"/>
                  <a:gd name="connsiteX6" fmla="*/ 29733 w 2622754"/>
                  <a:gd name="connsiteY6" fmla="*/ 38100 h 555625"/>
                  <a:gd name="connsiteX7" fmla="*/ 26558 w 2622754"/>
                  <a:gd name="connsiteY7" fmla="*/ 76200 h 555625"/>
                  <a:gd name="connsiteX8" fmla="*/ 486933 w 2622754"/>
                  <a:gd name="connsiteY8" fmla="*/ 244475 h 555625"/>
                  <a:gd name="connsiteX9" fmla="*/ 2493533 w 2622754"/>
                  <a:gd name="connsiteY9" fmla="*/ 209550 h 555625"/>
                  <a:gd name="connsiteX10" fmla="*/ 2503058 w 2622754"/>
                  <a:gd name="connsiteY10" fmla="*/ 425450 h 555625"/>
                  <a:gd name="connsiteX11" fmla="*/ 496458 w 2622754"/>
                  <a:gd name="connsiteY11" fmla="*/ 492125 h 555625"/>
                  <a:gd name="connsiteX12" fmla="*/ 20208 w 2622754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63500 w 2599371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85775 w 2599371"/>
                  <a:gd name="connsiteY11" fmla="*/ 488950 h 555625"/>
                  <a:gd name="connsiteX12" fmla="*/ 63500 w 2599371"/>
                  <a:gd name="connsiteY12" fmla="*/ 244475 h 555625"/>
                  <a:gd name="connsiteX0" fmla="*/ 96355 w 2632226"/>
                  <a:gd name="connsiteY0" fmla="*/ 244475 h 555625"/>
                  <a:gd name="connsiteX1" fmla="*/ 36030 w 2632226"/>
                  <a:gd name="connsiteY1" fmla="*/ 247650 h 555625"/>
                  <a:gd name="connsiteX2" fmla="*/ 32855 w 2632226"/>
                  <a:gd name="connsiteY2" fmla="*/ 292100 h 555625"/>
                  <a:gd name="connsiteX3" fmla="*/ 480530 w 2632226"/>
                  <a:gd name="connsiteY3" fmla="*/ 555625 h 555625"/>
                  <a:gd name="connsiteX4" fmla="*/ 2582380 w 2632226"/>
                  <a:gd name="connsiteY4" fmla="*/ 485775 h 555625"/>
                  <a:gd name="connsiteX5" fmla="*/ 2585555 w 2632226"/>
                  <a:gd name="connsiteY5" fmla="*/ 142875 h 555625"/>
                  <a:gd name="connsiteX6" fmla="*/ 1639405 w 2632226"/>
                  <a:gd name="connsiteY6" fmla="*/ 0 h 555625"/>
                  <a:gd name="connsiteX7" fmla="*/ 39205 w 2632226"/>
                  <a:gd name="connsiteY7" fmla="*/ 38100 h 555625"/>
                  <a:gd name="connsiteX8" fmla="*/ 36030 w 2632226"/>
                  <a:gd name="connsiteY8" fmla="*/ 76200 h 555625"/>
                  <a:gd name="connsiteX9" fmla="*/ 496405 w 2632226"/>
                  <a:gd name="connsiteY9" fmla="*/ 244475 h 555625"/>
                  <a:gd name="connsiteX10" fmla="*/ 2503005 w 2632226"/>
                  <a:gd name="connsiteY10" fmla="*/ 209550 h 555625"/>
                  <a:gd name="connsiteX11" fmla="*/ 2512530 w 2632226"/>
                  <a:gd name="connsiteY11" fmla="*/ 425450 h 555625"/>
                  <a:gd name="connsiteX12" fmla="*/ 518630 w 2632226"/>
                  <a:gd name="connsiteY12" fmla="*/ 488950 h 555625"/>
                  <a:gd name="connsiteX13" fmla="*/ 96355 w 2632226"/>
                  <a:gd name="connsiteY13" fmla="*/ 244475 h 555625"/>
                  <a:gd name="connsiteX0" fmla="*/ 105580 w 2641451"/>
                  <a:gd name="connsiteY0" fmla="*/ 244475 h 555625"/>
                  <a:gd name="connsiteX1" fmla="*/ 19061 w 2641451"/>
                  <a:gd name="connsiteY1" fmla="*/ 226218 h 555625"/>
                  <a:gd name="connsiteX2" fmla="*/ 42080 w 2641451"/>
                  <a:gd name="connsiteY2" fmla="*/ 292100 h 555625"/>
                  <a:gd name="connsiteX3" fmla="*/ 489755 w 2641451"/>
                  <a:gd name="connsiteY3" fmla="*/ 555625 h 555625"/>
                  <a:gd name="connsiteX4" fmla="*/ 2591605 w 2641451"/>
                  <a:gd name="connsiteY4" fmla="*/ 485775 h 555625"/>
                  <a:gd name="connsiteX5" fmla="*/ 2594780 w 2641451"/>
                  <a:gd name="connsiteY5" fmla="*/ 142875 h 555625"/>
                  <a:gd name="connsiteX6" fmla="*/ 1648630 w 2641451"/>
                  <a:gd name="connsiteY6" fmla="*/ 0 h 555625"/>
                  <a:gd name="connsiteX7" fmla="*/ 48430 w 2641451"/>
                  <a:gd name="connsiteY7" fmla="*/ 38100 h 555625"/>
                  <a:gd name="connsiteX8" fmla="*/ 45255 w 2641451"/>
                  <a:gd name="connsiteY8" fmla="*/ 76200 h 555625"/>
                  <a:gd name="connsiteX9" fmla="*/ 505630 w 2641451"/>
                  <a:gd name="connsiteY9" fmla="*/ 244475 h 555625"/>
                  <a:gd name="connsiteX10" fmla="*/ 2512230 w 2641451"/>
                  <a:gd name="connsiteY10" fmla="*/ 209550 h 555625"/>
                  <a:gd name="connsiteX11" fmla="*/ 2521755 w 2641451"/>
                  <a:gd name="connsiteY11" fmla="*/ 425450 h 555625"/>
                  <a:gd name="connsiteX12" fmla="*/ 527855 w 2641451"/>
                  <a:gd name="connsiteY12" fmla="*/ 488950 h 555625"/>
                  <a:gd name="connsiteX13" fmla="*/ 105580 w 2641451"/>
                  <a:gd name="connsiteY13" fmla="*/ 244475 h 555625"/>
                  <a:gd name="connsiteX0" fmla="*/ 100036 w 2635907"/>
                  <a:gd name="connsiteY0" fmla="*/ 244475 h 555625"/>
                  <a:gd name="connsiteX1" fmla="*/ 27804 w 2635907"/>
                  <a:gd name="connsiteY1" fmla="*/ 266699 h 555625"/>
                  <a:gd name="connsiteX2" fmla="*/ 36536 w 2635907"/>
                  <a:gd name="connsiteY2" fmla="*/ 292100 h 555625"/>
                  <a:gd name="connsiteX3" fmla="*/ 484211 w 2635907"/>
                  <a:gd name="connsiteY3" fmla="*/ 555625 h 555625"/>
                  <a:gd name="connsiteX4" fmla="*/ 2586061 w 2635907"/>
                  <a:gd name="connsiteY4" fmla="*/ 485775 h 555625"/>
                  <a:gd name="connsiteX5" fmla="*/ 2589236 w 2635907"/>
                  <a:gd name="connsiteY5" fmla="*/ 142875 h 555625"/>
                  <a:gd name="connsiteX6" fmla="*/ 1643086 w 2635907"/>
                  <a:gd name="connsiteY6" fmla="*/ 0 h 555625"/>
                  <a:gd name="connsiteX7" fmla="*/ 42886 w 2635907"/>
                  <a:gd name="connsiteY7" fmla="*/ 38100 h 555625"/>
                  <a:gd name="connsiteX8" fmla="*/ 39711 w 2635907"/>
                  <a:gd name="connsiteY8" fmla="*/ 76200 h 555625"/>
                  <a:gd name="connsiteX9" fmla="*/ 500086 w 2635907"/>
                  <a:gd name="connsiteY9" fmla="*/ 244475 h 555625"/>
                  <a:gd name="connsiteX10" fmla="*/ 2506686 w 2635907"/>
                  <a:gd name="connsiteY10" fmla="*/ 209550 h 555625"/>
                  <a:gd name="connsiteX11" fmla="*/ 2516211 w 2635907"/>
                  <a:gd name="connsiteY11" fmla="*/ 425450 h 555625"/>
                  <a:gd name="connsiteX12" fmla="*/ 522311 w 2635907"/>
                  <a:gd name="connsiteY12" fmla="*/ 488950 h 555625"/>
                  <a:gd name="connsiteX13" fmla="*/ 100036 w 2635907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98616 w 2634487"/>
                  <a:gd name="connsiteY0" fmla="*/ 244475 h 555625"/>
                  <a:gd name="connsiteX1" fmla="*/ 16859 w 2634487"/>
                  <a:gd name="connsiteY1" fmla="*/ 226218 h 555625"/>
                  <a:gd name="connsiteX2" fmla="*/ 35116 w 2634487"/>
                  <a:gd name="connsiteY2" fmla="*/ 292100 h 555625"/>
                  <a:gd name="connsiteX3" fmla="*/ 482791 w 2634487"/>
                  <a:gd name="connsiteY3" fmla="*/ 555625 h 555625"/>
                  <a:gd name="connsiteX4" fmla="*/ 2584641 w 2634487"/>
                  <a:gd name="connsiteY4" fmla="*/ 485775 h 555625"/>
                  <a:gd name="connsiteX5" fmla="*/ 2587816 w 2634487"/>
                  <a:gd name="connsiteY5" fmla="*/ 142875 h 555625"/>
                  <a:gd name="connsiteX6" fmla="*/ 1641666 w 2634487"/>
                  <a:gd name="connsiteY6" fmla="*/ 0 h 555625"/>
                  <a:gd name="connsiteX7" fmla="*/ 41466 w 2634487"/>
                  <a:gd name="connsiteY7" fmla="*/ 38100 h 555625"/>
                  <a:gd name="connsiteX8" fmla="*/ 38291 w 2634487"/>
                  <a:gd name="connsiteY8" fmla="*/ 76200 h 555625"/>
                  <a:gd name="connsiteX9" fmla="*/ 498666 w 2634487"/>
                  <a:gd name="connsiteY9" fmla="*/ 244475 h 555625"/>
                  <a:gd name="connsiteX10" fmla="*/ 2505266 w 2634487"/>
                  <a:gd name="connsiteY10" fmla="*/ 209550 h 555625"/>
                  <a:gd name="connsiteX11" fmla="*/ 2514791 w 2634487"/>
                  <a:gd name="connsiteY11" fmla="*/ 425450 h 555625"/>
                  <a:gd name="connsiteX12" fmla="*/ 520891 w 2634487"/>
                  <a:gd name="connsiteY12" fmla="*/ 488950 h 555625"/>
                  <a:gd name="connsiteX13" fmla="*/ 98616 w 2634487"/>
                  <a:gd name="connsiteY13" fmla="*/ 244475 h 555625"/>
                  <a:gd name="connsiteX0" fmla="*/ 81757 w 2617628"/>
                  <a:gd name="connsiteY0" fmla="*/ 244475 h 555625"/>
                  <a:gd name="connsiteX1" fmla="*/ 0 w 2617628"/>
                  <a:gd name="connsiteY1" fmla="*/ 226218 h 555625"/>
                  <a:gd name="connsiteX2" fmla="*/ 18257 w 2617628"/>
                  <a:gd name="connsiteY2" fmla="*/ 292100 h 555625"/>
                  <a:gd name="connsiteX3" fmla="*/ 465932 w 2617628"/>
                  <a:gd name="connsiteY3" fmla="*/ 555625 h 555625"/>
                  <a:gd name="connsiteX4" fmla="*/ 2567782 w 2617628"/>
                  <a:gd name="connsiteY4" fmla="*/ 485775 h 555625"/>
                  <a:gd name="connsiteX5" fmla="*/ 2570957 w 2617628"/>
                  <a:gd name="connsiteY5" fmla="*/ 142875 h 555625"/>
                  <a:gd name="connsiteX6" fmla="*/ 1624807 w 2617628"/>
                  <a:gd name="connsiteY6" fmla="*/ 0 h 555625"/>
                  <a:gd name="connsiteX7" fmla="*/ 24607 w 2617628"/>
                  <a:gd name="connsiteY7" fmla="*/ 38100 h 555625"/>
                  <a:gd name="connsiteX8" fmla="*/ 21432 w 2617628"/>
                  <a:gd name="connsiteY8" fmla="*/ 76200 h 555625"/>
                  <a:gd name="connsiteX9" fmla="*/ 481807 w 2617628"/>
                  <a:gd name="connsiteY9" fmla="*/ 244475 h 555625"/>
                  <a:gd name="connsiteX10" fmla="*/ 2488407 w 2617628"/>
                  <a:gd name="connsiteY10" fmla="*/ 209550 h 555625"/>
                  <a:gd name="connsiteX11" fmla="*/ 2497932 w 2617628"/>
                  <a:gd name="connsiteY11" fmla="*/ 425450 h 555625"/>
                  <a:gd name="connsiteX12" fmla="*/ 504032 w 2617628"/>
                  <a:gd name="connsiteY12" fmla="*/ 488950 h 555625"/>
                  <a:gd name="connsiteX13" fmla="*/ 81757 w 2617628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9844 w 2603340"/>
                  <a:gd name="connsiteY7" fmla="*/ 33337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0955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03340" h="555625">
                    <a:moveTo>
                      <a:pt x="67469" y="244475"/>
                    </a:moveTo>
                    <a:cubicBezTo>
                      <a:pt x="66940" y="247651"/>
                      <a:pt x="46301" y="239713"/>
                      <a:pt x="0" y="242887"/>
                    </a:cubicBezTo>
                    <a:cubicBezTo>
                      <a:pt x="6086" y="288924"/>
                      <a:pt x="-2116" y="262732"/>
                      <a:pt x="3969" y="292100"/>
                    </a:cubicBezTo>
                    <a:lnTo>
                      <a:pt x="451644" y="555625"/>
                    </a:lnTo>
                    <a:lnTo>
                      <a:pt x="2553494" y="485775"/>
                    </a:lnTo>
                    <a:cubicBezTo>
                      <a:pt x="2605352" y="396875"/>
                      <a:pt x="2631811" y="276225"/>
                      <a:pt x="2556669" y="142875"/>
                    </a:cubicBezTo>
                    <a:lnTo>
                      <a:pt x="1610519" y="0"/>
                    </a:lnTo>
                    <a:lnTo>
                      <a:pt x="10319" y="30955"/>
                    </a:lnTo>
                    <a:lnTo>
                      <a:pt x="7144" y="76200"/>
                    </a:lnTo>
                    <a:lnTo>
                      <a:pt x="467519" y="244475"/>
                    </a:lnTo>
                    <a:lnTo>
                      <a:pt x="2474119" y="209550"/>
                    </a:lnTo>
                    <a:cubicBezTo>
                      <a:pt x="2527565" y="280988"/>
                      <a:pt x="2515923" y="346075"/>
                      <a:pt x="2483644" y="425450"/>
                    </a:cubicBezTo>
                    <a:lnTo>
                      <a:pt x="489744" y="488950"/>
                    </a:lnTo>
                    <a:lnTo>
                      <a:pt x="67469" y="244475"/>
                    </a:lnTo>
                    <a:close/>
                  </a:path>
                </a:pathLst>
              </a:custGeom>
              <a:solidFill>
                <a:schemeClr val="accent4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  <p:sp>
            <p:nvSpPr>
              <p:cNvPr id="673" name="Freeform 19">
                <a:extLst>
                  <a:ext uri="{FF2B5EF4-FFF2-40B4-BE49-F238E27FC236}">
                    <a16:creationId xmlns:a16="http://schemas.microsoft.com/office/drawing/2014/main" id="{BB25B2B3-F676-4E04-8605-8E786D435DD1}"/>
                  </a:ext>
                </a:extLst>
              </p:cNvPr>
              <p:cNvSpPr/>
              <p:nvPr/>
            </p:nvSpPr>
            <p:spPr>
              <a:xfrm>
                <a:off x="3695702" y="3233738"/>
                <a:ext cx="2458684" cy="383382"/>
              </a:xfrm>
              <a:custGeom>
                <a:avLst/>
                <a:gdLst>
                  <a:gd name="connsiteX0" fmla="*/ 7144 w 2424113"/>
                  <a:gd name="connsiteY0" fmla="*/ 0 h 378619"/>
                  <a:gd name="connsiteX1" fmla="*/ 0 w 2424113"/>
                  <a:gd name="connsiteY1" fmla="*/ 130969 h 378619"/>
                  <a:gd name="connsiteX2" fmla="*/ 431007 w 2424113"/>
                  <a:gd name="connsiteY2" fmla="*/ 378619 h 378619"/>
                  <a:gd name="connsiteX3" fmla="*/ 2424113 w 2424113"/>
                  <a:gd name="connsiteY3" fmla="*/ 304800 h 378619"/>
                  <a:gd name="connsiteX4" fmla="*/ 2414588 w 2424113"/>
                  <a:gd name="connsiteY4" fmla="*/ 109538 h 378619"/>
                  <a:gd name="connsiteX5" fmla="*/ 428625 w 2424113"/>
                  <a:gd name="connsiteY5" fmla="*/ 150019 h 378619"/>
                  <a:gd name="connsiteX6" fmla="*/ 7144 w 2424113"/>
                  <a:gd name="connsiteY6" fmla="*/ 0 h 378619"/>
                  <a:gd name="connsiteX0" fmla="*/ 7144 w 2436996"/>
                  <a:gd name="connsiteY0" fmla="*/ 0 h 378619"/>
                  <a:gd name="connsiteX1" fmla="*/ 0 w 2436996"/>
                  <a:gd name="connsiteY1" fmla="*/ 130969 h 378619"/>
                  <a:gd name="connsiteX2" fmla="*/ 431007 w 2436996"/>
                  <a:gd name="connsiteY2" fmla="*/ 378619 h 378619"/>
                  <a:gd name="connsiteX3" fmla="*/ 2424113 w 2436996"/>
                  <a:gd name="connsiteY3" fmla="*/ 304800 h 378619"/>
                  <a:gd name="connsiteX4" fmla="*/ 2414588 w 2436996"/>
                  <a:gd name="connsiteY4" fmla="*/ 109538 h 378619"/>
                  <a:gd name="connsiteX5" fmla="*/ 428625 w 2436996"/>
                  <a:gd name="connsiteY5" fmla="*/ 150019 h 378619"/>
                  <a:gd name="connsiteX6" fmla="*/ 7144 w 2436996"/>
                  <a:gd name="connsiteY6" fmla="*/ 0 h 378619"/>
                  <a:gd name="connsiteX0" fmla="*/ 7144 w 2448855"/>
                  <a:gd name="connsiteY0" fmla="*/ 0 h 378619"/>
                  <a:gd name="connsiteX1" fmla="*/ 0 w 2448855"/>
                  <a:gd name="connsiteY1" fmla="*/ 130969 h 378619"/>
                  <a:gd name="connsiteX2" fmla="*/ 431007 w 2448855"/>
                  <a:gd name="connsiteY2" fmla="*/ 378619 h 378619"/>
                  <a:gd name="connsiteX3" fmla="*/ 2424113 w 2448855"/>
                  <a:gd name="connsiteY3" fmla="*/ 304800 h 378619"/>
                  <a:gd name="connsiteX4" fmla="*/ 2414588 w 2448855"/>
                  <a:gd name="connsiteY4" fmla="*/ 109538 h 378619"/>
                  <a:gd name="connsiteX5" fmla="*/ 428625 w 2448855"/>
                  <a:gd name="connsiteY5" fmla="*/ 150019 h 378619"/>
                  <a:gd name="connsiteX6" fmla="*/ 7144 w 2448855"/>
                  <a:gd name="connsiteY6" fmla="*/ 0 h 378619"/>
                  <a:gd name="connsiteX0" fmla="*/ 7144 w 2444270"/>
                  <a:gd name="connsiteY0" fmla="*/ 0 h 378619"/>
                  <a:gd name="connsiteX1" fmla="*/ 0 w 2444270"/>
                  <a:gd name="connsiteY1" fmla="*/ 130969 h 378619"/>
                  <a:gd name="connsiteX2" fmla="*/ 431007 w 2444270"/>
                  <a:gd name="connsiteY2" fmla="*/ 378619 h 378619"/>
                  <a:gd name="connsiteX3" fmla="*/ 2414588 w 2444270"/>
                  <a:gd name="connsiteY3" fmla="*/ 314325 h 378619"/>
                  <a:gd name="connsiteX4" fmla="*/ 2414588 w 2444270"/>
                  <a:gd name="connsiteY4" fmla="*/ 109538 h 378619"/>
                  <a:gd name="connsiteX5" fmla="*/ 428625 w 2444270"/>
                  <a:gd name="connsiteY5" fmla="*/ 150019 h 378619"/>
                  <a:gd name="connsiteX6" fmla="*/ 7144 w 2444270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28625 w 2446779"/>
                  <a:gd name="connsiteY5" fmla="*/ 150019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2913 w 2446779"/>
                  <a:gd name="connsiteY5" fmla="*/ 142875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5294 w 2446779"/>
                  <a:gd name="connsiteY5" fmla="*/ 135731 h 378619"/>
                  <a:gd name="connsiteX6" fmla="*/ 7144 w 2446779"/>
                  <a:gd name="connsiteY6" fmla="*/ 0 h 378619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14287 w 2451541"/>
                  <a:gd name="connsiteY0" fmla="*/ 0 h 385763"/>
                  <a:gd name="connsiteX1" fmla="*/ 0 w 2451541"/>
                  <a:gd name="connsiteY1" fmla="*/ 145257 h 385763"/>
                  <a:gd name="connsiteX2" fmla="*/ 435769 w 2451541"/>
                  <a:gd name="connsiteY2" fmla="*/ 385763 h 385763"/>
                  <a:gd name="connsiteX3" fmla="*/ 2419350 w 2451541"/>
                  <a:gd name="connsiteY3" fmla="*/ 321469 h 385763"/>
                  <a:gd name="connsiteX4" fmla="*/ 2419350 w 2451541"/>
                  <a:gd name="connsiteY4" fmla="*/ 107157 h 385763"/>
                  <a:gd name="connsiteX5" fmla="*/ 450056 w 2451541"/>
                  <a:gd name="connsiteY5" fmla="*/ 142875 h 385763"/>
                  <a:gd name="connsiteX6" fmla="*/ 14287 w 2451541"/>
                  <a:gd name="connsiteY6" fmla="*/ 0 h 385763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11905 w 2458684"/>
                  <a:gd name="connsiteY0" fmla="*/ 0 h 383382"/>
                  <a:gd name="connsiteX1" fmla="*/ 0 w 2458684"/>
                  <a:gd name="connsiteY1" fmla="*/ 138114 h 383382"/>
                  <a:gd name="connsiteX2" fmla="*/ 442912 w 2458684"/>
                  <a:gd name="connsiteY2" fmla="*/ 383382 h 383382"/>
                  <a:gd name="connsiteX3" fmla="*/ 2426493 w 2458684"/>
                  <a:gd name="connsiteY3" fmla="*/ 319088 h 383382"/>
                  <a:gd name="connsiteX4" fmla="*/ 2426493 w 2458684"/>
                  <a:gd name="connsiteY4" fmla="*/ 104776 h 383382"/>
                  <a:gd name="connsiteX5" fmla="*/ 457199 w 2458684"/>
                  <a:gd name="connsiteY5" fmla="*/ 140494 h 383382"/>
                  <a:gd name="connsiteX6" fmla="*/ 11905 w 2458684"/>
                  <a:gd name="connsiteY6" fmla="*/ 0 h 383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8684" h="383382">
                    <a:moveTo>
                      <a:pt x="11905" y="0"/>
                    </a:moveTo>
                    <a:cubicBezTo>
                      <a:pt x="25399" y="53182"/>
                      <a:pt x="19843" y="123033"/>
                      <a:pt x="0" y="138114"/>
                    </a:cubicBezTo>
                    <a:lnTo>
                      <a:pt x="442912" y="383382"/>
                    </a:lnTo>
                    <a:lnTo>
                      <a:pt x="2426493" y="319088"/>
                    </a:lnTo>
                    <a:cubicBezTo>
                      <a:pt x="2466181" y="277813"/>
                      <a:pt x="2472531" y="174625"/>
                      <a:pt x="2426493" y="104776"/>
                    </a:cubicBezTo>
                    <a:lnTo>
                      <a:pt x="457199" y="140494"/>
                    </a:lnTo>
                    <a:lnTo>
                      <a:pt x="119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663" name="Group 36">
              <a:extLst>
                <a:ext uri="{FF2B5EF4-FFF2-40B4-BE49-F238E27FC236}">
                  <a16:creationId xmlns:a16="http://schemas.microsoft.com/office/drawing/2014/main" id="{F087FBC3-7FBF-4B08-A5B3-4C40C8456197}"/>
                </a:ext>
              </a:extLst>
            </p:cNvPr>
            <p:cNvGrpSpPr/>
            <p:nvPr/>
          </p:nvGrpSpPr>
          <p:grpSpPr>
            <a:xfrm flipH="1">
              <a:off x="4155315" y="4711652"/>
              <a:ext cx="1753505" cy="486436"/>
              <a:chOff x="3622676" y="3492499"/>
              <a:chExt cx="2575177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670" name="Freeform 21">
                <a:extLst>
                  <a:ext uri="{FF2B5EF4-FFF2-40B4-BE49-F238E27FC236}">
                    <a16:creationId xmlns:a16="http://schemas.microsoft.com/office/drawing/2014/main" id="{0EEC8789-B94E-438D-A14B-21FBEF5DC235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5177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3535"/>
                  <a:gd name="connsiteY0" fmla="*/ 0 h 714375"/>
                  <a:gd name="connsiteX1" fmla="*/ 6350 w 2573535"/>
                  <a:gd name="connsiteY1" fmla="*/ 177800 h 714375"/>
                  <a:gd name="connsiteX2" fmla="*/ 9525 w 2573535"/>
                  <a:gd name="connsiteY2" fmla="*/ 266700 h 714375"/>
                  <a:gd name="connsiteX3" fmla="*/ 2460625 w 2573535"/>
                  <a:gd name="connsiteY3" fmla="*/ 273050 h 714375"/>
                  <a:gd name="connsiteX4" fmla="*/ 2457450 w 2573535"/>
                  <a:gd name="connsiteY4" fmla="*/ 587375 h 714375"/>
                  <a:gd name="connsiteX5" fmla="*/ 66675 w 2573535"/>
                  <a:gd name="connsiteY5" fmla="*/ 590550 h 714375"/>
                  <a:gd name="connsiteX6" fmla="*/ 88900 w 2573535"/>
                  <a:gd name="connsiteY6" fmla="*/ 593725 h 714375"/>
                  <a:gd name="connsiteX7" fmla="*/ 92075 w 2573535"/>
                  <a:gd name="connsiteY7" fmla="*/ 546100 h 714375"/>
                  <a:gd name="connsiteX8" fmla="*/ 0 w 2573535"/>
                  <a:gd name="connsiteY8" fmla="*/ 619125 h 714375"/>
                  <a:gd name="connsiteX9" fmla="*/ 6350 w 2573535"/>
                  <a:gd name="connsiteY9" fmla="*/ 714375 h 714375"/>
                  <a:gd name="connsiteX10" fmla="*/ 2565400 w 2573535"/>
                  <a:gd name="connsiteY10" fmla="*/ 714375 h 714375"/>
                  <a:gd name="connsiteX11" fmla="*/ 2567732 w 2573535"/>
                  <a:gd name="connsiteY11" fmla="*/ 201861 h 714375"/>
                  <a:gd name="connsiteX12" fmla="*/ 2295525 w 2573535"/>
                  <a:gd name="connsiteY12" fmla="*/ 0 h 714375"/>
                  <a:gd name="connsiteX13" fmla="*/ 225425 w 2573535"/>
                  <a:gd name="connsiteY13" fmla="*/ 0 h 714375"/>
                  <a:gd name="connsiteX0" fmla="*/ 225425 w 2575177"/>
                  <a:gd name="connsiteY0" fmla="*/ 0 h 714375"/>
                  <a:gd name="connsiteX1" fmla="*/ 6350 w 2575177"/>
                  <a:gd name="connsiteY1" fmla="*/ 177800 h 714375"/>
                  <a:gd name="connsiteX2" fmla="*/ 9525 w 2575177"/>
                  <a:gd name="connsiteY2" fmla="*/ 266700 h 714375"/>
                  <a:gd name="connsiteX3" fmla="*/ 2460625 w 2575177"/>
                  <a:gd name="connsiteY3" fmla="*/ 273050 h 714375"/>
                  <a:gd name="connsiteX4" fmla="*/ 2457450 w 2575177"/>
                  <a:gd name="connsiteY4" fmla="*/ 587375 h 714375"/>
                  <a:gd name="connsiteX5" fmla="*/ 66675 w 2575177"/>
                  <a:gd name="connsiteY5" fmla="*/ 590550 h 714375"/>
                  <a:gd name="connsiteX6" fmla="*/ 88900 w 2575177"/>
                  <a:gd name="connsiteY6" fmla="*/ 593725 h 714375"/>
                  <a:gd name="connsiteX7" fmla="*/ 92075 w 2575177"/>
                  <a:gd name="connsiteY7" fmla="*/ 546100 h 714375"/>
                  <a:gd name="connsiteX8" fmla="*/ 0 w 2575177"/>
                  <a:gd name="connsiteY8" fmla="*/ 619125 h 714375"/>
                  <a:gd name="connsiteX9" fmla="*/ 6350 w 2575177"/>
                  <a:gd name="connsiteY9" fmla="*/ 714375 h 714375"/>
                  <a:gd name="connsiteX10" fmla="*/ 2565400 w 2575177"/>
                  <a:gd name="connsiteY10" fmla="*/ 714375 h 714375"/>
                  <a:gd name="connsiteX11" fmla="*/ 2572743 w 2575177"/>
                  <a:gd name="connsiteY11" fmla="*/ 201861 h 714375"/>
                  <a:gd name="connsiteX12" fmla="*/ 2295525 w 2575177"/>
                  <a:gd name="connsiteY12" fmla="*/ 0 h 714375"/>
                  <a:gd name="connsiteX13" fmla="*/ 225425 w 2575177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5177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0626" y="377544"/>
                      <a:pt x="2572743" y="201861"/>
                    </a:cubicBezTo>
                    <a:cubicBezTo>
                      <a:pt x="2487018" y="120369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671" name="Rectangle 22">
                <a:extLst>
                  <a:ext uri="{FF2B5EF4-FFF2-40B4-BE49-F238E27FC236}">
                    <a16:creationId xmlns:a16="http://schemas.microsoft.com/office/drawing/2014/main" id="{68761D04-C38F-4A1A-BB10-7A39B7AA9E61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664" name="Group 37">
              <a:extLst>
                <a:ext uri="{FF2B5EF4-FFF2-40B4-BE49-F238E27FC236}">
                  <a16:creationId xmlns:a16="http://schemas.microsoft.com/office/drawing/2014/main" id="{71DAAB7D-0016-4D45-ACCD-C83A8BDB73BD}"/>
                </a:ext>
              </a:extLst>
            </p:cNvPr>
            <p:cNvGrpSpPr/>
            <p:nvPr/>
          </p:nvGrpSpPr>
          <p:grpSpPr>
            <a:xfrm>
              <a:off x="4203709" y="4329734"/>
              <a:ext cx="1681345" cy="465751"/>
              <a:chOff x="3622676" y="3492499"/>
              <a:chExt cx="2578868" cy="71437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668" name="Freeform 24">
                <a:extLst>
                  <a:ext uri="{FF2B5EF4-FFF2-40B4-BE49-F238E27FC236}">
                    <a16:creationId xmlns:a16="http://schemas.microsoft.com/office/drawing/2014/main" id="{3492D978-57C4-429E-841B-E962950ABE77}"/>
                  </a:ext>
                </a:extLst>
              </p:cNvPr>
              <p:cNvSpPr/>
              <p:nvPr/>
            </p:nvSpPr>
            <p:spPr>
              <a:xfrm>
                <a:off x="3622676" y="3492499"/>
                <a:ext cx="2578868" cy="714375"/>
              </a:xfrm>
              <a:custGeom>
                <a:avLst/>
                <a:gdLst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6350 w 2559050"/>
                  <a:gd name="connsiteY2" fmla="*/ 2159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90500 w 2559050"/>
                  <a:gd name="connsiteY0" fmla="*/ 0 h 698500"/>
                  <a:gd name="connsiteX1" fmla="*/ 0 w 2559050"/>
                  <a:gd name="connsiteY1" fmla="*/ 152400 h 698500"/>
                  <a:gd name="connsiteX2" fmla="*/ 19050 w 2559050"/>
                  <a:gd name="connsiteY2" fmla="*/ 241300 h 698500"/>
                  <a:gd name="connsiteX3" fmla="*/ 2501900 w 2559050"/>
                  <a:gd name="connsiteY3" fmla="*/ 241300 h 698500"/>
                  <a:gd name="connsiteX4" fmla="*/ 2470150 w 2559050"/>
                  <a:gd name="connsiteY4" fmla="*/ 552450 h 698500"/>
                  <a:gd name="connsiteX5" fmla="*/ 76200 w 2559050"/>
                  <a:gd name="connsiteY5" fmla="*/ 565150 h 698500"/>
                  <a:gd name="connsiteX6" fmla="*/ 101600 w 2559050"/>
                  <a:gd name="connsiteY6" fmla="*/ 520700 h 698500"/>
                  <a:gd name="connsiteX7" fmla="*/ 6350 w 2559050"/>
                  <a:gd name="connsiteY7" fmla="*/ 577850 h 698500"/>
                  <a:gd name="connsiteX8" fmla="*/ 44450 w 2559050"/>
                  <a:gd name="connsiteY8" fmla="*/ 666750 h 698500"/>
                  <a:gd name="connsiteX9" fmla="*/ 2400300 w 2559050"/>
                  <a:gd name="connsiteY9" fmla="*/ 692150 h 698500"/>
                  <a:gd name="connsiteX10" fmla="*/ 2432050 w 2559050"/>
                  <a:gd name="connsiteY10" fmla="*/ 666750 h 698500"/>
                  <a:gd name="connsiteX11" fmla="*/ 2501900 w 2559050"/>
                  <a:gd name="connsiteY11" fmla="*/ 698500 h 698500"/>
                  <a:gd name="connsiteX12" fmla="*/ 2552700 w 2559050"/>
                  <a:gd name="connsiteY12" fmla="*/ 685800 h 698500"/>
                  <a:gd name="connsiteX13" fmla="*/ 2559050 w 2559050"/>
                  <a:gd name="connsiteY13" fmla="*/ 158750 h 698500"/>
                  <a:gd name="connsiteX14" fmla="*/ 2476500 w 2559050"/>
                  <a:gd name="connsiteY14" fmla="*/ 95250 h 698500"/>
                  <a:gd name="connsiteX15" fmla="*/ 520700 w 2559050"/>
                  <a:gd name="connsiteY15" fmla="*/ 184150 h 698500"/>
                  <a:gd name="connsiteX16" fmla="*/ 190500 w 2559050"/>
                  <a:gd name="connsiteY16" fmla="*/ 0 h 698500"/>
                  <a:gd name="connsiteX0" fmla="*/ 184150 w 2552700"/>
                  <a:gd name="connsiteY0" fmla="*/ 0 h 698500"/>
                  <a:gd name="connsiteX1" fmla="*/ 9525 w 2552700"/>
                  <a:gd name="connsiteY1" fmla="*/ 152400 h 698500"/>
                  <a:gd name="connsiteX2" fmla="*/ 12700 w 2552700"/>
                  <a:gd name="connsiteY2" fmla="*/ 241300 h 698500"/>
                  <a:gd name="connsiteX3" fmla="*/ 2495550 w 2552700"/>
                  <a:gd name="connsiteY3" fmla="*/ 241300 h 698500"/>
                  <a:gd name="connsiteX4" fmla="*/ 2463800 w 2552700"/>
                  <a:gd name="connsiteY4" fmla="*/ 552450 h 698500"/>
                  <a:gd name="connsiteX5" fmla="*/ 69850 w 2552700"/>
                  <a:gd name="connsiteY5" fmla="*/ 565150 h 698500"/>
                  <a:gd name="connsiteX6" fmla="*/ 95250 w 2552700"/>
                  <a:gd name="connsiteY6" fmla="*/ 520700 h 698500"/>
                  <a:gd name="connsiteX7" fmla="*/ 0 w 2552700"/>
                  <a:gd name="connsiteY7" fmla="*/ 577850 h 698500"/>
                  <a:gd name="connsiteX8" fmla="*/ 38100 w 2552700"/>
                  <a:gd name="connsiteY8" fmla="*/ 666750 h 698500"/>
                  <a:gd name="connsiteX9" fmla="*/ 2393950 w 2552700"/>
                  <a:gd name="connsiteY9" fmla="*/ 692150 h 698500"/>
                  <a:gd name="connsiteX10" fmla="*/ 2425700 w 2552700"/>
                  <a:gd name="connsiteY10" fmla="*/ 666750 h 698500"/>
                  <a:gd name="connsiteX11" fmla="*/ 2495550 w 2552700"/>
                  <a:gd name="connsiteY11" fmla="*/ 698500 h 698500"/>
                  <a:gd name="connsiteX12" fmla="*/ 2546350 w 2552700"/>
                  <a:gd name="connsiteY12" fmla="*/ 685800 h 698500"/>
                  <a:gd name="connsiteX13" fmla="*/ 2552700 w 2552700"/>
                  <a:gd name="connsiteY13" fmla="*/ 158750 h 698500"/>
                  <a:gd name="connsiteX14" fmla="*/ 2470150 w 2552700"/>
                  <a:gd name="connsiteY14" fmla="*/ 95250 h 698500"/>
                  <a:gd name="connsiteX15" fmla="*/ 514350 w 2552700"/>
                  <a:gd name="connsiteY15" fmla="*/ 184150 h 698500"/>
                  <a:gd name="connsiteX16" fmla="*/ 184150 w 2552700"/>
                  <a:gd name="connsiteY16" fmla="*/ 0 h 698500"/>
                  <a:gd name="connsiteX0" fmla="*/ 184150 w 2571750"/>
                  <a:gd name="connsiteY0" fmla="*/ 0 h 698500"/>
                  <a:gd name="connsiteX1" fmla="*/ 9525 w 2571750"/>
                  <a:gd name="connsiteY1" fmla="*/ 152400 h 698500"/>
                  <a:gd name="connsiteX2" fmla="*/ 12700 w 2571750"/>
                  <a:gd name="connsiteY2" fmla="*/ 241300 h 698500"/>
                  <a:gd name="connsiteX3" fmla="*/ 2495550 w 2571750"/>
                  <a:gd name="connsiteY3" fmla="*/ 241300 h 698500"/>
                  <a:gd name="connsiteX4" fmla="*/ 2463800 w 2571750"/>
                  <a:gd name="connsiteY4" fmla="*/ 552450 h 698500"/>
                  <a:gd name="connsiteX5" fmla="*/ 69850 w 2571750"/>
                  <a:gd name="connsiteY5" fmla="*/ 565150 h 698500"/>
                  <a:gd name="connsiteX6" fmla="*/ 95250 w 2571750"/>
                  <a:gd name="connsiteY6" fmla="*/ 520700 h 698500"/>
                  <a:gd name="connsiteX7" fmla="*/ 0 w 2571750"/>
                  <a:gd name="connsiteY7" fmla="*/ 577850 h 698500"/>
                  <a:gd name="connsiteX8" fmla="*/ 38100 w 2571750"/>
                  <a:gd name="connsiteY8" fmla="*/ 666750 h 698500"/>
                  <a:gd name="connsiteX9" fmla="*/ 2393950 w 2571750"/>
                  <a:gd name="connsiteY9" fmla="*/ 692150 h 698500"/>
                  <a:gd name="connsiteX10" fmla="*/ 2425700 w 2571750"/>
                  <a:gd name="connsiteY10" fmla="*/ 666750 h 698500"/>
                  <a:gd name="connsiteX11" fmla="*/ 2495550 w 2571750"/>
                  <a:gd name="connsiteY11" fmla="*/ 698500 h 698500"/>
                  <a:gd name="connsiteX12" fmla="*/ 2546350 w 2571750"/>
                  <a:gd name="connsiteY12" fmla="*/ 685800 h 698500"/>
                  <a:gd name="connsiteX13" fmla="*/ 2571750 w 2571750"/>
                  <a:gd name="connsiteY13" fmla="*/ 193675 h 698500"/>
                  <a:gd name="connsiteX14" fmla="*/ 2470150 w 2571750"/>
                  <a:gd name="connsiteY14" fmla="*/ 95250 h 698500"/>
                  <a:gd name="connsiteX15" fmla="*/ 514350 w 2571750"/>
                  <a:gd name="connsiteY15" fmla="*/ 184150 h 698500"/>
                  <a:gd name="connsiteX16" fmla="*/ 184150 w 2571750"/>
                  <a:gd name="connsiteY16" fmla="*/ 0 h 698500"/>
                  <a:gd name="connsiteX0" fmla="*/ 184150 w 2555875"/>
                  <a:gd name="connsiteY0" fmla="*/ 0 h 698500"/>
                  <a:gd name="connsiteX1" fmla="*/ 9525 w 2555875"/>
                  <a:gd name="connsiteY1" fmla="*/ 152400 h 698500"/>
                  <a:gd name="connsiteX2" fmla="*/ 12700 w 2555875"/>
                  <a:gd name="connsiteY2" fmla="*/ 241300 h 698500"/>
                  <a:gd name="connsiteX3" fmla="*/ 2495550 w 2555875"/>
                  <a:gd name="connsiteY3" fmla="*/ 241300 h 698500"/>
                  <a:gd name="connsiteX4" fmla="*/ 2463800 w 2555875"/>
                  <a:gd name="connsiteY4" fmla="*/ 552450 h 698500"/>
                  <a:gd name="connsiteX5" fmla="*/ 69850 w 2555875"/>
                  <a:gd name="connsiteY5" fmla="*/ 565150 h 698500"/>
                  <a:gd name="connsiteX6" fmla="*/ 95250 w 2555875"/>
                  <a:gd name="connsiteY6" fmla="*/ 520700 h 698500"/>
                  <a:gd name="connsiteX7" fmla="*/ 0 w 2555875"/>
                  <a:gd name="connsiteY7" fmla="*/ 577850 h 698500"/>
                  <a:gd name="connsiteX8" fmla="*/ 38100 w 2555875"/>
                  <a:gd name="connsiteY8" fmla="*/ 666750 h 698500"/>
                  <a:gd name="connsiteX9" fmla="*/ 2393950 w 2555875"/>
                  <a:gd name="connsiteY9" fmla="*/ 692150 h 698500"/>
                  <a:gd name="connsiteX10" fmla="*/ 2425700 w 2555875"/>
                  <a:gd name="connsiteY10" fmla="*/ 666750 h 698500"/>
                  <a:gd name="connsiteX11" fmla="*/ 2495550 w 2555875"/>
                  <a:gd name="connsiteY11" fmla="*/ 698500 h 698500"/>
                  <a:gd name="connsiteX12" fmla="*/ 2546350 w 2555875"/>
                  <a:gd name="connsiteY12" fmla="*/ 685800 h 698500"/>
                  <a:gd name="connsiteX13" fmla="*/ 2555875 w 2555875"/>
                  <a:gd name="connsiteY13" fmla="*/ 171450 h 698500"/>
                  <a:gd name="connsiteX14" fmla="*/ 2470150 w 2555875"/>
                  <a:gd name="connsiteY14" fmla="*/ 95250 h 698500"/>
                  <a:gd name="connsiteX15" fmla="*/ 514350 w 2555875"/>
                  <a:gd name="connsiteY15" fmla="*/ 184150 h 698500"/>
                  <a:gd name="connsiteX16" fmla="*/ 184150 w 2555875"/>
                  <a:gd name="connsiteY16" fmla="*/ 0 h 698500"/>
                  <a:gd name="connsiteX0" fmla="*/ 184150 w 2562506"/>
                  <a:gd name="connsiteY0" fmla="*/ 0 h 698500"/>
                  <a:gd name="connsiteX1" fmla="*/ 9525 w 2562506"/>
                  <a:gd name="connsiteY1" fmla="*/ 152400 h 698500"/>
                  <a:gd name="connsiteX2" fmla="*/ 12700 w 2562506"/>
                  <a:gd name="connsiteY2" fmla="*/ 241300 h 698500"/>
                  <a:gd name="connsiteX3" fmla="*/ 2495550 w 2562506"/>
                  <a:gd name="connsiteY3" fmla="*/ 241300 h 698500"/>
                  <a:gd name="connsiteX4" fmla="*/ 2463800 w 2562506"/>
                  <a:gd name="connsiteY4" fmla="*/ 552450 h 698500"/>
                  <a:gd name="connsiteX5" fmla="*/ 69850 w 2562506"/>
                  <a:gd name="connsiteY5" fmla="*/ 565150 h 698500"/>
                  <a:gd name="connsiteX6" fmla="*/ 95250 w 2562506"/>
                  <a:gd name="connsiteY6" fmla="*/ 520700 h 698500"/>
                  <a:gd name="connsiteX7" fmla="*/ 0 w 2562506"/>
                  <a:gd name="connsiteY7" fmla="*/ 577850 h 698500"/>
                  <a:gd name="connsiteX8" fmla="*/ 38100 w 2562506"/>
                  <a:gd name="connsiteY8" fmla="*/ 666750 h 698500"/>
                  <a:gd name="connsiteX9" fmla="*/ 2393950 w 2562506"/>
                  <a:gd name="connsiteY9" fmla="*/ 692150 h 698500"/>
                  <a:gd name="connsiteX10" fmla="*/ 2425700 w 2562506"/>
                  <a:gd name="connsiteY10" fmla="*/ 666750 h 698500"/>
                  <a:gd name="connsiteX11" fmla="*/ 2495550 w 2562506"/>
                  <a:gd name="connsiteY11" fmla="*/ 698500 h 698500"/>
                  <a:gd name="connsiteX12" fmla="*/ 2562225 w 2562506"/>
                  <a:gd name="connsiteY12" fmla="*/ 685800 h 698500"/>
                  <a:gd name="connsiteX13" fmla="*/ 2555875 w 2562506"/>
                  <a:gd name="connsiteY13" fmla="*/ 171450 h 698500"/>
                  <a:gd name="connsiteX14" fmla="*/ 2470150 w 2562506"/>
                  <a:gd name="connsiteY14" fmla="*/ 95250 h 698500"/>
                  <a:gd name="connsiteX15" fmla="*/ 514350 w 2562506"/>
                  <a:gd name="connsiteY15" fmla="*/ 184150 h 698500"/>
                  <a:gd name="connsiteX16" fmla="*/ 184150 w 2562506"/>
                  <a:gd name="connsiteY16" fmla="*/ 0 h 69850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25700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38100 w 2562506"/>
                  <a:gd name="connsiteY8" fmla="*/ 666750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4150 w 2562506"/>
                  <a:gd name="connsiteY0" fmla="*/ 0 h 692150"/>
                  <a:gd name="connsiteX1" fmla="*/ 9525 w 2562506"/>
                  <a:gd name="connsiteY1" fmla="*/ 152400 h 692150"/>
                  <a:gd name="connsiteX2" fmla="*/ 12700 w 2562506"/>
                  <a:gd name="connsiteY2" fmla="*/ 241300 h 692150"/>
                  <a:gd name="connsiteX3" fmla="*/ 2495550 w 2562506"/>
                  <a:gd name="connsiteY3" fmla="*/ 241300 h 692150"/>
                  <a:gd name="connsiteX4" fmla="*/ 2463800 w 2562506"/>
                  <a:gd name="connsiteY4" fmla="*/ 552450 h 692150"/>
                  <a:gd name="connsiteX5" fmla="*/ 69850 w 2562506"/>
                  <a:gd name="connsiteY5" fmla="*/ 565150 h 692150"/>
                  <a:gd name="connsiteX6" fmla="*/ 95250 w 2562506"/>
                  <a:gd name="connsiteY6" fmla="*/ 520700 h 692150"/>
                  <a:gd name="connsiteX7" fmla="*/ 0 w 2562506"/>
                  <a:gd name="connsiteY7" fmla="*/ 577850 h 692150"/>
                  <a:gd name="connsiteX8" fmla="*/ 9525 w 2562506"/>
                  <a:gd name="connsiteY8" fmla="*/ 688975 h 692150"/>
                  <a:gd name="connsiteX9" fmla="*/ 2393950 w 2562506"/>
                  <a:gd name="connsiteY9" fmla="*/ 692150 h 692150"/>
                  <a:gd name="connsiteX10" fmla="*/ 2435225 w 2562506"/>
                  <a:gd name="connsiteY10" fmla="*/ 666750 h 692150"/>
                  <a:gd name="connsiteX11" fmla="*/ 2479675 w 2562506"/>
                  <a:gd name="connsiteY11" fmla="*/ 692150 h 692150"/>
                  <a:gd name="connsiteX12" fmla="*/ 2562225 w 2562506"/>
                  <a:gd name="connsiteY12" fmla="*/ 685800 h 692150"/>
                  <a:gd name="connsiteX13" fmla="*/ 2555875 w 2562506"/>
                  <a:gd name="connsiteY13" fmla="*/ 171450 h 692150"/>
                  <a:gd name="connsiteX14" fmla="*/ 2470150 w 2562506"/>
                  <a:gd name="connsiteY14" fmla="*/ 95250 h 692150"/>
                  <a:gd name="connsiteX15" fmla="*/ 514350 w 2562506"/>
                  <a:gd name="connsiteY15" fmla="*/ 184150 h 692150"/>
                  <a:gd name="connsiteX16" fmla="*/ 184150 w 2562506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92075 w 2559331"/>
                  <a:gd name="connsiteY6" fmla="*/ 520700 h 692150"/>
                  <a:gd name="connsiteX7" fmla="*/ 0 w 2559331"/>
                  <a:gd name="connsiteY7" fmla="*/ 593725 h 692150"/>
                  <a:gd name="connsiteX8" fmla="*/ 6350 w 2559331"/>
                  <a:gd name="connsiteY8" fmla="*/ 688975 h 692150"/>
                  <a:gd name="connsiteX9" fmla="*/ 2390775 w 2559331"/>
                  <a:gd name="connsiteY9" fmla="*/ 692150 h 692150"/>
                  <a:gd name="connsiteX10" fmla="*/ 2432050 w 2559331"/>
                  <a:gd name="connsiteY10" fmla="*/ 6667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92375 w 2559331"/>
                  <a:gd name="connsiteY3" fmla="*/ 24130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6062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32050 w 2559331"/>
                  <a:gd name="connsiteY11" fmla="*/ 666750 h 692150"/>
                  <a:gd name="connsiteX12" fmla="*/ 2476500 w 2559331"/>
                  <a:gd name="connsiteY12" fmla="*/ 692150 h 692150"/>
                  <a:gd name="connsiteX13" fmla="*/ 2559050 w 2559331"/>
                  <a:gd name="connsiteY13" fmla="*/ 685800 h 692150"/>
                  <a:gd name="connsiteX14" fmla="*/ 2552700 w 2559331"/>
                  <a:gd name="connsiteY14" fmla="*/ 171450 h 692150"/>
                  <a:gd name="connsiteX15" fmla="*/ 2466975 w 2559331"/>
                  <a:gd name="connsiteY15" fmla="*/ 95250 h 692150"/>
                  <a:gd name="connsiteX16" fmla="*/ 511175 w 2559331"/>
                  <a:gd name="connsiteY16" fmla="*/ 184150 h 692150"/>
                  <a:gd name="connsiteX17" fmla="*/ 180975 w 2559331"/>
                  <a:gd name="connsiteY17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476500 w 2559331"/>
                  <a:gd name="connsiteY11" fmla="*/ 692150 h 692150"/>
                  <a:gd name="connsiteX12" fmla="*/ 2559050 w 2559331"/>
                  <a:gd name="connsiteY12" fmla="*/ 685800 h 692150"/>
                  <a:gd name="connsiteX13" fmla="*/ 2552700 w 2559331"/>
                  <a:gd name="connsiteY13" fmla="*/ 171450 h 692150"/>
                  <a:gd name="connsiteX14" fmla="*/ 2466975 w 2559331"/>
                  <a:gd name="connsiteY14" fmla="*/ 95250 h 692150"/>
                  <a:gd name="connsiteX15" fmla="*/ 511175 w 2559331"/>
                  <a:gd name="connsiteY15" fmla="*/ 184150 h 692150"/>
                  <a:gd name="connsiteX16" fmla="*/ 180975 w 2559331"/>
                  <a:gd name="connsiteY16" fmla="*/ 0 h 692150"/>
                  <a:gd name="connsiteX0" fmla="*/ 180975 w 2559331"/>
                  <a:gd name="connsiteY0" fmla="*/ 0 h 692150"/>
                  <a:gd name="connsiteX1" fmla="*/ 6350 w 2559331"/>
                  <a:gd name="connsiteY1" fmla="*/ 152400 h 692150"/>
                  <a:gd name="connsiteX2" fmla="*/ 9525 w 2559331"/>
                  <a:gd name="connsiteY2" fmla="*/ 241300 h 692150"/>
                  <a:gd name="connsiteX3" fmla="*/ 2454275 w 2559331"/>
                  <a:gd name="connsiteY3" fmla="*/ 234950 h 692150"/>
                  <a:gd name="connsiteX4" fmla="*/ 2454275 w 2559331"/>
                  <a:gd name="connsiteY4" fmla="*/ 552450 h 692150"/>
                  <a:gd name="connsiteX5" fmla="*/ 66675 w 2559331"/>
                  <a:gd name="connsiteY5" fmla="*/ 565150 h 692150"/>
                  <a:gd name="connsiteX6" fmla="*/ 88900 w 2559331"/>
                  <a:gd name="connsiteY6" fmla="*/ 568325 h 692150"/>
                  <a:gd name="connsiteX7" fmla="*/ 92075 w 2559331"/>
                  <a:gd name="connsiteY7" fmla="*/ 520700 h 692150"/>
                  <a:gd name="connsiteX8" fmla="*/ 0 w 2559331"/>
                  <a:gd name="connsiteY8" fmla="*/ 593725 h 692150"/>
                  <a:gd name="connsiteX9" fmla="*/ 6350 w 2559331"/>
                  <a:gd name="connsiteY9" fmla="*/ 688975 h 692150"/>
                  <a:gd name="connsiteX10" fmla="*/ 2390775 w 2559331"/>
                  <a:gd name="connsiteY10" fmla="*/ 692150 h 692150"/>
                  <a:gd name="connsiteX11" fmla="*/ 2559050 w 2559331"/>
                  <a:gd name="connsiteY11" fmla="*/ 685800 h 692150"/>
                  <a:gd name="connsiteX12" fmla="*/ 2552700 w 2559331"/>
                  <a:gd name="connsiteY12" fmla="*/ 171450 h 692150"/>
                  <a:gd name="connsiteX13" fmla="*/ 2466975 w 2559331"/>
                  <a:gd name="connsiteY13" fmla="*/ 95250 h 692150"/>
                  <a:gd name="connsiteX14" fmla="*/ 511175 w 2559331"/>
                  <a:gd name="connsiteY14" fmla="*/ 184150 h 692150"/>
                  <a:gd name="connsiteX15" fmla="*/ 180975 w 2559331"/>
                  <a:gd name="connsiteY15" fmla="*/ 0 h 692150"/>
                  <a:gd name="connsiteX0" fmla="*/ 180975 w 2559331"/>
                  <a:gd name="connsiteY0" fmla="*/ 0 h 688975"/>
                  <a:gd name="connsiteX1" fmla="*/ 6350 w 2559331"/>
                  <a:gd name="connsiteY1" fmla="*/ 152400 h 688975"/>
                  <a:gd name="connsiteX2" fmla="*/ 9525 w 2559331"/>
                  <a:gd name="connsiteY2" fmla="*/ 241300 h 688975"/>
                  <a:gd name="connsiteX3" fmla="*/ 2454275 w 2559331"/>
                  <a:gd name="connsiteY3" fmla="*/ 234950 h 688975"/>
                  <a:gd name="connsiteX4" fmla="*/ 2454275 w 2559331"/>
                  <a:gd name="connsiteY4" fmla="*/ 552450 h 688975"/>
                  <a:gd name="connsiteX5" fmla="*/ 66675 w 2559331"/>
                  <a:gd name="connsiteY5" fmla="*/ 565150 h 688975"/>
                  <a:gd name="connsiteX6" fmla="*/ 88900 w 2559331"/>
                  <a:gd name="connsiteY6" fmla="*/ 568325 h 688975"/>
                  <a:gd name="connsiteX7" fmla="*/ 92075 w 2559331"/>
                  <a:gd name="connsiteY7" fmla="*/ 520700 h 688975"/>
                  <a:gd name="connsiteX8" fmla="*/ 0 w 2559331"/>
                  <a:gd name="connsiteY8" fmla="*/ 593725 h 688975"/>
                  <a:gd name="connsiteX9" fmla="*/ 6350 w 2559331"/>
                  <a:gd name="connsiteY9" fmla="*/ 688975 h 688975"/>
                  <a:gd name="connsiteX10" fmla="*/ 2559050 w 2559331"/>
                  <a:gd name="connsiteY10" fmla="*/ 685800 h 688975"/>
                  <a:gd name="connsiteX11" fmla="*/ 2552700 w 2559331"/>
                  <a:gd name="connsiteY11" fmla="*/ 171450 h 688975"/>
                  <a:gd name="connsiteX12" fmla="*/ 2466975 w 2559331"/>
                  <a:gd name="connsiteY12" fmla="*/ 95250 h 688975"/>
                  <a:gd name="connsiteX13" fmla="*/ 511175 w 2559331"/>
                  <a:gd name="connsiteY13" fmla="*/ 184150 h 688975"/>
                  <a:gd name="connsiteX14" fmla="*/ 180975 w 25593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2231"/>
                  <a:gd name="connsiteY0" fmla="*/ 0 h 688975"/>
                  <a:gd name="connsiteX1" fmla="*/ 6350 w 2572231"/>
                  <a:gd name="connsiteY1" fmla="*/ 152400 h 688975"/>
                  <a:gd name="connsiteX2" fmla="*/ 9525 w 2572231"/>
                  <a:gd name="connsiteY2" fmla="*/ 241300 h 688975"/>
                  <a:gd name="connsiteX3" fmla="*/ 2454275 w 2572231"/>
                  <a:gd name="connsiteY3" fmla="*/ 234950 h 688975"/>
                  <a:gd name="connsiteX4" fmla="*/ 2454275 w 2572231"/>
                  <a:gd name="connsiteY4" fmla="*/ 552450 h 688975"/>
                  <a:gd name="connsiteX5" fmla="*/ 66675 w 2572231"/>
                  <a:gd name="connsiteY5" fmla="*/ 565150 h 688975"/>
                  <a:gd name="connsiteX6" fmla="*/ 88900 w 2572231"/>
                  <a:gd name="connsiteY6" fmla="*/ 568325 h 688975"/>
                  <a:gd name="connsiteX7" fmla="*/ 92075 w 2572231"/>
                  <a:gd name="connsiteY7" fmla="*/ 520700 h 688975"/>
                  <a:gd name="connsiteX8" fmla="*/ 0 w 2572231"/>
                  <a:gd name="connsiteY8" fmla="*/ 593725 h 688975"/>
                  <a:gd name="connsiteX9" fmla="*/ 6350 w 2572231"/>
                  <a:gd name="connsiteY9" fmla="*/ 688975 h 688975"/>
                  <a:gd name="connsiteX10" fmla="*/ 2559050 w 2572231"/>
                  <a:gd name="connsiteY10" fmla="*/ 685800 h 688975"/>
                  <a:gd name="connsiteX11" fmla="*/ 2552700 w 2572231"/>
                  <a:gd name="connsiteY11" fmla="*/ 171450 h 688975"/>
                  <a:gd name="connsiteX12" fmla="*/ 2466975 w 2572231"/>
                  <a:gd name="connsiteY12" fmla="*/ 95250 h 688975"/>
                  <a:gd name="connsiteX13" fmla="*/ 511175 w 2572231"/>
                  <a:gd name="connsiteY13" fmla="*/ 184150 h 688975"/>
                  <a:gd name="connsiteX14" fmla="*/ 180975 w 2572231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4798"/>
                  <a:gd name="connsiteY0" fmla="*/ 0 h 688975"/>
                  <a:gd name="connsiteX1" fmla="*/ 6350 w 2574798"/>
                  <a:gd name="connsiteY1" fmla="*/ 152400 h 688975"/>
                  <a:gd name="connsiteX2" fmla="*/ 9525 w 2574798"/>
                  <a:gd name="connsiteY2" fmla="*/ 241300 h 688975"/>
                  <a:gd name="connsiteX3" fmla="*/ 2454275 w 2574798"/>
                  <a:gd name="connsiteY3" fmla="*/ 234950 h 688975"/>
                  <a:gd name="connsiteX4" fmla="*/ 2454275 w 2574798"/>
                  <a:gd name="connsiteY4" fmla="*/ 552450 h 688975"/>
                  <a:gd name="connsiteX5" fmla="*/ 66675 w 2574798"/>
                  <a:gd name="connsiteY5" fmla="*/ 565150 h 688975"/>
                  <a:gd name="connsiteX6" fmla="*/ 88900 w 2574798"/>
                  <a:gd name="connsiteY6" fmla="*/ 568325 h 688975"/>
                  <a:gd name="connsiteX7" fmla="*/ 92075 w 2574798"/>
                  <a:gd name="connsiteY7" fmla="*/ 520700 h 688975"/>
                  <a:gd name="connsiteX8" fmla="*/ 0 w 2574798"/>
                  <a:gd name="connsiteY8" fmla="*/ 593725 h 688975"/>
                  <a:gd name="connsiteX9" fmla="*/ 6350 w 2574798"/>
                  <a:gd name="connsiteY9" fmla="*/ 688975 h 688975"/>
                  <a:gd name="connsiteX10" fmla="*/ 2562225 w 2574798"/>
                  <a:gd name="connsiteY10" fmla="*/ 666750 h 688975"/>
                  <a:gd name="connsiteX11" fmla="*/ 2552700 w 2574798"/>
                  <a:gd name="connsiteY11" fmla="*/ 171450 h 688975"/>
                  <a:gd name="connsiteX12" fmla="*/ 2466975 w 2574798"/>
                  <a:gd name="connsiteY12" fmla="*/ 95250 h 688975"/>
                  <a:gd name="connsiteX13" fmla="*/ 511175 w 2574798"/>
                  <a:gd name="connsiteY13" fmla="*/ 184150 h 688975"/>
                  <a:gd name="connsiteX14" fmla="*/ 180975 w 257479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7418"/>
                  <a:gd name="connsiteY0" fmla="*/ 0 h 688975"/>
                  <a:gd name="connsiteX1" fmla="*/ 6350 w 2577418"/>
                  <a:gd name="connsiteY1" fmla="*/ 152400 h 688975"/>
                  <a:gd name="connsiteX2" fmla="*/ 9525 w 2577418"/>
                  <a:gd name="connsiteY2" fmla="*/ 241300 h 688975"/>
                  <a:gd name="connsiteX3" fmla="*/ 2454275 w 2577418"/>
                  <a:gd name="connsiteY3" fmla="*/ 234950 h 688975"/>
                  <a:gd name="connsiteX4" fmla="*/ 2454275 w 2577418"/>
                  <a:gd name="connsiteY4" fmla="*/ 552450 h 688975"/>
                  <a:gd name="connsiteX5" fmla="*/ 66675 w 2577418"/>
                  <a:gd name="connsiteY5" fmla="*/ 565150 h 688975"/>
                  <a:gd name="connsiteX6" fmla="*/ 88900 w 2577418"/>
                  <a:gd name="connsiteY6" fmla="*/ 568325 h 688975"/>
                  <a:gd name="connsiteX7" fmla="*/ 92075 w 2577418"/>
                  <a:gd name="connsiteY7" fmla="*/ 520700 h 688975"/>
                  <a:gd name="connsiteX8" fmla="*/ 0 w 2577418"/>
                  <a:gd name="connsiteY8" fmla="*/ 593725 h 688975"/>
                  <a:gd name="connsiteX9" fmla="*/ 6350 w 2577418"/>
                  <a:gd name="connsiteY9" fmla="*/ 688975 h 688975"/>
                  <a:gd name="connsiteX10" fmla="*/ 2565400 w 2577418"/>
                  <a:gd name="connsiteY10" fmla="*/ 688975 h 688975"/>
                  <a:gd name="connsiteX11" fmla="*/ 2552700 w 2577418"/>
                  <a:gd name="connsiteY11" fmla="*/ 171450 h 688975"/>
                  <a:gd name="connsiteX12" fmla="*/ 2466975 w 2577418"/>
                  <a:gd name="connsiteY12" fmla="*/ 95250 h 688975"/>
                  <a:gd name="connsiteX13" fmla="*/ 511175 w 2577418"/>
                  <a:gd name="connsiteY13" fmla="*/ 184150 h 688975"/>
                  <a:gd name="connsiteX14" fmla="*/ 180975 w 2577418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54275 w 2570812"/>
                  <a:gd name="connsiteY3" fmla="*/ 2349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4275 w 2570812"/>
                  <a:gd name="connsiteY4" fmla="*/ 552450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511175 w 2570812"/>
                  <a:gd name="connsiteY13" fmla="*/ 1841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485775 w 2570812"/>
                  <a:gd name="connsiteY13" fmla="*/ 171450 h 688975"/>
                  <a:gd name="connsiteX14" fmla="*/ 180975 w 2570812"/>
                  <a:gd name="connsiteY14" fmla="*/ 0 h 68897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466975 w 2570812"/>
                  <a:gd name="connsiteY12" fmla="*/ 95250 h 688975"/>
                  <a:gd name="connsiteX13" fmla="*/ 180975 w 2570812"/>
                  <a:gd name="connsiteY13" fmla="*/ 0 h 688975"/>
                  <a:gd name="connsiteX0" fmla="*/ 180975 w 2570812"/>
                  <a:gd name="connsiteY0" fmla="*/ 31750 h 720725"/>
                  <a:gd name="connsiteX1" fmla="*/ 6350 w 2570812"/>
                  <a:gd name="connsiteY1" fmla="*/ 184150 h 720725"/>
                  <a:gd name="connsiteX2" fmla="*/ 9525 w 2570812"/>
                  <a:gd name="connsiteY2" fmla="*/ 273050 h 720725"/>
                  <a:gd name="connsiteX3" fmla="*/ 2460625 w 2570812"/>
                  <a:gd name="connsiteY3" fmla="*/ 279400 h 720725"/>
                  <a:gd name="connsiteX4" fmla="*/ 2457450 w 2570812"/>
                  <a:gd name="connsiteY4" fmla="*/ 593725 h 720725"/>
                  <a:gd name="connsiteX5" fmla="*/ 66675 w 2570812"/>
                  <a:gd name="connsiteY5" fmla="*/ 596900 h 720725"/>
                  <a:gd name="connsiteX6" fmla="*/ 88900 w 2570812"/>
                  <a:gd name="connsiteY6" fmla="*/ 600075 h 720725"/>
                  <a:gd name="connsiteX7" fmla="*/ 92075 w 2570812"/>
                  <a:gd name="connsiteY7" fmla="*/ 552450 h 720725"/>
                  <a:gd name="connsiteX8" fmla="*/ 0 w 2570812"/>
                  <a:gd name="connsiteY8" fmla="*/ 625475 h 720725"/>
                  <a:gd name="connsiteX9" fmla="*/ 6350 w 2570812"/>
                  <a:gd name="connsiteY9" fmla="*/ 720725 h 720725"/>
                  <a:gd name="connsiteX10" fmla="*/ 2565400 w 2570812"/>
                  <a:gd name="connsiteY10" fmla="*/ 720725 h 720725"/>
                  <a:gd name="connsiteX11" fmla="*/ 2552700 w 2570812"/>
                  <a:gd name="connsiteY11" fmla="*/ 203200 h 720725"/>
                  <a:gd name="connsiteX12" fmla="*/ 2336800 w 2570812"/>
                  <a:gd name="connsiteY12" fmla="*/ 0 h 720725"/>
                  <a:gd name="connsiteX13" fmla="*/ 180975 w 2570812"/>
                  <a:gd name="connsiteY13" fmla="*/ 31750 h 720725"/>
                  <a:gd name="connsiteX0" fmla="*/ 180975 w 2570812"/>
                  <a:gd name="connsiteY0" fmla="*/ 0 h 688975"/>
                  <a:gd name="connsiteX1" fmla="*/ 6350 w 2570812"/>
                  <a:gd name="connsiteY1" fmla="*/ 152400 h 688975"/>
                  <a:gd name="connsiteX2" fmla="*/ 9525 w 2570812"/>
                  <a:gd name="connsiteY2" fmla="*/ 241300 h 688975"/>
                  <a:gd name="connsiteX3" fmla="*/ 2460625 w 2570812"/>
                  <a:gd name="connsiteY3" fmla="*/ 247650 h 688975"/>
                  <a:gd name="connsiteX4" fmla="*/ 2457450 w 2570812"/>
                  <a:gd name="connsiteY4" fmla="*/ 561975 h 688975"/>
                  <a:gd name="connsiteX5" fmla="*/ 66675 w 2570812"/>
                  <a:gd name="connsiteY5" fmla="*/ 565150 h 688975"/>
                  <a:gd name="connsiteX6" fmla="*/ 88900 w 2570812"/>
                  <a:gd name="connsiteY6" fmla="*/ 568325 h 688975"/>
                  <a:gd name="connsiteX7" fmla="*/ 92075 w 2570812"/>
                  <a:gd name="connsiteY7" fmla="*/ 520700 h 688975"/>
                  <a:gd name="connsiteX8" fmla="*/ 0 w 2570812"/>
                  <a:gd name="connsiteY8" fmla="*/ 593725 h 688975"/>
                  <a:gd name="connsiteX9" fmla="*/ 6350 w 2570812"/>
                  <a:gd name="connsiteY9" fmla="*/ 688975 h 688975"/>
                  <a:gd name="connsiteX10" fmla="*/ 2565400 w 2570812"/>
                  <a:gd name="connsiteY10" fmla="*/ 688975 h 688975"/>
                  <a:gd name="connsiteX11" fmla="*/ 2552700 w 2570812"/>
                  <a:gd name="connsiteY11" fmla="*/ 171450 h 688975"/>
                  <a:gd name="connsiteX12" fmla="*/ 2352675 w 2570812"/>
                  <a:gd name="connsiteY12" fmla="*/ 19050 h 688975"/>
                  <a:gd name="connsiteX13" fmla="*/ 180975 w 2570812"/>
                  <a:gd name="connsiteY13" fmla="*/ 0 h 6889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52675 w 2570812"/>
                  <a:gd name="connsiteY12" fmla="*/ 4445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308225 w 2570812"/>
                  <a:gd name="connsiteY12" fmla="*/ 1270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0812"/>
                  <a:gd name="connsiteY0" fmla="*/ 0 h 714375"/>
                  <a:gd name="connsiteX1" fmla="*/ 6350 w 2570812"/>
                  <a:gd name="connsiteY1" fmla="*/ 177800 h 714375"/>
                  <a:gd name="connsiteX2" fmla="*/ 9525 w 2570812"/>
                  <a:gd name="connsiteY2" fmla="*/ 266700 h 714375"/>
                  <a:gd name="connsiteX3" fmla="*/ 2460625 w 2570812"/>
                  <a:gd name="connsiteY3" fmla="*/ 273050 h 714375"/>
                  <a:gd name="connsiteX4" fmla="*/ 2457450 w 2570812"/>
                  <a:gd name="connsiteY4" fmla="*/ 587375 h 714375"/>
                  <a:gd name="connsiteX5" fmla="*/ 66675 w 2570812"/>
                  <a:gd name="connsiteY5" fmla="*/ 590550 h 714375"/>
                  <a:gd name="connsiteX6" fmla="*/ 88900 w 2570812"/>
                  <a:gd name="connsiteY6" fmla="*/ 593725 h 714375"/>
                  <a:gd name="connsiteX7" fmla="*/ 92075 w 2570812"/>
                  <a:gd name="connsiteY7" fmla="*/ 546100 h 714375"/>
                  <a:gd name="connsiteX8" fmla="*/ 0 w 2570812"/>
                  <a:gd name="connsiteY8" fmla="*/ 619125 h 714375"/>
                  <a:gd name="connsiteX9" fmla="*/ 6350 w 2570812"/>
                  <a:gd name="connsiteY9" fmla="*/ 714375 h 714375"/>
                  <a:gd name="connsiteX10" fmla="*/ 2565400 w 2570812"/>
                  <a:gd name="connsiteY10" fmla="*/ 714375 h 714375"/>
                  <a:gd name="connsiteX11" fmla="*/ 2552700 w 2570812"/>
                  <a:gd name="connsiteY11" fmla="*/ 196850 h 714375"/>
                  <a:gd name="connsiteX12" fmla="*/ 2295525 w 2570812"/>
                  <a:gd name="connsiteY12" fmla="*/ 0 h 714375"/>
                  <a:gd name="connsiteX13" fmla="*/ 225425 w 2570812"/>
                  <a:gd name="connsiteY13" fmla="*/ 0 h 714375"/>
                  <a:gd name="connsiteX0" fmla="*/ 225425 w 2578868"/>
                  <a:gd name="connsiteY0" fmla="*/ 0 h 714375"/>
                  <a:gd name="connsiteX1" fmla="*/ 6350 w 2578868"/>
                  <a:gd name="connsiteY1" fmla="*/ 177800 h 714375"/>
                  <a:gd name="connsiteX2" fmla="*/ 9525 w 2578868"/>
                  <a:gd name="connsiteY2" fmla="*/ 266700 h 714375"/>
                  <a:gd name="connsiteX3" fmla="*/ 2460625 w 2578868"/>
                  <a:gd name="connsiteY3" fmla="*/ 273050 h 714375"/>
                  <a:gd name="connsiteX4" fmla="*/ 2457450 w 2578868"/>
                  <a:gd name="connsiteY4" fmla="*/ 587375 h 714375"/>
                  <a:gd name="connsiteX5" fmla="*/ 66675 w 2578868"/>
                  <a:gd name="connsiteY5" fmla="*/ 590550 h 714375"/>
                  <a:gd name="connsiteX6" fmla="*/ 88900 w 2578868"/>
                  <a:gd name="connsiteY6" fmla="*/ 593725 h 714375"/>
                  <a:gd name="connsiteX7" fmla="*/ 92075 w 2578868"/>
                  <a:gd name="connsiteY7" fmla="*/ 546100 h 714375"/>
                  <a:gd name="connsiteX8" fmla="*/ 0 w 2578868"/>
                  <a:gd name="connsiteY8" fmla="*/ 619125 h 714375"/>
                  <a:gd name="connsiteX9" fmla="*/ 6350 w 2578868"/>
                  <a:gd name="connsiteY9" fmla="*/ 714375 h 714375"/>
                  <a:gd name="connsiteX10" fmla="*/ 2565400 w 2578868"/>
                  <a:gd name="connsiteY10" fmla="*/ 714375 h 714375"/>
                  <a:gd name="connsiteX11" fmla="*/ 2578868 w 2578868"/>
                  <a:gd name="connsiteY11" fmla="*/ 202083 h 714375"/>
                  <a:gd name="connsiteX12" fmla="*/ 2295525 w 2578868"/>
                  <a:gd name="connsiteY12" fmla="*/ 0 h 714375"/>
                  <a:gd name="connsiteX13" fmla="*/ 225425 w 2578868"/>
                  <a:gd name="connsiteY13" fmla="*/ 0 h 71437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578868" h="714375">
                    <a:moveTo>
                      <a:pt x="225425" y="0"/>
                    </a:moveTo>
                    <a:lnTo>
                      <a:pt x="6350" y="177800"/>
                    </a:lnTo>
                    <a:lnTo>
                      <a:pt x="9525" y="266700"/>
                    </a:lnTo>
                    <a:lnTo>
                      <a:pt x="2460625" y="273050"/>
                    </a:lnTo>
                    <a:cubicBezTo>
                      <a:pt x="2459567" y="377825"/>
                      <a:pt x="2458508" y="482600"/>
                      <a:pt x="2457450" y="587375"/>
                    </a:cubicBezTo>
                    <a:lnTo>
                      <a:pt x="66675" y="590550"/>
                    </a:lnTo>
                    <a:cubicBezTo>
                      <a:pt x="69850" y="588433"/>
                      <a:pt x="85725" y="595842"/>
                      <a:pt x="88900" y="593725"/>
                    </a:cubicBezTo>
                    <a:lnTo>
                      <a:pt x="92075" y="546100"/>
                    </a:lnTo>
                    <a:lnTo>
                      <a:pt x="0" y="619125"/>
                    </a:lnTo>
                    <a:lnTo>
                      <a:pt x="6350" y="714375"/>
                    </a:lnTo>
                    <a:lnTo>
                      <a:pt x="2565400" y="714375"/>
                    </a:lnTo>
                    <a:cubicBezTo>
                      <a:pt x="2583392" y="672042"/>
                      <a:pt x="2576751" y="377766"/>
                      <a:pt x="2578868" y="202083"/>
                    </a:cubicBezTo>
                    <a:cubicBezTo>
                      <a:pt x="2493143" y="120591"/>
                      <a:pt x="2381250" y="65617"/>
                      <a:pt x="2295525" y="0"/>
                    </a:cubicBezTo>
                    <a:lnTo>
                      <a:pt x="225425" y="0"/>
                    </a:lnTo>
                    <a:close/>
                  </a:path>
                </a:pathLst>
              </a:custGeom>
              <a:solidFill>
                <a:schemeClr val="accent2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669" name="Rectangle 22">
                <a:extLst>
                  <a:ext uri="{FF2B5EF4-FFF2-40B4-BE49-F238E27FC236}">
                    <a16:creationId xmlns:a16="http://schemas.microsoft.com/office/drawing/2014/main" id="{44B041D4-3FEF-443A-AF49-9E7C7B26D9E7}"/>
                  </a:ext>
                </a:extLst>
              </p:cNvPr>
              <p:cNvSpPr/>
              <p:nvPr/>
            </p:nvSpPr>
            <p:spPr>
              <a:xfrm>
                <a:off x="3707904" y="3762375"/>
                <a:ext cx="2376264" cy="321543"/>
              </a:xfrm>
              <a:custGeom>
                <a:avLst/>
                <a:gdLst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  <a:gd name="connsiteX0" fmla="*/ 0 w 2376264"/>
                  <a:gd name="connsiteY0" fmla="*/ 0 h 321543"/>
                  <a:gd name="connsiteX1" fmla="*/ 2376264 w 2376264"/>
                  <a:gd name="connsiteY1" fmla="*/ 0 h 321543"/>
                  <a:gd name="connsiteX2" fmla="*/ 2376264 w 2376264"/>
                  <a:gd name="connsiteY2" fmla="*/ 321543 h 321543"/>
                  <a:gd name="connsiteX3" fmla="*/ 0 w 2376264"/>
                  <a:gd name="connsiteY3" fmla="*/ 321543 h 321543"/>
                  <a:gd name="connsiteX4" fmla="*/ 0 w 2376264"/>
                  <a:gd name="connsiteY4" fmla="*/ 0 h 321543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2376264" h="321543">
                    <a:moveTo>
                      <a:pt x="0" y="0"/>
                    </a:moveTo>
                    <a:lnTo>
                      <a:pt x="2376264" y="0"/>
                    </a:lnTo>
                    <a:lnTo>
                      <a:pt x="2376264" y="321543"/>
                    </a:lnTo>
                    <a:lnTo>
                      <a:pt x="0" y="321543"/>
                    </a:lnTo>
                    <a:cubicBezTo>
                      <a:pt x="34925" y="258812"/>
                      <a:pt x="50800" y="110356"/>
                      <a:pt x="0" y="0"/>
                    </a:cubicBez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/>
              </a:p>
            </p:txBody>
          </p:sp>
        </p:grpSp>
        <p:grpSp>
          <p:nvGrpSpPr>
            <p:cNvPr id="665" name="Group 38">
              <a:extLst>
                <a:ext uri="{FF2B5EF4-FFF2-40B4-BE49-F238E27FC236}">
                  <a16:creationId xmlns:a16="http://schemas.microsoft.com/office/drawing/2014/main" id="{25D8D599-39F8-461C-BF0A-FF47C41F8BF2}"/>
                </a:ext>
              </a:extLst>
            </p:cNvPr>
            <p:cNvGrpSpPr/>
            <p:nvPr/>
          </p:nvGrpSpPr>
          <p:grpSpPr>
            <a:xfrm>
              <a:off x="4117666" y="4061275"/>
              <a:ext cx="1832471" cy="391100"/>
              <a:chOff x="3644106" y="3130550"/>
              <a:chExt cx="2603340" cy="555625"/>
            </a:xfrm>
            <a:effectLst>
              <a:outerShdw blurRad="50800" dist="38100" dir="8100000" algn="tr" rotWithShape="0">
                <a:prstClr val="black">
                  <a:alpha val="40000"/>
                </a:prstClr>
              </a:outerShdw>
            </a:effectLst>
          </p:grpSpPr>
          <p:sp>
            <p:nvSpPr>
              <p:cNvPr id="666" name="Freeform 27">
                <a:extLst>
                  <a:ext uri="{FF2B5EF4-FFF2-40B4-BE49-F238E27FC236}">
                    <a16:creationId xmlns:a16="http://schemas.microsoft.com/office/drawing/2014/main" id="{B3EF5F87-AD2D-439B-908E-FB156423C188}"/>
                  </a:ext>
                </a:extLst>
              </p:cNvPr>
              <p:cNvSpPr/>
              <p:nvPr/>
            </p:nvSpPr>
            <p:spPr>
              <a:xfrm>
                <a:off x="3644106" y="3130550"/>
                <a:ext cx="2603340" cy="555625"/>
              </a:xfrm>
              <a:custGeom>
                <a:avLst/>
                <a:gdLst>
                  <a:gd name="connsiteX0" fmla="*/ 47625 w 2552700"/>
                  <a:gd name="connsiteY0" fmla="*/ 374650 h 685800"/>
                  <a:gd name="connsiteX1" fmla="*/ 0 w 2552700"/>
                  <a:gd name="connsiteY1" fmla="*/ 422275 h 685800"/>
                  <a:gd name="connsiteX2" fmla="*/ 447675 w 2552700"/>
                  <a:gd name="connsiteY2" fmla="*/ 685800 h 685800"/>
                  <a:gd name="connsiteX3" fmla="*/ 2549525 w 2552700"/>
                  <a:gd name="connsiteY3" fmla="*/ 615950 h 685800"/>
                  <a:gd name="connsiteX4" fmla="*/ 2552700 w 2552700"/>
                  <a:gd name="connsiteY4" fmla="*/ 273050 h 685800"/>
                  <a:gd name="connsiteX5" fmla="*/ 1384300 w 2552700"/>
                  <a:gd name="connsiteY5" fmla="*/ 0 h 685800"/>
                  <a:gd name="connsiteX6" fmla="*/ 6350 w 2552700"/>
                  <a:gd name="connsiteY6" fmla="*/ 168275 h 685800"/>
                  <a:gd name="connsiteX7" fmla="*/ 3175 w 2552700"/>
                  <a:gd name="connsiteY7" fmla="*/ 206375 h 685800"/>
                  <a:gd name="connsiteX8" fmla="*/ 463550 w 2552700"/>
                  <a:gd name="connsiteY8" fmla="*/ 374650 h 685800"/>
                  <a:gd name="connsiteX9" fmla="*/ 2520950 w 2552700"/>
                  <a:gd name="connsiteY9" fmla="*/ 333375 h 685800"/>
                  <a:gd name="connsiteX10" fmla="*/ 2501900 w 2552700"/>
                  <a:gd name="connsiteY10" fmla="*/ 549275 h 685800"/>
                  <a:gd name="connsiteX11" fmla="*/ 473075 w 2552700"/>
                  <a:gd name="connsiteY11" fmla="*/ 622300 h 685800"/>
                  <a:gd name="connsiteX12" fmla="*/ 47625 w 2552700"/>
                  <a:gd name="connsiteY12" fmla="*/ 374650 h 685800"/>
                  <a:gd name="connsiteX0" fmla="*/ 47625 w 2552700"/>
                  <a:gd name="connsiteY0" fmla="*/ 263525 h 574675"/>
                  <a:gd name="connsiteX1" fmla="*/ 0 w 2552700"/>
                  <a:gd name="connsiteY1" fmla="*/ 311150 h 574675"/>
                  <a:gd name="connsiteX2" fmla="*/ 447675 w 2552700"/>
                  <a:gd name="connsiteY2" fmla="*/ 574675 h 574675"/>
                  <a:gd name="connsiteX3" fmla="*/ 2549525 w 2552700"/>
                  <a:gd name="connsiteY3" fmla="*/ 504825 h 574675"/>
                  <a:gd name="connsiteX4" fmla="*/ 2552700 w 2552700"/>
                  <a:gd name="connsiteY4" fmla="*/ 161925 h 574675"/>
                  <a:gd name="connsiteX5" fmla="*/ 1552575 w 2552700"/>
                  <a:gd name="connsiteY5" fmla="*/ 0 h 574675"/>
                  <a:gd name="connsiteX6" fmla="*/ 6350 w 2552700"/>
                  <a:gd name="connsiteY6" fmla="*/ 57150 h 574675"/>
                  <a:gd name="connsiteX7" fmla="*/ 3175 w 2552700"/>
                  <a:gd name="connsiteY7" fmla="*/ 95250 h 574675"/>
                  <a:gd name="connsiteX8" fmla="*/ 463550 w 2552700"/>
                  <a:gd name="connsiteY8" fmla="*/ 263525 h 574675"/>
                  <a:gd name="connsiteX9" fmla="*/ 2520950 w 2552700"/>
                  <a:gd name="connsiteY9" fmla="*/ 222250 h 574675"/>
                  <a:gd name="connsiteX10" fmla="*/ 2501900 w 2552700"/>
                  <a:gd name="connsiteY10" fmla="*/ 438150 h 574675"/>
                  <a:gd name="connsiteX11" fmla="*/ 473075 w 2552700"/>
                  <a:gd name="connsiteY11" fmla="*/ 511175 h 574675"/>
                  <a:gd name="connsiteX12" fmla="*/ 47625 w 2552700"/>
                  <a:gd name="connsiteY12" fmla="*/ 263525 h 574675"/>
                  <a:gd name="connsiteX0" fmla="*/ 47625 w 2552700"/>
                  <a:gd name="connsiteY0" fmla="*/ 244475 h 555625"/>
                  <a:gd name="connsiteX1" fmla="*/ 0 w 2552700"/>
                  <a:gd name="connsiteY1" fmla="*/ 292100 h 555625"/>
                  <a:gd name="connsiteX2" fmla="*/ 447675 w 2552700"/>
                  <a:gd name="connsiteY2" fmla="*/ 555625 h 555625"/>
                  <a:gd name="connsiteX3" fmla="*/ 2549525 w 2552700"/>
                  <a:gd name="connsiteY3" fmla="*/ 485775 h 555625"/>
                  <a:gd name="connsiteX4" fmla="*/ 2552700 w 2552700"/>
                  <a:gd name="connsiteY4" fmla="*/ 142875 h 555625"/>
                  <a:gd name="connsiteX5" fmla="*/ 1606550 w 2552700"/>
                  <a:gd name="connsiteY5" fmla="*/ 0 h 555625"/>
                  <a:gd name="connsiteX6" fmla="*/ 6350 w 2552700"/>
                  <a:gd name="connsiteY6" fmla="*/ 38100 h 555625"/>
                  <a:gd name="connsiteX7" fmla="*/ 3175 w 2552700"/>
                  <a:gd name="connsiteY7" fmla="*/ 76200 h 555625"/>
                  <a:gd name="connsiteX8" fmla="*/ 463550 w 2552700"/>
                  <a:gd name="connsiteY8" fmla="*/ 244475 h 555625"/>
                  <a:gd name="connsiteX9" fmla="*/ 2520950 w 2552700"/>
                  <a:gd name="connsiteY9" fmla="*/ 203200 h 555625"/>
                  <a:gd name="connsiteX10" fmla="*/ 2501900 w 2552700"/>
                  <a:gd name="connsiteY10" fmla="*/ 419100 h 555625"/>
                  <a:gd name="connsiteX11" fmla="*/ 473075 w 2552700"/>
                  <a:gd name="connsiteY11" fmla="*/ 492125 h 555625"/>
                  <a:gd name="connsiteX12" fmla="*/ 47625 w 2552700"/>
                  <a:gd name="connsiteY12" fmla="*/ 244475 h 555625"/>
                  <a:gd name="connsiteX0" fmla="*/ 47625 w 2585519"/>
                  <a:gd name="connsiteY0" fmla="*/ 244475 h 555625"/>
                  <a:gd name="connsiteX1" fmla="*/ 0 w 2585519"/>
                  <a:gd name="connsiteY1" fmla="*/ 292100 h 555625"/>
                  <a:gd name="connsiteX2" fmla="*/ 447675 w 2585519"/>
                  <a:gd name="connsiteY2" fmla="*/ 555625 h 555625"/>
                  <a:gd name="connsiteX3" fmla="*/ 2549525 w 2585519"/>
                  <a:gd name="connsiteY3" fmla="*/ 485775 h 555625"/>
                  <a:gd name="connsiteX4" fmla="*/ 2552700 w 2585519"/>
                  <a:gd name="connsiteY4" fmla="*/ 142875 h 555625"/>
                  <a:gd name="connsiteX5" fmla="*/ 1606550 w 2585519"/>
                  <a:gd name="connsiteY5" fmla="*/ 0 h 555625"/>
                  <a:gd name="connsiteX6" fmla="*/ 6350 w 2585519"/>
                  <a:gd name="connsiteY6" fmla="*/ 38100 h 555625"/>
                  <a:gd name="connsiteX7" fmla="*/ 3175 w 2585519"/>
                  <a:gd name="connsiteY7" fmla="*/ 76200 h 555625"/>
                  <a:gd name="connsiteX8" fmla="*/ 463550 w 2585519"/>
                  <a:gd name="connsiteY8" fmla="*/ 244475 h 555625"/>
                  <a:gd name="connsiteX9" fmla="*/ 2520950 w 2585519"/>
                  <a:gd name="connsiteY9" fmla="*/ 203200 h 555625"/>
                  <a:gd name="connsiteX10" fmla="*/ 2501900 w 2585519"/>
                  <a:gd name="connsiteY10" fmla="*/ 419100 h 555625"/>
                  <a:gd name="connsiteX11" fmla="*/ 473075 w 2585519"/>
                  <a:gd name="connsiteY11" fmla="*/ 492125 h 555625"/>
                  <a:gd name="connsiteX12" fmla="*/ 47625 w 2585519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520950 w 2599371"/>
                  <a:gd name="connsiteY9" fmla="*/ 203200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01900 w 2599371"/>
                  <a:gd name="connsiteY10" fmla="*/ 41910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501900 w 2599371"/>
                  <a:gd name="connsiteY11" fmla="*/ 41910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527300 w 2599371"/>
                  <a:gd name="connsiteY10" fmla="*/ 307975 h 555625"/>
                  <a:gd name="connsiteX11" fmla="*/ 2479675 w 2599371"/>
                  <a:gd name="connsiteY11" fmla="*/ 425450 h 555625"/>
                  <a:gd name="connsiteX12" fmla="*/ 473075 w 2599371"/>
                  <a:gd name="connsiteY12" fmla="*/ 492125 h 555625"/>
                  <a:gd name="connsiteX13" fmla="*/ 47625 w 2599371"/>
                  <a:gd name="connsiteY13" fmla="*/ 244475 h 555625"/>
                  <a:gd name="connsiteX0" fmla="*/ 47625 w 2740156"/>
                  <a:gd name="connsiteY0" fmla="*/ 244475 h 555625"/>
                  <a:gd name="connsiteX1" fmla="*/ 0 w 2740156"/>
                  <a:gd name="connsiteY1" fmla="*/ 292100 h 555625"/>
                  <a:gd name="connsiteX2" fmla="*/ 447675 w 2740156"/>
                  <a:gd name="connsiteY2" fmla="*/ 555625 h 555625"/>
                  <a:gd name="connsiteX3" fmla="*/ 2549525 w 2740156"/>
                  <a:gd name="connsiteY3" fmla="*/ 485775 h 555625"/>
                  <a:gd name="connsiteX4" fmla="*/ 2552700 w 2740156"/>
                  <a:gd name="connsiteY4" fmla="*/ 142875 h 555625"/>
                  <a:gd name="connsiteX5" fmla="*/ 1606550 w 2740156"/>
                  <a:gd name="connsiteY5" fmla="*/ 0 h 555625"/>
                  <a:gd name="connsiteX6" fmla="*/ 6350 w 2740156"/>
                  <a:gd name="connsiteY6" fmla="*/ 38100 h 555625"/>
                  <a:gd name="connsiteX7" fmla="*/ 3175 w 2740156"/>
                  <a:gd name="connsiteY7" fmla="*/ 76200 h 555625"/>
                  <a:gd name="connsiteX8" fmla="*/ 463550 w 2740156"/>
                  <a:gd name="connsiteY8" fmla="*/ 244475 h 555625"/>
                  <a:gd name="connsiteX9" fmla="*/ 2495550 w 2740156"/>
                  <a:gd name="connsiteY9" fmla="*/ 206375 h 555625"/>
                  <a:gd name="connsiteX10" fmla="*/ 2479675 w 2740156"/>
                  <a:gd name="connsiteY10" fmla="*/ 425450 h 555625"/>
                  <a:gd name="connsiteX11" fmla="*/ 473075 w 2740156"/>
                  <a:gd name="connsiteY11" fmla="*/ 492125 h 555625"/>
                  <a:gd name="connsiteX12" fmla="*/ 47625 w 2740156"/>
                  <a:gd name="connsiteY12" fmla="*/ 244475 h 555625"/>
                  <a:gd name="connsiteX0" fmla="*/ 47625 w 2646925"/>
                  <a:gd name="connsiteY0" fmla="*/ 244475 h 555625"/>
                  <a:gd name="connsiteX1" fmla="*/ 0 w 2646925"/>
                  <a:gd name="connsiteY1" fmla="*/ 292100 h 555625"/>
                  <a:gd name="connsiteX2" fmla="*/ 447675 w 2646925"/>
                  <a:gd name="connsiteY2" fmla="*/ 555625 h 555625"/>
                  <a:gd name="connsiteX3" fmla="*/ 2549525 w 2646925"/>
                  <a:gd name="connsiteY3" fmla="*/ 485775 h 555625"/>
                  <a:gd name="connsiteX4" fmla="*/ 2552700 w 2646925"/>
                  <a:gd name="connsiteY4" fmla="*/ 142875 h 555625"/>
                  <a:gd name="connsiteX5" fmla="*/ 1606550 w 2646925"/>
                  <a:gd name="connsiteY5" fmla="*/ 0 h 555625"/>
                  <a:gd name="connsiteX6" fmla="*/ 6350 w 2646925"/>
                  <a:gd name="connsiteY6" fmla="*/ 38100 h 555625"/>
                  <a:gd name="connsiteX7" fmla="*/ 3175 w 2646925"/>
                  <a:gd name="connsiteY7" fmla="*/ 76200 h 555625"/>
                  <a:gd name="connsiteX8" fmla="*/ 463550 w 2646925"/>
                  <a:gd name="connsiteY8" fmla="*/ 244475 h 555625"/>
                  <a:gd name="connsiteX9" fmla="*/ 2495550 w 2646925"/>
                  <a:gd name="connsiteY9" fmla="*/ 206375 h 555625"/>
                  <a:gd name="connsiteX10" fmla="*/ 2479675 w 2646925"/>
                  <a:gd name="connsiteY10" fmla="*/ 425450 h 555625"/>
                  <a:gd name="connsiteX11" fmla="*/ 473075 w 2646925"/>
                  <a:gd name="connsiteY11" fmla="*/ 492125 h 555625"/>
                  <a:gd name="connsiteX12" fmla="*/ 47625 w 2646925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95550 w 2599371"/>
                  <a:gd name="connsiteY9" fmla="*/ 206375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47625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47625 w 2599371"/>
                  <a:gd name="connsiteY12" fmla="*/ 244475 h 555625"/>
                  <a:gd name="connsiteX0" fmla="*/ 24625 w 2608121"/>
                  <a:gd name="connsiteY0" fmla="*/ 244475 h 555625"/>
                  <a:gd name="connsiteX1" fmla="*/ 8750 w 2608121"/>
                  <a:gd name="connsiteY1" fmla="*/ 292100 h 555625"/>
                  <a:gd name="connsiteX2" fmla="*/ 456425 w 2608121"/>
                  <a:gd name="connsiteY2" fmla="*/ 555625 h 555625"/>
                  <a:gd name="connsiteX3" fmla="*/ 2558275 w 2608121"/>
                  <a:gd name="connsiteY3" fmla="*/ 485775 h 555625"/>
                  <a:gd name="connsiteX4" fmla="*/ 2561450 w 2608121"/>
                  <a:gd name="connsiteY4" fmla="*/ 142875 h 555625"/>
                  <a:gd name="connsiteX5" fmla="*/ 1615300 w 2608121"/>
                  <a:gd name="connsiteY5" fmla="*/ 0 h 555625"/>
                  <a:gd name="connsiteX6" fmla="*/ 15100 w 2608121"/>
                  <a:gd name="connsiteY6" fmla="*/ 38100 h 555625"/>
                  <a:gd name="connsiteX7" fmla="*/ 11925 w 2608121"/>
                  <a:gd name="connsiteY7" fmla="*/ 76200 h 555625"/>
                  <a:gd name="connsiteX8" fmla="*/ 472300 w 2608121"/>
                  <a:gd name="connsiteY8" fmla="*/ 244475 h 555625"/>
                  <a:gd name="connsiteX9" fmla="*/ 2478900 w 2608121"/>
                  <a:gd name="connsiteY9" fmla="*/ 209550 h 555625"/>
                  <a:gd name="connsiteX10" fmla="*/ 2488425 w 2608121"/>
                  <a:gd name="connsiteY10" fmla="*/ 425450 h 555625"/>
                  <a:gd name="connsiteX11" fmla="*/ 481825 w 2608121"/>
                  <a:gd name="connsiteY11" fmla="*/ 492125 h 555625"/>
                  <a:gd name="connsiteX12" fmla="*/ 24625 w 2608121"/>
                  <a:gd name="connsiteY12" fmla="*/ 244475 h 555625"/>
                  <a:gd name="connsiteX0" fmla="*/ 20208 w 2622754"/>
                  <a:gd name="connsiteY0" fmla="*/ 244475 h 555625"/>
                  <a:gd name="connsiteX1" fmla="*/ 23383 w 2622754"/>
                  <a:gd name="connsiteY1" fmla="*/ 292100 h 555625"/>
                  <a:gd name="connsiteX2" fmla="*/ 471058 w 2622754"/>
                  <a:gd name="connsiteY2" fmla="*/ 555625 h 555625"/>
                  <a:gd name="connsiteX3" fmla="*/ 2572908 w 2622754"/>
                  <a:gd name="connsiteY3" fmla="*/ 485775 h 555625"/>
                  <a:gd name="connsiteX4" fmla="*/ 2576083 w 2622754"/>
                  <a:gd name="connsiteY4" fmla="*/ 142875 h 555625"/>
                  <a:gd name="connsiteX5" fmla="*/ 1629933 w 2622754"/>
                  <a:gd name="connsiteY5" fmla="*/ 0 h 555625"/>
                  <a:gd name="connsiteX6" fmla="*/ 29733 w 2622754"/>
                  <a:gd name="connsiteY6" fmla="*/ 38100 h 555625"/>
                  <a:gd name="connsiteX7" fmla="*/ 26558 w 2622754"/>
                  <a:gd name="connsiteY7" fmla="*/ 76200 h 555625"/>
                  <a:gd name="connsiteX8" fmla="*/ 486933 w 2622754"/>
                  <a:gd name="connsiteY8" fmla="*/ 244475 h 555625"/>
                  <a:gd name="connsiteX9" fmla="*/ 2493533 w 2622754"/>
                  <a:gd name="connsiteY9" fmla="*/ 209550 h 555625"/>
                  <a:gd name="connsiteX10" fmla="*/ 2503058 w 2622754"/>
                  <a:gd name="connsiteY10" fmla="*/ 425450 h 555625"/>
                  <a:gd name="connsiteX11" fmla="*/ 496458 w 2622754"/>
                  <a:gd name="connsiteY11" fmla="*/ 492125 h 555625"/>
                  <a:gd name="connsiteX12" fmla="*/ 20208 w 2622754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73075 w 2599371"/>
                  <a:gd name="connsiteY11" fmla="*/ 492125 h 555625"/>
                  <a:gd name="connsiteX12" fmla="*/ 63500 w 2599371"/>
                  <a:gd name="connsiteY12" fmla="*/ 244475 h 555625"/>
                  <a:gd name="connsiteX0" fmla="*/ 63500 w 2599371"/>
                  <a:gd name="connsiteY0" fmla="*/ 244475 h 555625"/>
                  <a:gd name="connsiteX1" fmla="*/ 0 w 2599371"/>
                  <a:gd name="connsiteY1" fmla="*/ 292100 h 555625"/>
                  <a:gd name="connsiteX2" fmla="*/ 447675 w 2599371"/>
                  <a:gd name="connsiteY2" fmla="*/ 555625 h 555625"/>
                  <a:gd name="connsiteX3" fmla="*/ 2549525 w 2599371"/>
                  <a:gd name="connsiteY3" fmla="*/ 485775 h 555625"/>
                  <a:gd name="connsiteX4" fmla="*/ 2552700 w 2599371"/>
                  <a:gd name="connsiteY4" fmla="*/ 142875 h 555625"/>
                  <a:gd name="connsiteX5" fmla="*/ 1606550 w 2599371"/>
                  <a:gd name="connsiteY5" fmla="*/ 0 h 555625"/>
                  <a:gd name="connsiteX6" fmla="*/ 6350 w 2599371"/>
                  <a:gd name="connsiteY6" fmla="*/ 38100 h 555625"/>
                  <a:gd name="connsiteX7" fmla="*/ 3175 w 2599371"/>
                  <a:gd name="connsiteY7" fmla="*/ 76200 h 555625"/>
                  <a:gd name="connsiteX8" fmla="*/ 463550 w 2599371"/>
                  <a:gd name="connsiteY8" fmla="*/ 244475 h 555625"/>
                  <a:gd name="connsiteX9" fmla="*/ 2470150 w 2599371"/>
                  <a:gd name="connsiteY9" fmla="*/ 209550 h 555625"/>
                  <a:gd name="connsiteX10" fmla="*/ 2479675 w 2599371"/>
                  <a:gd name="connsiteY10" fmla="*/ 425450 h 555625"/>
                  <a:gd name="connsiteX11" fmla="*/ 485775 w 2599371"/>
                  <a:gd name="connsiteY11" fmla="*/ 488950 h 555625"/>
                  <a:gd name="connsiteX12" fmla="*/ 63500 w 2599371"/>
                  <a:gd name="connsiteY12" fmla="*/ 244475 h 555625"/>
                  <a:gd name="connsiteX0" fmla="*/ 96355 w 2632226"/>
                  <a:gd name="connsiteY0" fmla="*/ 244475 h 555625"/>
                  <a:gd name="connsiteX1" fmla="*/ 36030 w 2632226"/>
                  <a:gd name="connsiteY1" fmla="*/ 247650 h 555625"/>
                  <a:gd name="connsiteX2" fmla="*/ 32855 w 2632226"/>
                  <a:gd name="connsiteY2" fmla="*/ 292100 h 555625"/>
                  <a:gd name="connsiteX3" fmla="*/ 480530 w 2632226"/>
                  <a:gd name="connsiteY3" fmla="*/ 555625 h 555625"/>
                  <a:gd name="connsiteX4" fmla="*/ 2582380 w 2632226"/>
                  <a:gd name="connsiteY4" fmla="*/ 485775 h 555625"/>
                  <a:gd name="connsiteX5" fmla="*/ 2585555 w 2632226"/>
                  <a:gd name="connsiteY5" fmla="*/ 142875 h 555625"/>
                  <a:gd name="connsiteX6" fmla="*/ 1639405 w 2632226"/>
                  <a:gd name="connsiteY6" fmla="*/ 0 h 555625"/>
                  <a:gd name="connsiteX7" fmla="*/ 39205 w 2632226"/>
                  <a:gd name="connsiteY7" fmla="*/ 38100 h 555625"/>
                  <a:gd name="connsiteX8" fmla="*/ 36030 w 2632226"/>
                  <a:gd name="connsiteY8" fmla="*/ 76200 h 555625"/>
                  <a:gd name="connsiteX9" fmla="*/ 496405 w 2632226"/>
                  <a:gd name="connsiteY9" fmla="*/ 244475 h 555625"/>
                  <a:gd name="connsiteX10" fmla="*/ 2503005 w 2632226"/>
                  <a:gd name="connsiteY10" fmla="*/ 209550 h 555625"/>
                  <a:gd name="connsiteX11" fmla="*/ 2512530 w 2632226"/>
                  <a:gd name="connsiteY11" fmla="*/ 425450 h 555625"/>
                  <a:gd name="connsiteX12" fmla="*/ 518630 w 2632226"/>
                  <a:gd name="connsiteY12" fmla="*/ 488950 h 555625"/>
                  <a:gd name="connsiteX13" fmla="*/ 96355 w 2632226"/>
                  <a:gd name="connsiteY13" fmla="*/ 244475 h 555625"/>
                  <a:gd name="connsiteX0" fmla="*/ 105580 w 2641451"/>
                  <a:gd name="connsiteY0" fmla="*/ 244475 h 555625"/>
                  <a:gd name="connsiteX1" fmla="*/ 19061 w 2641451"/>
                  <a:gd name="connsiteY1" fmla="*/ 226218 h 555625"/>
                  <a:gd name="connsiteX2" fmla="*/ 42080 w 2641451"/>
                  <a:gd name="connsiteY2" fmla="*/ 292100 h 555625"/>
                  <a:gd name="connsiteX3" fmla="*/ 489755 w 2641451"/>
                  <a:gd name="connsiteY3" fmla="*/ 555625 h 555625"/>
                  <a:gd name="connsiteX4" fmla="*/ 2591605 w 2641451"/>
                  <a:gd name="connsiteY4" fmla="*/ 485775 h 555625"/>
                  <a:gd name="connsiteX5" fmla="*/ 2594780 w 2641451"/>
                  <a:gd name="connsiteY5" fmla="*/ 142875 h 555625"/>
                  <a:gd name="connsiteX6" fmla="*/ 1648630 w 2641451"/>
                  <a:gd name="connsiteY6" fmla="*/ 0 h 555625"/>
                  <a:gd name="connsiteX7" fmla="*/ 48430 w 2641451"/>
                  <a:gd name="connsiteY7" fmla="*/ 38100 h 555625"/>
                  <a:gd name="connsiteX8" fmla="*/ 45255 w 2641451"/>
                  <a:gd name="connsiteY8" fmla="*/ 76200 h 555625"/>
                  <a:gd name="connsiteX9" fmla="*/ 505630 w 2641451"/>
                  <a:gd name="connsiteY9" fmla="*/ 244475 h 555625"/>
                  <a:gd name="connsiteX10" fmla="*/ 2512230 w 2641451"/>
                  <a:gd name="connsiteY10" fmla="*/ 209550 h 555625"/>
                  <a:gd name="connsiteX11" fmla="*/ 2521755 w 2641451"/>
                  <a:gd name="connsiteY11" fmla="*/ 425450 h 555625"/>
                  <a:gd name="connsiteX12" fmla="*/ 527855 w 2641451"/>
                  <a:gd name="connsiteY12" fmla="*/ 488950 h 555625"/>
                  <a:gd name="connsiteX13" fmla="*/ 105580 w 2641451"/>
                  <a:gd name="connsiteY13" fmla="*/ 244475 h 555625"/>
                  <a:gd name="connsiteX0" fmla="*/ 100036 w 2635907"/>
                  <a:gd name="connsiteY0" fmla="*/ 244475 h 555625"/>
                  <a:gd name="connsiteX1" fmla="*/ 27804 w 2635907"/>
                  <a:gd name="connsiteY1" fmla="*/ 266699 h 555625"/>
                  <a:gd name="connsiteX2" fmla="*/ 36536 w 2635907"/>
                  <a:gd name="connsiteY2" fmla="*/ 292100 h 555625"/>
                  <a:gd name="connsiteX3" fmla="*/ 484211 w 2635907"/>
                  <a:gd name="connsiteY3" fmla="*/ 555625 h 555625"/>
                  <a:gd name="connsiteX4" fmla="*/ 2586061 w 2635907"/>
                  <a:gd name="connsiteY4" fmla="*/ 485775 h 555625"/>
                  <a:gd name="connsiteX5" fmla="*/ 2589236 w 2635907"/>
                  <a:gd name="connsiteY5" fmla="*/ 142875 h 555625"/>
                  <a:gd name="connsiteX6" fmla="*/ 1643086 w 2635907"/>
                  <a:gd name="connsiteY6" fmla="*/ 0 h 555625"/>
                  <a:gd name="connsiteX7" fmla="*/ 42886 w 2635907"/>
                  <a:gd name="connsiteY7" fmla="*/ 38100 h 555625"/>
                  <a:gd name="connsiteX8" fmla="*/ 39711 w 2635907"/>
                  <a:gd name="connsiteY8" fmla="*/ 76200 h 555625"/>
                  <a:gd name="connsiteX9" fmla="*/ 500086 w 2635907"/>
                  <a:gd name="connsiteY9" fmla="*/ 244475 h 555625"/>
                  <a:gd name="connsiteX10" fmla="*/ 2506686 w 2635907"/>
                  <a:gd name="connsiteY10" fmla="*/ 209550 h 555625"/>
                  <a:gd name="connsiteX11" fmla="*/ 2516211 w 2635907"/>
                  <a:gd name="connsiteY11" fmla="*/ 425450 h 555625"/>
                  <a:gd name="connsiteX12" fmla="*/ 522311 w 2635907"/>
                  <a:gd name="connsiteY12" fmla="*/ 488950 h 555625"/>
                  <a:gd name="connsiteX13" fmla="*/ 100036 w 2635907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103571 w 2639442"/>
                  <a:gd name="connsiteY0" fmla="*/ 244475 h 555625"/>
                  <a:gd name="connsiteX1" fmla="*/ 21814 w 2639442"/>
                  <a:gd name="connsiteY1" fmla="*/ 226218 h 555625"/>
                  <a:gd name="connsiteX2" fmla="*/ 40071 w 2639442"/>
                  <a:gd name="connsiteY2" fmla="*/ 292100 h 555625"/>
                  <a:gd name="connsiteX3" fmla="*/ 487746 w 2639442"/>
                  <a:gd name="connsiteY3" fmla="*/ 555625 h 555625"/>
                  <a:gd name="connsiteX4" fmla="*/ 2589596 w 2639442"/>
                  <a:gd name="connsiteY4" fmla="*/ 485775 h 555625"/>
                  <a:gd name="connsiteX5" fmla="*/ 2592771 w 2639442"/>
                  <a:gd name="connsiteY5" fmla="*/ 142875 h 555625"/>
                  <a:gd name="connsiteX6" fmla="*/ 1646621 w 2639442"/>
                  <a:gd name="connsiteY6" fmla="*/ 0 h 555625"/>
                  <a:gd name="connsiteX7" fmla="*/ 46421 w 2639442"/>
                  <a:gd name="connsiteY7" fmla="*/ 38100 h 555625"/>
                  <a:gd name="connsiteX8" fmla="*/ 43246 w 2639442"/>
                  <a:gd name="connsiteY8" fmla="*/ 76200 h 555625"/>
                  <a:gd name="connsiteX9" fmla="*/ 503621 w 2639442"/>
                  <a:gd name="connsiteY9" fmla="*/ 244475 h 555625"/>
                  <a:gd name="connsiteX10" fmla="*/ 2510221 w 2639442"/>
                  <a:gd name="connsiteY10" fmla="*/ 209550 h 555625"/>
                  <a:gd name="connsiteX11" fmla="*/ 2519746 w 2639442"/>
                  <a:gd name="connsiteY11" fmla="*/ 425450 h 555625"/>
                  <a:gd name="connsiteX12" fmla="*/ 525846 w 2639442"/>
                  <a:gd name="connsiteY12" fmla="*/ 488950 h 555625"/>
                  <a:gd name="connsiteX13" fmla="*/ 103571 w 2639442"/>
                  <a:gd name="connsiteY13" fmla="*/ 244475 h 555625"/>
                  <a:gd name="connsiteX0" fmla="*/ 98616 w 2634487"/>
                  <a:gd name="connsiteY0" fmla="*/ 244475 h 555625"/>
                  <a:gd name="connsiteX1" fmla="*/ 16859 w 2634487"/>
                  <a:gd name="connsiteY1" fmla="*/ 226218 h 555625"/>
                  <a:gd name="connsiteX2" fmla="*/ 35116 w 2634487"/>
                  <a:gd name="connsiteY2" fmla="*/ 292100 h 555625"/>
                  <a:gd name="connsiteX3" fmla="*/ 482791 w 2634487"/>
                  <a:gd name="connsiteY3" fmla="*/ 555625 h 555625"/>
                  <a:gd name="connsiteX4" fmla="*/ 2584641 w 2634487"/>
                  <a:gd name="connsiteY4" fmla="*/ 485775 h 555625"/>
                  <a:gd name="connsiteX5" fmla="*/ 2587816 w 2634487"/>
                  <a:gd name="connsiteY5" fmla="*/ 142875 h 555625"/>
                  <a:gd name="connsiteX6" fmla="*/ 1641666 w 2634487"/>
                  <a:gd name="connsiteY6" fmla="*/ 0 h 555625"/>
                  <a:gd name="connsiteX7" fmla="*/ 41466 w 2634487"/>
                  <a:gd name="connsiteY7" fmla="*/ 38100 h 555625"/>
                  <a:gd name="connsiteX8" fmla="*/ 38291 w 2634487"/>
                  <a:gd name="connsiteY8" fmla="*/ 76200 h 555625"/>
                  <a:gd name="connsiteX9" fmla="*/ 498666 w 2634487"/>
                  <a:gd name="connsiteY9" fmla="*/ 244475 h 555625"/>
                  <a:gd name="connsiteX10" fmla="*/ 2505266 w 2634487"/>
                  <a:gd name="connsiteY10" fmla="*/ 209550 h 555625"/>
                  <a:gd name="connsiteX11" fmla="*/ 2514791 w 2634487"/>
                  <a:gd name="connsiteY11" fmla="*/ 425450 h 555625"/>
                  <a:gd name="connsiteX12" fmla="*/ 520891 w 2634487"/>
                  <a:gd name="connsiteY12" fmla="*/ 488950 h 555625"/>
                  <a:gd name="connsiteX13" fmla="*/ 98616 w 2634487"/>
                  <a:gd name="connsiteY13" fmla="*/ 244475 h 555625"/>
                  <a:gd name="connsiteX0" fmla="*/ 81757 w 2617628"/>
                  <a:gd name="connsiteY0" fmla="*/ 244475 h 555625"/>
                  <a:gd name="connsiteX1" fmla="*/ 0 w 2617628"/>
                  <a:gd name="connsiteY1" fmla="*/ 226218 h 555625"/>
                  <a:gd name="connsiteX2" fmla="*/ 18257 w 2617628"/>
                  <a:gd name="connsiteY2" fmla="*/ 292100 h 555625"/>
                  <a:gd name="connsiteX3" fmla="*/ 465932 w 2617628"/>
                  <a:gd name="connsiteY3" fmla="*/ 555625 h 555625"/>
                  <a:gd name="connsiteX4" fmla="*/ 2567782 w 2617628"/>
                  <a:gd name="connsiteY4" fmla="*/ 485775 h 555625"/>
                  <a:gd name="connsiteX5" fmla="*/ 2570957 w 2617628"/>
                  <a:gd name="connsiteY5" fmla="*/ 142875 h 555625"/>
                  <a:gd name="connsiteX6" fmla="*/ 1624807 w 2617628"/>
                  <a:gd name="connsiteY6" fmla="*/ 0 h 555625"/>
                  <a:gd name="connsiteX7" fmla="*/ 24607 w 2617628"/>
                  <a:gd name="connsiteY7" fmla="*/ 38100 h 555625"/>
                  <a:gd name="connsiteX8" fmla="*/ 21432 w 2617628"/>
                  <a:gd name="connsiteY8" fmla="*/ 76200 h 555625"/>
                  <a:gd name="connsiteX9" fmla="*/ 481807 w 2617628"/>
                  <a:gd name="connsiteY9" fmla="*/ 244475 h 555625"/>
                  <a:gd name="connsiteX10" fmla="*/ 2488407 w 2617628"/>
                  <a:gd name="connsiteY10" fmla="*/ 209550 h 555625"/>
                  <a:gd name="connsiteX11" fmla="*/ 2497932 w 2617628"/>
                  <a:gd name="connsiteY11" fmla="*/ 425450 h 555625"/>
                  <a:gd name="connsiteX12" fmla="*/ 504032 w 2617628"/>
                  <a:gd name="connsiteY12" fmla="*/ 488950 h 555625"/>
                  <a:gd name="connsiteX13" fmla="*/ 81757 w 2617628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7649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8100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9844 w 2603340"/>
                  <a:gd name="connsiteY7" fmla="*/ 33337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  <a:gd name="connsiteX0" fmla="*/ 67469 w 2603340"/>
                  <a:gd name="connsiteY0" fmla="*/ 244475 h 555625"/>
                  <a:gd name="connsiteX1" fmla="*/ 0 w 2603340"/>
                  <a:gd name="connsiteY1" fmla="*/ 242887 h 555625"/>
                  <a:gd name="connsiteX2" fmla="*/ 3969 w 2603340"/>
                  <a:gd name="connsiteY2" fmla="*/ 292100 h 555625"/>
                  <a:gd name="connsiteX3" fmla="*/ 451644 w 2603340"/>
                  <a:gd name="connsiteY3" fmla="*/ 555625 h 555625"/>
                  <a:gd name="connsiteX4" fmla="*/ 2553494 w 2603340"/>
                  <a:gd name="connsiteY4" fmla="*/ 485775 h 555625"/>
                  <a:gd name="connsiteX5" fmla="*/ 2556669 w 2603340"/>
                  <a:gd name="connsiteY5" fmla="*/ 142875 h 555625"/>
                  <a:gd name="connsiteX6" fmla="*/ 1610519 w 2603340"/>
                  <a:gd name="connsiteY6" fmla="*/ 0 h 555625"/>
                  <a:gd name="connsiteX7" fmla="*/ 10319 w 2603340"/>
                  <a:gd name="connsiteY7" fmla="*/ 30955 h 555625"/>
                  <a:gd name="connsiteX8" fmla="*/ 7144 w 2603340"/>
                  <a:gd name="connsiteY8" fmla="*/ 76200 h 555625"/>
                  <a:gd name="connsiteX9" fmla="*/ 467519 w 2603340"/>
                  <a:gd name="connsiteY9" fmla="*/ 244475 h 555625"/>
                  <a:gd name="connsiteX10" fmla="*/ 2474119 w 2603340"/>
                  <a:gd name="connsiteY10" fmla="*/ 209550 h 555625"/>
                  <a:gd name="connsiteX11" fmla="*/ 2483644 w 2603340"/>
                  <a:gd name="connsiteY11" fmla="*/ 425450 h 555625"/>
                  <a:gd name="connsiteX12" fmla="*/ 489744 w 2603340"/>
                  <a:gd name="connsiteY12" fmla="*/ 488950 h 555625"/>
                  <a:gd name="connsiteX13" fmla="*/ 67469 w 2603340"/>
                  <a:gd name="connsiteY13" fmla="*/ 244475 h 555625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</a:cxnLst>
                <a:rect l="l" t="t" r="r" b="b"/>
                <a:pathLst>
                  <a:path w="2603340" h="555625">
                    <a:moveTo>
                      <a:pt x="67469" y="244475"/>
                    </a:moveTo>
                    <a:cubicBezTo>
                      <a:pt x="66940" y="247651"/>
                      <a:pt x="46301" y="239713"/>
                      <a:pt x="0" y="242887"/>
                    </a:cubicBezTo>
                    <a:cubicBezTo>
                      <a:pt x="6086" y="288924"/>
                      <a:pt x="-2116" y="262732"/>
                      <a:pt x="3969" y="292100"/>
                    </a:cubicBezTo>
                    <a:lnTo>
                      <a:pt x="451644" y="555625"/>
                    </a:lnTo>
                    <a:lnTo>
                      <a:pt x="2553494" y="485775"/>
                    </a:lnTo>
                    <a:cubicBezTo>
                      <a:pt x="2605352" y="396875"/>
                      <a:pt x="2631811" y="276225"/>
                      <a:pt x="2556669" y="142875"/>
                    </a:cubicBezTo>
                    <a:lnTo>
                      <a:pt x="1610519" y="0"/>
                    </a:lnTo>
                    <a:lnTo>
                      <a:pt x="10319" y="30955"/>
                    </a:lnTo>
                    <a:lnTo>
                      <a:pt x="7144" y="76200"/>
                    </a:lnTo>
                    <a:lnTo>
                      <a:pt x="467519" y="244475"/>
                    </a:lnTo>
                    <a:lnTo>
                      <a:pt x="2474119" y="209550"/>
                    </a:lnTo>
                    <a:cubicBezTo>
                      <a:pt x="2527565" y="280988"/>
                      <a:pt x="2515923" y="346075"/>
                      <a:pt x="2483644" y="425450"/>
                    </a:cubicBezTo>
                    <a:lnTo>
                      <a:pt x="489744" y="488950"/>
                    </a:lnTo>
                    <a:lnTo>
                      <a:pt x="67469" y="244475"/>
                    </a:lnTo>
                    <a:close/>
                  </a:path>
                </a:pathLst>
              </a:custGeom>
              <a:solidFill>
                <a:schemeClr val="accent1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 sz="2701" dirty="0"/>
              </a:p>
            </p:txBody>
          </p:sp>
          <p:sp>
            <p:nvSpPr>
              <p:cNvPr id="667" name="Freeform 28">
                <a:extLst>
                  <a:ext uri="{FF2B5EF4-FFF2-40B4-BE49-F238E27FC236}">
                    <a16:creationId xmlns:a16="http://schemas.microsoft.com/office/drawing/2014/main" id="{1FA1DEB0-AD51-45DF-A256-2B9EFAADB407}"/>
                  </a:ext>
                </a:extLst>
              </p:cNvPr>
              <p:cNvSpPr/>
              <p:nvPr/>
            </p:nvSpPr>
            <p:spPr>
              <a:xfrm>
                <a:off x="3695702" y="3233738"/>
                <a:ext cx="2458684" cy="383382"/>
              </a:xfrm>
              <a:custGeom>
                <a:avLst/>
                <a:gdLst>
                  <a:gd name="connsiteX0" fmla="*/ 7144 w 2424113"/>
                  <a:gd name="connsiteY0" fmla="*/ 0 h 378619"/>
                  <a:gd name="connsiteX1" fmla="*/ 0 w 2424113"/>
                  <a:gd name="connsiteY1" fmla="*/ 130969 h 378619"/>
                  <a:gd name="connsiteX2" fmla="*/ 431007 w 2424113"/>
                  <a:gd name="connsiteY2" fmla="*/ 378619 h 378619"/>
                  <a:gd name="connsiteX3" fmla="*/ 2424113 w 2424113"/>
                  <a:gd name="connsiteY3" fmla="*/ 304800 h 378619"/>
                  <a:gd name="connsiteX4" fmla="*/ 2414588 w 2424113"/>
                  <a:gd name="connsiteY4" fmla="*/ 109538 h 378619"/>
                  <a:gd name="connsiteX5" fmla="*/ 428625 w 2424113"/>
                  <a:gd name="connsiteY5" fmla="*/ 150019 h 378619"/>
                  <a:gd name="connsiteX6" fmla="*/ 7144 w 2424113"/>
                  <a:gd name="connsiteY6" fmla="*/ 0 h 378619"/>
                  <a:gd name="connsiteX0" fmla="*/ 7144 w 2436996"/>
                  <a:gd name="connsiteY0" fmla="*/ 0 h 378619"/>
                  <a:gd name="connsiteX1" fmla="*/ 0 w 2436996"/>
                  <a:gd name="connsiteY1" fmla="*/ 130969 h 378619"/>
                  <a:gd name="connsiteX2" fmla="*/ 431007 w 2436996"/>
                  <a:gd name="connsiteY2" fmla="*/ 378619 h 378619"/>
                  <a:gd name="connsiteX3" fmla="*/ 2424113 w 2436996"/>
                  <a:gd name="connsiteY3" fmla="*/ 304800 h 378619"/>
                  <a:gd name="connsiteX4" fmla="*/ 2414588 w 2436996"/>
                  <a:gd name="connsiteY4" fmla="*/ 109538 h 378619"/>
                  <a:gd name="connsiteX5" fmla="*/ 428625 w 2436996"/>
                  <a:gd name="connsiteY5" fmla="*/ 150019 h 378619"/>
                  <a:gd name="connsiteX6" fmla="*/ 7144 w 2436996"/>
                  <a:gd name="connsiteY6" fmla="*/ 0 h 378619"/>
                  <a:gd name="connsiteX0" fmla="*/ 7144 w 2448855"/>
                  <a:gd name="connsiteY0" fmla="*/ 0 h 378619"/>
                  <a:gd name="connsiteX1" fmla="*/ 0 w 2448855"/>
                  <a:gd name="connsiteY1" fmla="*/ 130969 h 378619"/>
                  <a:gd name="connsiteX2" fmla="*/ 431007 w 2448855"/>
                  <a:gd name="connsiteY2" fmla="*/ 378619 h 378619"/>
                  <a:gd name="connsiteX3" fmla="*/ 2424113 w 2448855"/>
                  <a:gd name="connsiteY3" fmla="*/ 304800 h 378619"/>
                  <a:gd name="connsiteX4" fmla="*/ 2414588 w 2448855"/>
                  <a:gd name="connsiteY4" fmla="*/ 109538 h 378619"/>
                  <a:gd name="connsiteX5" fmla="*/ 428625 w 2448855"/>
                  <a:gd name="connsiteY5" fmla="*/ 150019 h 378619"/>
                  <a:gd name="connsiteX6" fmla="*/ 7144 w 2448855"/>
                  <a:gd name="connsiteY6" fmla="*/ 0 h 378619"/>
                  <a:gd name="connsiteX0" fmla="*/ 7144 w 2444270"/>
                  <a:gd name="connsiteY0" fmla="*/ 0 h 378619"/>
                  <a:gd name="connsiteX1" fmla="*/ 0 w 2444270"/>
                  <a:gd name="connsiteY1" fmla="*/ 130969 h 378619"/>
                  <a:gd name="connsiteX2" fmla="*/ 431007 w 2444270"/>
                  <a:gd name="connsiteY2" fmla="*/ 378619 h 378619"/>
                  <a:gd name="connsiteX3" fmla="*/ 2414588 w 2444270"/>
                  <a:gd name="connsiteY3" fmla="*/ 314325 h 378619"/>
                  <a:gd name="connsiteX4" fmla="*/ 2414588 w 2444270"/>
                  <a:gd name="connsiteY4" fmla="*/ 109538 h 378619"/>
                  <a:gd name="connsiteX5" fmla="*/ 428625 w 2444270"/>
                  <a:gd name="connsiteY5" fmla="*/ 150019 h 378619"/>
                  <a:gd name="connsiteX6" fmla="*/ 7144 w 2444270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28625 w 2446779"/>
                  <a:gd name="connsiteY5" fmla="*/ 150019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9538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33388 w 2446779"/>
                  <a:gd name="connsiteY5" fmla="*/ 140494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2913 w 2446779"/>
                  <a:gd name="connsiteY5" fmla="*/ 142875 h 378619"/>
                  <a:gd name="connsiteX6" fmla="*/ 7144 w 2446779"/>
                  <a:gd name="connsiteY6" fmla="*/ 0 h 378619"/>
                  <a:gd name="connsiteX0" fmla="*/ 7144 w 2446779"/>
                  <a:gd name="connsiteY0" fmla="*/ 0 h 378619"/>
                  <a:gd name="connsiteX1" fmla="*/ 0 w 2446779"/>
                  <a:gd name="connsiteY1" fmla="*/ 130969 h 378619"/>
                  <a:gd name="connsiteX2" fmla="*/ 431007 w 2446779"/>
                  <a:gd name="connsiteY2" fmla="*/ 378619 h 378619"/>
                  <a:gd name="connsiteX3" fmla="*/ 2414588 w 2446779"/>
                  <a:gd name="connsiteY3" fmla="*/ 314325 h 378619"/>
                  <a:gd name="connsiteX4" fmla="*/ 2414588 w 2446779"/>
                  <a:gd name="connsiteY4" fmla="*/ 100013 h 378619"/>
                  <a:gd name="connsiteX5" fmla="*/ 445294 w 2446779"/>
                  <a:gd name="connsiteY5" fmla="*/ 135731 h 378619"/>
                  <a:gd name="connsiteX6" fmla="*/ 7144 w 2446779"/>
                  <a:gd name="connsiteY6" fmla="*/ 0 h 378619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9525 w 2446779"/>
                  <a:gd name="connsiteY0" fmla="*/ 0 h 385763"/>
                  <a:gd name="connsiteX1" fmla="*/ 0 w 2446779"/>
                  <a:gd name="connsiteY1" fmla="*/ 138113 h 385763"/>
                  <a:gd name="connsiteX2" fmla="*/ 431007 w 2446779"/>
                  <a:gd name="connsiteY2" fmla="*/ 385763 h 385763"/>
                  <a:gd name="connsiteX3" fmla="*/ 2414588 w 2446779"/>
                  <a:gd name="connsiteY3" fmla="*/ 321469 h 385763"/>
                  <a:gd name="connsiteX4" fmla="*/ 2414588 w 2446779"/>
                  <a:gd name="connsiteY4" fmla="*/ 107157 h 385763"/>
                  <a:gd name="connsiteX5" fmla="*/ 445294 w 2446779"/>
                  <a:gd name="connsiteY5" fmla="*/ 142875 h 385763"/>
                  <a:gd name="connsiteX6" fmla="*/ 9525 w 2446779"/>
                  <a:gd name="connsiteY6" fmla="*/ 0 h 385763"/>
                  <a:gd name="connsiteX0" fmla="*/ 14287 w 2451541"/>
                  <a:gd name="connsiteY0" fmla="*/ 0 h 385763"/>
                  <a:gd name="connsiteX1" fmla="*/ 0 w 2451541"/>
                  <a:gd name="connsiteY1" fmla="*/ 145257 h 385763"/>
                  <a:gd name="connsiteX2" fmla="*/ 435769 w 2451541"/>
                  <a:gd name="connsiteY2" fmla="*/ 385763 h 385763"/>
                  <a:gd name="connsiteX3" fmla="*/ 2419350 w 2451541"/>
                  <a:gd name="connsiteY3" fmla="*/ 321469 h 385763"/>
                  <a:gd name="connsiteX4" fmla="*/ 2419350 w 2451541"/>
                  <a:gd name="connsiteY4" fmla="*/ 107157 h 385763"/>
                  <a:gd name="connsiteX5" fmla="*/ 450056 w 2451541"/>
                  <a:gd name="connsiteY5" fmla="*/ 142875 h 385763"/>
                  <a:gd name="connsiteX6" fmla="*/ 14287 w 2451541"/>
                  <a:gd name="connsiteY6" fmla="*/ 0 h 385763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4762 w 2451541"/>
                  <a:gd name="connsiteY0" fmla="*/ 0 h 383382"/>
                  <a:gd name="connsiteX1" fmla="*/ 0 w 2451541"/>
                  <a:gd name="connsiteY1" fmla="*/ 142876 h 383382"/>
                  <a:gd name="connsiteX2" fmla="*/ 435769 w 2451541"/>
                  <a:gd name="connsiteY2" fmla="*/ 383382 h 383382"/>
                  <a:gd name="connsiteX3" fmla="*/ 2419350 w 2451541"/>
                  <a:gd name="connsiteY3" fmla="*/ 319088 h 383382"/>
                  <a:gd name="connsiteX4" fmla="*/ 2419350 w 2451541"/>
                  <a:gd name="connsiteY4" fmla="*/ 104776 h 383382"/>
                  <a:gd name="connsiteX5" fmla="*/ 450056 w 2451541"/>
                  <a:gd name="connsiteY5" fmla="*/ 140494 h 383382"/>
                  <a:gd name="connsiteX6" fmla="*/ 4762 w 2451541"/>
                  <a:gd name="connsiteY6" fmla="*/ 0 h 383382"/>
                  <a:gd name="connsiteX0" fmla="*/ 11905 w 2458684"/>
                  <a:gd name="connsiteY0" fmla="*/ 0 h 383382"/>
                  <a:gd name="connsiteX1" fmla="*/ 0 w 2458684"/>
                  <a:gd name="connsiteY1" fmla="*/ 138114 h 383382"/>
                  <a:gd name="connsiteX2" fmla="*/ 442912 w 2458684"/>
                  <a:gd name="connsiteY2" fmla="*/ 383382 h 383382"/>
                  <a:gd name="connsiteX3" fmla="*/ 2426493 w 2458684"/>
                  <a:gd name="connsiteY3" fmla="*/ 319088 h 383382"/>
                  <a:gd name="connsiteX4" fmla="*/ 2426493 w 2458684"/>
                  <a:gd name="connsiteY4" fmla="*/ 104776 h 383382"/>
                  <a:gd name="connsiteX5" fmla="*/ 457199 w 2458684"/>
                  <a:gd name="connsiteY5" fmla="*/ 140494 h 383382"/>
                  <a:gd name="connsiteX6" fmla="*/ 11905 w 2458684"/>
                  <a:gd name="connsiteY6" fmla="*/ 0 h 38338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</a:cxnLst>
                <a:rect l="l" t="t" r="r" b="b"/>
                <a:pathLst>
                  <a:path w="2458684" h="383382">
                    <a:moveTo>
                      <a:pt x="11905" y="0"/>
                    </a:moveTo>
                    <a:cubicBezTo>
                      <a:pt x="25399" y="53182"/>
                      <a:pt x="19843" y="123033"/>
                      <a:pt x="0" y="138114"/>
                    </a:cubicBezTo>
                    <a:lnTo>
                      <a:pt x="442912" y="383382"/>
                    </a:lnTo>
                    <a:lnTo>
                      <a:pt x="2426493" y="319088"/>
                    </a:lnTo>
                    <a:cubicBezTo>
                      <a:pt x="2466181" y="277813"/>
                      <a:pt x="2472531" y="174625"/>
                      <a:pt x="2426493" y="104776"/>
                    </a:cubicBezTo>
                    <a:lnTo>
                      <a:pt x="457199" y="140494"/>
                    </a:lnTo>
                    <a:lnTo>
                      <a:pt x="11905" y="0"/>
                    </a:lnTo>
                    <a:close/>
                  </a:path>
                </a:pathLst>
              </a:custGeom>
              <a:solidFill>
                <a:schemeClr val="bg1"/>
              </a:solidFill>
              <a:ln>
                <a:noFill/>
              </a:ln>
              <a:effectLst>
                <a:outerShdw blurRad="50800" dist="38100" dir="8100000" algn="tr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algn="ctr"/>
                <a:endParaRPr lang="ko-KR" altLang="en-US" sz="2701"/>
              </a:p>
            </p:txBody>
          </p:sp>
        </p:grpSp>
      </p:grpSp>
      <p:grpSp>
        <p:nvGrpSpPr>
          <p:cNvPr id="676" name="Group 25">
            <a:extLst>
              <a:ext uri="{FF2B5EF4-FFF2-40B4-BE49-F238E27FC236}">
                <a16:creationId xmlns:a16="http://schemas.microsoft.com/office/drawing/2014/main" id="{EE8BAD54-DB8F-471D-A11F-3FFFCB923C44}"/>
              </a:ext>
            </a:extLst>
          </p:cNvPr>
          <p:cNvGrpSpPr/>
          <p:nvPr/>
        </p:nvGrpSpPr>
        <p:grpSpPr>
          <a:xfrm>
            <a:off x="5605407" y="2070366"/>
            <a:ext cx="1269337" cy="1448022"/>
            <a:chOff x="7993416" y="2408078"/>
            <a:chExt cx="2952016" cy="3367573"/>
          </a:xfrm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</p:grpSpPr>
        <p:sp>
          <p:nvSpPr>
            <p:cNvPr id="677" name="Freeform: Shape 26">
              <a:extLst>
                <a:ext uri="{FF2B5EF4-FFF2-40B4-BE49-F238E27FC236}">
                  <a16:creationId xmlns:a16="http://schemas.microsoft.com/office/drawing/2014/main" id="{890B3C19-859C-45BB-949B-79442A4DB464}"/>
                </a:ext>
              </a:extLst>
            </p:cNvPr>
            <p:cNvSpPr/>
            <p:nvPr/>
          </p:nvSpPr>
          <p:spPr>
            <a:xfrm>
              <a:off x="9158751" y="2592612"/>
              <a:ext cx="291460" cy="654431"/>
            </a:xfrm>
            <a:custGeom>
              <a:avLst/>
              <a:gdLst>
                <a:gd name="connsiteX0" fmla="*/ 188758 w 291460"/>
                <a:gd name="connsiteY0" fmla="*/ 525930 h 654431"/>
                <a:gd name="connsiteX1" fmla="*/ 1118 w 291460"/>
                <a:gd name="connsiteY1" fmla="*/ 23212 h 654431"/>
                <a:gd name="connsiteX2" fmla="*/ 8501 w 291460"/>
                <a:gd name="connsiteY2" fmla="*/ 10504 h 654431"/>
                <a:gd name="connsiteX3" fmla="*/ 230078 w 291460"/>
                <a:gd name="connsiteY3" fmla="*/ 32 h 654431"/>
                <a:gd name="connsiteX4" fmla="*/ 238526 w 291460"/>
                <a:gd name="connsiteY4" fmla="*/ 7629 h 654431"/>
                <a:gd name="connsiteX5" fmla="*/ 287513 w 291460"/>
                <a:gd name="connsiteY5" fmla="*/ 463241 h 654431"/>
                <a:gd name="connsiteX6" fmla="*/ 262274 w 291460"/>
                <a:gd name="connsiteY6" fmla="*/ 646551 h 654431"/>
                <a:gd name="connsiteX7" fmla="*/ 205549 w 291460"/>
                <a:gd name="connsiteY7" fmla="*/ 654431 h 654431"/>
                <a:gd name="connsiteX8" fmla="*/ 188758 w 291460"/>
                <a:gd name="connsiteY8" fmla="*/ 525930 h 65443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291460" h="654431">
                  <a:moveTo>
                    <a:pt x="188758" y="525930"/>
                  </a:moveTo>
                  <a:cubicBezTo>
                    <a:pt x="169519" y="442617"/>
                    <a:pt x="152089" y="264951"/>
                    <a:pt x="1118" y="23212"/>
                  </a:cubicBezTo>
                  <a:cubicBezTo>
                    <a:pt x="-2183" y="17923"/>
                    <a:pt x="2289" y="11036"/>
                    <a:pt x="8501" y="10504"/>
                  </a:cubicBezTo>
                  <a:cubicBezTo>
                    <a:pt x="90998" y="3582"/>
                    <a:pt x="207324" y="1559"/>
                    <a:pt x="230078" y="32"/>
                  </a:cubicBezTo>
                  <a:cubicBezTo>
                    <a:pt x="235828" y="-358"/>
                    <a:pt x="237142" y="2837"/>
                    <a:pt x="238526" y="7629"/>
                  </a:cubicBezTo>
                  <a:cubicBezTo>
                    <a:pt x="281407" y="156648"/>
                    <a:pt x="300327" y="308329"/>
                    <a:pt x="287513" y="463241"/>
                  </a:cubicBezTo>
                  <a:cubicBezTo>
                    <a:pt x="282401" y="524723"/>
                    <a:pt x="271219" y="585530"/>
                    <a:pt x="262274" y="646551"/>
                  </a:cubicBezTo>
                  <a:cubicBezTo>
                    <a:pt x="243460" y="649923"/>
                    <a:pt x="224646" y="653189"/>
                    <a:pt x="205549" y="654431"/>
                  </a:cubicBezTo>
                  <a:cubicBezTo>
                    <a:pt x="204590" y="611018"/>
                    <a:pt x="198059" y="568279"/>
                    <a:pt x="188758" y="525930"/>
                  </a:cubicBezTo>
                  <a:close/>
                </a:path>
              </a:pathLst>
            </a:custGeom>
            <a:solidFill>
              <a:srgbClr val="512E16"/>
            </a:solidFill>
            <a:ln w="35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8" name="Freeform: Shape 27">
              <a:extLst>
                <a:ext uri="{FF2B5EF4-FFF2-40B4-BE49-F238E27FC236}">
                  <a16:creationId xmlns:a16="http://schemas.microsoft.com/office/drawing/2014/main" id="{67AC2786-D112-49A5-BA75-D14D584C4B07}"/>
                </a:ext>
              </a:extLst>
            </p:cNvPr>
            <p:cNvSpPr/>
            <p:nvPr/>
          </p:nvSpPr>
          <p:spPr>
            <a:xfrm>
              <a:off x="7993416" y="3140146"/>
              <a:ext cx="2952016" cy="2635505"/>
            </a:xfrm>
            <a:custGeom>
              <a:avLst/>
              <a:gdLst>
                <a:gd name="connsiteX0" fmla="*/ 3088 w 2952016"/>
                <a:gd name="connsiteY0" fmla="*/ 996574 h 2635505"/>
                <a:gd name="connsiteX1" fmla="*/ 271167 w 2952016"/>
                <a:gd name="connsiteY1" fmla="*/ 280800 h 2635505"/>
                <a:gd name="connsiteX2" fmla="*/ 527708 w 2952016"/>
                <a:gd name="connsiteY2" fmla="*/ 78641 h 2635505"/>
                <a:gd name="connsiteX3" fmla="*/ 867066 w 2952016"/>
                <a:gd name="connsiteY3" fmla="*/ 23087 h 2635505"/>
                <a:gd name="connsiteX4" fmla="*/ 1191550 w 2952016"/>
                <a:gd name="connsiteY4" fmla="*/ 91242 h 2635505"/>
                <a:gd name="connsiteX5" fmla="*/ 1501764 w 2952016"/>
                <a:gd name="connsiteY5" fmla="*/ 87693 h 2635505"/>
                <a:gd name="connsiteX6" fmla="*/ 2055882 w 2952016"/>
                <a:gd name="connsiteY6" fmla="*/ 4983 h 2635505"/>
                <a:gd name="connsiteX7" fmla="*/ 2344762 w 2952016"/>
                <a:gd name="connsiteY7" fmla="*/ 88261 h 2635505"/>
                <a:gd name="connsiteX8" fmla="*/ 2751600 w 2952016"/>
                <a:gd name="connsiteY8" fmla="*/ 458537 h 2635505"/>
                <a:gd name="connsiteX9" fmla="*/ 2944352 w 2952016"/>
                <a:gd name="connsiteY9" fmla="*/ 986422 h 2635505"/>
                <a:gd name="connsiteX10" fmla="*/ 2882196 w 2952016"/>
                <a:gd name="connsiteY10" fmla="*/ 1591160 h 2635505"/>
                <a:gd name="connsiteX11" fmla="*/ 2523847 w 2952016"/>
                <a:gd name="connsiteY11" fmla="*/ 2262669 h 2635505"/>
                <a:gd name="connsiteX12" fmla="*/ 2117612 w 2952016"/>
                <a:gd name="connsiteY12" fmla="*/ 2593152 h 2635505"/>
                <a:gd name="connsiteX13" fmla="*/ 1815243 w 2952016"/>
                <a:gd name="connsiteY13" fmla="*/ 2634827 h 2635505"/>
                <a:gd name="connsiteX14" fmla="*/ 1259954 w 2952016"/>
                <a:gd name="connsiteY14" fmla="*/ 2610298 h 2635505"/>
                <a:gd name="connsiteX15" fmla="*/ 1076679 w 2952016"/>
                <a:gd name="connsiteY15" fmla="*/ 2625207 h 2635505"/>
                <a:gd name="connsiteX16" fmla="*/ 738351 w 2952016"/>
                <a:gd name="connsiteY16" fmla="*/ 2543562 h 2635505"/>
                <a:gd name="connsiteX17" fmla="*/ 460831 w 2952016"/>
                <a:gd name="connsiteY17" fmla="*/ 2303349 h 2635505"/>
                <a:gd name="connsiteX18" fmla="*/ 3088 w 2952016"/>
                <a:gd name="connsiteY18" fmla="*/ 996574 h 26355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952016" h="2635505">
                  <a:moveTo>
                    <a:pt x="3088" y="996574"/>
                  </a:moveTo>
                  <a:cubicBezTo>
                    <a:pt x="19133" y="735525"/>
                    <a:pt x="101417" y="483562"/>
                    <a:pt x="271167" y="280800"/>
                  </a:cubicBezTo>
                  <a:cubicBezTo>
                    <a:pt x="341630" y="196635"/>
                    <a:pt x="427960" y="125320"/>
                    <a:pt x="527708" y="78641"/>
                  </a:cubicBezTo>
                  <a:cubicBezTo>
                    <a:pt x="634769" y="28518"/>
                    <a:pt x="749675" y="10272"/>
                    <a:pt x="867066" y="23087"/>
                  </a:cubicBezTo>
                  <a:cubicBezTo>
                    <a:pt x="976256" y="34979"/>
                    <a:pt x="1085412" y="64974"/>
                    <a:pt x="1191550" y="91242"/>
                  </a:cubicBezTo>
                  <a:cubicBezTo>
                    <a:pt x="1294493" y="116730"/>
                    <a:pt x="1398785" y="109524"/>
                    <a:pt x="1501764" y="87693"/>
                  </a:cubicBezTo>
                  <a:cubicBezTo>
                    <a:pt x="1688268" y="48148"/>
                    <a:pt x="1861603" y="-18800"/>
                    <a:pt x="2055882" y="4983"/>
                  </a:cubicBezTo>
                  <a:cubicBezTo>
                    <a:pt x="2156589" y="17301"/>
                    <a:pt x="2254278" y="42114"/>
                    <a:pt x="2344762" y="88261"/>
                  </a:cubicBezTo>
                  <a:cubicBezTo>
                    <a:pt x="2513766" y="174449"/>
                    <a:pt x="2648764" y="297093"/>
                    <a:pt x="2751600" y="458537"/>
                  </a:cubicBezTo>
                  <a:cubicBezTo>
                    <a:pt x="2851242" y="614975"/>
                    <a:pt x="2922521" y="801657"/>
                    <a:pt x="2944352" y="986422"/>
                  </a:cubicBezTo>
                  <a:cubicBezTo>
                    <a:pt x="2967745" y="1184357"/>
                    <a:pt x="2934910" y="1400502"/>
                    <a:pt x="2882196" y="1591160"/>
                  </a:cubicBezTo>
                  <a:cubicBezTo>
                    <a:pt x="2813366" y="1840318"/>
                    <a:pt x="2689231" y="2064734"/>
                    <a:pt x="2523847" y="2262669"/>
                  </a:cubicBezTo>
                  <a:cubicBezTo>
                    <a:pt x="2410184" y="2398661"/>
                    <a:pt x="2285126" y="2526204"/>
                    <a:pt x="2117612" y="2593152"/>
                  </a:cubicBezTo>
                  <a:cubicBezTo>
                    <a:pt x="2016302" y="2633620"/>
                    <a:pt x="1922127" y="2637560"/>
                    <a:pt x="1815243" y="2634827"/>
                  </a:cubicBezTo>
                  <a:cubicBezTo>
                    <a:pt x="1631969" y="2630141"/>
                    <a:pt x="1442696" y="2593401"/>
                    <a:pt x="1259954" y="2610298"/>
                  </a:cubicBezTo>
                  <a:cubicBezTo>
                    <a:pt x="1198933" y="2615942"/>
                    <a:pt x="1137984" y="2622119"/>
                    <a:pt x="1076679" y="2625207"/>
                  </a:cubicBezTo>
                  <a:cubicBezTo>
                    <a:pt x="949704" y="2631596"/>
                    <a:pt x="846690" y="2609233"/>
                    <a:pt x="738351" y="2543562"/>
                  </a:cubicBezTo>
                  <a:cubicBezTo>
                    <a:pt x="633243" y="2479844"/>
                    <a:pt x="540842" y="2396353"/>
                    <a:pt x="460831" y="2303349"/>
                  </a:cubicBezTo>
                  <a:cubicBezTo>
                    <a:pt x="152924" y="1945427"/>
                    <a:pt x="-26055" y="1470752"/>
                    <a:pt x="3088" y="996574"/>
                  </a:cubicBezTo>
                  <a:close/>
                </a:path>
              </a:pathLst>
            </a:custGeom>
            <a:solidFill>
              <a:srgbClr val="A91F22"/>
            </a:solidFill>
            <a:ln w="35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79" name="Freeform: Shape 28">
              <a:extLst>
                <a:ext uri="{FF2B5EF4-FFF2-40B4-BE49-F238E27FC236}">
                  <a16:creationId xmlns:a16="http://schemas.microsoft.com/office/drawing/2014/main" id="{9F6C7A89-093E-4D76-AE99-0961CFB6EA8C}"/>
                </a:ext>
              </a:extLst>
            </p:cNvPr>
            <p:cNvSpPr/>
            <p:nvPr/>
          </p:nvSpPr>
          <p:spPr>
            <a:xfrm>
              <a:off x="9469940" y="2408078"/>
              <a:ext cx="1156857" cy="602657"/>
            </a:xfrm>
            <a:custGeom>
              <a:avLst/>
              <a:gdLst>
                <a:gd name="connsiteX0" fmla="*/ 264778 w 1156857"/>
                <a:gd name="connsiteY0" fmla="*/ 602658 h 602657"/>
                <a:gd name="connsiteX1" fmla="*/ 6816 w 1156857"/>
                <a:gd name="connsiteY1" fmla="*/ 571136 h 602657"/>
                <a:gd name="connsiteX2" fmla="*/ 1776 w 1156857"/>
                <a:gd name="connsiteY2" fmla="*/ 560806 h 602657"/>
                <a:gd name="connsiteX3" fmla="*/ 457317 w 1156857"/>
                <a:gd name="connsiteY3" fmla="*/ 96071 h 602657"/>
                <a:gd name="connsiteX4" fmla="*/ 880094 w 1156857"/>
                <a:gd name="connsiteY4" fmla="*/ 262 h 602657"/>
                <a:gd name="connsiteX5" fmla="*/ 1141001 w 1156857"/>
                <a:gd name="connsiteY5" fmla="*/ 38032 h 602657"/>
                <a:gd name="connsiteX6" fmla="*/ 1150976 w 1156857"/>
                <a:gd name="connsiteY6" fmla="*/ 58905 h 602657"/>
                <a:gd name="connsiteX7" fmla="*/ 975298 w 1156857"/>
                <a:gd name="connsiteY7" fmla="*/ 305223 h 602657"/>
                <a:gd name="connsiteX8" fmla="*/ 671048 w 1156857"/>
                <a:gd name="connsiteY8" fmla="*/ 513487 h 602657"/>
                <a:gd name="connsiteX9" fmla="*/ 319976 w 1156857"/>
                <a:gd name="connsiteY9" fmla="*/ 599924 h 602657"/>
                <a:gd name="connsiteX10" fmla="*/ 264778 w 1156857"/>
                <a:gd name="connsiteY10" fmla="*/ 602658 h 60265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1156857" h="602657">
                  <a:moveTo>
                    <a:pt x="264778" y="602658"/>
                  </a:moveTo>
                  <a:cubicBezTo>
                    <a:pt x="177631" y="601202"/>
                    <a:pt x="91904" y="588956"/>
                    <a:pt x="6816" y="571136"/>
                  </a:cubicBezTo>
                  <a:cubicBezTo>
                    <a:pt x="-496" y="569609"/>
                    <a:pt x="-1490" y="567479"/>
                    <a:pt x="1776" y="560806"/>
                  </a:cubicBezTo>
                  <a:cubicBezTo>
                    <a:pt x="102340" y="355594"/>
                    <a:pt x="249194" y="195003"/>
                    <a:pt x="457317" y="96071"/>
                  </a:cubicBezTo>
                  <a:cubicBezTo>
                    <a:pt x="590575" y="32707"/>
                    <a:pt x="731146" y="-3465"/>
                    <a:pt x="880094" y="262"/>
                  </a:cubicBezTo>
                  <a:cubicBezTo>
                    <a:pt x="968518" y="2463"/>
                    <a:pt x="1055204" y="17088"/>
                    <a:pt x="1141001" y="38032"/>
                  </a:cubicBezTo>
                  <a:cubicBezTo>
                    <a:pt x="1160028" y="42682"/>
                    <a:pt x="1160028" y="42363"/>
                    <a:pt x="1150976" y="58905"/>
                  </a:cubicBezTo>
                  <a:cubicBezTo>
                    <a:pt x="1102273" y="148039"/>
                    <a:pt x="1047181" y="232914"/>
                    <a:pt x="975298" y="305223"/>
                  </a:cubicBezTo>
                  <a:cubicBezTo>
                    <a:pt x="887264" y="393754"/>
                    <a:pt x="783469" y="460064"/>
                    <a:pt x="671048" y="513487"/>
                  </a:cubicBezTo>
                  <a:cubicBezTo>
                    <a:pt x="559869" y="566343"/>
                    <a:pt x="442159" y="592150"/>
                    <a:pt x="319976" y="599924"/>
                  </a:cubicBezTo>
                  <a:cubicBezTo>
                    <a:pt x="301553" y="601131"/>
                    <a:pt x="283165" y="601770"/>
                    <a:pt x="264778" y="602658"/>
                  </a:cubicBezTo>
                  <a:close/>
                </a:path>
              </a:pathLst>
            </a:custGeom>
            <a:solidFill>
              <a:srgbClr val="416430"/>
            </a:solidFill>
            <a:ln w="35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0" name="Freeform: Shape 29">
              <a:extLst>
                <a:ext uri="{FF2B5EF4-FFF2-40B4-BE49-F238E27FC236}">
                  <a16:creationId xmlns:a16="http://schemas.microsoft.com/office/drawing/2014/main" id="{1E01DFE3-1EE9-4D15-9D1D-FB3A8C19E8DA}"/>
                </a:ext>
              </a:extLst>
            </p:cNvPr>
            <p:cNvSpPr/>
            <p:nvPr/>
          </p:nvSpPr>
          <p:spPr>
            <a:xfrm>
              <a:off x="9154403" y="2596370"/>
              <a:ext cx="228526" cy="522122"/>
            </a:xfrm>
            <a:custGeom>
              <a:avLst/>
              <a:gdLst>
                <a:gd name="connsiteX0" fmla="*/ 193923 w 228526"/>
                <a:gd name="connsiteY0" fmla="*/ 521213 h 522122"/>
                <a:gd name="connsiteX1" fmla="*/ 3159 w 228526"/>
                <a:gd name="connsiteY1" fmla="*/ 19631 h 522122"/>
                <a:gd name="connsiteX2" fmla="*/ 9229 w 228526"/>
                <a:gd name="connsiteY2" fmla="*/ 8095 h 522122"/>
                <a:gd name="connsiteX3" fmla="*/ 162579 w 228526"/>
                <a:gd name="connsiteY3" fmla="*/ 746 h 522122"/>
                <a:gd name="connsiteX4" fmla="*/ 184374 w 228526"/>
                <a:gd name="connsiteY4" fmla="*/ 15265 h 522122"/>
                <a:gd name="connsiteX5" fmla="*/ 219091 w 228526"/>
                <a:gd name="connsiteY5" fmla="*/ 433108 h 522122"/>
                <a:gd name="connsiteX6" fmla="*/ 196870 w 228526"/>
                <a:gd name="connsiteY6" fmla="*/ 521959 h 522122"/>
                <a:gd name="connsiteX7" fmla="*/ 193923 w 228526"/>
                <a:gd name="connsiteY7" fmla="*/ 521213 h 52212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</a:cxnLst>
              <a:rect l="l" t="t" r="r" b="b"/>
              <a:pathLst>
                <a:path w="228526" h="522122">
                  <a:moveTo>
                    <a:pt x="193923" y="521213"/>
                  </a:moveTo>
                  <a:cubicBezTo>
                    <a:pt x="181322" y="475563"/>
                    <a:pt x="167123" y="261051"/>
                    <a:pt x="3159" y="19631"/>
                  </a:cubicBezTo>
                  <a:cubicBezTo>
                    <a:pt x="-2308" y="11609"/>
                    <a:pt x="-923" y="8520"/>
                    <a:pt x="9229" y="8095"/>
                  </a:cubicBezTo>
                  <a:cubicBezTo>
                    <a:pt x="60346" y="5929"/>
                    <a:pt x="111462" y="3231"/>
                    <a:pt x="162579" y="746"/>
                  </a:cubicBezTo>
                  <a:cubicBezTo>
                    <a:pt x="179298" y="-1170"/>
                    <a:pt x="180683" y="-389"/>
                    <a:pt x="184374" y="15265"/>
                  </a:cubicBezTo>
                  <a:cubicBezTo>
                    <a:pt x="216251" y="150582"/>
                    <a:pt x="243584" y="294241"/>
                    <a:pt x="219091" y="433108"/>
                  </a:cubicBezTo>
                  <a:cubicBezTo>
                    <a:pt x="214902" y="456785"/>
                    <a:pt x="199035" y="521533"/>
                    <a:pt x="196870" y="521959"/>
                  </a:cubicBezTo>
                  <a:cubicBezTo>
                    <a:pt x="195805" y="522207"/>
                    <a:pt x="194207" y="522313"/>
                    <a:pt x="193923" y="521213"/>
                  </a:cubicBezTo>
                  <a:close/>
                </a:path>
              </a:pathLst>
            </a:custGeom>
            <a:solidFill>
              <a:srgbClr val="331D11"/>
            </a:solidFill>
            <a:ln w="35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1" name="Freeform: Shape 30">
              <a:extLst>
                <a:ext uri="{FF2B5EF4-FFF2-40B4-BE49-F238E27FC236}">
                  <a16:creationId xmlns:a16="http://schemas.microsoft.com/office/drawing/2014/main" id="{7F1D281F-156F-4C41-A85C-47FEF751E8B2}"/>
                </a:ext>
              </a:extLst>
            </p:cNvPr>
            <p:cNvSpPr/>
            <p:nvPr/>
          </p:nvSpPr>
          <p:spPr>
            <a:xfrm>
              <a:off x="8410053" y="3283600"/>
              <a:ext cx="2461540" cy="2421185"/>
            </a:xfrm>
            <a:custGeom>
              <a:avLst/>
              <a:gdLst>
                <a:gd name="connsiteX0" fmla="*/ 106 w 2461540"/>
                <a:gd name="connsiteY0" fmla="*/ 979953 h 2421185"/>
                <a:gd name="connsiteX1" fmla="*/ 13098 w 2461540"/>
                <a:gd name="connsiteY1" fmla="*/ 786775 h 2421185"/>
                <a:gd name="connsiteX2" fmla="*/ 188350 w 2461540"/>
                <a:gd name="connsiteY2" fmla="*/ 296233 h 2421185"/>
                <a:gd name="connsiteX3" fmla="*/ 595224 w 2461540"/>
                <a:gd name="connsiteY3" fmla="*/ 16547 h 2421185"/>
                <a:gd name="connsiteX4" fmla="*/ 1130919 w 2461540"/>
                <a:gd name="connsiteY4" fmla="*/ 88323 h 2421185"/>
                <a:gd name="connsiteX5" fmla="*/ 1576450 w 2461540"/>
                <a:gd name="connsiteY5" fmla="*/ 609 h 2421185"/>
                <a:gd name="connsiteX6" fmla="*/ 1997239 w 2461540"/>
                <a:gd name="connsiteY6" fmla="*/ 119348 h 2421185"/>
                <a:gd name="connsiteX7" fmla="*/ 2461016 w 2461540"/>
                <a:gd name="connsiteY7" fmla="*/ 1053540 h 2421185"/>
                <a:gd name="connsiteX8" fmla="*/ 2154280 w 2461540"/>
                <a:gd name="connsiteY8" fmla="*/ 1965581 h 2421185"/>
                <a:gd name="connsiteX9" fmla="*/ 1785318 w 2461540"/>
                <a:gd name="connsiteY9" fmla="*/ 2326308 h 2421185"/>
                <a:gd name="connsiteX10" fmla="*/ 1224349 w 2461540"/>
                <a:gd name="connsiteY10" fmla="*/ 2418744 h 2421185"/>
                <a:gd name="connsiteX11" fmla="*/ 675874 w 2461540"/>
                <a:gd name="connsiteY11" fmla="*/ 2301069 h 2421185"/>
                <a:gd name="connsiteX12" fmla="*/ 563737 w 2461540"/>
                <a:gd name="connsiteY12" fmla="*/ 2243066 h 2421185"/>
                <a:gd name="connsiteX13" fmla="*/ 238046 w 2461540"/>
                <a:gd name="connsiteY13" fmla="*/ 1839777 h 2421185"/>
                <a:gd name="connsiteX14" fmla="*/ 106 w 2461540"/>
                <a:gd name="connsiteY14" fmla="*/ 979953 h 24211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</a:cxnLst>
              <a:rect l="l" t="t" r="r" b="b"/>
              <a:pathLst>
                <a:path w="2461540" h="2421185">
                  <a:moveTo>
                    <a:pt x="106" y="979953"/>
                  </a:moveTo>
                  <a:cubicBezTo>
                    <a:pt x="816" y="915099"/>
                    <a:pt x="5182" y="850529"/>
                    <a:pt x="13098" y="786775"/>
                  </a:cubicBezTo>
                  <a:cubicBezTo>
                    <a:pt x="34574" y="613476"/>
                    <a:pt x="96020" y="444329"/>
                    <a:pt x="188350" y="296233"/>
                  </a:cubicBezTo>
                  <a:cubicBezTo>
                    <a:pt x="279011" y="150764"/>
                    <a:pt x="421463" y="38201"/>
                    <a:pt x="595224" y="16547"/>
                  </a:cubicBezTo>
                  <a:cubicBezTo>
                    <a:pt x="778889" y="-6349"/>
                    <a:pt x="945728" y="102025"/>
                    <a:pt x="1130919" y="88323"/>
                  </a:cubicBezTo>
                  <a:cubicBezTo>
                    <a:pt x="1282707" y="77106"/>
                    <a:pt x="1424200" y="7353"/>
                    <a:pt x="1576450" y="609"/>
                  </a:cubicBezTo>
                  <a:cubicBezTo>
                    <a:pt x="1724688" y="-5923"/>
                    <a:pt x="1872571" y="40544"/>
                    <a:pt x="1997239" y="119348"/>
                  </a:cubicBezTo>
                  <a:cubicBezTo>
                    <a:pt x="2314268" y="319804"/>
                    <a:pt x="2471878" y="686139"/>
                    <a:pt x="2461016" y="1053540"/>
                  </a:cubicBezTo>
                  <a:cubicBezTo>
                    <a:pt x="2451467" y="1376320"/>
                    <a:pt x="2326657" y="1696119"/>
                    <a:pt x="2154280" y="1965581"/>
                  </a:cubicBezTo>
                  <a:cubicBezTo>
                    <a:pt x="2060744" y="2111760"/>
                    <a:pt x="1946832" y="2253751"/>
                    <a:pt x="1785318" y="2326308"/>
                  </a:cubicBezTo>
                  <a:cubicBezTo>
                    <a:pt x="1610208" y="2404971"/>
                    <a:pt x="1414865" y="2429642"/>
                    <a:pt x="1224349" y="2418744"/>
                  </a:cubicBezTo>
                  <a:cubicBezTo>
                    <a:pt x="1041465" y="2408308"/>
                    <a:pt x="846618" y="2368160"/>
                    <a:pt x="675874" y="2301069"/>
                  </a:cubicBezTo>
                  <a:cubicBezTo>
                    <a:pt x="636614" y="2285664"/>
                    <a:pt x="598632" y="2266850"/>
                    <a:pt x="563737" y="2243066"/>
                  </a:cubicBezTo>
                  <a:cubicBezTo>
                    <a:pt x="423948" y="2147826"/>
                    <a:pt x="329488" y="1978502"/>
                    <a:pt x="238046" y="1839777"/>
                  </a:cubicBezTo>
                  <a:cubicBezTo>
                    <a:pt x="72273" y="1588277"/>
                    <a:pt x="-3231" y="1281435"/>
                    <a:pt x="106" y="979953"/>
                  </a:cubicBezTo>
                  <a:close/>
                </a:path>
              </a:pathLst>
            </a:custGeom>
            <a:solidFill>
              <a:srgbClr val="D22127"/>
            </a:solidFill>
            <a:ln w="35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2" name="Freeform: Shape 31">
              <a:extLst>
                <a:ext uri="{FF2B5EF4-FFF2-40B4-BE49-F238E27FC236}">
                  <a16:creationId xmlns:a16="http://schemas.microsoft.com/office/drawing/2014/main" id="{673A1691-9B32-4B52-A86E-AF3EF4BCF3B4}"/>
                </a:ext>
              </a:extLst>
            </p:cNvPr>
            <p:cNvSpPr/>
            <p:nvPr/>
          </p:nvSpPr>
          <p:spPr>
            <a:xfrm>
              <a:off x="9506813" y="2451151"/>
              <a:ext cx="1012456" cy="522280"/>
            </a:xfrm>
            <a:custGeom>
              <a:avLst/>
              <a:gdLst>
                <a:gd name="connsiteX0" fmla="*/ 242885 w 1012456"/>
                <a:gd name="connsiteY0" fmla="*/ 522276 h 522280"/>
                <a:gd name="connsiteX1" fmla="*/ 72496 w 1012456"/>
                <a:gd name="connsiteY1" fmla="*/ 514289 h 522280"/>
                <a:gd name="connsiteX2" fmla="*/ 614 w 1012456"/>
                <a:gd name="connsiteY2" fmla="*/ 496504 h 522280"/>
                <a:gd name="connsiteX3" fmla="*/ 152366 w 1012456"/>
                <a:gd name="connsiteY3" fmla="*/ 282667 h 522280"/>
                <a:gd name="connsiteX4" fmla="*/ 625905 w 1012456"/>
                <a:gd name="connsiteY4" fmla="*/ 19203 h 522280"/>
                <a:gd name="connsiteX5" fmla="*/ 968386 w 1012456"/>
                <a:gd name="connsiteY5" fmla="*/ 17748 h 522280"/>
                <a:gd name="connsiteX6" fmla="*/ 1011587 w 1012456"/>
                <a:gd name="connsiteY6" fmla="*/ 49908 h 522280"/>
                <a:gd name="connsiteX7" fmla="*/ 654764 w 1012456"/>
                <a:gd name="connsiteY7" fmla="*/ 419439 h 522280"/>
                <a:gd name="connsiteX8" fmla="*/ 242885 w 1012456"/>
                <a:gd name="connsiteY8" fmla="*/ 522276 h 5222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</a:cxnLst>
              <a:rect l="l" t="t" r="r" b="b"/>
              <a:pathLst>
                <a:path w="1012456" h="522280">
                  <a:moveTo>
                    <a:pt x="242885" y="522276"/>
                  </a:moveTo>
                  <a:cubicBezTo>
                    <a:pt x="190597" y="522382"/>
                    <a:pt x="134014" y="520643"/>
                    <a:pt x="72496" y="514289"/>
                  </a:cubicBezTo>
                  <a:cubicBezTo>
                    <a:pt x="65752" y="513579"/>
                    <a:pt x="-7409" y="510632"/>
                    <a:pt x="614" y="496504"/>
                  </a:cubicBezTo>
                  <a:cubicBezTo>
                    <a:pt x="44915" y="418410"/>
                    <a:pt x="91878" y="349757"/>
                    <a:pt x="152366" y="282667"/>
                  </a:cubicBezTo>
                  <a:cubicBezTo>
                    <a:pt x="279625" y="141528"/>
                    <a:pt x="442701" y="57895"/>
                    <a:pt x="625905" y="19203"/>
                  </a:cubicBezTo>
                  <a:cubicBezTo>
                    <a:pt x="738610" y="-4580"/>
                    <a:pt x="856249" y="-7633"/>
                    <a:pt x="968386" y="17748"/>
                  </a:cubicBezTo>
                  <a:cubicBezTo>
                    <a:pt x="978006" y="19913"/>
                    <a:pt x="1018899" y="33757"/>
                    <a:pt x="1011587" y="49908"/>
                  </a:cubicBezTo>
                  <a:cubicBezTo>
                    <a:pt x="940378" y="207128"/>
                    <a:pt x="803535" y="335736"/>
                    <a:pt x="654764" y="419439"/>
                  </a:cubicBezTo>
                  <a:cubicBezTo>
                    <a:pt x="521364" y="494517"/>
                    <a:pt x="394638" y="521921"/>
                    <a:pt x="242885" y="522276"/>
                  </a:cubicBezTo>
                  <a:close/>
                </a:path>
              </a:pathLst>
            </a:custGeom>
            <a:solidFill>
              <a:srgbClr val="4A7B3A"/>
            </a:solidFill>
            <a:ln w="35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  <p:sp>
          <p:nvSpPr>
            <p:cNvPr id="683" name="Freeform: Shape 32">
              <a:extLst>
                <a:ext uri="{FF2B5EF4-FFF2-40B4-BE49-F238E27FC236}">
                  <a16:creationId xmlns:a16="http://schemas.microsoft.com/office/drawing/2014/main" id="{C2138929-D9AB-4155-A734-DBF9397F3EC8}"/>
                </a:ext>
              </a:extLst>
            </p:cNvPr>
            <p:cNvSpPr/>
            <p:nvPr/>
          </p:nvSpPr>
          <p:spPr>
            <a:xfrm>
              <a:off x="10386387" y="3476784"/>
              <a:ext cx="459163" cy="1196909"/>
            </a:xfrm>
            <a:custGeom>
              <a:avLst/>
              <a:gdLst>
                <a:gd name="connsiteX0" fmla="*/ 884 w 459163"/>
                <a:gd name="connsiteY0" fmla="*/ 0 h 1196909"/>
                <a:gd name="connsiteX1" fmla="*/ 58390 w 459163"/>
                <a:gd name="connsiteY1" fmla="*/ 35249 h 1196909"/>
                <a:gd name="connsiteX2" fmla="*/ 449645 w 459163"/>
                <a:gd name="connsiteY2" fmla="*/ 654719 h 1196909"/>
                <a:gd name="connsiteX3" fmla="*/ 347306 w 459163"/>
                <a:gd name="connsiteY3" fmla="*/ 1196910 h 1196909"/>
                <a:gd name="connsiteX4" fmla="*/ 351352 w 459163"/>
                <a:gd name="connsiteY4" fmla="*/ 1137948 h 1196909"/>
                <a:gd name="connsiteX5" fmla="*/ 358949 w 459163"/>
                <a:gd name="connsiteY5" fmla="*/ 1072739 h 1196909"/>
                <a:gd name="connsiteX6" fmla="*/ 368533 w 459163"/>
                <a:gd name="connsiteY6" fmla="*/ 954674 h 1196909"/>
                <a:gd name="connsiteX7" fmla="*/ 348335 w 459163"/>
                <a:gd name="connsiteY7" fmla="*/ 692382 h 1196909"/>
                <a:gd name="connsiteX8" fmla="*/ 156896 w 459163"/>
                <a:gd name="connsiteY8" fmla="*/ 204999 h 1196909"/>
                <a:gd name="connsiteX9" fmla="*/ 5889 w 459163"/>
                <a:gd name="connsiteY9" fmla="*/ 12247 h 1196909"/>
                <a:gd name="connsiteX10" fmla="*/ 884 w 459163"/>
                <a:gd name="connsiteY10" fmla="*/ 0 h 119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459163" h="1196909">
                  <a:moveTo>
                    <a:pt x="884" y="0"/>
                  </a:moveTo>
                  <a:cubicBezTo>
                    <a:pt x="20302" y="11892"/>
                    <a:pt x="39470" y="23322"/>
                    <a:pt x="58390" y="35249"/>
                  </a:cubicBezTo>
                  <a:cubicBezTo>
                    <a:pt x="268714" y="167868"/>
                    <a:pt x="412728" y="411169"/>
                    <a:pt x="449645" y="654719"/>
                  </a:cubicBezTo>
                  <a:cubicBezTo>
                    <a:pt x="477760" y="840194"/>
                    <a:pt x="443575" y="1035857"/>
                    <a:pt x="347306" y="1196910"/>
                  </a:cubicBezTo>
                  <a:cubicBezTo>
                    <a:pt x="354263" y="1185267"/>
                    <a:pt x="350075" y="1152005"/>
                    <a:pt x="351352" y="1137948"/>
                  </a:cubicBezTo>
                  <a:cubicBezTo>
                    <a:pt x="353340" y="1116153"/>
                    <a:pt x="355861" y="1094393"/>
                    <a:pt x="358949" y="1072739"/>
                  </a:cubicBezTo>
                  <a:cubicBezTo>
                    <a:pt x="364522" y="1033408"/>
                    <a:pt x="367575" y="994467"/>
                    <a:pt x="368533" y="954674"/>
                  </a:cubicBezTo>
                  <a:cubicBezTo>
                    <a:pt x="370663" y="866853"/>
                    <a:pt x="363777" y="778854"/>
                    <a:pt x="348335" y="692382"/>
                  </a:cubicBezTo>
                  <a:cubicBezTo>
                    <a:pt x="317488" y="519437"/>
                    <a:pt x="252527" y="352421"/>
                    <a:pt x="156896" y="204999"/>
                  </a:cubicBezTo>
                  <a:cubicBezTo>
                    <a:pt x="112169" y="136098"/>
                    <a:pt x="59562" y="74084"/>
                    <a:pt x="5889" y="12247"/>
                  </a:cubicBezTo>
                  <a:cubicBezTo>
                    <a:pt x="3334" y="9300"/>
                    <a:pt x="-2133" y="7455"/>
                    <a:pt x="884" y="0"/>
                  </a:cubicBezTo>
                  <a:close/>
                </a:path>
              </a:pathLst>
            </a:custGeom>
            <a:solidFill>
              <a:srgbClr val="FFFFFF"/>
            </a:solidFill>
            <a:ln w="3549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108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FE657A"/>
      </a:accent1>
      <a:accent2>
        <a:srgbClr val="FFDC49"/>
      </a:accent2>
      <a:accent3>
        <a:srgbClr val="92DB5B"/>
      </a:accent3>
      <a:accent4>
        <a:srgbClr val="05C3E7"/>
      </a:accent4>
      <a:accent5>
        <a:srgbClr val="18689F"/>
      </a:accent5>
      <a:accent6>
        <a:srgbClr val="7F7F7F"/>
      </a:accent6>
      <a:hlink>
        <a:srgbClr val="FFFFFF"/>
      </a:hlink>
      <a:folHlink>
        <a:srgbClr val="262626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11176</TotalTime>
  <Words>189</Words>
  <Application>Microsoft Office PowerPoint</Application>
  <PresentationFormat>와이드스크린</PresentationFormat>
  <Paragraphs>18</Paragraphs>
  <Slides>1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1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WIN10</cp:lastModifiedBy>
  <cp:revision>25</cp:revision>
  <dcterms:created xsi:type="dcterms:W3CDTF">2018-02-18T19:39:47Z</dcterms:created>
  <dcterms:modified xsi:type="dcterms:W3CDTF">2022-10-28T05:16:17Z</dcterms:modified>
</cp:coreProperties>
</file>