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cat>
            <c:strRef>
              <c:f>Sheet1!$A$2:$A$3</c:f>
              <c:strCache>
                <c:ptCount val="2"/>
                <c:pt idx="0">
                  <c:v>Item 1</c:v>
                </c:pt>
                <c:pt idx="1">
                  <c:v>Item 2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25</c:v>
                </c:pt>
                <c:pt idx="1">
                  <c:v>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265-4B94-BD04-546CE728D89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3"/>
        <c:gapDepth val="88"/>
        <c:shape val="box"/>
        <c:axId val="2091219280"/>
        <c:axId val="2091229680"/>
        <c:axId val="0"/>
      </c:bar3DChart>
      <c:catAx>
        <c:axId val="209121928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2091229680"/>
        <c:crosses val="autoZero"/>
        <c:auto val="1"/>
        <c:lblAlgn val="ctr"/>
        <c:lblOffset val="100"/>
        <c:noMultiLvlLbl val="0"/>
      </c:catAx>
      <c:valAx>
        <c:axId val="2091229680"/>
        <c:scaling>
          <c:orientation val="minMax"/>
          <c:max val="100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20912192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1AEB-42C2-8781-54D43E1F14C4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1AEB-42C2-8781-54D43E1F14C4}"/>
              </c:ext>
            </c:extLst>
          </c:dPt>
          <c:cat>
            <c:strRef>
              <c:f>Sheet1!$A$2:$A$3</c:f>
              <c:strCache>
                <c:ptCount val="2"/>
                <c:pt idx="0">
                  <c:v>Item 1</c:v>
                </c:pt>
                <c:pt idx="1">
                  <c:v>Item 2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45</c:v>
                </c:pt>
                <c:pt idx="1">
                  <c:v>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AEB-42C2-8781-54D43E1F14C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3"/>
        <c:gapDepth val="88"/>
        <c:shape val="box"/>
        <c:axId val="2091219280"/>
        <c:axId val="2091229680"/>
        <c:axId val="0"/>
      </c:bar3DChart>
      <c:catAx>
        <c:axId val="209121928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2091229680"/>
        <c:crosses val="autoZero"/>
        <c:auto val="1"/>
        <c:lblAlgn val="ctr"/>
        <c:lblOffset val="100"/>
        <c:noMultiLvlLbl val="0"/>
      </c:catAx>
      <c:valAx>
        <c:axId val="2091229680"/>
        <c:scaling>
          <c:orientation val="minMax"/>
          <c:max val="100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20912192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cat>
            <c:strRef>
              <c:f>Sheet1!$A$2:$A$3</c:f>
              <c:strCache>
                <c:ptCount val="2"/>
                <c:pt idx="0">
                  <c:v>Item 1</c:v>
                </c:pt>
                <c:pt idx="1">
                  <c:v>Item 2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38</c:v>
                </c:pt>
                <c:pt idx="1">
                  <c:v>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660-4B27-AAFC-9B0B472AA0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3"/>
        <c:gapDepth val="88"/>
        <c:shape val="box"/>
        <c:axId val="2091219280"/>
        <c:axId val="2091229680"/>
        <c:axId val="0"/>
      </c:bar3DChart>
      <c:catAx>
        <c:axId val="209121928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2091229680"/>
        <c:crosses val="autoZero"/>
        <c:auto val="1"/>
        <c:lblAlgn val="ctr"/>
        <c:lblOffset val="100"/>
        <c:noMultiLvlLbl val="0"/>
      </c:catAx>
      <c:valAx>
        <c:axId val="2091229680"/>
        <c:scaling>
          <c:orientation val="minMax"/>
          <c:max val="100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20912192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cat>
            <c:strRef>
              <c:f>Sheet1!$A$2:$A$3</c:f>
              <c:strCache>
                <c:ptCount val="2"/>
                <c:pt idx="0">
                  <c:v>Item 1</c:v>
                </c:pt>
                <c:pt idx="1">
                  <c:v>Item 2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25</c:v>
                </c:pt>
                <c:pt idx="1">
                  <c:v>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D99-4B16-9AB0-CF2FF98D55D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3"/>
        <c:gapDepth val="88"/>
        <c:shape val="box"/>
        <c:axId val="2091219280"/>
        <c:axId val="2091229680"/>
        <c:axId val="0"/>
      </c:bar3DChart>
      <c:catAx>
        <c:axId val="209121928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2091229680"/>
        <c:crosses val="autoZero"/>
        <c:auto val="1"/>
        <c:lblAlgn val="ctr"/>
        <c:lblOffset val="100"/>
        <c:noMultiLvlLbl val="0"/>
      </c:catAx>
      <c:valAx>
        <c:axId val="2091229680"/>
        <c:scaling>
          <c:orientation val="minMax"/>
          <c:max val="100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20912192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4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34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34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4171" name="그룹 4170">
            <a:extLst>
              <a:ext uri="{FF2B5EF4-FFF2-40B4-BE49-F238E27FC236}">
                <a16:creationId xmlns:a16="http://schemas.microsoft.com/office/drawing/2014/main" id="{A418AF24-12F8-4948-A16F-25E95EF24FF1}"/>
              </a:ext>
            </a:extLst>
          </p:cNvPr>
          <p:cNvGrpSpPr/>
          <p:nvPr/>
        </p:nvGrpSpPr>
        <p:grpSpPr>
          <a:xfrm>
            <a:off x="1265320" y="1735456"/>
            <a:ext cx="2051005" cy="2698196"/>
            <a:chOff x="1333130" y="1725931"/>
            <a:chExt cx="1556658" cy="2698196"/>
          </a:xfrm>
        </p:grpSpPr>
        <p:sp>
          <p:nvSpPr>
            <p:cNvPr id="4172" name="직사각형 4171">
              <a:extLst>
                <a:ext uri="{FF2B5EF4-FFF2-40B4-BE49-F238E27FC236}">
                  <a16:creationId xmlns:a16="http://schemas.microsoft.com/office/drawing/2014/main" id="{9022B320-8307-4A6D-84B6-64A1B1323E8D}"/>
                </a:ext>
              </a:extLst>
            </p:cNvPr>
            <p:cNvSpPr/>
            <p:nvPr/>
          </p:nvSpPr>
          <p:spPr>
            <a:xfrm>
              <a:off x="1532967" y="1725931"/>
              <a:ext cx="1356820" cy="249037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/>
            </a:p>
          </p:txBody>
        </p:sp>
        <p:sp>
          <p:nvSpPr>
            <p:cNvPr id="4173" name="평행 사변형 4172">
              <a:extLst>
                <a:ext uri="{FF2B5EF4-FFF2-40B4-BE49-F238E27FC236}">
                  <a16:creationId xmlns:a16="http://schemas.microsoft.com/office/drawing/2014/main" id="{440B513E-4D5E-441B-9483-A0D7AF78927A}"/>
                </a:ext>
              </a:extLst>
            </p:cNvPr>
            <p:cNvSpPr/>
            <p:nvPr/>
          </p:nvSpPr>
          <p:spPr>
            <a:xfrm>
              <a:off x="1333130" y="4216266"/>
              <a:ext cx="1556658" cy="207861"/>
            </a:xfrm>
            <a:prstGeom prst="parallelogram">
              <a:avLst>
                <a:gd name="adj" fmla="val 130241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/>
            </a:p>
          </p:txBody>
        </p:sp>
      </p:grpSp>
      <p:graphicFrame>
        <p:nvGraphicFramePr>
          <p:cNvPr id="4174" name="차트 4173">
            <a:extLst>
              <a:ext uri="{FF2B5EF4-FFF2-40B4-BE49-F238E27FC236}">
                <a16:creationId xmlns:a16="http://schemas.microsoft.com/office/drawing/2014/main" id="{CA09D760-C762-42D0-9065-79329860B4A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14057416"/>
              </p:ext>
            </p:extLst>
          </p:nvPr>
        </p:nvGraphicFramePr>
        <p:xfrm>
          <a:off x="1180638" y="1434285"/>
          <a:ext cx="2295542" cy="32682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175" name="직사각형 4174">
            <a:extLst>
              <a:ext uri="{FF2B5EF4-FFF2-40B4-BE49-F238E27FC236}">
                <a16:creationId xmlns:a16="http://schemas.microsoft.com/office/drawing/2014/main" id="{461D0F53-E593-4EDB-AA83-9056CC1B3008}"/>
              </a:ext>
            </a:extLst>
          </p:cNvPr>
          <p:cNvSpPr/>
          <p:nvPr/>
        </p:nvSpPr>
        <p:spPr>
          <a:xfrm>
            <a:off x="1471195" y="4609051"/>
            <a:ext cx="1338412" cy="53838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176" name="TextBox 4175">
            <a:extLst>
              <a:ext uri="{FF2B5EF4-FFF2-40B4-BE49-F238E27FC236}">
                <a16:creationId xmlns:a16="http://schemas.microsoft.com/office/drawing/2014/main" id="{607E9990-08BB-4AFA-A795-1D3CC11B1850}"/>
              </a:ext>
            </a:extLst>
          </p:cNvPr>
          <p:cNvSpPr txBox="1"/>
          <p:nvPr/>
        </p:nvSpPr>
        <p:spPr>
          <a:xfrm>
            <a:off x="1681958" y="4616632"/>
            <a:ext cx="916886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65%</a:t>
            </a:r>
            <a:endParaRPr lang="ko-KR" altLang="en-US" sz="28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4177" name="Group 24">
            <a:extLst>
              <a:ext uri="{FF2B5EF4-FFF2-40B4-BE49-F238E27FC236}">
                <a16:creationId xmlns:a16="http://schemas.microsoft.com/office/drawing/2014/main" id="{DA750C1B-865C-4734-BB34-4F3A919DCC61}"/>
              </a:ext>
            </a:extLst>
          </p:cNvPr>
          <p:cNvGrpSpPr/>
          <p:nvPr/>
        </p:nvGrpSpPr>
        <p:grpSpPr>
          <a:xfrm>
            <a:off x="1091853" y="5231785"/>
            <a:ext cx="2097097" cy="912984"/>
            <a:chOff x="467544" y="5498541"/>
            <a:chExt cx="2795302" cy="912984"/>
          </a:xfrm>
        </p:grpSpPr>
        <p:sp>
          <p:nvSpPr>
            <p:cNvPr id="4178" name="TextBox 4177">
              <a:extLst>
                <a:ext uri="{FF2B5EF4-FFF2-40B4-BE49-F238E27FC236}">
                  <a16:creationId xmlns:a16="http://schemas.microsoft.com/office/drawing/2014/main" id="{20E25CE8-32F4-4280-B703-4C4DD37D9FD0}"/>
                </a:ext>
              </a:extLst>
            </p:cNvPr>
            <p:cNvSpPr txBox="1"/>
            <p:nvPr/>
          </p:nvSpPr>
          <p:spPr>
            <a:xfrm>
              <a:off x="467544" y="5498541"/>
              <a:ext cx="279530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179" name="TextBox 4178">
              <a:extLst>
                <a:ext uri="{FF2B5EF4-FFF2-40B4-BE49-F238E27FC236}">
                  <a16:creationId xmlns:a16="http://schemas.microsoft.com/office/drawing/2014/main" id="{5583EF49-B9D2-4CB5-878B-5143DA69B068}"/>
                </a:ext>
              </a:extLst>
            </p:cNvPr>
            <p:cNvSpPr txBox="1"/>
            <p:nvPr/>
          </p:nvSpPr>
          <p:spPr>
            <a:xfrm>
              <a:off x="467544" y="5765194"/>
              <a:ext cx="279530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180" name="그룹 4179">
            <a:extLst>
              <a:ext uri="{FF2B5EF4-FFF2-40B4-BE49-F238E27FC236}">
                <a16:creationId xmlns:a16="http://schemas.microsoft.com/office/drawing/2014/main" id="{470E3230-B0EB-4092-9FEB-22AA0D63CE41}"/>
              </a:ext>
            </a:extLst>
          </p:cNvPr>
          <p:cNvGrpSpPr/>
          <p:nvPr/>
        </p:nvGrpSpPr>
        <p:grpSpPr>
          <a:xfrm>
            <a:off x="3793942" y="1735456"/>
            <a:ext cx="2051005" cy="2698196"/>
            <a:chOff x="1333130" y="1725931"/>
            <a:chExt cx="1556658" cy="2698196"/>
          </a:xfrm>
        </p:grpSpPr>
        <p:sp>
          <p:nvSpPr>
            <p:cNvPr id="4181" name="직사각형 4180">
              <a:extLst>
                <a:ext uri="{FF2B5EF4-FFF2-40B4-BE49-F238E27FC236}">
                  <a16:creationId xmlns:a16="http://schemas.microsoft.com/office/drawing/2014/main" id="{A157E465-3CCF-4B96-9276-4238B666881B}"/>
                </a:ext>
              </a:extLst>
            </p:cNvPr>
            <p:cNvSpPr/>
            <p:nvPr/>
          </p:nvSpPr>
          <p:spPr>
            <a:xfrm>
              <a:off x="1532967" y="1725931"/>
              <a:ext cx="1356820" cy="249037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/>
            </a:p>
          </p:txBody>
        </p:sp>
        <p:sp>
          <p:nvSpPr>
            <p:cNvPr id="4182" name="평행 사변형 4181">
              <a:extLst>
                <a:ext uri="{FF2B5EF4-FFF2-40B4-BE49-F238E27FC236}">
                  <a16:creationId xmlns:a16="http://schemas.microsoft.com/office/drawing/2014/main" id="{FCC5A860-7BDF-4664-BEA2-191A7194D9F1}"/>
                </a:ext>
              </a:extLst>
            </p:cNvPr>
            <p:cNvSpPr/>
            <p:nvPr/>
          </p:nvSpPr>
          <p:spPr>
            <a:xfrm>
              <a:off x="1333130" y="4216266"/>
              <a:ext cx="1556658" cy="207861"/>
            </a:xfrm>
            <a:prstGeom prst="parallelogram">
              <a:avLst>
                <a:gd name="adj" fmla="val 130241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/>
            </a:p>
          </p:txBody>
        </p:sp>
      </p:grpSp>
      <p:graphicFrame>
        <p:nvGraphicFramePr>
          <p:cNvPr id="4183" name="차트 4182">
            <a:extLst>
              <a:ext uri="{FF2B5EF4-FFF2-40B4-BE49-F238E27FC236}">
                <a16:creationId xmlns:a16="http://schemas.microsoft.com/office/drawing/2014/main" id="{57036D22-2FF2-424B-B5DF-C7461C71D46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64691021"/>
              </p:ext>
            </p:extLst>
          </p:nvPr>
        </p:nvGraphicFramePr>
        <p:xfrm>
          <a:off x="3709260" y="1434285"/>
          <a:ext cx="2295542" cy="32682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184" name="직사각형 4183">
            <a:extLst>
              <a:ext uri="{FF2B5EF4-FFF2-40B4-BE49-F238E27FC236}">
                <a16:creationId xmlns:a16="http://schemas.microsoft.com/office/drawing/2014/main" id="{F2A9F732-3E23-46DD-AFCB-C013C9BB19A4}"/>
              </a:ext>
            </a:extLst>
          </p:cNvPr>
          <p:cNvSpPr/>
          <p:nvPr/>
        </p:nvSpPr>
        <p:spPr>
          <a:xfrm>
            <a:off x="3999817" y="4609051"/>
            <a:ext cx="1338412" cy="53838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185" name="TextBox 4184">
            <a:extLst>
              <a:ext uri="{FF2B5EF4-FFF2-40B4-BE49-F238E27FC236}">
                <a16:creationId xmlns:a16="http://schemas.microsoft.com/office/drawing/2014/main" id="{DC3755DC-A77E-4DDD-B611-2D48339CB8E2}"/>
              </a:ext>
            </a:extLst>
          </p:cNvPr>
          <p:cNvSpPr txBox="1"/>
          <p:nvPr/>
        </p:nvSpPr>
        <p:spPr>
          <a:xfrm>
            <a:off x="4210580" y="4616632"/>
            <a:ext cx="916886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83%</a:t>
            </a:r>
            <a:endParaRPr lang="ko-KR" altLang="en-US" sz="28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4186" name="Group 24">
            <a:extLst>
              <a:ext uri="{FF2B5EF4-FFF2-40B4-BE49-F238E27FC236}">
                <a16:creationId xmlns:a16="http://schemas.microsoft.com/office/drawing/2014/main" id="{22516340-068D-46AA-A301-6E6F631BAC41}"/>
              </a:ext>
            </a:extLst>
          </p:cNvPr>
          <p:cNvGrpSpPr/>
          <p:nvPr/>
        </p:nvGrpSpPr>
        <p:grpSpPr>
          <a:xfrm>
            <a:off x="3620475" y="5231785"/>
            <a:ext cx="2097097" cy="912984"/>
            <a:chOff x="467544" y="5498541"/>
            <a:chExt cx="2795302" cy="912984"/>
          </a:xfrm>
        </p:grpSpPr>
        <p:sp>
          <p:nvSpPr>
            <p:cNvPr id="4187" name="TextBox 4186">
              <a:extLst>
                <a:ext uri="{FF2B5EF4-FFF2-40B4-BE49-F238E27FC236}">
                  <a16:creationId xmlns:a16="http://schemas.microsoft.com/office/drawing/2014/main" id="{3B9C70D8-0EF8-4301-A002-B820352DE37B}"/>
                </a:ext>
              </a:extLst>
            </p:cNvPr>
            <p:cNvSpPr txBox="1"/>
            <p:nvPr/>
          </p:nvSpPr>
          <p:spPr>
            <a:xfrm>
              <a:off x="467544" y="5498541"/>
              <a:ext cx="279530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188" name="TextBox 4187">
              <a:extLst>
                <a:ext uri="{FF2B5EF4-FFF2-40B4-BE49-F238E27FC236}">
                  <a16:creationId xmlns:a16="http://schemas.microsoft.com/office/drawing/2014/main" id="{453F4BC7-5A6F-42E7-BBBC-AA9D20F6F4D3}"/>
                </a:ext>
              </a:extLst>
            </p:cNvPr>
            <p:cNvSpPr txBox="1"/>
            <p:nvPr/>
          </p:nvSpPr>
          <p:spPr>
            <a:xfrm>
              <a:off x="467544" y="5765194"/>
              <a:ext cx="279530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189" name="그룹 4188">
            <a:extLst>
              <a:ext uri="{FF2B5EF4-FFF2-40B4-BE49-F238E27FC236}">
                <a16:creationId xmlns:a16="http://schemas.microsoft.com/office/drawing/2014/main" id="{1B563728-C5CC-4D9A-AB8B-D575D734CC8D}"/>
              </a:ext>
            </a:extLst>
          </p:cNvPr>
          <p:cNvGrpSpPr/>
          <p:nvPr/>
        </p:nvGrpSpPr>
        <p:grpSpPr>
          <a:xfrm>
            <a:off x="6322564" y="1735456"/>
            <a:ext cx="2051005" cy="2698196"/>
            <a:chOff x="1333130" y="1725931"/>
            <a:chExt cx="1556658" cy="2698196"/>
          </a:xfrm>
        </p:grpSpPr>
        <p:sp>
          <p:nvSpPr>
            <p:cNvPr id="4190" name="직사각형 4189">
              <a:extLst>
                <a:ext uri="{FF2B5EF4-FFF2-40B4-BE49-F238E27FC236}">
                  <a16:creationId xmlns:a16="http://schemas.microsoft.com/office/drawing/2014/main" id="{20ACE4C2-372B-4A34-A56E-7EFDA92E8F85}"/>
                </a:ext>
              </a:extLst>
            </p:cNvPr>
            <p:cNvSpPr/>
            <p:nvPr/>
          </p:nvSpPr>
          <p:spPr>
            <a:xfrm>
              <a:off x="1532967" y="1725931"/>
              <a:ext cx="1356820" cy="249037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/>
            </a:p>
          </p:txBody>
        </p:sp>
        <p:sp>
          <p:nvSpPr>
            <p:cNvPr id="4191" name="평행 사변형 4190">
              <a:extLst>
                <a:ext uri="{FF2B5EF4-FFF2-40B4-BE49-F238E27FC236}">
                  <a16:creationId xmlns:a16="http://schemas.microsoft.com/office/drawing/2014/main" id="{30BB0921-C155-4480-A41C-7E06EB35A00F}"/>
                </a:ext>
              </a:extLst>
            </p:cNvPr>
            <p:cNvSpPr/>
            <p:nvPr/>
          </p:nvSpPr>
          <p:spPr>
            <a:xfrm>
              <a:off x="1333130" y="4216266"/>
              <a:ext cx="1556658" cy="207861"/>
            </a:xfrm>
            <a:prstGeom prst="parallelogram">
              <a:avLst>
                <a:gd name="adj" fmla="val 130241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/>
            </a:p>
          </p:txBody>
        </p:sp>
      </p:grpSp>
      <p:graphicFrame>
        <p:nvGraphicFramePr>
          <p:cNvPr id="4192" name="차트 4191">
            <a:extLst>
              <a:ext uri="{FF2B5EF4-FFF2-40B4-BE49-F238E27FC236}">
                <a16:creationId xmlns:a16="http://schemas.microsoft.com/office/drawing/2014/main" id="{0B83B81B-6549-4702-B929-3EB99E32586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38904680"/>
              </p:ext>
            </p:extLst>
          </p:nvPr>
        </p:nvGraphicFramePr>
        <p:xfrm>
          <a:off x="6237882" y="1434285"/>
          <a:ext cx="2295542" cy="32682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4193" name="직사각형 4192">
            <a:extLst>
              <a:ext uri="{FF2B5EF4-FFF2-40B4-BE49-F238E27FC236}">
                <a16:creationId xmlns:a16="http://schemas.microsoft.com/office/drawing/2014/main" id="{949EF9BC-AE7C-4F63-B55D-BF47FF93D728}"/>
              </a:ext>
            </a:extLst>
          </p:cNvPr>
          <p:cNvSpPr/>
          <p:nvPr/>
        </p:nvSpPr>
        <p:spPr>
          <a:xfrm>
            <a:off x="6528439" y="4609051"/>
            <a:ext cx="1338412" cy="53838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194" name="TextBox 4193">
            <a:extLst>
              <a:ext uri="{FF2B5EF4-FFF2-40B4-BE49-F238E27FC236}">
                <a16:creationId xmlns:a16="http://schemas.microsoft.com/office/drawing/2014/main" id="{CEC0318C-6C71-4D04-AD4C-2B577C1C021C}"/>
              </a:ext>
            </a:extLst>
          </p:cNvPr>
          <p:cNvSpPr txBox="1"/>
          <p:nvPr/>
        </p:nvSpPr>
        <p:spPr>
          <a:xfrm>
            <a:off x="6739202" y="4616632"/>
            <a:ext cx="916886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70%</a:t>
            </a:r>
            <a:endParaRPr lang="ko-KR" altLang="en-US" sz="28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4195" name="Group 24">
            <a:extLst>
              <a:ext uri="{FF2B5EF4-FFF2-40B4-BE49-F238E27FC236}">
                <a16:creationId xmlns:a16="http://schemas.microsoft.com/office/drawing/2014/main" id="{E636FC75-174A-40FD-87B4-441A2C398C89}"/>
              </a:ext>
            </a:extLst>
          </p:cNvPr>
          <p:cNvGrpSpPr/>
          <p:nvPr/>
        </p:nvGrpSpPr>
        <p:grpSpPr>
          <a:xfrm>
            <a:off x="6149097" y="5231785"/>
            <a:ext cx="2097097" cy="912984"/>
            <a:chOff x="467544" y="5498541"/>
            <a:chExt cx="2795302" cy="912984"/>
          </a:xfrm>
        </p:grpSpPr>
        <p:sp>
          <p:nvSpPr>
            <p:cNvPr id="4196" name="TextBox 4195">
              <a:extLst>
                <a:ext uri="{FF2B5EF4-FFF2-40B4-BE49-F238E27FC236}">
                  <a16:creationId xmlns:a16="http://schemas.microsoft.com/office/drawing/2014/main" id="{6CE56BCE-4F2B-4C3E-A266-6FB663ED5043}"/>
                </a:ext>
              </a:extLst>
            </p:cNvPr>
            <p:cNvSpPr txBox="1"/>
            <p:nvPr/>
          </p:nvSpPr>
          <p:spPr>
            <a:xfrm>
              <a:off x="467544" y="5498541"/>
              <a:ext cx="279530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197" name="TextBox 4196">
              <a:extLst>
                <a:ext uri="{FF2B5EF4-FFF2-40B4-BE49-F238E27FC236}">
                  <a16:creationId xmlns:a16="http://schemas.microsoft.com/office/drawing/2014/main" id="{96314E23-4F97-4560-8168-894E71649810}"/>
                </a:ext>
              </a:extLst>
            </p:cNvPr>
            <p:cNvSpPr txBox="1"/>
            <p:nvPr/>
          </p:nvSpPr>
          <p:spPr>
            <a:xfrm>
              <a:off x="467544" y="5765194"/>
              <a:ext cx="279530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198" name="그룹 4197">
            <a:extLst>
              <a:ext uri="{FF2B5EF4-FFF2-40B4-BE49-F238E27FC236}">
                <a16:creationId xmlns:a16="http://schemas.microsoft.com/office/drawing/2014/main" id="{2269404D-37F1-441A-AEC6-C1DFABEAF8E5}"/>
              </a:ext>
            </a:extLst>
          </p:cNvPr>
          <p:cNvGrpSpPr/>
          <p:nvPr/>
        </p:nvGrpSpPr>
        <p:grpSpPr>
          <a:xfrm>
            <a:off x="8851187" y="1735456"/>
            <a:ext cx="2051005" cy="2698196"/>
            <a:chOff x="1333130" y="1725931"/>
            <a:chExt cx="1556658" cy="2698196"/>
          </a:xfrm>
        </p:grpSpPr>
        <p:sp>
          <p:nvSpPr>
            <p:cNvPr id="4199" name="직사각형 4198">
              <a:extLst>
                <a:ext uri="{FF2B5EF4-FFF2-40B4-BE49-F238E27FC236}">
                  <a16:creationId xmlns:a16="http://schemas.microsoft.com/office/drawing/2014/main" id="{6936B750-F86F-4161-9C55-FA4D63CBE198}"/>
                </a:ext>
              </a:extLst>
            </p:cNvPr>
            <p:cNvSpPr/>
            <p:nvPr/>
          </p:nvSpPr>
          <p:spPr>
            <a:xfrm>
              <a:off x="1532967" y="1725931"/>
              <a:ext cx="1356820" cy="249037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/>
            </a:p>
          </p:txBody>
        </p:sp>
        <p:sp>
          <p:nvSpPr>
            <p:cNvPr id="4200" name="평행 사변형 4199">
              <a:extLst>
                <a:ext uri="{FF2B5EF4-FFF2-40B4-BE49-F238E27FC236}">
                  <a16:creationId xmlns:a16="http://schemas.microsoft.com/office/drawing/2014/main" id="{5E01079A-48DF-482B-B337-43FB75E20506}"/>
                </a:ext>
              </a:extLst>
            </p:cNvPr>
            <p:cNvSpPr/>
            <p:nvPr/>
          </p:nvSpPr>
          <p:spPr>
            <a:xfrm>
              <a:off x="1333130" y="4216266"/>
              <a:ext cx="1556658" cy="207861"/>
            </a:xfrm>
            <a:prstGeom prst="parallelogram">
              <a:avLst>
                <a:gd name="adj" fmla="val 130241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/>
            </a:p>
          </p:txBody>
        </p:sp>
      </p:grpSp>
      <p:graphicFrame>
        <p:nvGraphicFramePr>
          <p:cNvPr id="4201" name="차트 4200">
            <a:extLst>
              <a:ext uri="{FF2B5EF4-FFF2-40B4-BE49-F238E27FC236}">
                <a16:creationId xmlns:a16="http://schemas.microsoft.com/office/drawing/2014/main" id="{49F5D7D1-C950-43E5-AF9D-94979988886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37300183"/>
              </p:ext>
            </p:extLst>
          </p:nvPr>
        </p:nvGraphicFramePr>
        <p:xfrm>
          <a:off x="8766505" y="1434285"/>
          <a:ext cx="2295542" cy="32682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4202" name="직사각형 4201">
            <a:extLst>
              <a:ext uri="{FF2B5EF4-FFF2-40B4-BE49-F238E27FC236}">
                <a16:creationId xmlns:a16="http://schemas.microsoft.com/office/drawing/2014/main" id="{27CBAF82-C26A-4AED-A9FA-87B6B4898FFB}"/>
              </a:ext>
            </a:extLst>
          </p:cNvPr>
          <p:cNvSpPr/>
          <p:nvPr/>
        </p:nvSpPr>
        <p:spPr>
          <a:xfrm>
            <a:off x="9057062" y="4609051"/>
            <a:ext cx="1338412" cy="53838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203" name="TextBox 4202">
            <a:extLst>
              <a:ext uri="{FF2B5EF4-FFF2-40B4-BE49-F238E27FC236}">
                <a16:creationId xmlns:a16="http://schemas.microsoft.com/office/drawing/2014/main" id="{057660C2-8148-4375-98A6-C422A7FF689D}"/>
              </a:ext>
            </a:extLst>
          </p:cNvPr>
          <p:cNvSpPr txBox="1"/>
          <p:nvPr/>
        </p:nvSpPr>
        <p:spPr>
          <a:xfrm>
            <a:off x="9267825" y="4616632"/>
            <a:ext cx="916886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90%</a:t>
            </a:r>
            <a:endParaRPr lang="ko-KR" altLang="en-US" sz="28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4204" name="Group 24">
            <a:extLst>
              <a:ext uri="{FF2B5EF4-FFF2-40B4-BE49-F238E27FC236}">
                <a16:creationId xmlns:a16="http://schemas.microsoft.com/office/drawing/2014/main" id="{F62AB91E-994D-4399-8005-44BEC4AA6003}"/>
              </a:ext>
            </a:extLst>
          </p:cNvPr>
          <p:cNvGrpSpPr/>
          <p:nvPr/>
        </p:nvGrpSpPr>
        <p:grpSpPr>
          <a:xfrm>
            <a:off x="8677720" y="5231785"/>
            <a:ext cx="2097097" cy="912984"/>
            <a:chOff x="467544" y="5498541"/>
            <a:chExt cx="2795302" cy="912984"/>
          </a:xfrm>
        </p:grpSpPr>
        <p:sp>
          <p:nvSpPr>
            <p:cNvPr id="4205" name="TextBox 4204">
              <a:extLst>
                <a:ext uri="{FF2B5EF4-FFF2-40B4-BE49-F238E27FC236}">
                  <a16:creationId xmlns:a16="http://schemas.microsoft.com/office/drawing/2014/main" id="{B037D067-AA31-4B68-B887-5536C5DDB2CA}"/>
                </a:ext>
              </a:extLst>
            </p:cNvPr>
            <p:cNvSpPr txBox="1"/>
            <p:nvPr/>
          </p:nvSpPr>
          <p:spPr>
            <a:xfrm>
              <a:off x="467544" y="5498541"/>
              <a:ext cx="279530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206" name="TextBox 4205">
              <a:extLst>
                <a:ext uri="{FF2B5EF4-FFF2-40B4-BE49-F238E27FC236}">
                  <a16:creationId xmlns:a16="http://schemas.microsoft.com/office/drawing/2014/main" id="{D2CB193D-67EF-4CFA-A313-AE9904DB17E5}"/>
                </a:ext>
              </a:extLst>
            </p:cNvPr>
            <p:cNvSpPr txBox="1"/>
            <p:nvPr/>
          </p:nvSpPr>
          <p:spPr>
            <a:xfrm>
              <a:off x="467544" y="5765194"/>
              <a:ext cx="279530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61358"/>
      </a:accent1>
      <a:accent2>
        <a:srgbClr val="ED7D1F"/>
      </a:accent2>
      <a:accent3>
        <a:srgbClr val="A0C82F"/>
      </a:accent3>
      <a:accent4>
        <a:srgbClr val="32B5D3"/>
      </a:accent4>
      <a:accent5>
        <a:srgbClr val="B44B97"/>
      </a:accent5>
      <a:accent6>
        <a:srgbClr val="435E71"/>
      </a:accent6>
      <a:hlink>
        <a:srgbClr val="FFFFFF"/>
      </a:hlink>
      <a:folHlink>
        <a:srgbClr val="954F72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11331</TotalTime>
  <Words>76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89</cp:revision>
  <dcterms:created xsi:type="dcterms:W3CDTF">2018-02-18T19:39:47Z</dcterms:created>
  <dcterms:modified xsi:type="dcterms:W3CDTF">2024-02-21T19:04:39Z</dcterms:modified>
</cp:coreProperties>
</file>