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71" name="자유형: 도형 2970">
            <a:extLst>
              <a:ext uri="{FF2B5EF4-FFF2-40B4-BE49-F238E27FC236}">
                <a16:creationId xmlns:a16="http://schemas.microsoft.com/office/drawing/2014/main" id="{7BAFE8AB-95CC-4B81-B67A-ED53580380CA}"/>
              </a:ext>
            </a:extLst>
          </p:cNvPr>
          <p:cNvSpPr/>
          <p:nvPr/>
        </p:nvSpPr>
        <p:spPr>
          <a:xfrm>
            <a:off x="1127471" y="4029177"/>
            <a:ext cx="3896130" cy="2449074"/>
          </a:xfrm>
          <a:custGeom>
            <a:avLst/>
            <a:gdLst>
              <a:gd name="connsiteX0" fmla="*/ 5089246 w 5107940"/>
              <a:gd name="connsiteY0" fmla="*/ 329157 h 3210806"/>
              <a:gd name="connsiteX1" fmla="*/ 4955722 w 5107940"/>
              <a:gd name="connsiteY1" fmla="*/ 71693 h 3210806"/>
              <a:gd name="connsiteX2" fmla="*/ 4446578 w 5107940"/>
              <a:gd name="connsiteY2" fmla="*/ 110362 h 3210806"/>
              <a:gd name="connsiteX3" fmla="*/ 4309087 w 5107940"/>
              <a:gd name="connsiteY3" fmla="*/ 567700 h 3210806"/>
              <a:gd name="connsiteX4" fmla="*/ 4400720 w 5107940"/>
              <a:gd name="connsiteY4" fmla="*/ 998019 h 3210806"/>
              <a:gd name="connsiteX5" fmla="*/ 4581093 w 5107940"/>
              <a:gd name="connsiteY5" fmla="*/ 1900135 h 3210806"/>
              <a:gd name="connsiteX6" fmla="*/ 4490617 w 5107940"/>
              <a:gd name="connsiteY6" fmla="*/ 2381187 h 3210806"/>
              <a:gd name="connsiteX7" fmla="*/ 4044930 w 5107940"/>
              <a:gd name="connsiteY7" fmla="*/ 2811919 h 3210806"/>
              <a:gd name="connsiteX8" fmla="*/ 3219656 w 5107940"/>
              <a:gd name="connsiteY8" fmla="*/ 3076736 h 3210806"/>
              <a:gd name="connsiteX9" fmla="*/ 2458170 w 5107940"/>
              <a:gd name="connsiteY9" fmla="*/ 3162916 h 3210806"/>
              <a:gd name="connsiteX10" fmla="*/ 1493093 w 5107940"/>
              <a:gd name="connsiteY10" fmla="*/ 3100698 h 3210806"/>
              <a:gd name="connsiteX11" fmla="*/ 1110450 w 5107940"/>
              <a:gd name="connsiteY11" fmla="*/ 2954862 h 3210806"/>
              <a:gd name="connsiteX12" fmla="*/ 997912 w 5107940"/>
              <a:gd name="connsiteY12" fmla="*/ 2663687 h 3210806"/>
              <a:gd name="connsiteX13" fmla="*/ 1098303 w 5107940"/>
              <a:gd name="connsiteY13" fmla="*/ 2443818 h 3210806"/>
              <a:gd name="connsiteX14" fmla="*/ 1584230 w 5107940"/>
              <a:gd name="connsiteY14" fmla="*/ 1906414 h 3210806"/>
              <a:gd name="connsiteX15" fmla="*/ 1697676 w 5107940"/>
              <a:gd name="connsiteY15" fmla="*/ 1865018 h 3210806"/>
              <a:gd name="connsiteX16" fmla="*/ 1821368 w 5107940"/>
              <a:gd name="connsiteY16" fmla="*/ 1869894 h 3210806"/>
              <a:gd name="connsiteX17" fmla="*/ 3578916 w 5107940"/>
              <a:gd name="connsiteY17" fmla="*/ 1821227 h 3210806"/>
              <a:gd name="connsiteX18" fmla="*/ 4089879 w 5107940"/>
              <a:gd name="connsiteY18" fmla="*/ 1755704 h 3210806"/>
              <a:gd name="connsiteX19" fmla="*/ 4255462 w 5107940"/>
              <a:gd name="connsiteY19" fmla="*/ 1706541 h 3210806"/>
              <a:gd name="connsiteX20" fmla="*/ 4305286 w 5107940"/>
              <a:gd name="connsiteY20" fmla="*/ 1652751 h 3210806"/>
              <a:gd name="connsiteX21" fmla="*/ 4254058 w 5107940"/>
              <a:gd name="connsiteY21" fmla="*/ 1599953 h 3210806"/>
              <a:gd name="connsiteX22" fmla="*/ 4184403 w 5107940"/>
              <a:gd name="connsiteY22" fmla="*/ 1574752 h 3210806"/>
              <a:gd name="connsiteX23" fmla="*/ 3745739 w 5107940"/>
              <a:gd name="connsiteY23" fmla="*/ 1501627 h 3210806"/>
              <a:gd name="connsiteX24" fmla="*/ 3124388 w 5107940"/>
              <a:gd name="connsiteY24" fmla="*/ 1456844 h 3210806"/>
              <a:gd name="connsiteX25" fmla="*/ 3073738 w 5107940"/>
              <a:gd name="connsiteY25" fmla="*/ 1483449 h 3210806"/>
              <a:gd name="connsiteX26" fmla="*/ 3081422 w 5107940"/>
              <a:gd name="connsiteY26" fmla="*/ 1498074 h 3210806"/>
              <a:gd name="connsiteX27" fmla="*/ 3649479 w 5107940"/>
              <a:gd name="connsiteY27" fmla="*/ 1534512 h 3210806"/>
              <a:gd name="connsiteX28" fmla="*/ 4171266 w 5107940"/>
              <a:gd name="connsiteY28" fmla="*/ 1608629 h 3210806"/>
              <a:gd name="connsiteX29" fmla="*/ 4218281 w 5107940"/>
              <a:gd name="connsiteY29" fmla="*/ 1623584 h 3210806"/>
              <a:gd name="connsiteX30" fmla="*/ 4259759 w 5107940"/>
              <a:gd name="connsiteY30" fmla="*/ 1652586 h 3210806"/>
              <a:gd name="connsiteX31" fmla="*/ 4216215 w 5107940"/>
              <a:gd name="connsiteY31" fmla="*/ 1683984 h 3210806"/>
              <a:gd name="connsiteX32" fmla="*/ 4048152 w 5107940"/>
              <a:gd name="connsiteY32" fmla="*/ 1723893 h 3210806"/>
              <a:gd name="connsiteX33" fmla="*/ 3256425 w 5107940"/>
              <a:gd name="connsiteY33" fmla="*/ 1799496 h 3210806"/>
              <a:gd name="connsiteX34" fmla="*/ 1965221 w 5107940"/>
              <a:gd name="connsiteY34" fmla="*/ 1829242 h 3210806"/>
              <a:gd name="connsiteX35" fmla="*/ 1684043 w 5107940"/>
              <a:gd name="connsiteY35" fmla="*/ 1829159 h 3210806"/>
              <a:gd name="connsiteX36" fmla="*/ 1749979 w 5107940"/>
              <a:gd name="connsiteY36" fmla="*/ 1789002 h 3210806"/>
              <a:gd name="connsiteX37" fmla="*/ 2270030 w 5107940"/>
              <a:gd name="connsiteY37" fmla="*/ 1794869 h 3210806"/>
              <a:gd name="connsiteX38" fmla="*/ 3122818 w 5107940"/>
              <a:gd name="connsiteY38" fmla="*/ 1755456 h 3210806"/>
              <a:gd name="connsiteX39" fmla="*/ 3406557 w 5107940"/>
              <a:gd name="connsiteY39" fmla="*/ 1706128 h 3210806"/>
              <a:gd name="connsiteX40" fmla="*/ 3471667 w 5107940"/>
              <a:gd name="connsiteY40" fmla="*/ 1653578 h 3210806"/>
              <a:gd name="connsiteX41" fmla="*/ 3406971 w 5107940"/>
              <a:gd name="connsiteY41" fmla="*/ 1600696 h 3210806"/>
              <a:gd name="connsiteX42" fmla="*/ 2975165 w 5107940"/>
              <a:gd name="connsiteY42" fmla="*/ 1539553 h 3210806"/>
              <a:gd name="connsiteX43" fmla="*/ 2975165 w 5107940"/>
              <a:gd name="connsiteY43" fmla="*/ 1539553 h 3210806"/>
              <a:gd name="connsiteX44" fmla="*/ 2975165 w 5107940"/>
              <a:gd name="connsiteY44" fmla="*/ 1539553 h 3210806"/>
              <a:gd name="connsiteX45" fmla="*/ 2891299 w 5107940"/>
              <a:gd name="connsiteY45" fmla="*/ 1575495 h 3210806"/>
              <a:gd name="connsiteX46" fmla="*/ 3165371 w 5107940"/>
              <a:gd name="connsiteY46" fmla="*/ 1600366 h 3210806"/>
              <a:gd name="connsiteX47" fmla="*/ 3425396 w 5107940"/>
              <a:gd name="connsiteY47" fmla="*/ 1650933 h 3210806"/>
              <a:gd name="connsiteX48" fmla="*/ 3289310 w 5107940"/>
              <a:gd name="connsiteY48" fmla="*/ 1690016 h 3210806"/>
              <a:gd name="connsiteX49" fmla="*/ 2896091 w 5107940"/>
              <a:gd name="connsiteY49" fmla="*/ 1729842 h 3210806"/>
              <a:gd name="connsiteX50" fmla="*/ 2187321 w 5107940"/>
              <a:gd name="connsiteY50" fmla="*/ 1749011 h 3210806"/>
              <a:gd name="connsiteX51" fmla="*/ 2187321 w 5107940"/>
              <a:gd name="connsiteY51" fmla="*/ 1749011 h 3210806"/>
              <a:gd name="connsiteX52" fmla="*/ 2187238 w 5107940"/>
              <a:gd name="connsiteY52" fmla="*/ 1749011 h 3210806"/>
              <a:gd name="connsiteX53" fmla="*/ 1680572 w 5107940"/>
              <a:gd name="connsiteY53" fmla="*/ 1741905 h 3210806"/>
              <a:gd name="connsiteX54" fmla="*/ 976347 w 5107940"/>
              <a:gd name="connsiteY54" fmla="*/ 1682084 h 3210806"/>
              <a:gd name="connsiteX55" fmla="*/ 882566 w 5107940"/>
              <a:gd name="connsiteY55" fmla="*/ 1651595 h 3210806"/>
              <a:gd name="connsiteX56" fmla="*/ 1191093 w 5107940"/>
              <a:gd name="connsiteY56" fmla="*/ 1592434 h 3210806"/>
              <a:gd name="connsiteX57" fmla="*/ 1191093 w 5107940"/>
              <a:gd name="connsiteY57" fmla="*/ 1592434 h 3210806"/>
              <a:gd name="connsiteX58" fmla="*/ 1110202 w 5107940"/>
              <a:gd name="connsiteY58" fmla="*/ 1559053 h 3210806"/>
              <a:gd name="connsiteX59" fmla="*/ 916029 w 5107940"/>
              <a:gd name="connsiteY59" fmla="*/ 1596069 h 3210806"/>
              <a:gd name="connsiteX60" fmla="*/ 865792 w 5107940"/>
              <a:gd name="connsiteY60" fmla="*/ 1614330 h 3210806"/>
              <a:gd name="connsiteX61" fmla="*/ 834642 w 5107940"/>
              <a:gd name="connsiteY61" fmla="*/ 1653578 h 3210806"/>
              <a:gd name="connsiteX62" fmla="*/ 866371 w 5107940"/>
              <a:gd name="connsiteY62" fmla="*/ 1692577 h 3210806"/>
              <a:gd name="connsiteX63" fmla="*/ 1066162 w 5107940"/>
              <a:gd name="connsiteY63" fmla="*/ 1739922 h 3210806"/>
              <a:gd name="connsiteX64" fmla="*/ 1650496 w 5107940"/>
              <a:gd name="connsiteY64" fmla="*/ 1784706 h 3210806"/>
              <a:gd name="connsiteX65" fmla="*/ 1586874 w 5107940"/>
              <a:gd name="connsiteY65" fmla="*/ 1822466 h 3210806"/>
              <a:gd name="connsiteX66" fmla="*/ 705332 w 5107940"/>
              <a:gd name="connsiteY66" fmla="*/ 1775534 h 3210806"/>
              <a:gd name="connsiteX67" fmla="*/ 174209 w 5107940"/>
              <a:gd name="connsiteY67" fmla="*/ 1707037 h 3210806"/>
              <a:gd name="connsiteX68" fmla="*/ 94970 w 5107940"/>
              <a:gd name="connsiteY68" fmla="*/ 1684645 h 3210806"/>
              <a:gd name="connsiteX69" fmla="*/ 47790 w 5107940"/>
              <a:gd name="connsiteY69" fmla="*/ 1652338 h 3210806"/>
              <a:gd name="connsiteX70" fmla="*/ 93235 w 5107940"/>
              <a:gd name="connsiteY70" fmla="*/ 1622427 h 3210806"/>
              <a:gd name="connsiteX71" fmla="*/ 310212 w 5107940"/>
              <a:gd name="connsiteY71" fmla="*/ 1574752 h 3210806"/>
              <a:gd name="connsiteX72" fmla="*/ 1007745 w 5107940"/>
              <a:gd name="connsiteY72" fmla="*/ 1507824 h 3210806"/>
              <a:gd name="connsiteX73" fmla="*/ 1007745 w 5107940"/>
              <a:gd name="connsiteY73" fmla="*/ 1507824 h 3210806"/>
              <a:gd name="connsiteX74" fmla="*/ 935281 w 5107940"/>
              <a:gd name="connsiteY74" fmla="*/ 1468411 h 3210806"/>
              <a:gd name="connsiteX75" fmla="*/ 912146 w 5107940"/>
              <a:gd name="connsiteY75" fmla="*/ 1475600 h 3210806"/>
              <a:gd name="connsiteX76" fmla="*/ 260553 w 5107940"/>
              <a:gd name="connsiteY76" fmla="*/ 1543436 h 3210806"/>
              <a:gd name="connsiteX77" fmla="*/ 32587 w 5107940"/>
              <a:gd name="connsiteY77" fmla="*/ 1611273 h 3210806"/>
              <a:gd name="connsiteX78" fmla="*/ 33165 w 5107940"/>
              <a:gd name="connsiteY78" fmla="*/ 1695634 h 3210806"/>
              <a:gd name="connsiteX79" fmla="*/ 112652 w 5107940"/>
              <a:gd name="connsiteY79" fmla="*/ 1729098 h 3210806"/>
              <a:gd name="connsiteX80" fmla="*/ 485380 w 5107940"/>
              <a:gd name="connsiteY80" fmla="*/ 1796687 h 3210806"/>
              <a:gd name="connsiteX81" fmla="*/ 1395098 w 5107940"/>
              <a:gd name="connsiteY81" fmla="*/ 1857747 h 3210806"/>
              <a:gd name="connsiteX82" fmla="*/ 1557789 w 5107940"/>
              <a:gd name="connsiteY82" fmla="*/ 1865432 h 3210806"/>
              <a:gd name="connsiteX83" fmla="*/ 1528292 w 5107940"/>
              <a:gd name="connsiteY83" fmla="*/ 1901457 h 3210806"/>
              <a:gd name="connsiteX84" fmla="*/ 1199769 w 5107940"/>
              <a:gd name="connsiteY84" fmla="*/ 2237829 h 3210806"/>
              <a:gd name="connsiteX85" fmla="*/ 964531 w 5107940"/>
              <a:gd name="connsiteY85" fmla="*/ 2621960 h 3210806"/>
              <a:gd name="connsiteX86" fmla="*/ 1104005 w 5107940"/>
              <a:gd name="connsiteY86" fmla="*/ 3002786 h 3210806"/>
              <a:gd name="connsiteX87" fmla="*/ 1232406 w 5107940"/>
              <a:gd name="connsiteY87" fmla="*/ 3068143 h 3210806"/>
              <a:gd name="connsiteX88" fmla="*/ 1802860 w 5107940"/>
              <a:gd name="connsiteY88" fmla="*/ 3191092 h 3210806"/>
              <a:gd name="connsiteX89" fmla="*/ 2524520 w 5107940"/>
              <a:gd name="connsiteY89" fmla="*/ 3202494 h 3210806"/>
              <a:gd name="connsiteX90" fmla="*/ 3389536 w 5107940"/>
              <a:gd name="connsiteY90" fmla="*/ 3084834 h 3210806"/>
              <a:gd name="connsiteX91" fmla="*/ 4158211 w 5107940"/>
              <a:gd name="connsiteY91" fmla="*/ 2796302 h 3210806"/>
              <a:gd name="connsiteX92" fmla="*/ 4605385 w 5107940"/>
              <a:gd name="connsiteY92" fmla="*/ 2159086 h 3210806"/>
              <a:gd name="connsiteX93" fmla="*/ 4580515 w 5107940"/>
              <a:gd name="connsiteY93" fmla="*/ 1533025 h 3210806"/>
              <a:gd name="connsiteX94" fmla="*/ 4415262 w 5107940"/>
              <a:gd name="connsiteY94" fmla="*/ 887051 h 3210806"/>
              <a:gd name="connsiteX95" fmla="*/ 4353457 w 5107940"/>
              <a:gd name="connsiteY95" fmla="*/ 399803 h 3210806"/>
              <a:gd name="connsiteX96" fmla="*/ 4642816 w 5107940"/>
              <a:gd name="connsiteY96" fmla="*/ 54424 h 3210806"/>
              <a:gd name="connsiteX97" fmla="*/ 5034630 w 5107940"/>
              <a:gd name="connsiteY97" fmla="*/ 282804 h 3210806"/>
              <a:gd name="connsiteX98" fmla="*/ 5065119 w 5107940"/>
              <a:gd name="connsiteY98" fmla="*/ 560346 h 3210806"/>
              <a:gd name="connsiteX99" fmla="*/ 5107837 w 5107940"/>
              <a:gd name="connsiteY99" fmla="*/ 558776 h 3210806"/>
              <a:gd name="connsiteX100" fmla="*/ 5089246 w 5107940"/>
              <a:gd name="connsiteY100" fmla="*/ 329157 h 3210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5107940" h="3210806">
                <a:moveTo>
                  <a:pt x="5089246" y="329157"/>
                </a:moveTo>
                <a:cubicBezTo>
                  <a:pt x="5070242" y="230253"/>
                  <a:pt x="5039010" y="137051"/>
                  <a:pt x="4955722" y="71693"/>
                </a:cubicBezTo>
                <a:cubicBezTo>
                  <a:pt x="4816496" y="-37457"/>
                  <a:pt x="4580185" y="-19940"/>
                  <a:pt x="4446578" y="110362"/>
                </a:cubicBezTo>
                <a:cubicBezTo>
                  <a:pt x="4316771" y="237029"/>
                  <a:pt x="4295619" y="397985"/>
                  <a:pt x="4309087" y="567700"/>
                </a:cubicBezTo>
                <a:cubicBezTo>
                  <a:pt x="4320820" y="714858"/>
                  <a:pt x="4362216" y="856232"/>
                  <a:pt x="4400720" y="998019"/>
                </a:cubicBezTo>
                <a:cubicBezTo>
                  <a:pt x="4481281" y="1294648"/>
                  <a:pt x="4572831" y="1589046"/>
                  <a:pt x="4581093" y="1900135"/>
                </a:cubicBezTo>
                <a:cubicBezTo>
                  <a:pt x="4585473" y="2067123"/>
                  <a:pt x="4563163" y="2228989"/>
                  <a:pt x="4490617" y="2381187"/>
                </a:cubicBezTo>
                <a:cubicBezTo>
                  <a:pt x="4395845" y="2580069"/>
                  <a:pt x="4236128" y="2712519"/>
                  <a:pt x="4044930" y="2811919"/>
                </a:cubicBezTo>
                <a:cubicBezTo>
                  <a:pt x="3784987" y="2947013"/>
                  <a:pt x="3505461" y="3022203"/>
                  <a:pt x="3219656" y="3076736"/>
                </a:cubicBezTo>
                <a:cubicBezTo>
                  <a:pt x="2968141" y="3124825"/>
                  <a:pt x="2714230" y="3152257"/>
                  <a:pt x="2458170" y="3162916"/>
                </a:cubicBezTo>
                <a:cubicBezTo>
                  <a:pt x="2134109" y="3176384"/>
                  <a:pt x="1811618" y="3166551"/>
                  <a:pt x="1493093" y="3100698"/>
                </a:cubicBezTo>
                <a:cubicBezTo>
                  <a:pt x="1358164" y="3072771"/>
                  <a:pt x="1225466" y="3035754"/>
                  <a:pt x="1110450" y="2954862"/>
                </a:cubicBezTo>
                <a:cubicBezTo>
                  <a:pt x="1007580" y="2882481"/>
                  <a:pt x="971141" y="2786139"/>
                  <a:pt x="997912" y="2663687"/>
                </a:cubicBezTo>
                <a:cubicBezTo>
                  <a:pt x="1015512" y="2583043"/>
                  <a:pt x="1053685" y="2511902"/>
                  <a:pt x="1098303" y="2443818"/>
                </a:cubicBezTo>
                <a:cubicBezTo>
                  <a:pt x="1232158" y="2239317"/>
                  <a:pt x="1409144" y="2073816"/>
                  <a:pt x="1584230" y="1906414"/>
                </a:cubicBezTo>
                <a:cubicBezTo>
                  <a:pt x="1617776" y="1874355"/>
                  <a:pt x="1651653" y="1859731"/>
                  <a:pt x="1697676" y="1865018"/>
                </a:cubicBezTo>
                <a:cubicBezTo>
                  <a:pt x="1738576" y="1869728"/>
                  <a:pt x="1780137" y="1869398"/>
                  <a:pt x="1821368" y="1869894"/>
                </a:cubicBezTo>
                <a:cubicBezTo>
                  <a:pt x="2407851" y="1876256"/>
                  <a:pt x="2994003" y="1867415"/>
                  <a:pt x="3578916" y="1821227"/>
                </a:cubicBezTo>
                <a:cubicBezTo>
                  <a:pt x="3750201" y="1807676"/>
                  <a:pt x="3921155" y="1789416"/>
                  <a:pt x="4089879" y="1755704"/>
                </a:cubicBezTo>
                <a:cubicBezTo>
                  <a:pt x="4146478" y="1744384"/>
                  <a:pt x="4202912" y="1731329"/>
                  <a:pt x="4255462" y="1706541"/>
                </a:cubicBezTo>
                <a:cubicBezTo>
                  <a:pt x="4278598" y="1695634"/>
                  <a:pt x="4305947" y="1685389"/>
                  <a:pt x="4305286" y="1652751"/>
                </a:cubicBezTo>
                <a:cubicBezTo>
                  <a:pt x="4304625" y="1620527"/>
                  <a:pt x="4277276" y="1610777"/>
                  <a:pt x="4254058" y="1599953"/>
                </a:cubicBezTo>
                <a:cubicBezTo>
                  <a:pt x="4231749" y="1589625"/>
                  <a:pt x="4208117" y="1581527"/>
                  <a:pt x="4184403" y="1574752"/>
                </a:cubicBezTo>
                <a:cubicBezTo>
                  <a:pt x="4040964" y="1533934"/>
                  <a:pt x="3893310" y="1517409"/>
                  <a:pt x="3745739" y="1501627"/>
                </a:cubicBezTo>
                <a:cubicBezTo>
                  <a:pt x="3539173" y="1479566"/>
                  <a:pt x="3331946" y="1466015"/>
                  <a:pt x="3124388" y="1456844"/>
                </a:cubicBezTo>
                <a:cubicBezTo>
                  <a:pt x="3107367" y="1465602"/>
                  <a:pt x="3089107" y="1472543"/>
                  <a:pt x="3073738" y="1483449"/>
                </a:cubicBezTo>
                <a:cubicBezTo>
                  <a:pt x="3050768" y="1499810"/>
                  <a:pt x="3083240" y="1490721"/>
                  <a:pt x="3081422" y="1498074"/>
                </a:cubicBezTo>
                <a:cubicBezTo>
                  <a:pt x="3271050" y="1505759"/>
                  <a:pt x="3460513" y="1516996"/>
                  <a:pt x="3649479" y="1534512"/>
                </a:cubicBezTo>
                <a:cubicBezTo>
                  <a:pt x="3824482" y="1550707"/>
                  <a:pt x="3999816" y="1566572"/>
                  <a:pt x="4171266" y="1608629"/>
                </a:cubicBezTo>
                <a:cubicBezTo>
                  <a:pt x="4187213" y="1612512"/>
                  <a:pt x="4202994" y="1617717"/>
                  <a:pt x="4218281" y="1623584"/>
                </a:cubicBezTo>
                <a:cubicBezTo>
                  <a:pt x="4234723" y="1629864"/>
                  <a:pt x="4259759" y="1634904"/>
                  <a:pt x="4259759" y="1652586"/>
                </a:cubicBezTo>
                <a:cubicBezTo>
                  <a:pt x="4259759" y="1673325"/>
                  <a:pt x="4233649" y="1677457"/>
                  <a:pt x="4216215" y="1683984"/>
                </a:cubicBezTo>
                <a:cubicBezTo>
                  <a:pt x="4161929" y="1704228"/>
                  <a:pt x="4105082" y="1714721"/>
                  <a:pt x="4048152" y="1723893"/>
                </a:cubicBezTo>
                <a:cubicBezTo>
                  <a:pt x="3785896" y="1765867"/>
                  <a:pt x="3521408" y="1784623"/>
                  <a:pt x="3256425" y="1799496"/>
                </a:cubicBezTo>
                <a:cubicBezTo>
                  <a:pt x="2826354" y="1823705"/>
                  <a:pt x="2395870" y="1831225"/>
                  <a:pt x="1965221" y="1829242"/>
                </a:cubicBezTo>
                <a:cubicBezTo>
                  <a:pt x="1873671" y="1828828"/>
                  <a:pt x="1782120" y="1829159"/>
                  <a:pt x="1684043" y="1829159"/>
                </a:cubicBezTo>
                <a:cubicBezTo>
                  <a:pt x="1702386" y="1793960"/>
                  <a:pt x="1723208" y="1788589"/>
                  <a:pt x="1749979" y="1789002"/>
                </a:cubicBezTo>
                <a:cubicBezTo>
                  <a:pt x="1923329" y="1791894"/>
                  <a:pt x="2096679" y="1796687"/>
                  <a:pt x="2270030" y="1794869"/>
                </a:cubicBezTo>
                <a:cubicBezTo>
                  <a:pt x="2554678" y="1791894"/>
                  <a:pt x="2839409" y="1784458"/>
                  <a:pt x="3122818" y="1755456"/>
                </a:cubicBezTo>
                <a:cubicBezTo>
                  <a:pt x="3218417" y="1745706"/>
                  <a:pt x="3314181" y="1734469"/>
                  <a:pt x="3406557" y="1706128"/>
                </a:cubicBezTo>
                <a:cubicBezTo>
                  <a:pt x="3434237" y="1697618"/>
                  <a:pt x="3471419" y="1692412"/>
                  <a:pt x="3471667" y="1653578"/>
                </a:cubicBezTo>
                <a:cubicBezTo>
                  <a:pt x="3471915" y="1614660"/>
                  <a:pt x="3434733" y="1608298"/>
                  <a:pt x="3406971" y="1600696"/>
                </a:cubicBezTo>
                <a:cubicBezTo>
                  <a:pt x="3265845" y="1561614"/>
                  <a:pt x="3120587" y="1549881"/>
                  <a:pt x="2975165" y="1539553"/>
                </a:cubicBezTo>
                <a:cubicBezTo>
                  <a:pt x="2975165" y="1539553"/>
                  <a:pt x="2975165" y="1539553"/>
                  <a:pt x="2975165" y="1539553"/>
                </a:cubicBezTo>
                <a:cubicBezTo>
                  <a:pt x="2975165" y="1539553"/>
                  <a:pt x="2975165" y="1539553"/>
                  <a:pt x="2975165" y="1539553"/>
                </a:cubicBezTo>
                <a:cubicBezTo>
                  <a:pt x="2944675" y="1545667"/>
                  <a:pt x="2917904" y="1560457"/>
                  <a:pt x="2891299" y="1575495"/>
                </a:cubicBezTo>
                <a:cubicBezTo>
                  <a:pt x="2982684" y="1583675"/>
                  <a:pt x="3074234" y="1590451"/>
                  <a:pt x="3165371" y="1600366"/>
                </a:cubicBezTo>
                <a:cubicBezTo>
                  <a:pt x="3250889" y="1609703"/>
                  <a:pt x="3336986" y="1617800"/>
                  <a:pt x="3425396" y="1650933"/>
                </a:cubicBezTo>
                <a:cubicBezTo>
                  <a:pt x="3379704" y="1679440"/>
                  <a:pt x="3333516" y="1682744"/>
                  <a:pt x="3289310" y="1690016"/>
                </a:cubicBezTo>
                <a:cubicBezTo>
                  <a:pt x="3159174" y="1711581"/>
                  <a:pt x="3027632" y="1722075"/>
                  <a:pt x="2896091" y="1729842"/>
                </a:cubicBezTo>
                <a:cubicBezTo>
                  <a:pt x="2660110" y="1743888"/>
                  <a:pt x="2423880" y="1752894"/>
                  <a:pt x="2187321" y="1749011"/>
                </a:cubicBezTo>
                <a:cubicBezTo>
                  <a:pt x="2187321" y="1749011"/>
                  <a:pt x="2187321" y="1749011"/>
                  <a:pt x="2187321" y="1749011"/>
                </a:cubicBezTo>
                <a:cubicBezTo>
                  <a:pt x="2187321" y="1749011"/>
                  <a:pt x="2187238" y="1749011"/>
                  <a:pt x="2187238" y="1749011"/>
                </a:cubicBezTo>
                <a:cubicBezTo>
                  <a:pt x="2125599" y="1747937"/>
                  <a:pt x="1692553" y="1742318"/>
                  <a:pt x="1680572" y="1741905"/>
                </a:cubicBezTo>
                <a:cubicBezTo>
                  <a:pt x="1444839" y="1733643"/>
                  <a:pt x="1209271" y="1722736"/>
                  <a:pt x="976347" y="1682084"/>
                </a:cubicBezTo>
                <a:cubicBezTo>
                  <a:pt x="945775" y="1676713"/>
                  <a:pt x="914377" y="1672333"/>
                  <a:pt x="882566" y="1651595"/>
                </a:cubicBezTo>
                <a:cubicBezTo>
                  <a:pt x="984361" y="1610199"/>
                  <a:pt x="1089710" y="1611025"/>
                  <a:pt x="1191093" y="1592434"/>
                </a:cubicBezTo>
                <a:lnTo>
                  <a:pt x="1191093" y="1592434"/>
                </a:lnTo>
                <a:cubicBezTo>
                  <a:pt x="1165231" y="1578553"/>
                  <a:pt x="1139947" y="1563432"/>
                  <a:pt x="1110202" y="1559053"/>
                </a:cubicBezTo>
                <a:cubicBezTo>
                  <a:pt x="1045257" y="1570455"/>
                  <a:pt x="979569" y="1577891"/>
                  <a:pt x="916029" y="1596069"/>
                </a:cubicBezTo>
                <a:cubicBezTo>
                  <a:pt x="898926" y="1600944"/>
                  <a:pt x="882070" y="1607306"/>
                  <a:pt x="865792" y="1614330"/>
                </a:cubicBezTo>
                <a:cubicBezTo>
                  <a:pt x="848854" y="1621684"/>
                  <a:pt x="834477" y="1632177"/>
                  <a:pt x="834642" y="1653578"/>
                </a:cubicBezTo>
                <a:cubicBezTo>
                  <a:pt x="834807" y="1674978"/>
                  <a:pt x="849432" y="1685141"/>
                  <a:pt x="866371" y="1692577"/>
                </a:cubicBezTo>
                <a:cubicBezTo>
                  <a:pt x="930076" y="1720422"/>
                  <a:pt x="998160" y="1730420"/>
                  <a:pt x="1066162" y="1739922"/>
                </a:cubicBezTo>
                <a:cubicBezTo>
                  <a:pt x="1258268" y="1766776"/>
                  <a:pt x="1451614" y="1778096"/>
                  <a:pt x="1650496" y="1784706"/>
                </a:cubicBezTo>
                <a:cubicBezTo>
                  <a:pt x="1632980" y="1809659"/>
                  <a:pt x="1616537" y="1823540"/>
                  <a:pt x="1586874" y="1822466"/>
                </a:cubicBezTo>
                <a:cubicBezTo>
                  <a:pt x="1292724" y="1811972"/>
                  <a:pt x="998656" y="1801314"/>
                  <a:pt x="705332" y="1775534"/>
                </a:cubicBezTo>
                <a:cubicBezTo>
                  <a:pt x="527272" y="1759918"/>
                  <a:pt x="349459" y="1743558"/>
                  <a:pt x="174209" y="1707037"/>
                </a:cubicBezTo>
                <a:cubicBezTo>
                  <a:pt x="147355" y="1701418"/>
                  <a:pt x="120997" y="1693321"/>
                  <a:pt x="94970" y="1684645"/>
                </a:cubicBezTo>
                <a:cubicBezTo>
                  <a:pt x="76048" y="1678365"/>
                  <a:pt x="47625" y="1674317"/>
                  <a:pt x="47790" y="1652338"/>
                </a:cubicBezTo>
                <a:cubicBezTo>
                  <a:pt x="47873" y="1633912"/>
                  <a:pt x="75139" y="1628872"/>
                  <a:pt x="93235" y="1622427"/>
                </a:cubicBezTo>
                <a:cubicBezTo>
                  <a:pt x="163550" y="1597392"/>
                  <a:pt x="236839" y="1585989"/>
                  <a:pt x="310212" y="1574752"/>
                </a:cubicBezTo>
                <a:cubicBezTo>
                  <a:pt x="541483" y="1539470"/>
                  <a:pt x="774738" y="1525011"/>
                  <a:pt x="1007745" y="1507824"/>
                </a:cubicBezTo>
                <a:cubicBezTo>
                  <a:pt x="1007745" y="1507824"/>
                  <a:pt x="1007745" y="1507824"/>
                  <a:pt x="1007745" y="1507824"/>
                </a:cubicBezTo>
                <a:cubicBezTo>
                  <a:pt x="986262" y="1489729"/>
                  <a:pt x="959739" y="1480971"/>
                  <a:pt x="935281" y="1468411"/>
                </a:cubicBezTo>
                <a:cubicBezTo>
                  <a:pt x="927597" y="1470890"/>
                  <a:pt x="919913" y="1475352"/>
                  <a:pt x="912146" y="1475600"/>
                </a:cubicBezTo>
                <a:cubicBezTo>
                  <a:pt x="693268" y="1482292"/>
                  <a:pt x="476208" y="1506915"/>
                  <a:pt x="260553" y="1543436"/>
                </a:cubicBezTo>
                <a:cubicBezTo>
                  <a:pt x="182141" y="1556739"/>
                  <a:pt x="102819" y="1570455"/>
                  <a:pt x="32587" y="1611273"/>
                </a:cubicBezTo>
                <a:cubicBezTo>
                  <a:pt x="-11123" y="1636639"/>
                  <a:pt x="-10792" y="1670599"/>
                  <a:pt x="33165" y="1695634"/>
                </a:cubicBezTo>
                <a:cubicBezTo>
                  <a:pt x="58036" y="1709763"/>
                  <a:pt x="85220" y="1720918"/>
                  <a:pt x="112652" y="1729098"/>
                </a:cubicBezTo>
                <a:cubicBezTo>
                  <a:pt x="234278" y="1765288"/>
                  <a:pt x="359788" y="1782475"/>
                  <a:pt x="485380" y="1796687"/>
                </a:cubicBezTo>
                <a:cubicBezTo>
                  <a:pt x="787628" y="1830894"/>
                  <a:pt x="1091032" y="1849072"/>
                  <a:pt x="1395098" y="1857747"/>
                </a:cubicBezTo>
                <a:cubicBezTo>
                  <a:pt x="1449383" y="1859317"/>
                  <a:pt x="1503586" y="1862788"/>
                  <a:pt x="1557789" y="1865432"/>
                </a:cubicBezTo>
                <a:cubicBezTo>
                  <a:pt x="1551179" y="1882949"/>
                  <a:pt x="1539116" y="1891542"/>
                  <a:pt x="1528292" y="1901457"/>
                </a:cubicBezTo>
                <a:cubicBezTo>
                  <a:pt x="1412780" y="2007715"/>
                  <a:pt x="1300821" y="2117525"/>
                  <a:pt x="1199769" y="2237829"/>
                </a:cubicBezTo>
                <a:cubicBezTo>
                  <a:pt x="1102104" y="2354002"/>
                  <a:pt x="1010058" y="2474224"/>
                  <a:pt x="964531" y="2621960"/>
                </a:cubicBezTo>
                <a:cubicBezTo>
                  <a:pt x="914790" y="2783247"/>
                  <a:pt x="962300" y="2910575"/>
                  <a:pt x="1104005" y="3002786"/>
                </a:cubicBezTo>
                <a:cubicBezTo>
                  <a:pt x="1144492" y="3029061"/>
                  <a:pt x="1187623" y="3050379"/>
                  <a:pt x="1232406" y="3068143"/>
                </a:cubicBezTo>
                <a:cubicBezTo>
                  <a:pt x="1415672" y="3141020"/>
                  <a:pt x="1608274" y="3172005"/>
                  <a:pt x="1802860" y="3191092"/>
                </a:cubicBezTo>
                <a:cubicBezTo>
                  <a:pt x="2042972" y="3214640"/>
                  <a:pt x="2283581" y="3215301"/>
                  <a:pt x="2524520" y="3202494"/>
                </a:cubicBezTo>
                <a:cubicBezTo>
                  <a:pt x="2816191" y="3186960"/>
                  <a:pt x="3104888" y="3150356"/>
                  <a:pt x="3389536" y="3084834"/>
                </a:cubicBezTo>
                <a:cubicBezTo>
                  <a:pt x="3658403" y="3022947"/>
                  <a:pt x="3920494" y="2941477"/>
                  <a:pt x="4158211" y="2796302"/>
                </a:cubicBezTo>
                <a:cubicBezTo>
                  <a:pt x="4399646" y="2648814"/>
                  <a:pt x="4554653" y="2440925"/>
                  <a:pt x="4605385" y="2159086"/>
                </a:cubicBezTo>
                <a:cubicBezTo>
                  <a:pt x="4643394" y="1948223"/>
                  <a:pt x="4620341" y="1740335"/>
                  <a:pt x="4580515" y="1533025"/>
                </a:cubicBezTo>
                <a:cubicBezTo>
                  <a:pt x="4538458" y="1314396"/>
                  <a:pt x="4470787" y="1102211"/>
                  <a:pt x="4415262" y="887051"/>
                </a:cubicBezTo>
                <a:cubicBezTo>
                  <a:pt x="4374114" y="727417"/>
                  <a:pt x="4334288" y="567948"/>
                  <a:pt x="4353457" y="399803"/>
                </a:cubicBezTo>
                <a:cubicBezTo>
                  <a:pt x="4373453" y="224883"/>
                  <a:pt x="4478223" y="93258"/>
                  <a:pt x="4642816" y="54424"/>
                </a:cubicBezTo>
                <a:cubicBezTo>
                  <a:pt x="4803689" y="16416"/>
                  <a:pt x="4982410" y="66983"/>
                  <a:pt x="5034630" y="282804"/>
                </a:cubicBezTo>
                <a:cubicBezTo>
                  <a:pt x="5056774" y="374271"/>
                  <a:pt x="5066607" y="466565"/>
                  <a:pt x="5065119" y="560346"/>
                </a:cubicBezTo>
                <a:cubicBezTo>
                  <a:pt x="5079827" y="572079"/>
                  <a:pt x="5094039" y="572740"/>
                  <a:pt x="5107837" y="558776"/>
                </a:cubicBezTo>
                <a:cubicBezTo>
                  <a:pt x="5108746" y="481686"/>
                  <a:pt x="5103789" y="405008"/>
                  <a:pt x="5089246" y="329157"/>
                </a:cubicBezTo>
                <a:close/>
              </a:path>
            </a:pathLst>
          </a:custGeom>
          <a:solidFill>
            <a:srgbClr val="3B434C"/>
          </a:solidFill>
          <a:ln w="826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 dirty="0"/>
          </a:p>
        </p:txBody>
      </p:sp>
      <p:grpSp>
        <p:nvGrpSpPr>
          <p:cNvPr id="2972" name="그룹 2971">
            <a:extLst>
              <a:ext uri="{FF2B5EF4-FFF2-40B4-BE49-F238E27FC236}">
                <a16:creationId xmlns:a16="http://schemas.microsoft.com/office/drawing/2014/main" id="{680885C5-8BD0-412C-B4AF-92A477E4162F}"/>
              </a:ext>
            </a:extLst>
          </p:cNvPr>
          <p:cNvGrpSpPr/>
          <p:nvPr/>
        </p:nvGrpSpPr>
        <p:grpSpPr>
          <a:xfrm>
            <a:off x="4638275" y="4439597"/>
            <a:ext cx="753633" cy="1135479"/>
            <a:chOff x="4741476" y="4389944"/>
            <a:chExt cx="753633" cy="1135479"/>
          </a:xfrm>
        </p:grpSpPr>
        <p:sp>
          <p:nvSpPr>
            <p:cNvPr id="2973" name="자유형: 도형 2972">
              <a:extLst>
                <a:ext uri="{FF2B5EF4-FFF2-40B4-BE49-F238E27FC236}">
                  <a16:creationId xmlns:a16="http://schemas.microsoft.com/office/drawing/2014/main" id="{FCBFD4C1-3100-45D8-91CA-68D47808CD60}"/>
                </a:ext>
              </a:extLst>
            </p:cNvPr>
            <p:cNvSpPr/>
            <p:nvPr/>
          </p:nvSpPr>
          <p:spPr>
            <a:xfrm>
              <a:off x="4745729" y="4444457"/>
              <a:ext cx="749380" cy="1080966"/>
            </a:xfrm>
            <a:custGeom>
              <a:avLst/>
              <a:gdLst>
                <a:gd name="connsiteX0" fmla="*/ 933680 w 933679"/>
                <a:gd name="connsiteY0" fmla="*/ 673406 h 1346812"/>
                <a:gd name="connsiteX1" fmla="*/ 466840 w 933679"/>
                <a:gd name="connsiteY1" fmla="*/ 1346812 h 1346812"/>
                <a:gd name="connsiteX2" fmla="*/ 0 w 933679"/>
                <a:gd name="connsiteY2" fmla="*/ 673406 h 1346812"/>
                <a:gd name="connsiteX3" fmla="*/ 466840 w 933679"/>
                <a:gd name="connsiteY3" fmla="*/ 0 h 1346812"/>
                <a:gd name="connsiteX4" fmla="*/ 933680 w 933679"/>
                <a:gd name="connsiteY4" fmla="*/ 673406 h 1346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79" h="1346812">
                  <a:moveTo>
                    <a:pt x="933680" y="673406"/>
                  </a:moveTo>
                  <a:cubicBezTo>
                    <a:pt x="933680" y="1045318"/>
                    <a:pt x="724669" y="1346812"/>
                    <a:pt x="466840" y="1346812"/>
                  </a:cubicBezTo>
                  <a:cubicBezTo>
                    <a:pt x="209011" y="1346812"/>
                    <a:pt x="0" y="1045318"/>
                    <a:pt x="0" y="673406"/>
                  </a:cubicBezTo>
                  <a:cubicBezTo>
                    <a:pt x="0" y="301494"/>
                    <a:pt x="209011" y="0"/>
                    <a:pt x="466840" y="0"/>
                  </a:cubicBezTo>
                  <a:cubicBezTo>
                    <a:pt x="724669" y="0"/>
                    <a:pt x="933680" y="301494"/>
                    <a:pt x="933680" y="673406"/>
                  </a:cubicBezTo>
                  <a:close/>
                </a:path>
              </a:pathLst>
            </a:custGeom>
            <a:solidFill>
              <a:srgbClr val="92CCFF"/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74" name="자유형: 도형 2973">
              <a:extLst>
                <a:ext uri="{FF2B5EF4-FFF2-40B4-BE49-F238E27FC236}">
                  <a16:creationId xmlns:a16="http://schemas.microsoft.com/office/drawing/2014/main" id="{0923C153-E248-4C76-A2C9-F13C2A43922F}"/>
                </a:ext>
              </a:extLst>
            </p:cNvPr>
            <p:cNvSpPr/>
            <p:nvPr/>
          </p:nvSpPr>
          <p:spPr>
            <a:xfrm>
              <a:off x="5083879" y="4762711"/>
              <a:ext cx="73014" cy="291861"/>
            </a:xfrm>
            <a:custGeom>
              <a:avLst/>
              <a:gdLst>
                <a:gd name="connsiteX0" fmla="*/ 67175 w 90971"/>
                <a:gd name="connsiteY0" fmla="*/ 363639 h 363639"/>
                <a:gd name="connsiteX1" fmla="*/ 23796 w 90971"/>
                <a:gd name="connsiteY1" fmla="*/ 363639 h 363639"/>
                <a:gd name="connsiteX2" fmla="*/ 0 w 90971"/>
                <a:gd name="connsiteY2" fmla="*/ 339843 h 363639"/>
                <a:gd name="connsiteX3" fmla="*/ 0 w 90971"/>
                <a:gd name="connsiteY3" fmla="*/ 23796 h 363639"/>
                <a:gd name="connsiteX4" fmla="*/ 23796 w 90971"/>
                <a:gd name="connsiteY4" fmla="*/ 0 h 363639"/>
                <a:gd name="connsiteX5" fmla="*/ 67175 w 90971"/>
                <a:gd name="connsiteY5" fmla="*/ 0 h 363639"/>
                <a:gd name="connsiteX6" fmla="*/ 90972 w 90971"/>
                <a:gd name="connsiteY6" fmla="*/ 23796 h 363639"/>
                <a:gd name="connsiteX7" fmla="*/ 90972 w 90971"/>
                <a:gd name="connsiteY7" fmla="*/ 339843 h 363639"/>
                <a:gd name="connsiteX8" fmla="*/ 67175 w 90971"/>
                <a:gd name="connsiteY8" fmla="*/ 363639 h 363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971" h="363639">
                  <a:moveTo>
                    <a:pt x="67175" y="363639"/>
                  </a:moveTo>
                  <a:lnTo>
                    <a:pt x="23796" y="363639"/>
                  </a:lnTo>
                  <a:cubicBezTo>
                    <a:pt x="10659" y="363639"/>
                    <a:pt x="0" y="352981"/>
                    <a:pt x="0" y="339843"/>
                  </a:cubicBezTo>
                  <a:lnTo>
                    <a:pt x="0" y="23796"/>
                  </a:lnTo>
                  <a:cubicBezTo>
                    <a:pt x="0" y="10659"/>
                    <a:pt x="10659" y="0"/>
                    <a:pt x="23796" y="0"/>
                  </a:cubicBezTo>
                  <a:lnTo>
                    <a:pt x="67175" y="0"/>
                  </a:lnTo>
                  <a:cubicBezTo>
                    <a:pt x="80313" y="0"/>
                    <a:pt x="90972" y="10659"/>
                    <a:pt x="90972" y="23796"/>
                  </a:cubicBezTo>
                  <a:lnTo>
                    <a:pt x="90972" y="339843"/>
                  </a:lnTo>
                  <a:cubicBezTo>
                    <a:pt x="90972" y="353063"/>
                    <a:pt x="80313" y="363639"/>
                    <a:pt x="67175" y="363639"/>
                  </a:cubicBezTo>
                  <a:close/>
                </a:path>
              </a:pathLst>
            </a:custGeom>
            <a:solidFill>
              <a:srgbClr val="010101"/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75" name="자유형: 도형 2974">
              <a:extLst>
                <a:ext uri="{FF2B5EF4-FFF2-40B4-BE49-F238E27FC236}">
                  <a16:creationId xmlns:a16="http://schemas.microsoft.com/office/drawing/2014/main" id="{32A03A14-F575-4998-9815-28B213F1961D}"/>
                </a:ext>
              </a:extLst>
            </p:cNvPr>
            <p:cNvSpPr/>
            <p:nvPr/>
          </p:nvSpPr>
          <p:spPr>
            <a:xfrm>
              <a:off x="4741476" y="4735124"/>
              <a:ext cx="228337" cy="624108"/>
            </a:xfrm>
            <a:custGeom>
              <a:avLst/>
              <a:gdLst>
                <a:gd name="connsiteX0" fmla="*/ 55287 w 284493"/>
                <a:gd name="connsiteY0" fmla="*/ 0 h 777597"/>
                <a:gd name="connsiteX1" fmla="*/ 284493 w 284493"/>
                <a:gd name="connsiteY1" fmla="*/ 0 h 777597"/>
                <a:gd name="connsiteX2" fmla="*/ 142458 w 284493"/>
                <a:gd name="connsiteY2" fmla="*/ 160956 h 777597"/>
                <a:gd name="connsiteX3" fmla="*/ 68177 w 284493"/>
                <a:gd name="connsiteY3" fmla="*/ 516581 h 777597"/>
                <a:gd name="connsiteX4" fmla="*/ 137005 w 284493"/>
                <a:gd name="connsiteY4" fmla="*/ 777598 h 777597"/>
                <a:gd name="connsiteX5" fmla="*/ 31573 w 284493"/>
                <a:gd name="connsiteY5" fmla="*/ 552358 h 777597"/>
                <a:gd name="connsiteX6" fmla="*/ 176 w 284493"/>
                <a:gd name="connsiteY6" fmla="*/ 317451 h 777597"/>
                <a:gd name="connsiteX7" fmla="*/ 55287 w 284493"/>
                <a:gd name="connsiteY7" fmla="*/ 0 h 77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4493" h="777597">
                  <a:moveTo>
                    <a:pt x="55287" y="0"/>
                  </a:moveTo>
                  <a:cubicBezTo>
                    <a:pt x="130064" y="0"/>
                    <a:pt x="204841" y="0"/>
                    <a:pt x="284493" y="0"/>
                  </a:cubicBezTo>
                  <a:cubicBezTo>
                    <a:pt x="241610" y="63705"/>
                    <a:pt x="186911" y="107827"/>
                    <a:pt x="142458" y="160956"/>
                  </a:cubicBezTo>
                  <a:cubicBezTo>
                    <a:pt x="53965" y="266884"/>
                    <a:pt x="43719" y="386857"/>
                    <a:pt x="68177" y="516581"/>
                  </a:cubicBezTo>
                  <a:cubicBezTo>
                    <a:pt x="84950" y="605405"/>
                    <a:pt x="116679" y="689931"/>
                    <a:pt x="137005" y="777598"/>
                  </a:cubicBezTo>
                  <a:cubicBezTo>
                    <a:pt x="79744" y="712902"/>
                    <a:pt x="56774" y="631845"/>
                    <a:pt x="31573" y="552358"/>
                  </a:cubicBezTo>
                  <a:cubicBezTo>
                    <a:pt x="7446" y="476177"/>
                    <a:pt x="-1394" y="395863"/>
                    <a:pt x="176" y="317451"/>
                  </a:cubicBezTo>
                  <a:cubicBezTo>
                    <a:pt x="2158" y="209872"/>
                    <a:pt x="11247" y="101300"/>
                    <a:pt x="55287" y="0"/>
                  </a:cubicBezTo>
                  <a:close/>
                </a:path>
              </a:pathLst>
            </a:custGeom>
            <a:solidFill>
              <a:srgbClr val="BFBFBF"/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76" name="자유형: 도형 2975">
              <a:extLst>
                <a:ext uri="{FF2B5EF4-FFF2-40B4-BE49-F238E27FC236}">
                  <a16:creationId xmlns:a16="http://schemas.microsoft.com/office/drawing/2014/main" id="{48EF4EB1-D0E9-43E1-9C57-2AD073C67781}"/>
                </a:ext>
              </a:extLst>
            </p:cNvPr>
            <p:cNvSpPr/>
            <p:nvPr/>
          </p:nvSpPr>
          <p:spPr>
            <a:xfrm>
              <a:off x="4797390" y="4456858"/>
              <a:ext cx="252874" cy="252964"/>
            </a:xfrm>
            <a:custGeom>
              <a:avLst/>
              <a:gdLst>
                <a:gd name="connsiteX0" fmla="*/ 314642 w 315065"/>
                <a:gd name="connsiteY0" fmla="*/ 0 h 315176"/>
                <a:gd name="connsiteX1" fmla="*/ 272750 w 315065"/>
                <a:gd name="connsiteY1" fmla="*/ 264405 h 315176"/>
                <a:gd name="connsiteX2" fmla="*/ 200865 w 315065"/>
                <a:gd name="connsiteY2" fmla="*/ 314890 h 315176"/>
                <a:gd name="connsiteX3" fmla="*/ 0 w 315065"/>
                <a:gd name="connsiteY3" fmla="*/ 312080 h 315176"/>
                <a:gd name="connsiteX4" fmla="*/ 314642 w 315065"/>
                <a:gd name="connsiteY4" fmla="*/ 0 h 315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5065" h="315176">
                  <a:moveTo>
                    <a:pt x="314642" y="0"/>
                  </a:moveTo>
                  <a:cubicBezTo>
                    <a:pt x="317616" y="90807"/>
                    <a:pt x="305057" y="179134"/>
                    <a:pt x="272750" y="264405"/>
                  </a:cubicBezTo>
                  <a:cubicBezTo>
                    <a:pt x="260191" y="297455"/>
                    <a:pt x="242757" y="317864"/>
                    <a:pt x="200865" y="314890"/>
                  </a:cubicBezTo>
                  <a:cubicBezTo>
                    <a:pt x="134185" y="310180"/>
                    <a:pt x="67010" y="312659"/>
                    <a:pt x="0" y="312080"/>
                  </a:cubicBezTo>
                  <a:cubicBezTo>
                    <a:pt x="61887" y="164757"/>
                    <a:pt x="149058" y="42883"/>
                    <a:pt x="314642" y="0"/>
                  </a:cubicBezTo>
                  <a:close/>
                </a:path>
              </a:pathLst>
            </a:custGeom>
            <a:solidFill>
              <a:srgbClr val="C2C2C2"/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77" name="자유형: 도형 2976">
              <a:extLst>
                <a:ext uri="{FF2B5EF4-FFF2-40B4-BE49-F238E27FC236}">
                  <a16:creationId xmlns:a16="http://schemas.microsoft.com/office/drawing/2014/main" id="{7B1C27A4-E044-4CE3-858D-BB6028FCE7E4}"/>
                </a:ext>
              </a:extLst>
            </p:cNvPr>
            <p:cNvSpPr/>
            <p:nvPr/>
          </p:nvSpPr>
          <p:spPr>
            <a:xfrm>
              <a:off x="5080634" y="4389944"/>
              <a:ext cx="71272" cy="301808"/>
            </a:xfrm>
            <a:custGeom>
              <a:avLst/>
              <a:gdLst>
                <a:gd name="connsiteX0" fmla="*/ 82951 w 88800"/>
                <a:gd name="connsiteY0" fmla="*/ 67340 h 376033"/>
                <a:gd name="connsiteX1" fmla="*/ 57750 w 88800"/>
                <a:gd name="connsiteY1" fmla="*/ 97086 h 376033"/>
                <a:gd name="connsiteX2" fmla="*/ 57667 w 88800"/>
                <a:gd name="connsiteY2" fmla="*/ 347857 h 376033"/>
                <a:gd name="connsiteX3" fmla="*/ 46017 w 88800"/>
                <a:gd name="connsiteY3" fmla="*/ 376033 h 376033"/>
                <a:gd name="connsiteX4" fmla="*/ 37589 w 88800"/>
                <a:gd name="connsiteY4" fmla="*/ 348766 h 376033"/>
                <a:gd name="connsiteX5" fmla="*/ 36763 w 88800"/>
                <a:gd name="connsiteY5" fmla="*/ 97995 h 376033"/>
                <a:gd name="connsiteX6" fmla="*/ 18090 w 88800"/>
                <a:gd name="connsiteY6" fmla="*/ 69737 h 376033"/>
                <a:gd name="connsiteX7" fmla="*/ 20568 w 88800"/>
                <a:gd name="connsiteY7" fmla="*/ 1570 h 376033"/>
                <a:gd name="connsiteX8" fmla="*/ 63286 w 88800"/>
                <a:gd name="connsiteY8" fmla="*/ 0 h 376033"/>
                <a:gd name="connsiteX9" fmla="*/ 82951 w 88800"/>
                <a:gd name="connsiteY9" fmla="*/ 67340 h 376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8800" h="376033">
                  <a:moveTo>
                    <a:pt x="82951" y="67340"/>
                  </a:moveTo>
                  <a:cubicBezTo>
                    <a:pt x="61964" y="76181"/>
                    <a:pt x="57667" y="78743"/>
                    <a:pt x="57750" y="97086"/>
                  </a:cubicBezTo>
                  <a:cubicBezTo>
                    <a:pt x="58329" y="180704"/>
                    <a:pt x="58246" y="264322"/>
                    <a:pt x="57667" y="347857"/>
                  </a:cubicBezTo>
                  <a:cubicBezTo>
                    <a:pt x="57585" y="358268"/>
                    <a:pt x="61964" y="373637"/>
                    <a:pt x="46017" y="376033"/>
                  </a:cubicBezTo>
                  <a:cubicBezTo>
                    <a:pt x="28914" y="373637"/>
                    <a:pt x="37672" y="358351"/>
                    <a:pt x="37589" y="348766"/>
                  </a:cubicBezTo>
                  <a:cubicBezTo>
                    <a:pt x="37011" y="265148"/>
                    <a:pt x="37589" y="181530"/>
                    <a:pt x="36763" y="97995"/>
                  </a:cubicBezTo>
                  <a:cubicBezTo>
                    <a:pt x="36681" y="86510"/>
                    <a:pt x="37094" y="76181"/>
                    <a:pt x="18090" y="69737"/>
                  </a:cubicBezTo>
                  <a:cubicBezTo>
                    <a:pt x="-7029" y="50319"/>
                    <a:pt x="-5790" y="16360"/>
                    <a:pt x="20568" y="1570"/>
                  </a:cubicBezTo>
                  <a:cubicBezTo>
                    <a:pt x="34780" y="1074"/>
                    <a:pt x="49075" y="578"/>
                    <a:pt x="63286" y="0"/>
                  </a:cubicBezTo>
                  <a:cubicBezTo>
                    <a:pt x="101129" y="13385"/>
                    <a:pt x="86752" y="59656"/>
                    <a:pt x="82951" y="67340"/>
                  </a:cubicBezTo>
                  <a:close/>
                </a:path>
              </a:pathLst>
            </a:custGeom>
            <a:solidFill>
              <a:srgbClr val="151616"/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78" name="자유형: 도형 2977">
              <a:extLst>
                <a:ext uri="{FF2B5EF4-FFF2-40B4-BE49-F238E27FC236}">
                  <a16:creationId xmlns:a16="http://schemas.microsoft.com/office/drawing/2014/main" id="{6B9AC8FB-9E77-4D9E-9100-F084E72E228C}"/>
                </a:ext>
              </a:extLst>
            </p:cNvPr>
            <p:cNvSpPr/>
            <p:nvPr/>
          </p:nvSpPr>
          <p:spPr>
            <a:xfrm>
              <a:off x="4790825" y="4722138"/>
              <a:ext cx="657665" cy="6088"/>
            </a:xfrm>
            <a:custGeom>
              <a:avLst/>
              <a:gdLst>
                <a:gd name="connsiteX0" fmla="*/ 819242 w 819408"/>
                <a:gd name="connsiteY0" fmla="*/ 7586 h 7585"/>
                <a:gd name="connsiteX1" fmla="*/ 0 w 819408"/>
                <a:gd name="connsiteY1" fmla="*/ 7503 h 7585"/>
                <a:gd name="connsiteX2" fmla="*/ 1653 w 819408"/>
                <a:gd name="connsiteY2" fmla="*/ 1058 h 7585"/>
                <a:gd name="connsiteX3" fmla="*/ 814945 w 819408"/>
                <a:gd name="connsiteY3" fmla="*/ 66 h 7585"/>
                <a:gd name="connsiteX4" fmla="*/ 819242 w 819408"/>
                <a:gd name="connsiteY4" fmla="*/ 7586 h 7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9408" h="7585">
                  <a:moveTo>
                    <a:pt x="819242" y="7586"/>
                  </a:moveTo>
                  <a:cubicBezTo>
                    <a:pt x="546161" y="7586"/>
                    <a:pt x="273081" y="7503"/>
                    <a:pt x="0" y="7503"/>
                  </a:cubicBezTo>
                  <a:cubicBezTo>
                    <a:pt x="1653" y="1058"/>
                    <a:pt x="-1570" y="10312"/>
                    <a:pt x="1653" y="1058"/>
                  </a:cubicBezTo>
                  <a:cubicBezTo>
                    <a:pt x="255151" y="728"/>
                    <a:pt x="561447" y="-264"/>
                    <a:pt x="814945" y="66"/>
                  </a:cubicBezTo>
                  <a:cubicBezTo>
                    <a:pt x="819655" y="9321"/>
                    <a:pt x="819655" y="1058"/>
                    <a:pt x="819242" y="7586"/>
                  </a:cubicBezTo>
                  <a:close/>
                </a:path>
              </a:pathLst>
            </a:custGeom>
            <a:solidFill>
              <a:srgbClr val="151515"/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79" name="자유형: 도형 2978">
              <a:extLst>
                <a:ext uri="{FF2B5EF4-FFF2-40B4-BE49-F238E27FC236}">
                  <a16:creationId xmlns:a16="http://schemas.microsoft.com/office/drawing/2014/main" id="{092BDBB9-50DD-4E8C-95F2-0A65691C0DE9}"/>
                </a:ext>
              </a:extLst>
            </p:cNvPr>
            <p:cNvSpPr/>
            <p:nvPr/>
          </p:nvSpPr>
          <p:spPr>
            <a:xfrm>
              <a:off x="5103310" y="4788293"/>
              <a:ext cx="31835" cy="219689"/>
            </a:xfrm>
            <a:custGeom>
              <a:avLst/>
              <a:gdLst>
                <a:gd name="connsiteX0" fmla="*/ 39661 w 39664"/>
                <a:gd name="connsiteY0" fmla="*/ 248726 h 273718"/>
                <a:gd name="connsiteX1" fmla="*/ 20987 w 39664"/>
                <a:gd name="connsiteY1" fmla="*/ 273679 h 273718"/>
                <a:gd name="connsiteX2" fmla="*/ 0 w 39664"/>
                <a:gd name="connsiteY2" fmla="*/ 247404 h 273718"/>
                <a:gd name="connsiteX3" fmla="*/ 83 w 39664"/>
                <a:gd name="connsiteY3" fmla="*/ 24973 h 273718"/>
                <a:gd name="connsiteX4" fmla="*/ 18178 w 39664"/>
                <a:gd name="connsiteY4" fmla="*/ 21 h 273718"/>
                <a:gd name="connsiteX5" fmla="*/ 39661 w 39664"/>
                <a:gd name="connsiteY5" fmla="*/ 26296 h 273718"/>
                <a:gd name="connsiteX6" fmla="*/ 39661 w 39664"/>
                <a:gd name="connsiteY6" fmla="*/ 248726 h 273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664" h="273718">
                  <a:moveTo>
                    <a:pt x="39661" y="248726"/>
                  </a:moveTo>
                  <a:cubicBezTo>
                    <a:pt x="39661" y="261781"/>
                    <a:pt x="39413" y="272853"/>
                    <a:pt x="20987" y="273679"/>
                  </a:cubicBezTo>
                  <a:cubicBezTo>
                    <a:pt x="83" y="274506"/>
                    <a:pt x="0" y="262277"/>
                    <a:pt x="0" y="247404"/>
                  </a:cubicBezTo>
                  <a:cubicBezTo>
                    <a:pt x="248" y="173288"/>
                    <a:pt x="165" y="99090"/>
                    <a:pt x="83" y="24973"/>
                  </a:cubicBezTo>
                  <a:cubicBezTo>
                    <a:pt x="83" y="12249"/>
                    <a:pt x="-826" y="516"/>
                    <a:pt x="18178" y="21"/>
                  </a:cubicBezTo>
                  <a:cubicBezTo>
                    <a:pt x="38752" y="-558"/>
                    <a:pt x="39743" y="11175"/>
                    <a:pt x="39661" y="26296"/>
                  </a:cubicBezTo>
                  <a:cubicBezTo>
                    <a:pt x="39413" y="63312"/>
                    <a:pt x="39578" y="211627"/>
                    <a:pt x="39661" y="248726"/>
                  </a:cubicBezTo>
                  <a:close/>
                </a:path>
              </a:pathLst>
            </a:custGeom>
            <a:solidFill>
              <a:srgbClr val="7A8892"/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980" name="그룹 2979">
            <a:extLst>
              <a:ext uri="{FF2B5EF4-FFF2-40B4-BE49-F238E27FC236}">
                <a16:creationId xmlns:a16="http://schemas.microsoft.com/office/drawing/2014/main" id="{53EE29CB-3585-49F9-948C-B408CF9744D4}"/>
              </a:ext>
            </a:extLst>
          </p:cNvPr>
          <p:cNvGrpSpPr/>
          <p:nvPr/>
        </p:nvGrpSpPr>
        <p:grpSpPr>
          <a:xfrm rot="20447557">
            <a:off x="824699" y="1551415"/>
            <a:ext cx="1539539" cy="1050158"/>
            <a:chOff x="1080752" y="1386279"/>
            <a:chExt cx="1539539" cy="1050158"/>
          </a:xfrm>
        </p:grpSpPr>
        <p:sp>
          <p:nvSpPr>
            <p:cNvPr id="2981" name="자유형: 도형 2980">
              <a:extLst>
                <a:ext uri="{FF2B5EF4-FFF2-40B4-BE49-F238E27FC236}">
                  <a16:creationId xmlns:a16="http://schemas.microsoft.com/office/drawing/2014/main" id="{69CF8B80-5CE6-46AD-8FCC-15DA937A34DE}"/>
                </a:ext>
              </a:extLst>
            </p:cNvPr>
            <p:cNvSpPr/>
            <p:nvPr/>
          </p:nvSpPr>
          <p:spPr>
            <a:xfrm>
              <a:off x="1080752" y="1386279"/>
              <a:ext cx="1539539" cy="1050158"/>
            </a:xfrm>
            <a:custGeom>
              <a:avLst/>
              <a:gdLst>
                <a:gd name="connsiteX0" fmla="*/ 719623 w 2078469"/>
                <a:gd name="connsiteY0" fmla="*/ 58929 h 1417775"/>
                <a:gd name="connsiteX1" fmla="*/ 58921 w 2078469"/>
                <a:gd name="connsiteY1" fmla="*/ 1417776 h 1417775"/>
                <a:gd name="connsiteX2" fmla="*/ 155110 w 2078469"/>
                <a:gd name="connsiteY2" fmla="*/ 1384537 h 1417775"/>
                <a:gd name="connsiteX3" fmla="*/ 752861 w 2078469"/>
                <a:gd name="connsiteY3" fmla="*/ 155117 h 1417775"/>
                <a:gd name="connsiteX4" fmla="*/ 1982282 w 2078469"/>
                <a:gd name="connsiteY4" fmla="*/ 752801 h 1417775"/>
                <a:gd name="connsiteX5" fmla="*/ 2078470 w 2078469"/>
                <a:gd name="connsiteY5" fmla="*/ 719562 h 1417775"/>
                <a:gd name="connsiteX6" fmla="*/ 719623 w 2078469"/>
                <a:gd name="connsiteY6" fmla="*/ 58929 h 141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78469" h="1417775">
                  <a:moveTo>
                    <a:pt x="719623" y="58929"/>
                  </a:moveTo>
                  <a:cubicBezTo>
                    <a:pt x="161961" y="251712"/>
                    <a:pt x="-133863" y="860046"/>
                    <a:pt x="58921" y="1417776"/>
                  </a:cubicBezTo>
                  <a:lnTo>
                    <a:pt x="155110" y="1384537"/>
                  </a:lnTo>
                  <a:cubicBezTo>
                    <a:pt x="-19291" y="879989"/>
                    <a:pt x="248313" y="329586"/>
                    <a:pt x="752861" y="155117"/>
                  </a:cubicBezTo>
                  <a:cubicBezTo>
                    <a:pt x="1257409" y="-19352"/>
                    <a:pt x="1807813" y="248253"/>
                    <a:pt x="1982282" y="752801"/>
                  </a:cubicBezTo>
                  <a:lnTo>
                    <a:pt x="2078470" y="719562"/>
                  </a:lnTo>
                  <a:cubicBezTo>
                    <a:pt x="1885619" y="161900"/>
                    <a:pt x="1277285" y="-133855"/>
                    <a:pt x="719623" y="58929"/>
                  </a:cubicBezTo>
                  <a:close/>
                </a:path>
              </a:pathLst>
            </a:custGeom>
            <a:solidFill>
              <a:srgbClr val="F96D65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82" name="자유형: 도형 2981">
              <a:extLst>
                <a:ext uri="{FF2B5EF4-FFF2-40B4-BE49-F238E27FC236}">
                  <a16:creationId xmlns:a16="http://schemas.microsoft.com/office/drawing/2014/main" id="{0DA4BAD5-9D24-4759-912F-98F5B1317ECE}"/>
                </a:ext>
              </a:extLst>
            </p:cNvPr>
            <p:cNvSpPr/>
            <p:nvPr/>
          </p:nvSpPr>
          <p:spPr>
            <a:xfrm>
              <a:off x="1156140" y="1461644"/>
              <a:ext cx="1392903" cy="950123"/>
            </a:xfrm>
            <a:custGeom>
              <a:avLst/>
              <a:gdLst>
                <a:gd name="connsiteX0" fmla="*/ 684320 w 1880501"/>
                <a:gd name="connsiteY0" fmla="*/ 149492 h 1282723"/>
                <a:gd name="connsiteX1" fmla="*/ 1784314 w 1880501"/>
                <a:gd name="connsiteY1" fmla="*/ 684294 h 1282723"/>
                <a:gd name="connsiteX2" fmla="*/ 1880502 w 1880501"/>
                <a:gd name="connsiteY2" fmla="*/ 651055 h 1282723"/>
                <a:gd name="connsiteX3" fmla="*/ 651081 w 1880501"/>
                <a:gd name="connsiteY3" fmla="*/ 53303 h 1282723"/>
                <a:gd name="connsiteX4" fmla="*/ 53330 w 1880501"/>
                <a:gd name="connsiteY4" fmla="*/ 1282724 h 1282723"/>
                <a:gd name="connsiteX5" fmla="*/ 149518 w 1880501"/>
                <a:gd name="connsiteY5" fmla="*/ 1249485 h 1282723"/>
                <a:gd name="connsiteX6" fmla="*/ 684320 w 1880501"/>
                <a:gd name="connsiteY6" fmla="*/ 149492 h 1282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0501" h="1282723">
                  <a:moveTo>
                    <a:pt x="684320" y="149492"/>
                  </a:moveTo>
                  <a:cubicBezTo>
                    <a:pt x="1135754" y="-6594"/>
                    <a:pt x="1628228" y="232860"/>
                    <a:pt x="1784314" y="684294"/>
                  </a:cubicBezTo>
                  <a:lnTo>
                    <a:pt x="1880502" y="651055"/>
                  </a:lnTo>
                  <a:cubicBezTo>
                    <a:pt x="1706033" y="146507"/>
                    <a:pt x="1155630" y="-121097"/>
                    <a:pt x="651081" y="53303"/>
                  </a:cubicBezTo>
                  <a:cubicBezTo>
                    <a:pt x="146533" y="227704"/>
                    <a:pt x="-121139" y="778176"/>
                    <a:pt x="53330" y="1282724"/>
                  </a:cubicBezTo>
                  <a:lnTo>
                    <a:pt x="149518" y="1249485"/>
                  </a:lnTo>
                  <a:cubicBezTo>
                    <a:pt x="-6567" y="798051"/>
                    <a:pt x="232886" y="305577"/>
                    <a:pt x="684320" y="149492"/>
                  </a:cubicBezTo>
                  <a:close/>
                </a:path>
              </a:pathLst>
            </a:custGeom>
            <a:solidFill>
              <a:srgbClr val="FAB942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83" name="자유형: 도형 2982">
              <a:extLst>
                <a:ext uri="{FF2B5EF4-FFF2-40B4-BE49-F238E27FC236}">
                  <a16:creationId xmlns:a16="http://schemas.microsoft.com/office/drawing/2014/main" id="{830B8402-AE7B-4233-9884-34B69BC77D06}"/>
                </a:ext>
              </a:extLst>
            </p:cNvPr>
            <p:cNvSpPr/>
            <p:nvPr/>
          </p:nvSpPr>
          <p:spPr>
            <a:xfrm>
              <a:off x="1231549" y="1537033"/>
              <a:ext cx="1246297" cy="850114"/>
            </a:xfrm>
            <a:custGeom>
              <a:avLst/>
              <a:gdLst>
                <a:gd name="connsiteX0" fmla="*/ 582514 w 1682575"/>
                <a:gd name="connsiteY0" fmla="*/ 47711 h 1147704"/>
                <a:gd name="connsiteX1" fmla="*/ 47712 w 1682575"/>
                <a:gd name="connsiteY1" fmla="*/ 1147705 h 1147704"/>
                <a:gd name="connsiteX2" fmla="*/ 143900 w 1682575"/>
                <a:gd name="connsiteY2" fmla="*/ 1114466 h 1147704"/>
                <a:gd name="connsiteX3" fmla="*/ 615820 w 1682575"/>
                <a:gd name="connsiteY3" fmla="*/ 143900 h 1147704"/>
                <a:gd name="connsiteX4" fmla="*/ 1586387 w 1682575"/>
                <a:gd name="connsiteY4" fmla="*/ 615820 h 1147704"/>
                <a:gd name="connsiteX5" fmla="*/ 1682575 w 1682575"/>
                <a:gd name="connsiteY5" fmla="*/ 582581 h 1147704"/>
                <a:gd name="connsiteX6" fmla="*/ 582514 w 1682575"/>
                <a:gd name="connsiteY6" fmla="*/ 47711 h 1147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82575" h="1147704">
                  <a:moveTo>
                    <a:pt x="582514" y="47711"/>
                  </a:moveTo>
                  <a:cubicBezTo>
                    <a:pt x="131080" y="203797"/>
                    <a:pt x="-108374" y="696271"/>
                    <a:pt x="47712" y="1147705"/>
                  </a:cubicBezTo>
                  <a:lnTo>
                    <a:pt x="143900" y="1114466"/>
                  </a:lnTo>
                  <a:cubicBezTo>
                    <a:pt x="6198" y="716146"/>
                    <a:pt x="217500" y="281602"/>
                    <a:pt x="615820" y="143900"/>
                  </a:cubicBezTo>
                  <a:cubicBezTo>
                    <a:pt x="1014141" y="6197"/>
                    <a:pt x="1448684" y="217499"/>
                    <a:pt x="1586387" y="615820"/>
                  </a:cubicBezTo>
                  <a:lnTo>
                    <a:pt x="1682575" y="582581"/>
                  </a:lnTo>
                  <a:cubicBezTo>
                    <a:pt x="1526422" y="131079"/>
                    <a:pt x="1033948" y="-108374"/>
                    <a:pt x="582514" y="47711"/>
                  </a:cubicBezTo>
                  <a:close/>
                </a:path>
              </a:pathLst>
            </a:custGeom>
            <a:solidFill>
              <a:srgbClr val="FBE841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84" name="자유형: 도형 2983">
              <a:extLst>
                <a:ext uri="{FF2B5EF4-FFF2-40B4-BE49-F238E27FC236}">
                  <a16:creationId xmlns:a16="http://schemas.microsoft.com/office/drawing/2014/main" id="{546D460C-1254-4C88-9537-A5F54A807AE2}"/>
                </a:ext>
              </a:extLst>
            </p:cNvPr>
            <p:cNvSpPr/>
            <p:nvPr/>
          </p:nvSpPr>
          <p:spPr>
            <a:xfrm>
              <a:off x="1306914" y="1612396"/>
              <a:ext cx="1099636" cy="750081"/>
            </a:xfrm>
            <a:custGeom>
              <a:avLst/>
              <a:gdLst>
                <a:gd name="connsiteX0" fmla="*/ 547245 w 1484573"/>
                <a:gd name="connsiteY0" fmla="*/ 138275 h 1012653"/>
                <a:gd name="connsiteX1" fmla="*/ 1388385 w 1484573"/>
                <a:gd name="connsiteY1" fmla="*/ 547245 h 1012653"/>
                <a:gd name="connsiteX2" fmla="*/ 1484573 w 1484573"/>
                <a:gd name="connsiteY2" fmla="*/ 514007 h 1012653"/>
                <a:gd name="connsiteX3" fmla="*/ 514007 w 1484573"/>
                <a:gd name="connsiteY3" fmla="*/ 42087 h 1012653"/>
                <a:gd name="connsiteX4" fmla="*/ 42087 w 1484573"/>
                <a:gd name="connsiteY4" fmla="*/ 1012653 h 1012653"/>
                <a:gd name="connsiteX5" fmla="*/ 138275 w 1484573"/>
                <a:gd name="connsiteY5" fmla="*/ 979415 h 1012653"/>
                <a:gd name="connsiteX6" fmla="*/ 547245 w 1484573"/>
                <a:gd name="connsiteY6" fmla="*/ 138275 h 1012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4573" h="1012653">
                  <a:moveTo>
                    <a:pt x="547245" y="138275"/>
                  </a:moveTo>
                  <a:cubicBezTo>
                    <a:pt x="892452" y="18955"/>
                    <a:pt x="1269065" y="202039"/>
                    <a:pt x="1388385" y="547245"/>
                  </a:cubicBezTo>
                  <a:lnTo>
                    <a:pt x="1484573" y="514007"/>
                  </a:lnTo>
                  <a:cubicBezTo>
                    <a:pt x="1346870" y="115686"/>
                    <a:pt x="912327" y="-95616"/>
                    <a:pt x="514007" y="42087"/>
                  </a:cubicBezTo>
                  <a:cubicBezTo>
                    <a:pt x="115686" y="179789"/>
                    <a:pt x="-95616" y="614333"/>
                    <a:pt x="42087" y="1012653"/>
                  </a:cubicBezTo>
                  <a:lnTo>
                    <a:pt x="138275" y="979415"/>
                  </a:lnTo>
                  <a:cubicBezTo>
                    <a:pt x="18887" y="634276"/>
                    <a:pt x="202039" y="257663"/>
                    <a:pt x="547245" y="138275"/>
                  </a:cubicBezTo>
                  <a:close/>
                </a:path>
              </a:pathLst>
            </a:custGeom>
            <a:solidFill>
              <a:srgbClr val="84E44D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85" name="자유형: 도형 2984">
              <a:extLst>
                <a:ext uri="{FF2B5EF4-FFF2-40B4-BE49-F238E27FC236}">
                  <a16:creationId xmlns:a16="http://schemas.microsoft.com/office/drawing/2014/main" id="{F24A3E5B-F5D7-4D4E-BED5-1492C66D5DDA}"/>
                </a:ext>
              </a:extLst>
            </p:cNvPr>
            <p:cNvSpPr/>
            <p:nvPr/>
          </p:nvSpPr>
          <p:spPr>
            <a:xfrm>
              <a:off x="1382303" y="1687805"/>
              <a:ext cx="953099" cy="650051"/>
            </a:xfrm>
            <a:custGeom>
              <a:avLst/>
              <a:gdLst>
                <a:gd name="connsiteX0" fmla="*/ 445465 w 1286740"/>
                <a:gd name="connsiteY0" fmla="*/ 36469 h 877608"/>
                <a:gd name="connsiteX1" fmla="*/ 36495 w 1286740"/>
                <a:gd name="connsiteY1" fmla="*/ 877608 h 877608"/>
                <a:gd name="connsiteX2" fmla="*/ 132684 w 1286740"/>
                <a:gd name="connsiteY2" fmla="*/ 844370 h 877608"/>
                <a:gd name="connsiteX3" fmla="*/ 478772 w 1286740"/>
                <a:gd name="connsiteY3" fmla="*/ 132589 h 877608"/>
                <a:gd name="connsiteX4" fmla="*/ 1190552 w 1286740"/>
                <a:gd name="connsiteY4" fmla="*/ 478678 h 877608"/>
                <a:gd name="connsiteX5" fmla="*/ 1286741 w 1286740"/>
                <a:gd name="connsiteY5" fmla="*/ 445439 h 877608"/>
                <a:gd name="connsiteX6" fmla="*/ 445465 w 1286740"/>
                <a:gd name="connsiteY6" fmla="*/ 36469 h 877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6740" h="877608">
                  <a:moveTo>
                    <a:pt x="445465" y="36469"/>
                  </a:moveTo>
                  <a:cubicBezTo>
                    <a:pt x="100259" y="155789"/>
                    <a:pt x="-82892" y="532402"/>
                    <a:pt x="36495" y="877608"/>
                  </a:cubicBezTo>
                  <a:lnTo>
                    <a:pt x="132684" y="844370"/>
                  </a:lnTo>
                  <a:cubicBezTo>
                    <a:pt x="31679" y="552277"/>
                    <a:pt x="186612" y="233594"/>
                    <a:pt x="478772" y="132589"/>
                  </a:cubicBezTo>
                  <a:cubicBezTo>
                    <a:pt x="770932" y="31585"/>
                    <a:pt x="1089548" y="186517"/>
                    <a:pt x="1190552" y="478678"/>
                  </a:cubicBezTo>
                  <a:lnTo>
                    <a:pt x="1286741" y="445439"/>
                  </a:lnTo>
                  <a:cubicBezTo>
                    <a:pt x="1167285" y="100233"/>
                    <a:pt x="790672" y="-82851"/>
                    <a:pt x="445465" y="36469"/>
                  </a:cubicBezTo>
                  <a:close/>
                </a:path>
              </a:pathLst>
            </a:custGeom>
            <a:solidFill>
              <a:srgbClr val="5CD9FA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86" name="자유형: 도형 2985">
              <a:extLst>
                <a:ext uri="{FF2B5EF4-FFF2-40B4-BE49-F238E27FC236}">
                  <a16:creationId xmlns:a16="http://schemas.microsoft.com/office/drawing/2014/main" id="{7F927363-4643-42A7-A115-F9E8E9BF6EDD}"/>
                </a:ext>
              </a:extLst>
            </p:cNvPr>
            <p:cNvSpPr/>
            <p:nvPr/>
          </p:nvSpPr>
          <p:spPr>
            <a:xfrm>
              <a:off x="1457682" y="1763220"/>
              <a:ext cx="806423" cy="550067"/>
            </a:xfrm>
            <a:custGeom>
              <a:avLst/>
              <a:gdLst>
                <a:gd name="connsiteX0" fmla="*/ 410177 w 1088719"/>
                <a:gd name="connsiteY0" fmla="*/ 127032 h 742623"/>
                <a:gd name="connsiteX1" fmla="*/ 992531 w 1088719"/>
                <a:gd name="connsiteY1" fmla="*/ 410170 h 742623"/>
                <a:gd name="connsiteX2" fmla="*/ 1088719 w 1088719"/>
                <a:gd name="connsiteY2" fmla="*/ 376932 h 742623"/>
                <a:gd name="connsiteX3" fmla="*/ 376939 w 1088719"/>
                <a:gd name="connsiteY3" fmla="*/ 30843 h 742623"/>
                <a:gd name="connsiteX4" fmla="*/ 30850 w 1088719"/>
                <a:gd name="connsiteY4" fmla="*/ 742624 h 742623"/>
                <a:gd name="connsiteX5" fmla="*/ 127039 w 1088719"/>
                <a:gd name="connsiteY5" fmla="*/ 709385 h 742623"/>
                <a:gd name="connsiteX6" fmla="*/ 410177 w 1088719"/>
                <a:gd name="connsiteY6" fmla="*/ 127032 h 742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88719" h="742623">
                  <a:moveTo>
                    <a:pt x="410177" y="127032"/>
                  </a:moveTo>
                  <a:cubicBezTo>
                    <a:pt x="649156" y="44410"/>
                    <a:pt x="909909" y="171192"/>
                    <a:pt x="992531" y="410170"/>
                  </a:cubicBezTo>
                  <a:lnTo>
                    <a:pt x="1088719" y="376932"/>
                  </a:lnTo>
                  <a:cubicBezTo>
                    <a:pt x="987714" y="84839"/>
                    <a:pt x="669099" y="-70093"/>
                    <a:pt x="376939" y="30843"/>
                  </a:cubicBezTo>
                  <a:cubicBezTo>
                    <a:pt x="84778" y="131780"/>
                    <a:pt x="-70086" y="450463"/>
                    <a:pt x="30850" y="742624"/>
                  </a:cubicBezTo>
                  <a:lnTo>
                    <a:pt x="127039" y="709385"/>
                  </a:lnTo>
                  <a:cubicBezTo>
                    <a:pt x="44417" y="470339"/>
                    <a:pt x="171199" y="209653"/>
                    <a:pt x="410177" y="127032"/>
                  </a:cubicBezTo>
                  <a:close/>
                </a:path>
              </a:pathLst>
            </a:custGeom>
            <a:solidFill>
              <a:srgbClr val="2775FB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87" name="자유형: 도형 2986">
              <a:extLst>
                <a:ext uri="{FF2B5EF4-FFF2-40B4-BE49-F238E27FC236}">
                  <a16:creationId xmlns:a16="http://schemas.microsoft.com/office/drawing/2014/main" id="{C76D2C69-781E-4D3B-A876-0D0DCFC4702E}"/>
                </a:ext>
              </a:extLst>
            </p:cNvPr>
            <p:cNvSpPr/>
            <p:nvPr/>
          </p:nvSpPr>
          <p:spPr>
            <a:xfrm>
              <a:off x="1533076" y="1838609"/>
              <a:ext cx="659831" cy="450057"/>
            </a:xfrm>
            <a:custGeom>
              <a:avLst/>
              <a:gdLst>
                <a:gd name="connsiteX0" fmla="*/ 308390 w 890811"/>
                <a:gd name="connsiteY0" fmla="*/ 25252 h 607604"/>
                <a:gd name="connsiteX1" fmla="*/ 25252 w 890811"/>
                <a:gd name="connsiteY1" fmla="*/ 607605 h 607604"/>
                <a:gd name="connsiteX2" fmla="*/ 121441 w 890811"/>
                <a:gd name="connsiteY2" fmla="*/ 574366 h 607604"/>
                <a:gd name="connsiteX3" fmla="*/ 341697 w 890811"/>
                <a:gd name="connsiteY3" fmla="*/ 121440 h 607604"/>
                <a:gd name="connsiteX4" fmla="*/ 794624 w 890811"/>
                <a:gd name="connsiteY4" fmla="*/ 341696 h 607604"/>
                <a:gd name="connsiteX5" fmla="*/ 890812 w 890811"/>
                <a:gd name="connsiteY5" fmla="*/ 308458 h 607604"/>
                <a:gd name="connsiteX6" fmla="*/ 308390 w 890811"/>
                <a:gd name="connsiteY6" fmla="*/ 25252 h 607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90811" h="607604">
                  <a:moveTo>
                    <a:pt x="308390" y="25252"/>
                  </a:moveTo>
                  <a:cubicBezTo>
                    <a:pt x="69412" y="107873"/>
                    <a:pt x="-57369" y="368626"/>
                    <a:pt x="25252" y="607605"/>
                  </a:cubicBezTo>
                  <a:lnTo>
                    <a:pt x="121441" y="574366"/>
                  </a:lnTo>
                  <a:cubicBezTo>
                    <a:pt x="57202" y="388502"/>
                    <a:pt x="155764" y="185679"/>
                    <a:pt x="341697" y="121440"/>
                  </a:cubicBezTo>
                  <a:cubicBezTo>
                    <a:pt x="527629" y="57201"/>
                    <a:pt x="730385" y="155764"/>
                    <a:pt x="794624" y="341696"/>
                  </a:cubicBezTo>
                  <a:lnTo>
                    <a:pt x="890812" y="308458"/>
                  </a:lnTo>
                  <a:cubicBezTo>
                    <a:pt x="808122" y="69411"/>
                    <a:pt x="547437" y="-57370"/>
                    <a:pt x="308390" y="25252"/>
                  </a:cubicBezTo>
                  <a:close/>
                </a:path>
              </a:pathLst>
            </a:custGeom>
            <a:solidFill>
              <a:srgbClr val="956FFB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2988" name="자유형: 도형 2987">
            <a:extLst>
              <a:ext uri="{FF2B5EF4-FFF2-40B4-BE49-F238E27FC236}">
                <a16:creationId xmlns:a16="http://schemas.microsoft.com/office/drawing/2014/main" id="{F1211085-4646-4F1C-93BA-830A4F102023}"/>
              </a:ext>
            </a:extLst>
          </p:cNvPr>
          <p:cNvSpPr/>
          <p:nvPr/>
        </p:nvSpPr>
        <p:spPr>
          <a:xfrm rot="20777319">
            <a:off x="1737306" y="1636548"/>
            <a:ext cx="999826" cy="422770"/>
          </a:xfrm>
          <a:custGeom>
            <a:avLst/>
            <a:gdLst>
              <a:gd name="connsiteX0" fmla="*/ 1288589 w 1349824"/>
              <a:gd name="connsiteY0" fmla="*/ 570584 h 570765"/>
              <a:gd name="connsiteX1" fmla="*/ 970991 w 1349824"/>
              <a:gd name="connsiteY1" fmla="*/ 506414 h 570765"/>
              <a:gd name="connsiteX2" fmla="*/ 252563 w 1349824"/>
              <a:gd name="connsiteY2" fmla="*/ 486063 h 570765"/>
              <a:gd name="connsiteX3" fmla="*/ 8022 w 1349824"/>
              <a:gd name="connsiteY3" fmla="*/ 514621 h 570765"/>
              <a:gd name="connsiteX4" fmla="*/ 14059 w 1349824"/>
              <a:gd name="connsiteY4" fmla="*/ 449772 h 570765"/>
              <a:gd name="connsiteX5" fmla="*/ 40854 w 1349824"/>
              <a:gd name="connsiteY5" fmla="*/ 408326 h 570765"/>
              <a:gd name="connsiteX6" fmla="*/ 148845 w 1349824"/>
              <a:gd name="connsiteY6" fmla="*/ 349582 h 570765"/>
              <a:gd name="connsiteX7" fmla="*/ 229296 w 1349824"/>
              <a:gd name="connsiteY7" fmla="*/ 294501 h 570765"/>
              <a:gd name="connsiteX8" fmla="*/ 304863 w 1349824"/>
              <a:gd name="connsiteY8" fmla="*/ 236435 h 570765"/>
              <a:gd name="connsiteX9" fmla="*/ 391555 w 1349824"/>
              <a:gd name="connsiteY9" fmla="*/ 236842 h 570765"/>
              <a:gd name="connsiteX10" fmla="*/ 425946 w 1349824"/>
              <a:gd name="connsiteY10" fmla="*/ 232365 h 570765"/>
              <a:gd name="connsiteX11" fmla="*/ 503277 w 1349824"/>
              <a:gd name="connsiteY11" fmla="*/ 184881 h 570765"/>
              <a:gd name="connsiteX12" fmla="*/ 643490 w 1349824"/>
              <a:gd name="connsiteY12" fmla="*/ 162360 h 570765"/>
              <a:gd name="connsiteX13" fmla="*/ 676321 w 1349824"/>
              <a:gd name="connsiteY13" fmla="*/ 139636 h 570765"/>
              <a:gd name="connsiteX14" fmla="*/ 880501 w 1349824"/>
              <a:gd name="connsiteY14" fmla="*/ 2747 h 570765"/>
              <a:gd name="connsiteX15" fmla="*/ 1004569 w 1349824"/>
              <a:gd name="connsiteY15" fmla="*/ 102395 h 570765"/>
              <a:gd name="connsiteX16" fmla="*/ 1100215 w 1349824"/>
              <a:gd name="connsiteY16" fmla="*/ 164056 h 570765"/>
              <a:gd name="connsiteX17" fmla="*/ 1186364 w 1349824"/>
              <a:gd name="connsiteY17" fmla="*/ 174977 h 570765"/>
              <a:gd name="connsiteX18" fmla="*/ 1294084 w 1349824"/>
              <a:gd name="connsiteY18" fmla="*/ 350667 h 570765"/>
              <a:gd name="connsiteX19" fmla="*/ 1315384 w 1349824"/>
              <a:gd name="connsiteY19" fmla="*/ 401271 h 570765"/>
              <a:gd name="connsiteX20" fmla="*/ 1333224 w 1349824"/>
              <a:gd name="connsiteY20" fmla="*/ 546639 h 570765"/>
              <a:gd name="connsiteX21" fmla="*/ 1288589 w 1349824"/>
              <a:gd name="connsiteY21" fmla="*/ 570584 h 570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349824" h="570765">
                <a:moveTo>
                  <a:pt x="1288589" y="570584"/>
                </a:moveTo>
                <a:cubicBezTo>
                  <a:pt x="1183718" y="544265"/>
                  <a:pt x="1077965" y="522354"/>
                  <a:pt x="970991" y="506414"/>
                </a:cubicBezTo>
                <a:cubicBezTo>
                  <a:pt x="732352" y="470801"/>
                  <a:pt x="492966" y="465781"/>
                  <a:pt x="252563" y="486063"/>
                </a:cubicBezTo>
                <a:cubicBezTo>
                  <a:pt x="170620" y="492982"/>
                  <a:pt x="90101" y="510348"/>
                  <a:pt x="8022" y="514621"/>
                </a:cubicBezTo>
                <a:cubicBezTo>
                  <a:pt x="-9615" y="491219"/>
                  <a:pt x="6191" y="470597"/>
                  <a:pt x="14059" y="449772"/>
                </a:cubicBezTo>
                <a:cubicBezTo>
                  <a:pt x="19893" y="434306"/>
                  <a:pt x="28983" y="420265"/>
                  <a:pt x="40854" y="408326"/>
                </a:cubicBezTo>
                <a:cubicBezTo>
                  <a:pt x="70633" y="377326"/>
                  <a:pt x="104346" y="353448"/>
                  <a:pt x="148845" y="349582"/>
                </a:cubicBezTo>
                <a:cubicBezTo>
                  <a:pt x="193141" y="356840"/>
                  <a:pt x="215526" y="332013"/>
                  <a:pt x="229296" y="294501"/>
                </a:cubicBezTo>
                <a:cubicBezTo>
                  <a:pt x="249171" y="268249"/>
                  <a:pt x="272845" y="246949"/>
                  <a:pt x="304863" y="236435"/>
                </a:cubicBezTo>
                <a:cubicBezTo>
                  <a:pt x="333760" y="230262"/>
                  <a:pt x="362590" y="232365"/>
                  <a:pt x="391555" y="236842"/>
                </a:cubicBezTo>
                <a:cubicBezTo>
                  <a:pt x="403154" y="238673"/>
                  <a:pt x="415907" y="244371"/>
                  <a:pt x="425946" y="232365"/>
                </a:cubicBezTo>
                <a:cubicBezTo>
                  <a:pt x="448671" y="211608"/>
                  <a:pt x="465019" y="180336"/>
                  <a:pt x="503277" y="184881"/>
                </a:cubicBezTo>
                <a:cubicBezTo>
                  <a:pt x="547912" y="164260"/>
                  <a:pt x="593632" y="150150"/>
                  <a:pt x="643490" y="162360"/>
                </a:cubicBezTo>
                <a:cubicBezTo>
                  <a:pt x="663433" y="167244"/>
                  <a:pt x="672997" y="158765"/>
                  <a:pt x="676321" y="139636"/>
                </a:cubicBezTo>
                <a:cubicBezTo>
                  <a:pt x="693754" y="37682"/>
                  <a:pt x="790825" y="-12719"/>
                  <a:pt x="880501" y="2747"/>
                </a:cubicBezTo>
                <a:cubicBezTo>
                  <a:pt x="937888" y="12651"/>
                  <a:pt x="980284" y="48603"/>
                  <a:pt x="1004569" y="102395"/>
                </a:cubicBezTo>
                <a:cubicBezTo>
                  <a:pt x="1026411" y="150693"/>
                  <a:pt x="1045880" y="164124"/>
                  <a:pt x="1100215" y="164056"/>
                </a:cubicBezTo>
                <a:cubicBezTo>
                  <a:pt x="1129383" y="163988"/>
                  <a:pt x="1157602" y="163310"/>
                  <a:pt x="1186364" y="174977"/>
                </a:cubicBezTo>
                <a:cubicBezTo>
                  <a:pt x="1258403" y="204349"/>
                  <a:pt x="1303784" y="272455"/>
                  <a:pt x="1294084" y="350667"/>
                </a:cubicBezTo>
                <a:cubicBezTo>
                  <a:pt x="1291099" y="374748"/>
                  <a:pt x="1298290" y="387094"/>
                  <a:pt x="1315384" y="401271"/>
                </a:cubicBezTo>
                <a:cubicBezTo>
                  <a:pt x="1353710" y="433221"/>
                  <a:pt x="1360629" y="505871"/>
                  <a:pt x="1333224" y="546639"/>
                </a:cubicBezTo>
                <a:cubicBezTo>
                  <a:pt x="1321828" y="563597"/>
                  <a:pt x="1308600" y="572144"/>
                  <a:pt x="1288589" y="570584"/>
                </a:cubicBezTo>
                <a:close/>
              </a:path>
            </a:pathLst>
          </a:custGeom>
          <a:solidFill>
            <a:srgbClr val="C5FEFF"/>
          </a:solidFill>
          <a:ln w="678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989" name="자유형: 도형 2988">
            <a:extLst>
              <a:ext uri="{FF2B5EF4-FFF2-40B4-BE49-F238E27FC236}">
                <a16:creationId xmlns:a16="http://schemas.microsoft.com/office/drawing/2014/main" id="{488510C2-3D02-4E3C-8525-D5333CBBDD90}"/>
              </a:ext>
            </a:extLst>
          </p:cNvPr>
          <p:cNvSpPr/>
          <p:nvPr/>
        </p:nvSpPr>
        <p:spPr>
          <a:xfrm rot="20272970">
            <a:off x="661470" y="2315633"/>
            <a:ext cx="961625" cy="610604"/>
          </a:xfrm>
          <a:custGeom>
            <a:avLst/>
            <a:gdLst>
              <a:gd name="connsiteX0" fmla="*/ 937533 w 1115393"/>
              <a:gd name="connsiteY0" fmla="*/ 274769 h 708241"/>
              <a:gd name="connsiteX1" fmla="*/ 630925 w 1115393"/>
              <a:gd name="connsiteY1" fmla="*/ 465043 h 708241"/>
              <a:gd name="connsiteX2" fmla="*/ 332591 w 1115393"/>
              <a:gd name="connsiteY2" fmla="*/ 708159 h 708241"/>
              <a:gd name="connsiteX3" fmla="*/ 301456 w 1115393"/>
              <a:gd name="connsiteY3" fmla="*/ 679262 h 708241"/>
              <a:gd name="connsiteX4" fmla="*/ 267607 w 1115393"/>
              <a:gd name="connsiteY4" fmla="*/ 669087 h 708241"/>
              <a:gd name="connsiteX5" fmla="*/ 17978 w 1115393"/>
              <a:gd name="connsiteY5" fmla="*/ 612649 h 708241"/>
              <a:gd name="connsiteX6" fmla="*/ 163278 w 1115393"/>
              <a:gd name="connsiteY6" fmla="*/ 370211 h 708241"/>
              <a:gd name="connsiteX7" fmla="*/ 221072 w 1115393"/>
              <a:gd name="connsiteY7" fmla="*/ 332089 h 708241"/>
              <a:gd name="connsiteX8" fmla="*/ 395134 w 1115393"/>
              <a:gd name="connsiteY8" fmla="*/ 266968 h 708241"/>
              <a:gd name="connsiteX9" fmla="*/ 491797 w 1115393"/>
              <a:gd name="connsiteY9" fmla="*/ 184075 h 708241"/>
              <a:gd name="connsiteX10" fmla="*/ 589953 w 1115393"/>
              <a:gd name="connsiteY10" fmla="*/ 157416 h 708241"/>
              <a:gd name="connsiteX11" fmla="*/ 669658 w 1115393"/>
              <a:gd name="connsiteY11" fmla="*/ 107287 h 708241"/>
              <a:gd name="connsiteX12" fmla="*/ 677459 w 1115393"/>
              <a:gd name="connsiteY12" fmla="*/ 92432 h 708241"/>
              <a:gd name="connsiteX13" fmla="*/ 817196 w 1115393"/>
              <a:gd name="connsiteY13" fmla="*/ 178 h 708241"/>
              <a:gd name="connsiteX14" fmla="*/ 917794 w 1115393"/>
              <a:gd name="connsiteY14" fmla="*/ 18968 h 708241"/>
              <a:gd name="connsiteX15" fmla="*/ 1007538 w 1115393"/>
              <a:gd name="connsiteY15" fmla="*/ 113257 h 708241"/>
              <a:gd name="connsiteX16" fmla="*/ 1090906 w 1115393"/>
              <a:gd name="connsiteY16" fmla="*/ 168473 h 708241"/>
              <a:gd name="connsiteX17" fmla="*/ 1115394 w 1115393"/>
              <a:gd name="connsiteY17" fmla="*/ 183397 h 708241"/>
              <a:gd name="connsiteX18" fmla="*/ 1111459 w 1115393"/>
              <a:gd name="connsiteY18" fmla="*/ 192351 h 708241"/>
              <a:gd name="connsiteX19" fmla="*/ 937533 w 1115393"/>
              <a:gd name="connsiteY19" fmla="*/ 274769 h 708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115393" h="708241">
                <a:moveTo>
                  <a:pt x="937533" y="274769"/>
                </a:moveTo>
                <a:cubicBezTo>
                  <a:pt x="829339" y="328561"/>
                  <a:pt x="729419" y="395649"/>
                  <a:pt x="630925" y="465043"/>
                </a:cubicBezTo>
                <a:cubicBezTo>
                  <a:pt x="525850" y="539117"/>
                  <a:pt x="428101" y="622214"/>
                  <a:pt x="332591" y="708159"/>
                </a:cubicBezTo>
                <a:cubicBezTo>
                  <a:pt x="312106" y="709448"/>
                  <a:pt x="304101" y="695407"/>
                  <a:pt x="301456" y="679262"/>
                </a:cubicBezTo>
                <a:cubicBezTo>
                  <a:pt x="296707" y="650500"/>
                  <a:pt x="284633" y="656334"/>
                  <a:pt x="267607" y="669087"/>
                </a:cubicBezTo>
                <a:cubicBezTo>
                  <a:pt x="181525" y="733529"/>
                  <a:pt x="65665" y="707142"/>
                  <a:pt x="17978" y="612649"/>
                </a:cubicBezTo>
                <a:cubicBezTo>
                  <a:pt x="-37103" y="503505"/>
                  <a:pt x="40906" y="371907"/>
                  <a:pt x="163278" y="370211"/>
                </a:cubicBezTo>
                <a:cubicBezTo>
                  <a:pt x="193668" y="369804"/>
                  <a:pt x="207506" y="363631"/>
                  <a:pt x="221072" y="332089"/>
                </a:cubicBezTo>
                <a:cubicBezTo>
                  <a:pt x="248342" y="268528"/>
                  <a:pt x="311631" y="231220"/>
                  <a:pt x="395134" y="266968"/>
                </a:cubicBezTo>
                <a:cubicBezTo>
                  <a:pt x="425659" y="237392"/>
                  <a:pt x="452386" y="203340"/>
                  <a:pt x="491797" y="184075"/>
                </a:cubicBezTo>
                <a:cubicBezTo>
                  <a:pt x="522051" y="166031"/>
                  <a:pt x="556172" y="162233"/>
                  <a:pt x="589953" y="157416"/>
                </a:cubicBezTo>
                <a:cubicBezTo>
                  <a:pt x="633570" y="167863"/>
                  <a:pt x="659957" y="151176"/>
                  <a:pt x="669658" y="107287"/>
                </a:cubicBezTo>
                <a:cubicBezTo>
                  <a:pt x="670811" y="101928"/>
                  <a:pt x="674202" y="97044"/>
                  <a:pt x="677459" y="92432"/>
                </a:cubicBezTo>
                <a:cubicBezTo>
                  <a:pt x="710154" y="40607"/>
                  <a:pt x="756010" y="8860"/>
                  <a:pt x="817196" y="178"/>
                </a:cubicBezTo>
                <a:cubicBezTo>
                  <a:pt x="852063" y="-704"/>
                  <a:pt x="886455" y="1127"/>
                  <a:pt x="917794" y="18968"/>
                </a:cubicBezTo>
                <a:cubicBezTo>
                  <a:pt x="958562" y="39996"/>
                  <a:pt x="989562" y="70453"/>
                  <a:pt x="1007538" y="113257"/>
                </a:cubicBezTo>
                <a:cubicBezTo>
                  <a:pt x="1020155" y="154500"/>
                  <a:pt x="1056378" y="160265"/>
                  <a:pt x="1090906" y="168473"/>
                </a:cubicBezTo>
                <a:cubicBezTo>
                  <a:pt x="1100606" y="170983"/>
                  <a:pt x="1111799" y="170983"/>
                  <a:pt x="1115394" y="183397"/>
                </a:cubicBezTo>
                <a:cubicBezTo>
                  <a:pt x="1114851" y="186721"/>
                  <a:pt x="1114241" y="190655"/>
                  <a:pt x="1111459" y="192351"/>
                </a:cubicBezTo>
                <a:cubicBezTo>
                  <a:pt x="1056107" y="225318"/>
                  <a:pt x="1001365" y="259710"/>
                  <a:pt x="937533" y="274769"/>
                </a:cubicBezTo>
                <a:close/>
              </a:path>
            </a:pathLst>
          </a:custGeom>
          <a:solidFill>
            <a:srgbClr val="C5FEFF"/>
          </a:solidFill>
          <a:ln w="678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990" name="자유형: 도형 2989">
            <a:extLst>
              <a:ext uri="{FF2B5EF4-FFF2-40B4-BE49-F238E27FC236}">
                <a16:creationId xmlns:a16="http://schemas.microsoft.com/office/drawing/2014/main" id="{9C3BBE88-834F-41EA-AB3F-E92D13A75853}"/>
              </a:ext>
            </a:extLst>
          </p:cNvPr>
          <p:cNvSpPr/>
          <p:nvPr/>
        </p:nvSpPr>
        <p:spPr>
          <a:xfrm>
            <a:off x="2610444" y="4808061"/>
            <a:ext cx="1123135" cy="551170"/>
          </a:xfrm>
          <a:custGeom>
            <a:avLst/>
            <a:gdLst>
              <a:gd name="connsiteX0" fmla="*/ 0 w 1939301"/>
              <a:gd name="connsiteY0" fmla="*/ 936477 h 951697"/>
              <a:gd name="connsiteX1" fmla="*/ 172433 w 1939301"/>
              <a:gd name="connsiteY1" fmla="*/ 720630 h 951697"/>
              <a:gd name="connsiteX2" fmla="*/ 362504 w 1939301"/>
              <a:gd name="connsiteY2" fmla="*/ 601446 h 951697"/>
              <a:gd name="connsiteX3" fmla="*/ 772152 w 1939301"/>
              <a:gd name="connsiteY3" fmla="*/ 297143 h 951697"/>
              <a:gd name="connsiteX4" fmla="*/ 983183 w 1939301"/>
              <a:gd name="connsiteY4" fmla="*/ 78515 h 951697"/>
              <a:gd name="connsiteX5" fmla="*/ 1229895 w 1939301"/>
              <a:gd name="connsiteY5" fmla="*/ 4847 h 951697"/>
              <a:gd name="connsiteX6" fmla="*/ 1593213 w 1939301"/>
              <a:gd name="connsiteY6" fmla="*/ 63049 h 951697"/>
              <a:gd name="connsiteX7" fmla="*/ 1835516 w 1939301"/>
              <a:gd name="connsiteY7" fmla="*/ 120843 h 951697"/>
              <a:gd name="connsiteX8" fmla="*/ 1937945 w 1939301"/>
              <a:gd name="connsiteY8" fmla="*/ 266415 h 951697"/>
              <a:gd name="connsiteX9" fmla="*/ 1939301 w 1939301"/>
              <a:gd name="connsiteY9" fmla="*/ 320478 h 951697"/>
              <a:gd name="connsiteX10" fmla="*/ 1788778 w 1939301"/>
              <a:gd name="connsiteY10" fmla="*/ 433489 h 951697"/>
              <a:gd name="connsiteX11" fmla="*/ 1664710 w 1939301"/>
              <a:gd name="connsiteY11" fmla="*/ 515297 h 951697"/>
              <a:gd name="connsiteX12" fmla="*/ 1411283 w 1939301"/>
              <a:gd name="connsiteY12" fmla="*/ 649540 h 951697"/>
              <a:gd name="connsiteX13" fmla="*/ 1178545 w 1939301"/>
              <a:gd name="connsiteY13" fmla="*/ 748781 h 951697"/>
              <a:gd name="connsiteX14" fmla="*/ 1158669 w 1939301"/>
              <a:gd name="connsiteY14" fmla="*/ 760991 h 951697"/>
              <a:gd name="connsiteX15" fmla="*/ 1127602 w 1939301"/>
              <a:gd name="connsiteY15" fmla="*/ 785140 h 951697"/>
              <a:gd name="connsiteX16" fmla="*/ 924575 w 1939301"/>
              <a:gd name="connsiteY16" fmla="*/ 848157 h 951697"/>
              <a:gd name="connsiteX17" fmla="*/ 627870 w 1939301"/>
              <a:gd name="connsiteY17" fmla="*/ 912125 h 951697"/>
              <a:gd name="connsiteX18" fmla="*/ 494576 w 1939301"/>
              <a:gd name="connsiteY18" fmla="*/ 930847 h 951697"/>
              <a:gd name="connsiteX19" fmla="*/ 330826 w 1939301"/>
              <a:gd name="connsiteY19" fmla="*/ 949705 h 951697"/>
              <a:gd name="connsiteX20" fmla="*/ 49790 w 1939301"/>
              <a:gd name="connsiteY20" fmla="*/ 950587 h 951697"/>
              <a:gd name="connsiteX21" fmla="*/ 0 w 1939301"/>
              <a:gd name="connsiteY21" fmla="*/ 936477 h 951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939301" h="951697">
                <a:moveTo>
                  <a:pt x="0" y="936477"/>
                </a:moveTo>
                <a:cubicBezTo>
                  <a:pt x="57387" y="864438"/>
                  <a:pt x="113622" y="791516"/>
                  <a:pt x="172433" y="720630"/>
                </a:cubicBezTo>
                <a:cubicBezTo>
                  <a:pt x="222291" y="660529"/>
                  <a:pt x="295416" y="634617"/>
                  <a:pt x="362504" y="601446"/>
                </a:cubicBezTo>
                <a:cubicBezTo>
                  <a:pt x="517708" y="524658"/>
                  <a:pt x="649848" y="417955"/>
                  <a:pt x="772152" y="297143"/>
                </a:cubicBezTo>
                <a:cubicBezTo>
                  <a:pt x="844260" y="225918"/>
                  <a:pt x="914196" y="152386"/>
                  <a:pt x="983183" y="78515"/>
                </a:cubicBezTo>
                <a:cubicBezTo>
                  <a:pt x="1053934" y="2812"/>
                  <a:pt x="1137234" y="-8584"/>
                  <a:pt x="1229895" y="4847"/>
                </a:cubicBezTo>
                <a:cubicBezTo>
                  <a:pt x="1351250" y="22484"/>
                  <a:pt x="1472401" y="42156"/>
                  <a:pt x="1593213" y="63049"/>
                </a:cubicBezTo>
                <a:cubicBezTo>
                  <a:pt x="1675021" y="77226"/>
                  <a:pt x="1757575" y="87944"/>
                  <a:pt x="1835516" y="120843"/>
                </a:cubicBezTo>
                <a:cubicBezTo>
                  <a:pt x="1906470" y="150758"/>
                  <a:pt x="1937266" y="190509"/>
                  <a:pt x="1937945" y="266415"/>
                </a:cubicBezTo>
                <a:cubicBezTo>
                  <a:pt x="1938080" y="284458"/>
                  <a:pt x="1938826" y="302435"/>
                  <a:pt x="1939301" y="320478"/>
                </a:cubicBezTo>
                <a:cubicBezTo>
                  <a:pt x="1895074" y="366062"/>
                  <a:pt x="1839789" y="396995"/>
                  <a:pt x="1788778" y="433489"/>
                </a:cubicBezTo>
                <a:cubicBezTo>
                  <a:pt x="1748485" y="462251"/>
                  <a:pt x="1706156" y="488096"/>
                  <a:pt x="1664710" y="515297"/>
                </a:cubicBezTo>
                <a:cubicBezTo>
                  <a:pt x="1580461" y="560474"/>
                  <a:pt x="1497907" y="608772"/>
                  <a:pt x="1411283" y="649540"/>
                </a:cubicBezTo>
                <a:cubicBezTo>
                  <a:pt x="1334902" y="685492"/>
                  <a:pt x="1258182" y="720562"/>
                  <a:pt x="1178545" y="748781"/>
                </a:cubicBezTo>
                <a:cubicBezTo>
                  <a:pt x="1171422" y="751291"/>
                  <a:pt x="1165317" y="756853"/>
                  <a:pt x="1158669" y="760991"/>
                </a:cubicBezTo>
                <a:cubicBezTo>
                  <a:pt x="1152090" y="773880"/>
                  <a:pt x="1141372" y="781477"/>
                  <a:pt x="1127602" y="785140"/>
                </a:cubicBezTo>
                <a:cubicBezTo>
                  <a:pt x="1059022" y="803387"/>
                  <a:pt x="993223" y="831199"/>
                  <a:pt x="924575" y="848157"/>
                </a:cubicBezTo>
                <a:cubicBezTo>
                  <a:pt x="826487" y="872374"/>
                  <a:pt x="728942" y="899236"/>
                  <a:pt x="627870" y="912125"/>
                </a:cubicBezTo>
                <a:cubicBezTo>
                  <a:pt x="583642" y="917755"/>
                  <a:pt x="538872" y="923792"/>
                  <a:pt x="494576" y="930847"/>
                </a:cubicBezTo>
                <a:cubicBezTo>
                  <a:pt x="440445" y="939462"/>
                  <a:pt x="385500" y="947602"/>
                  <a:pt x="330826" y="949705"/>
                </a:cubicBezTo>
                <a:cubicBezTo>
                  <a:pt x="237283" y="953368"/>
                  <a:pt x="143469" y="950926"/>
                  <a:pt x="49790" y="950587"/>
                </a:cubicBezTo>
                <a:cubicBezTo>
                  <a:pt x="32221" y="950383"/>
                  <a:pt x="13160" y="953436"/>
                  <a:pt x="0" y="936477"/>
                </a:cubicBezTo>
                <a:close/>
              </a:path>
            </a:pathLst>
          </a:custGeom>
          <a:solidFill>
            <a:srgbClr val="00A942"/>
          </a:solidFill>
          <a:ln w="678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2991" name="그룹 2990">
            <a:extLst>
              <a:ext uri="{FF2B5EF4-FFF2-40B4-BE49-F238E27FC236}">
                <a16:creationId xmlns:a16="http://schemas.microsoft.com/office/drawing/2014/main" id="{5140D560-3099-4FAB-AC7B-BE37F0FCD942}"/>
              </a:ext>
            </a:extLst>
          </p:cNvPr>
          <p:cNvGrpSpPr/>
          <p:nvPr/>
        </p:nvGrpSpPr>
        <p:grpSpPr>
          <a:xfrm>
            <a:off x="947290" y="1880716"/>
            <a:ext cx="3477142" cy="3472843"/>
            <a:chOff x="947290" y="1880716"/>
            <a:chExt cx="3477142" cy="3472843"/>
          </a:xfrm>
        </p:grpSpPr>
        <p:sp>
          <p:nvSpPr>
            <p:cNvPr id="2992" name="자유형: 도형 2991">
              <a:extLst>
                <a:ext uri="{FF2B5EF4-FFF2-40B4-BE49-F238E27FC236}">
                  <a16:creationId xmlns:a16="http://schemas.microsoft.com/office/drawing/2014/main" id="{85B7D652-A52D-44B3-812C-4A1C71F5CFBA}"/>
                </a:ext>
              </a:extLst>
            </p:cNvPr>
            <p:cNvSpPr/>
            <p:nvPr/>
          </p:nvSpPr>
          <p:spPr>
            <a:xfrm>
              <a:off x="947290" y="1880716"/>
              <a:ext cx="3472843" cy="3472843"/>
            </a:xfrm>
            <a:custGeom>
              <a:avLst/>
              <a:gdLst>
                <a:gd name="connsiteX0" fmla="*/ 5996511 w 5996510"/>
                <a:gd name="connsiteY0" fmla="*/ 2998255 h 5996510"/>
                <a:gd name="connsiteX1" fmla="*/ 2998255 w 5996510"/>
                <a:gd name="connsiteY1" fmla="*/ 5996511 h 5996510"/>
                <a:gd name="connsiteX2" fmla="*/ 0 w 5996510"/>
                <a:gd name="connsiteY2" fmla="*/ 2998255 h 5996510"/>
                <a:gd name="connsiteX3" fmla="*/ 2998255 w 5996510"/>
                <a:gd name="connsiteY3" fmla="*/ 0 h 5996510"/>
                <a:gd name="connsiteX4" fmla="*/ 5996511 w 5996510"/>
                <a:gd name="connsiteY4" fmla="*/ 2998255 h 5996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6510" h="5996510">
                  <a:moveTo>
                    <a:pt x="5996511" y="2998255"/>
                  </a:moveTo>
                  <a:cubicBezTo>
                    <a:pt x="5996511" y="4654146"/>
                    <a:pt x="4654146" y="5996511"/>
                    <a:pt x="2998255" y="5996511"/>
                  </a:cubicBezTo>
                  <a:cubicBezTo>
                    <a:pt x="1342365" y="5996511"/>
                    <a:pt x="0" y="4654146"/>
                    <a:pt x="0" y="2998255"/>
                  </a:cubicBezTo>
                  <a:cubicBezTo>
                    <a:pt x="0" y="1342365"/>
                    <a:pt x="1342365" y="0"/>
                    <a:pt x="2998255" y="0"/>
                  </a:cubicBezTo>
                  <a:cubicBezTo>
                    <a:pt x="4654146" y="0"/>
                    <a:pt x="5996511" y="1342365"/>
                    <a:pt x="5996511" y="2998255"/>
                  </a:cubicBezTo>
                  <a:close/>
                </a:path>
              </a:pathLst>
            </a:custGeom>
            <a:solidFill>
              <a:srgbClr val="36C0D7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93" name="자유형: 도형 2992">
              <a:extLst>
                <a:ext uri="{FF2B5EF4-FFF2-40B4-BE49-F238E27FC236}">
                  <a16:creationId xmlns:a16="http://schemas.microsoft.com/office/drawing/2014/main" id="{5EE53932-0E7B-4E0C-B60C-45185DB8C629}"/>
                </a:ext>
              </a:extLst>
            </p:cNvPr>
            <p:cNvSpPr/>
            <p:nvPr/>
          </p:nvSpPr>
          <p:spPr>
            <a:xfrm>
              <a:off x="3462538" y="2403371"/>
              <a:ext cx="961894" cy="2311601"/>
            </a:xfrm>
            <a:custGeom>
              <a:avLst/>
              <a:gdLst>
                <a:gd name="connsiteX0" fmla="*/ 988627 w 1660889"/>
                <a:gd name="connsiteY0" fmla="*/ 3991410 h 3991410"/>
                <a:gd name="connsiteX1" fmla="*/ 934970 w 1660889"/>
                <a:gd name="connsiteY1" fmla="*/ 3885590 h 3991410"/>
                <a:gd name="connsiteX2" fmla="*/ 903834 w 1660889"/>
                <a:gd name="connsiteY2" fmla="*/ 3486455 h 3991410"/>
                <a:gd name="connsiteX3" fmla="*/ 920657 w 1660889"/>
                <a:gd name="connsiteY3" fmla="*/ 3196059 h 3991410"/>
                <a:gd name="connsiteX4" fmla="*/ 846244 w 1660889"/>
                <a:gd name="connsiteY4" fmla="*/ 3116965 h 3991410"/>
                <a:gd name="connsiteX5" fmla="*/ 627344 w 1660889"/>
                <a:gd name="connsiteY5" fmla="*/ 3132092 h 3991410"/>
                <a:gd name="connsiteX6" fmla="*/ 218306 w 1660889"/>
                <a:gd name="connsiteY6" fmla="*/ 3182492 h 3991410"/>
                <a:gd name="connsiteX7" fmla="*/ 78364 w 1660889"/>
                <a:gd name="connsiteY7" fmla="*/ 3164584 h 3991410"/>
                <a:gd name="connsiteX8" fmla="*/ 16 w 1660889"/>
                <a:gd name="connsiteY8" fmla="*/ 3053540 h 3991410"/>
                <a:gd name="connsiteX9" fmla="*/ 46957 w 1660889"/>
                <a:gd name="connsiteY9" fmla="*/ 2847122 h 3991410"/>
                <a:gd name="connsiteX10" fmla="*/ 144299 w 1660889"/>
                <a:gd name="connsiteY10" fmla="*/ 2507817 h 3991410"/>
                <a:gd name="connsiteX11" fmla="*/ 151354 w 1660889"/>
                <a:gd name="connsiteY11" fmla="*/ 2355801 h 3991410"/>
                <a:gd name="connsiteX12" fmla="*/ 319514 w 1660889"/>
                <a:gd name="connsiteY12" fmla="*/ 2055976 h 3991410"/>
                <a:gd name="connsiteX13" fmla="*/ 697009 w 1660889"/>
                <a:gd name="connsiteY13" fmla="*/ 1588804 h 3991410"/>
                <a:gd name="connsiteX14" fmla="*/ 763418 w 1660889"/>
                <a:gd name="connsiteY14" fmla="*/ 1155481 h 3991410"/>
                <a:gd name="connsiteX15" fmla="*/ 680593 w 1660889"/>
                <a:gd name="connsiteY15" fmla="*/ 801253 h 3991410"/>
                <a:gd name="connsiteX16" fmla="*/ 652374 w 1660889"/>
                <a:gd name="connsiteY16" fmla="*/ 392080 h 3991410"/>
                <a:gd name="connsiteX17" fmla="*/ 776850 w 1660889"/>
                <a:gd name="connsiteY17" fmla="*/ 20215 h 3991410"/>
                <a:gd name="connsiteX18" fmla="*/ 797607 w 1660889"/>
                <a:gd name="connsiteY18" fmla="*/ 0 h 3991410"/>
                <a:gd name="connsiteX19" fmla="*/ 988627 w 1660889"/>
                <a:gd name="connsiteY19" fmla="*/ 3991410 h 3991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660889" h="3991410">
                  <a:moveTo>
                    <a:pt x="988627" y="3991410"/>
                  </a:moveTo>
                  <a:cubicBezTo>
                    <a:pt x="954642" y="3964413"/>
                    <a:pt x="947316" y="3923170"/>
                    <a:pt x="934970" y="3885590"/>
                  </a:cubicBezTo>
                  <a:cubicBezTo>
                    <a:pt x="892303" y="3755349"/>
                    <a:pt x="897526" y="3620698"/>
                    <a:pt x="903834" y="3486455"/>
                  </a:cubicBezTo>
                  <a:cubicBezTo>
                    <a:pt x="908379" y="3389589"/>
                    <a:pt x="916655" y="3292926"/>
                    <a:pt x="920657" y="3196059"/>
                  </a:cubicBezTo>
                  <a:cubicBezTo>
                    <a:pt x="922828" y="3142538"/>
                    <a:pt x="900104" y="3120153"/>
                    <a:pt x="846244" y="3116965"/>
                  </a:cubicBezTo>
                  <a:cubicBezTo>
                    <a:pt x="772711" y="3112555"/>
                    <a:pt x="700197" y="3124087"/>
                    <a:pt x="627344" y="3132092"/>
                  </a:cubicBezTo>
                  <a:cubicBezTo>
                    <a:pt x="490727" y="3147083"/>
                    <a:pt x="356212" y="3178965"/>
                    <a:pt x="218306" y="3182492"/>
                  </a:cubicBezTo>
                  <a:cubicBezTo>
                    <a:pt x="171093" y="3183713"/>
                    <a:pt x="123609" y="3182628"/>
                    <a:pt x="78364" y="3164584"/>
                  </a:cubicBezTo>
                  <a:cubicBezTo>
                    <a:pt x="30135" y="3145319"/>
                    <a:pt x="559" y="3105297"/>
                    <a:pt x="16" y="3053540"/>
                  </a:cubicBezTo>
                  <a:cubicBezTo>
                    <a:pt x="-730" y="2981161"/>
                    <a:pt x="24029" y="2914209"/>
                    <a:pt x="46957" y="2847122"/>
                  </a:cubicBezTo>
                  <a:cubicBezTo>
                    <a:pt x="85012" y="2735603"/>
                    <a:pt x="128290" y="2625305"/>
                    <a:pt x="144299" y="2507817"/>
                  </a:cubicBezTo>
                  <a:cubicBezTo>
                    <a:pt x="151150" y="2457755"/>
                    <a:pt x="148369" y="2406473"/>
                    <a:pt x="151354" y="2355801"/>
                  </a:cubicBezTo>
                  <a:cubicBezTo>
                    <a:pt x="158680" y="2228681"/>
                    <a:pt x="224072" y="2134391"/>
                    <a:pt x="319514" y="2055976"/>
                  </a:cubicBezTo>
                  <a:cubicBezTo>
                    <a:pt x="477363" y="1926345"/>
                    <a:pt x="603059" y="1769852"/>
                    <a:pt x="697009" y="1588804"/>
                  </a:cubicBezTo>
                  <a:cubicBezTo>
                    <a:pt x="767692" y="1452526"/>
                    <a:pt x="788042" y="1307226"/>
                    <a:pt x="763418" y="1155481"/>
                  </a:cubicBezTo>
                  <a:cubicBezTo>
                    <a:pt x="743950" y="1035483"/>
                    <a:pt x="709219" y="919081"/>
                    <a:pt x="680593" y="801253"/>
                  </a:cubicBezTo>
                  <a:cubicBezTo>
                    <a:pt x="647897" y="666671"/>
                    <a:pt x="633652" y="529579"/>
                    <a:pt x="652374" y="392080"/>
                  </a:cubicBezTo>
                  <a:cubicBezTo>
                    <a:pt x="670215" y="261093"/>
                    <a:pt x="712475" y="136482"/>
                    <a:pt x="776850" y="20215"/>
                  </a:cubicBezTo>
                  <a:cubicBezTo>
                    <a:pt x="781326" y="12142"/>
                    <a:pt x="784854" y="678"/>
                    <a:pt x="797607" y="0"/>
                  </a:cubicBezTo>
                  <a:cubicBezTo>
                    <a:pt x="1871348" y="1096059"/>
                    <a:pt x="1953156" y="2806760"/>
                    <a:pt x="988627" y="3991410"/>
                  </a:cubicBezTo>
                  <a:close/>
                </a:path>
              </a:pathLst>
            </a:custGeom>
            <a:solidFill>
              <a:srgbClr val="00A942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94" name="자유형: 도형 2993">
              <a:extLst>
                <a:ext uri="{FF2B5EF4-FFF2-40B4-BE49-F238E27FC236}">
                  <a16:creationId xmlns:a16="http://schemas.microsoft.com/office/drawing/2014/main" id="{AC8DCA0B-D336-4EE9-B1B2-B11EEFC34C02}"/>
                </a:ext>
              </a:extLst>
            </p:cNvPr>
            <p:cNvSpPr/>
            <p:nvPr/>
          </p:nvSpPr>
          <p:spPr>
            <a:xfrm>
              <a:off x="992507" y="2097871"/>
              <a:ext cx="1281793" cy="2733803"/>
            </a:xfrm>
            <a:custGeom>
              <a:avLst/>
              <a:gdLst>
                <a:gd name="connsiteX0" fmla="*/ 2135138 w 2213254"/>
                <a:gd name="connsiteY0" fmla="*/ 2777891 h 4720420"/>
                <a:gd name="connsiteX1" fmla="*/ 1911761 w 2213254"/>
                <a:gd name="connsiteY1" fmla="*/ 2511304 h 4720420"/>
                <a:gd name="connsiteX2" fmla="*/ 1758253 w 2213254"/>
                <a:gd name="connsiteY2" fmla="*/ 2178986 h 4720420"/>
                <a:gd name="connsiteX3" fmla="*/ 1579782 w 2213254"/>
                <a:gd name="connsiteY3" fmla="*/ 1829302 h 4720420"/>
                <a:gd name="connsiteX4" fmla="*/ 1564723 w 2213254"/>
                <a:gd name="connsiteY4" fmla="*/ 1562987 h 4720420"/>
                <a:gd name="connsiteX5" fmla="*/ 1638119 w 2213254"/>
                <a:gd name="connsiteY5" fmla="*/ 1324687 h 4720420"/>
                <a:gd name="connsiteX6" fmla="*/ 1709887 w 2213254"/>
                <a:gd name="connsiteY6" fmla="*/ 1019706 h 4720420"/>
                <a:gd name="connsiteX7" fmla="*/ 1739260 w 2213254"/>
                <a:gd name="connsiteY7" fmla="*/ 798839 h 4720420"/>
                <a:gd name="connsiteX8" fmla="*/ 1754251 w 2213254"/>
                <a:gd name="connsiteY8" fmla="*/ 485107 h 4720420"/>
                <a:gd name="connsiteX9" fmla="*/ 1721623 w 2213254"/>
                <a:gd name="connsiteY9" fmla="*/ 307043 h 4720420"/>
                <a:gd name="connsiteX10" fmla="*/ 1653789 w 2213254"/>
                <a:gd name="connsiteY10" fmla="*/ 203054 h 4720420"/>
                <a:gd name="connsiteX11" fmla="*/ 1648973 w 2213254"/>
                <a:gd name="connsiteY11" fmla="*/ 200341 h 4720420"/>
                <a:gd name="connsiteX12" fmla="*/ 1628555 w 2213254"/>
                <a:gd name="connsiteY12" fmla="*/ 163304 h 4720420"/>
                <a:gd name="connsiteX13" fmla="*/ 1490377 w 2213254"/>
                <a:gd name="connsiteY13" fmla="*/ 8982 h 4720420"/>
                <a:gd name="connsiteX14" fmla="*/ 1476743 w 2213254"/>
                <a:gd name="connsiteY14" fmla="*/ 95 h 4720420"/>
                <a:gd name="connsiteX15" fmla="*/ 1438959 w 2213254"/>
                <a:gd name="connsiteY15" fmla="*/ 12984 h 4720420"/>
                <a:gd name="connsiteX16" fmla="*/ 904835 w 2213254"/>
                <a:gd name="connsiteY16" fmla="*/ 396448 h 4720420"/>
                <a:gd name="connsiteX17" fmla="*/ 873632 w 2213254"/>
                <a:gd name="connsiteY17" fmla="*/ 438912 h 4720420"/>
                <a:gd name="connsiteX18" fmla="*/ 845074 w 2213254"/>
                <a:gd name="connsiteY18" fmla="*/ 467199 h 4720420"/>
                <a:gd name="connsiteX19" fmla="*/ 124475 w 2213254"/>
                <a:gd name="connsiteY19" fmla="*/ 1543383 h 4720420"/>
                <a:gd name="connsiteX20" fmla="*/ 0 w 2213254"/>
                <a:gd name="connsiteY20" fmla="*/ 1950046 h 4720420"/>
                <a:gd name="connsiteX21" fmla="*/ 23403 w 2213254"/>
                <a:gd name="connsiteY21" fmla="*/ 1955677 h 4720420"/>
                <a:gd name="connsiteX22" fmla="*/ 217747 w 2213254"/>
                <a:gd name="connsiteY22" fmla="*/ 1804679 h 4720420"/>
                <a:gd name="connsiteX23" fmla="*/ 435222 w 2213254"/>
                <a:gd name="connsiteY23" fmla="*/ 1617796 h 4720420"/>
                <a:gd name="connsiteX24" fmla="*/ 499189 w 2213254"/>
                <a:gd name="connsiteY24" fmla="*/ 1536192 h 4720420"/>
                <a:gd name="connsiteX25" fmla="*/ 570957 w 2213254"/>
                <a:gd name="connsiteY25" fmla="*/ 1291109 h 4720420"/>
                <a:gd name="connsiteX26" fmla="*/ 621901 w 2213254"/>
                <a:gd name="connsiteY26" fmla="*/ 1134616 h 4720420"/>
                <a:gd name="connsiteX27" fmla="*/ 720327 w 2213254"/>
                <a:gd name="connsiteY27" fmla="*/ 1111824 h 4720420"/>
                <a:gd name="connsiteX28" fmla="*/ 832050 w 2213254"/>
                <a:gd name="connsiteY28" fmla="*/ 1218798 h 4720420"/>
                <a:gd name="connsiteX29" fmla="*/ 896695 w 2213254"/>
                <a:gd name="connsiteY29" fmla="*/ 1292058 h 4720420"/>
                <a:gd name="connsiteX30" fmla="*/ 915146 w 2213254"/>
                <a:gd name="connsiteY30" fmla="*/ 1319599 h 4720420"/>
                <a:gd name="connsiteX31" fmla="*/ 1050068 w 2213254"/>
                <a:gd name="connsiteY31" fmla="*/ 1457370 h 4720420"/>
                <a:gd name="connsiteX32" fmla="*/ 1170269 w 2213254"/>
                <a:gd name="connsiteY32" fmla="*/ 1603348 h 4720420"/>
                <a:gd name="connsiteX33" fmla="*/ 1171897 w 2213254"/>
                <a:gd name="connsiteY33" fmla="*/ 1804950 h 4720420"/>
                <a:gd name="connsiteX34" fmla="*/ 1072860 w 2213254"/>
                <a:gd name="connsiteY34" fmla="*/ 1910092 h 4720420"/>
                <a:gd name="connsiteX35" fmla="*/ 645846 w 2213254"/>
                <a:gd name="connsiteY35" fmla="*/ 2258148 h 4720420"/>
                <a:gd name="connsiteX36" fmla="*/ 624275 w 2213254"/>
                <a:gd name="connsiteY36" fmla="*/ 2295999 h 4720420"/>
                <a:gd name="connsiteX37" fmla="*/ 596531 w 2213254"/>
                <a:gd name="connsiteY37" fmla="*/ 2342669 h 4720420"/>
                <a:gd name="connsiteX38" fmla="*/ 582896 w 2213254"/>
                <a:gd name="connsiteY38" fmla="*/ 2411384 h 4720420"/>
                <a:gd name="connsiteX39" fmla="*/ 583032 w 2213254"/>
                <a:gd name="connsiteY39" fmla="*/ 2562993 h 4720420"/>
                <a:gd name="connsiteX40" fmla="*/ 596531 w 2213254"/>
                <a:gd name="connsiteY40" fmla="*/ 2655722 h 4720420"/>
                <a:gd name="connsiteX41" fmla="*/ 622715 w 2213254"/>
                <a:gd name="connsiteY41" fmla="*/ 2729389 h 4720420"/>
                <a:gd name="connsiteX42" fmla="*/ 621426 w 2213254"/>
                <a:gd name="connsiteY42" fmla="*/ 2774499 h 4720420"/>
                <a:gd name="connsiteX43" fmla="*/ 654393 w 2213254"/>
                <a:gd name="connsiteY43" fmla="*/ 2877539 h 4720420"/>
                <a:gd name="connsiteX44" fmla="*/ 707032 w 2213254"/>
                <a:gd name="connsiteY44" fmla="*/ 3066252 h 4720420"/>
                <a:gd name="connsiteX45" fmla="*/ 853689 w 2213254"/>
                <a:gd name="connsiteY45" fmla="*/ 3203480 h 4720420"/>
                <a:gd name="connsiteX46" fmla="*/ 926610 w 2213254"/>
                <a:gd name="connsiteY46" fmla="*/ 3230478 h 4720420"/>
                <a:gd name="connsiteX47" fmla="*/ 1002991 w 2213254"/>
                <a:gd name="connsiteY47" fmla="*/ 3304688 h 4720420"/>
                <a:gd name="connsiteX48" fmla="*/ 1045659 w 2213254"/>
                <a:gd name="connsiteY48" fmla="*/ 3411391 h 4720420"/>
                <a:gd name="connsiteX49" fmla="*/ 1038265 w 2213254"/>
                <a:gd name="connsiteY49" fmla="*/ 3793363 h 4720420"/>
                <a:gd name="connsiteX50" fmla="*/ 957407 w 2213254"/>
                <a:gd name="connsiteY50" fmla="*/ 4083488 h 4720420"/>
                <a:gd name="connsiteX51" fmla="*/ 955643 w 2213254"/>
                <a:gd name="connsiteY51" fmla="*/ 4125545 h 4720420"/>
                <a:gd name="connsiteX52" fmla="*/ 955914 w 2213254"/>
                <a:gd name="connsiteY52" fmla="*/ 4139315 h 4720420"/>
                <a:gd name="connsiteX53" fmla="*/ 955914 w 2213254"/>
                <a:gd name="connsiteY53" fmla="*/ 4139315 h 4720420"/>
                <a:gd name="connsiteX54" fmla="*/ 892151 w 2213254"/>
                <a:gd name="connsiteY54" fmla="*/ 4354892 h 4720420"/>
                <a:gd name="connsiteX55" fmla="*/ 938074 w 2213254"/>
                <a:gd name="connsiteY55" fmla="*/ 4637080 h 4720420"/>
                <a:gd name="connsiteX56" fmla="*/ 1219788 w 2213254"/>
                <a:gd name="connsiteY56" fmla="*/ 4639319 h 4720420"/>
                <a:gd name="connsiteX57" fmla="*/ 1219178 w 2213254"/>
                <a:gd name="connsiteY57" fmla="*/ 4612999 h 4720420"/>
                <a:gd name="connsiteX58" fmla="*/ 1219178 w 2213254"/>
                <a:gd name="connsiteY58" fmla="*/ 4612999 h 4720420"/>
                <a:gd name="connsiteX59" fmla="*/ 1220534 w 2213254"/>
                <a:gd name="connsiteY59" fmla="*/ 4575826 h 4720420"/>
                <a:gd name="connsiteX60" fmla="*/ 1302342 w 2213254"/>
                <a:gd name="connsiteY60" fmla="*/ 4404885 h 4720420"/>
                <a:gd name="connsiteX61" fmla="*/ 1494922 w 2213254"/>
                <a:gd name="connsiteY61" fmla="*/ 4235708 h 4720420"/>
                <a:gd name="connsiteX62" fmla="*/ 1839925 w 2213254"/>
                <a:gd name="connsiteY62" fmla="*/ 3825584 h 4720420"/>
                <a:gd name="connsiteX63" fmla="*/ 1942218 w 2213254"/>
                <a:gd name="connsiteY63" fmla="*/ 3668074 h 4720420"/>
                <a:gd name="connsiteX64" fmla="*/ 2075987 w 2213254"/>
                <a:gd name="connsiteY64" fmla="*/ 3289358 h 4720420"/>
                <a:gd name="connsiteX65" fmla="*/ 2202022 w 2213254"/>
                <a:gd name="connsiteY65" fmla="*/ 2951749 h 4720420"/>
                <a:gd name="connsiteX66" fmla="*/ 2135138 w 2213254"/>
                <a:gd name="connsiteY66" fmla="*/ 2777891 h 4720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2213254" h="4720420">
                  <a:moveTo>
                    <a:pt x="2135138" y="2777891"/>
                  </a:moveTo>
                  <a:cubicBezTo>
                    <a:pt x="2020159" y="2722199"/>
                    <a:pt x="1954021" y="2626961"/>
                    <a:pt x="1911761" y="2511304"/>
                  </a:cubicBezTo>
                  <a:cubicBezTo>
                    <a:pt x="1869704" y="2396190"/>
                    <a:pt x="1832667" y="2277141"/>
                    <a:pt x="1758253" y="2178986"/>
                  </a:cubicBezTo>
                  <a:cubicBezTo>
                    <a:pt x="1677192" y="2072080"/>
                    <a:pt x="1623942" y="1953710"/>
                    <a:pt x="1579782" y="1829302"/>
                  </a:cubicBezTo>
                  <a:cubicBezTo>
                    <a:pt x="1548714" y="1741865"/>
                    <a:pt x="1543898" y="1651849"/>
                    <a:pt x="1564723" y="1562987"/>
                  </a:cubicBezTo>
                  <a:cubicBezTo>
                    <a:pt x="1583649" y="1482264"/>
                    <a:pt x="1613224" y="1403984"/>
                    <a:pt x="1638119" y="1324687"/>
                  </a:cubicBezTo>
                  <a:cubicBezTo>
                    <a:pt x="1669526" y="1224767"/>
                    <a:pt x="1693336" y="1123152"/>
                    <a:pt x="1709887" y="1019706"/>
                  </a:cubicBezTo>
                  <a:cubicBezTo>
                    <a:pt x="1721623" y="946309"/>
                    <a:pt x="1731255" y="872777"/>
                    <a:pt x="1739260" y="798839"/>
                  </a:cubicBezTo>
                  <a:cubicBezTo>
                    <a:pt x="1750588" y="694307"/>
                    <a:pt x="1757371" y="589843"/>
                    <a:pt x="1754251" y="485107"/>
                  </a:cubicBezTo>
                  <a:cubicBezTo>
                    <a:pt x="1752487" y="424803"/>
                    <a:pt x="1746925" y="364295"/>
                    <a:pt x="1721623" y="307043"/>
                  </a:cubicBezTo>
                  <a:cubicBezTo>
                    <a:pt x="1704461" y="268175"/>
                    <a:pt x="1676920" y="237310"/>
                    <a:pt x="1653789" y="203054"/>
                  </a:cubicBezTo>
                  <a:cubicBezTo>
                    <a:pt x="1653246" y="199255"/>
                    <a:pt x="1651550" y="198577"/>
                    <a:pt x="1648973" y="200341"/>
                  </a:cubicBezTo>
                  <a:cubicBezTo>
                    <a:pt x="1649651" y="184196"/>
                    <a:pt x="1638933" y="173750"/>
                    <a:pt x="1628555" y="163304"/>
                  </a:cubicBezTo>
                  <a:cubicBezTo>
                    <a:pt x="1579850" y="114192"/>
                    <a:pt x="1528568" y="67454"/>
                    <a:pt x="1490377" y="8982"/>
                  </a:cubicBezTo>
                  <a:cubicBezTo>
                    <a:pt x="1487189" y="4165"/>
                    <a:pt x="1482508" y="1181"/>
                    <a:pt x="1476743" y="95"/>
                  </a:cubicBezTo>
                  <a:cubicBezTo>
                    <a:pt x="1462294" y="-922"/>
                    <a:pt x="1450694" y="6404"/>
                    <a:pt x="1438959" y="12984"/>
                  </a:cubicBezTo>
                  <a:cubicBezTo>
                    <a:pt x="1246379" y="120568"/>
                    <a:pt x="1068383" y="248435"/>
                    <a:pt x="904835" y="396448"/>
                  </a:cubicBezTo>
                  <a:cubicBezTo>
                    <a:pt x="891879" y="408184"/>
                    <a:pt x="875870" y="418834"/>
                    <a:pt x="873632" y="438912"/>
                  </a:cubicBezTo>
                  <a:cubicBezTo>
                    <a:pt x="864135" y="448341"/>
                    <a:pt x="854774" y="457974"/>
                    <a:pt x="845074" y="467199"/>
                  </a:cubicBezTo>
                  <a:cubicBezTo>
                    <a:pt x="526526" y="773401"/>
                    <a:pt x="285648" y="1131903"/>
                    <a:pt x="124475" y="1543383"/>
                  </a:cubicBezTo>
                  <a:cubicBezTo>
                    <a:pt x="72650" y="1675591"/>
                    <a:pt x="28965" y="1810648"/>
                    <a:pt x="0" y="1950046"/>
                  </a:cubicBezTo>
                  <a:cubicBezTo>
                    <a:pt x="1425" y="1977519"/>
                    <a:pt x="15805" y="1960018"/>
                    <a:pt x="23403" y="1955677"/>
                  </a:cubicBezTo>
                  <a:cubicBezTo>
                    <a:pt x="95171" y="1914366"/>
                    <a:pt x="156221" y="1859149"/>
                    <a:pt x="217747" y="1804679"/>
                  </a:cubicBezTo>
                  <a:cubicBezTo>
                    <a:pt x="289379" y="1741390"/>
                    <a:pt x="357281" y="1673692"/>
                    <a:pt x="435222" y="1617796"/>
                  </a:cubicBezTo>
                  <a:cubicBezTo>
                    <a:pt x="464594" y="1596700"/>
                    <a:pt x="484808" y="1568346"/>
                    <a:pt x="499189" y="1536192"/>
                  </a:cubicBezTo>
                  <a:cubicBezTo>
                    <a:pt x="534259" y="1457844"/>
                    <a:pt x="551557" y="1374205"/>
                    <a:pt x="570957" y="1291109"/>
                  </a:cubicBezTo>
                  <a:cubicBezTo>
                    <a:pt x="583439" y="1237656"/>
                    <a:pt x="592257" y="1182439"/>
                    <a:pt x="621901" y="1134616"/>
                  </a:cubicBezTo>
                  <a:cubicBezTo>
                    <a:pt x="649984" y="1089303"/>
                    <a:pt x="674336" y="1085979"/>
                    <a:pt x="720327" y="1111824"/>
                  </a:cubicBezTo>
                  <a:cubicBezTo>
                    <a:pt x="767269" y="1138211"/>
                    <a:pt x="792774" y="1185356"/>
                    <a:pt x="832050" y="1218798"/>
                  </a:cubicBezTo>
                  <a:cubicBezTo>
                    <a:pt x="852332" y="1244303"/>
                    <a:pt x="881501" y="1262076"/>
                    <a:pt x="896695" y="1292058"/>
                  </a:cubicBezTo>
                  <a:cubicBezTo>
                    <a:pt x="898120" y="1304404"/>
                    <a:pt x="907752" y="1311323"/>
                    <a:pt x="915146" y="1319599"/>
                  </a:cubicBezTo>
                  <a:cubicBezTo>
                    <a:pt x="958153" y="1367490"/>
                    <a:pt x="1005297" y="1411310"/>
                    <a:pt x="1050068" y="1457370"/>
                  </a:cubicBezTo>
                  <a:cubicBezTo>
                    <a:pt x="1094160" y="1502750"/>
                    <a:pt x="1137302" y="1548877"/>
                    <a:pt x="1170269" y="1603348"/>
                  </a:cubicBezTo>
                  <a:cubicBezTo>
                    <a:pt x="1210563" y="1670096"/>
                    <a:pt x="1212123" y="1736574"/>
                    <a:pt x="1171897" y="1804950"/>
                  </a:cubicBezTo>
                  <a:cubicBezTo>
                    <a:pt x="1146595" y="1847957"/>
                    <a:pt x="1112136" y="1881399"/>
                    <a:pt x="1072860" y="1910092"/>
                  </a:cubicBezTo>
                  <a:cubicBezTo>
                    <a:pt x="924439" y="2018694"/>
                    <a:pt x="775409" y="2126482"/>
                    <a:pt x="645846" y="2258148"/>
                  </a:cubicBezTo>
                  <a:cubicBezTo>
                    <a:pt x="635332" y="2268798"/>
                    <a:pt x="618238" y="2275853"/>
                    <a:pt x="624275" y="2295999"/>
                  </a:cubicBezTo>
                  <a:cubicBezTo>
                    <a:pt x="622443" y="2315942"/>
                    <a:pt x="599176" y="2323200"/>
                    <a:pt x="596531" y="2342669"/>
                  </a:cubicBezTo>
                  <a:cubicBezTo>
                    <a:pt x="586966" y="2364579"/>
                    <a:pt x="582625" y="2387304"/>
                    <a:pt x="582896" y="2411384"/>
                  </a:cubicBezTo>
                  <a:cubicBezTo>
                    <a:pt x="583507" y="2461921"/>
                    <a:pt x="583167" y="2512457"/>
                    <a:pt x="583032" y="2562993"/>
                  </a:cubicBezTo>
                  <a:cubicBezTo>
                    <a:pt x="582964" y="2594604"/>
                    <a:pt x="587509" y="2625468"/>
                    <a:pt x="596531" y="2655722"/>
                  </a:cubicBezTo>
                  <a:cubicBezTo>
                    <a:pt x="605281" y="2680278"/>
                    <a:pt x="613964" y="2704834"/>
                    <a:pt x="622715" y="2729389"/>
                  </a:cubicBezTo>
                  <a:cubicBezTo>
                    <a:pt x="611318" y="2744109"/>
                    <a:pt x="616474" y="2759372"/>
                    <a:pt x="621426" y="2774499"/>
                  </a:cubicBezTo>
                  <a:cubicBezTo>
                    <a:pt x="632618" y="2808755"/>
                    <a:pt x="645846" y="2842333"/>
                    <a:pt x="654393" y="2877539"/>
                  </a:cubicBezTo>
                  <a:cubicBezTo>
                    <a:pt x="669927" y="2941031"/>
                    <a:pt x="681187" y="3005812"/>
                    <a:pt x="707032" y="3066252"/>
                  </a:cubicBezTo>
                  <a:cubicBezTo>
                    <a:pt x="735726" y="3133272"/>
                    <a:pt x="776697" y="3187336"/>
                    <a:pt x="853689" y="3203480"/>
                  </a:cubicBezTo>
                  <a:cubicBezTo>
                    <a:pt x="879059" y="3208771"/>
                    <a:pt x="903004" y="3219285"/>
                    <a:pt x="926610" y="3230478"/>
                  </a:cubicBezTo>
                  <a:cubicBezTo>
                    <a:pt x="960731" y="3246622"/>
                    <a:pt x="986372" y="3271992"/>
                    <a:pt x="1002991" y="3304688"/>
                  </a:cubicBezTo>
                  <a:cubicBezTo>
                    <a:pt x="1020356" y="3338741"/>
                    <a:pt x="1035619" y="3374015"/>
                    <a:pt x="1045659" y="3411391"/>
                  </a:cubicBezTo>
                  <a:cubicBezTo>
                    <a:pt x="1080254" y="3539529"/>
                    <a:pt x="1065263" y="3666785"/>
                    <a:pt x="1038265" y="3793363"/>
                  </a:cubicBezTo>
                  <a:cubicBezTo>
                    <a:pt x="1017304" y="3891587"/>
                    <a:pt x="986575" y="3987368"/>
                    <a:pt x="957407" y="4083488"/>
                  </a:cubicBezTo>
                  <a:cubicBezTo>
                    <a:pt x="953269" y="4097191"/>
                    <a:pt x="945536" y="4111097"/>
                    <a:pt x="955643" y="4125545"/>
                  </a:cubicBezTo>
                  <a:cubicBezTo>
                    <a:pt x="955711" y="4130158"/>
                    <a:pt x="955779" y="4134703"/>
                    <a:pt x="955914" y="4139315"/>
                  </a:cubicBezTo>
                  <a:cubicBezTo>
                    <a:pt x="955914" y="4139315"/>
                    <a:pt x="955914" y="4139315"/>
                    <a:pt x="955914" y="4139315"/>
                  </a:cubicBezTo>
                  <a:cubicBezTo>
                    <a:pt x="932512" y="4210541"/>
                    <a:pt x="908838" y="4281699"/>
                    <a:pt x="892151" y="4354892"/>
                  </a:cubicBezTo>
                  <a:cubicBezTo>
                    <a:pt x="869291" y="4455218"/>
                    <a:pt x="874649" y="4550389"/>
                    <a:pt x="938074" y="4637080"/>
                  </a:cubicBezTo>
                  <a:cubicBezTo>
                    <a:pt x="1018525" y="4747039"/>
                    <a:pt x="1151411" y="4748599"/>
                    <a:pt x="1219788" y="4639319"/>
                  </a:cubicBezTo>
                  <a:cubicBezTo>
                    <a:pt x="1219585" y="4630568"/>
                    <a:pt x="1219381" y="4621750"/>
                    <a:pt x="1219178" y="4612999"/>
                  </a:cubicBezTo>
                  <a:cubicBezTo>
                    <a:pt x="1219178" y="4612999"/>
                    <a:pt x="1219178" y="4612999"/>
                    <a:pt x="1219178" y="4612999"/>
                  </a:cubicBezTo>
                  <a:cubicBezTo>
                    <a:pt x="1219652" y="4600586"/>
                    <a:pt x="1221280" y="4588104"/>
                    <a:pt x="1220534" y="4575826"/>
                  </a:cubicBezTo>
                  <a:cubicBezTo>
                    <a:pt x="1215989" y="4503448"/>
                    <a:pt x="1243598" y="4448502"/>
                    <a:pt x="1302342" y="4404885"/>
                  </a:cubicBezTo>
                  <a:cubicBezTo>
                    <a:pt x="1370990" y="4353874"/>
                    <a:pt x="1434550" y="4296690"/>
                    <a:pt x="1494922" y="4235708"/>
                  </a:cubicBezTo>
                  <a:cubicBezTo>
                    <a:pt x="1621093" y="4108248"/>
                    <a:pt x="1727592" y="3964508"/>
                    <a:pt x="1839925" y="3825584"/>
                  </a:cubicBezTo>
                  <a:cubicBezTo>
                    <a:pt x="1879268" y="3776947"/>
                    <a:pt x="1922750" y="3729871"/>
                    <a:pt x="1942218" y="3668074"/>
                  </a:cubicBezTo>
                  <a:cubicBezTo>
                    <a:pt x="1982512" y="3540275"/>
                    <a:pt x="2024365" y="3413154"/>
                    <a:pt x="2075987" y="3289358"/>
                  </a:cubicBezTo>
                  <a:cubicBezTo>
                    <a:pt x="2122249" y="3178449"/>
                    <a:pt x="2173939" y="3069033"/>
                    <a:pt x="2202022" y="2951749"/>
                  </a:cubicBezTo>
                  <a:cubicBezTo>
                    <a:pt x="2227392" y="2846132"/>
                    <a:pt x="2211722" y="2814996"/>
                    <a:pt x="2135138" y="2777891"/>
                  </a:cubicBezTo>
                  <a:close/>
                </a:path>
              </a:pathLst>
            </a:custGeom>
            <a:solidFill>
              <a:srgbClr val="2AAA65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95" name="자유형: 도형 2994">
              <a:extLst>
                <a:ext uri="{FF2B5EF4-FFF2-40B4-BE49-F238E27FC236}">
                  <a16:creationId xmlns:a16="http://schemas.microsoft.com/office/drawing/2014/main" id="{7278A7BA-748E-4025-AC30-6CB36AD49202}"/>
                </a:ext>
              </a:extLst>
            </p:cNvPr>
            <p:cNvSpPr/>
            <p:nvPr/>
          </p:nvSpPr>
          <p:spPr>
            <a:xfrm>
              <a:off x="947290" y="1880716"/>
              <a:ext cx="1522433" cy="3341982"/>
            </a:xfrm>
            <a:custGeom>
              <a:avLst/>
              <a:gdLst>
                <a:gd name="connsiteX0" fmla="*/ 698688 w 2628764"/>
                <a:gd name="connsiteY0" fmla="*/ 3124901 h 5770555"/>
                <a:gd name="connsiteX1" fmla="*/ 2628765 w 2628764"/>
                <a:gd name="connsiteY1" fmla="*/ 0 h 5770555"/>
                <a:gd name="connsiteX2" fmla="*/ 0 w 2628764"/>
                <a:gd name="connsiteY2" fmla="*/ 2975667 h 5770555"/>
                <a:gd name="connsiteX3" fmla="*/ 1910676 w 2628764"/>
                <a:gd name="connsiteY3" fmla="*/ 5770556 h 5770555"/>
                <a:gd name="connsiteX4" fmla="*/ 698688 w 2628764"/>
                <a:gd name="connsiteY4" fmla="*/ 3124901 h 5770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28764" h="5770555">
                  <a:moveTo>
                    <a:pt x="698688" y="3124901"/>
                  </a:moveTo>
                  <a:cubicBezTo>
                    <a:pt x="698688" y="1757507"/>
                    <a:pt x="1484272" y="573671"/>
                    <a:pt x="2628765" y="0"/>
                  </a:cubicBezTo>
                  <a:cubicBezTo>
                    <a:pt x="1147206" y="182134"/>
                    <a:pt x="0" y="1444928"/>
                    <a:pt x="0" y="2975667"/>
                  </a:cubicBezTo>
                  <a:cubicBezTo>
                    <a:pt x="0" y="4247958"/>
                    <a:pt x="792435" y="5335063"/>
                    <a:pt x="1910676" y="5770556"/>
                  </a:cubicBezTo>
                  <a:cubicBezTo>
                    <a:pt x="1168506" y="5129933"/>
                    <a:pt x="698688" y="4182295"/>
                    <a:pt x="698688" y="3124901"/>
                  </a:cubicBezTo>
                  <a:close/>
                </a:path>
              </a:pathLst>
            </a:custGeom>
            <a:solidFill>
              <a:srgbClr val="030000">
                <a:alpha val="19000"/>
              </a:srgbClr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96" name="자유형: 도형 2995">
              <a:extLst>
                <a:ext uri="{FF2B5EF4-FFF2-40B4-BE49-F238E27FC236}">
                  <a16:creationId xmlns:a16="http://schemas.microsoft.com/office/drawing/2014/main" id="{BD548F64-E14D-466A-8A14-B4219F950774}"/>
                </a:ext>
              </a:extLst>
            </p:cNvPr>
            <p:cNvSpPr/>
            <p:nvPr/>
          </p:nvSpPr>
          <p:spPr>
            <a:xfrm rot="20746236">
              <a:off x="2074082" y="2677215"/>
              <a:ext cx="235080" cy="510702"/>
            </a:xfrm>
            <a:custGeom>
              <a:avLst/>
              <a:gdLst>
                <a:gd name="connsiteX0" fmla="*/ 405910 w 405909"/>
                <a:gd name="connsiteY0" fmla="*/ 440911 h 881822"/>
                <a:gd name="connsiteX1" fmla="*/ 202955 w 405909"/>
                <a:gd name="connsiteY1" fmla="*/ 881822 h 881822"/>
                <a:gd name="connsiteX2" fmla="*/ 0 w 405909"/>
                <a:gd name="connsiteY2" fmla="*/ 440911 h 881822"/>
                <a:gd name="connsiteX3" fmla="*/ 202955 w 405909"/>
                <a:gd name="connsiteY3" fmla="*/ 0 h 881822"/>
                <a:gd name="connsiteX4" fmla="*/ 405910 w 405909"/>
                <a:gd name="connsiteY4" fmla="*/ 440911 h 881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5909" h="881822">
                  <a:moveTo>
                    <a:pt x="405910" y="440911"/>
                  </a:moveTo>
                  <a:cubicBezTo>
                    <a:pt x="405910" y="684419"/>
                    <a:pt x="315044" y="881822"/>
                    <a:pt x="202955" y="881822"/>
                  </a:cubicBezTo>
                  <a:cubicBezTo>
                    <a:pt x="90866" y="881822"/>
                    <a:pt x="0" y="684419"/>
                    <a:pt x="0" y="440911"/>
                  </a:cubicBezTo>
                  <a:cubicBezTo>
                    <a:pt x="0" y="197403"/>
                    <a:pt x="90866" y="0"/>
                    <a:pt x="202955" y="0"/>
                  </a:cubicBezTo>
                  <a:cubicBezTo>
                    <a:pt x="315044" y="0"/>
                    <a:pt x="405910" y="197403"/>
                    <a:pt x="405910" y="440911"/>
                  </a:cubicBezTo>
                  <a:close/>
                </a:path>
              </a:pathLst>
            </a:custGeom>
            <a:solidFill>
              <a:srgbClr val="3B351D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97" name="자유형: 도형 2996">
              <a:extLst>
                <a:ext uri="{FF2B5EF4-FFF2-40B4-BE49-F238E27FC236}">
                  <a16:creationId xmlns:a16="http://schemas.microsoft.com/office/drawing/2014/main" id="{54C4DE1D-B942-4F1E-8754-7684A2BC9E8F}"/>
                </a:ext>
              </a:extLst>
            </p:cNvPr>
            <p:cNvSpPr/>
            <p:nvPr/>
          </p:nvSpPr>
          <p:spPr>
            <a:xfrm rot="20746236">
              <a:off x="2071180" y="2706440"/>
              <a:ext cx="116832" cy="253779"/>
            </a:xfrm>
            <a:custGeom>
              <a:avLst/>
              <a:gdLst>
                <a:gd name="connsiteX0" fmla="*/ 201734 w 201733"/>
                <a:gd name="connsiteY0" fmla="*/ 219099 h 438197"/>
                <a:gd name="connsiteX1" fmla="*/ 100867 w 201733"/>
                <a:gd name="connsiteY1" fmla="*/ 438198 h 438197"/>
                <a:gd name="connsiteX2" fmla="*/ 0 w 201733"/>
                <a:gd name="connsiteY2" fmla="*/ 219099 h 438197"/>
                <a:gd name="connsiteX3" fmla="*/ 100867 w 201733"/>
                <a:gd name="connsiteY3" fmla="*/ 0 h 438197"/>
                <a:gd name="connsiteX4" fmla="*/ 201734 w 201733"/>
                <a:gd name="connsiteY4" fmla="*/ 219099 h 438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733" h="438197">
                  <a:moveTo>
                    <a:pt x="201734" y="219099"/>
                  </a:moveTo>
                  <a:cubicBezTo>
                    <a:pt x="201734" y="340104"/>
                    <a:pt x="156574" y="438198"/>
                    <a:pt x="100867" y="438198"/>
                  </a:cubicBezTo>
                  <a:cubicBezTo>
                    <a:pt x="45160" y="438198"/>
                    <a:pt x="0" y="340104"/>
                    <a:pt x="0" y="219099"/>
                  </a:cubicBezTo>
                  <a:cubicBezTo>
                    <a:pt x="0" y="98094"/>
                    <a:pt x="45160" y="0"/>
                    <a:pt x="100867" y="0"/>
                  </a:cubicBezTo>
                  <a:cubicBezTo>
                    <a:pt x="156574" y="0"/>
                    <a:pt x="201734" y="98094"/>
                    <a:pt x="201734" y="219099"/>
                  </a:cubicBezTo>
                  <a:close/>
                </a:path>
              </a:pathLst>
            </a:custGeom>
            <a:solidFill>
              <a:srgbClr val="FEFEFD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98" name="자유형: 도형 2997">
              <a:extLst>
                <a:ext uri="{FF2B5EF4-FFF2-40B4-BE49-F238E27FC236}">
                  <a16:creationId xmlns:a16="http://schemas.microsoft.com/office/drawing/2014/main" id="{F26A9571-5B7F-4BD8-A60C-385700873034}"/>
                </a:ext>
              </a:extLst>
            </p:cNvPr>
            <p:cNvSpPr/>
            <p:nvPr/>
          </p:nvSpPr>
          <p:spPr>
            <a:xfrm rot="20746236">
              <a:off x="3170129" y="2461155"/>
              <a:ext cx="235080" cy="510702"/>
            </a:xfrm>
            <a:custGeom>
              <a:avLst/>
              <a:gdLst>
                <a:gd name="connsiteX0" fmla="*/ 405909 w 405909"/>
                <a:gd name="connsiteY0" fmla="*/ 440911 h 881822"/>
                <a:gd name="connsiteX1" fmla="*/ 202955 w 405909"/>
                <a:gd name="connsiteY1" fmla="*/ 881822 h 881822"/>
                <a:gd name="connsiteX2" fmla="*/ 0 w 405909"/>
                <a:gd name="connsiteY2" fmla="*/ 440911 h 881822"/>
                <a:gd name="connsiteX3" fmla="*/ 202955 w 405909"/>
                <a:gd name="connsiteY3" fmla="*/ 0 h 881822"/>
                <a:gd name="connsiteX4" fmla="*/ 405909 w 405909"/>
                <a:gd name="connsiteY4" fmla="*/ 440911 h 881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5909" h="881822">
                  <a:moveTo>
                    <a:pt x="405909" y="440911"/>
                  </a:moveTo>
                  <a:cubicBezTo>
                    <a:pt x="405909" y="684419"/>
                    <a:pt x="315044" y="881822"/>
                    <a:pt x="202955" y="881822"/>
                  </a:cubicBezTo>
                  <a:cubicBezTo>
                    <a:pt x="90866" y="881822"/>
                    <a:pt x="0" y="684419"/>
                    <a:pt x="0" y="440911"/>
                  </a:cubicBezTo>
                  <a:cubicBezTo>
                    <a:pt x="0" y="197403"/>
                    <a:pt x="90866" y="0"/>
                    <a:pt x="202955" y="0"/>
                  </a:cubicBezTo>
                  <a:cubicBezTo>
                    <a:pt x="315044" y="0"/>
                    <a:pt x="405909" y="197403"/>
                    <a:pt x="405909" y="440911"/>
                  </a:cubicBezTo>
                  <a:close/>
                </a:path>
              </a:pathLst>
            </a:custGeom>
            <a:solidFill>
              <a:srgbClr val="3B351D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99" name="자유형: 도형 2998">
              <a:extLst>
                <a:ext uri="{FF2B5EF4-FFF2-40B4-BE49-F238E27FC236}">
                  <a16:creationId xmlns:a16="http://schemas.microsoft.com/office/drawing/2014/main" id="{1F1B7A69-96A0-45F6-B762-0AD3921E8D07}"/>
                </a:ext>
              </a:extLst>
            </p:cNvPr>
            <p:cNvSpPr/>
            <p:nvPr/>
          </p:nvSpPr>
          <p:spPr>
            <a:xfrm rot="20746236">
              <a:off x="3167228" y="2490379"/>
              <a:ext cx="116832" cy="253779"/>
            </a:xfrm>
            <a:custGeom>
              <a:avLst/>
              <a:gdLst>
                <a:gd name="connsiteX0" fmla="*/ 201734 w 201733"/>
                <a:gd name="connsiteY0" fmla="*/ 219099 h 438197"/>
                <a:gd name="connsiteX1" fmla="*/ 100867 w 201733"/>
                <a:gd name="connsiteY1" fmla="*/ 438198 h 438197"/>
                <a:gd name="connsiteX2" fmla="*/ 0 w 201733"/>
                <a:gd name="connsiteY2" fmla="*/ 219099 h 438197"/>
                <a:gd name="connsiteX3" fmla="*/ 100867 w 201733"/>
                <a:gd name="connsiteY3" fmla="*/ 0 h 438197"/>
                <a:gd name="connsiteX4" fmla="*/ 201734 w 201733"/>
                <a:gd name="connsiteY4" fmla="*/ 219099 h 438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733" h="438197">
                  <a:moveTo>
                    <a:pt x="201734" y="219099"/>
                  </a:moveTo>
                  <a:cubicBezTo>
                    <a:pt x="201734" y="340104"/>
                    <a:pt x="156574" y="438198"/>
                    <a:pt x="100867" y="438198"/>
                  </a:cubicBezTo>
                  <a:cubicBezTo>
                    <a:pt x="45160" y="438198"/>
                    <a:pt x="0" y="340104"/>
                    <a:pt x="0" y="219099"/>
                  </a:cubicBezTo>
                  <a:cubicBezTo>
                    <a:pt x="0" y="98094"/>
                    <a:pt x="45160" y="0"/>
                    <a:pt x="100867" y="0"/>
                  </a:cubicBezTo>
                  <a:cubicBezTo>
                    <a:pt x="156574" y="0"/>
                    <a:pt x="201734" y="98094"/>
                    <a:pt x="201734" y="219099"/>
                  </a:cubicBezTo>
                  <a:close/>
                </a:path>
              </a:pathLst>
            </a:custGeom>
            <a:solidFill>
              <a:srgbClr val="FEFEFD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00" name="자유형: 도형 2999">
              <a:extLst>
                <a:ext uri="{FF2B5EF4-FFF2-40B4-BE49-F238E27FC236}">
                  <a16:creationId xmlns:a16="http://schemas.microsoft.com/office/drawing/2014/main" id="{3E8F6382-D09A-4CE5-9049-D1F77E88F9E6}"/>
                </a:ext>
              </a:extLst>
            </p:cNvPr>
            <p:cNvSpPr/>
            <p:nvPr/>
          </p:nvSpPr>
          <p:spPr>
            <a:xfrm>
              <a:off x="2568030" y="3406210"/>
              <a:ext cx="655936" cy="486199"/>
            </a:xfrm>
            <a:custGeom>
              <a:avLst/>
              <a:gdLst>
                <a:gd name="connsiteX0" fmla="*/ 1132597 w 1132596"/>
                <a:gd name="connsiteY0" fmla="*/ 152496 h 839514"/>
                <a:gd name="connsiteX1" fmla="*/ 1003441 w 1132596"/>
                <a:gd name="connsiteY1" fmla="*/ 503740 h 839514"/>
                <a:gd name="connsiteX2" fmla="*/ 748115 w 1132596"/>
                <a:gd name="connsiteY2" fmla="*/ 772226 h 839514"/>
                <a:gd name="connsiteX3" fmla="*/ 523788 w 1132596"/>
                <a:gd name="connsiteY3" fmla="*/ 835312 h 839514"/>
                <a:gd name="connsiteX4" fmla="*/ 371094 w 1132596"/>
                <a:gd name="connsiteY4" fmla="*/ 781180 h 839514"/>
                <a:gd name="connsiteX5" fmla="*/ 83615 w 1132596"/>
                <a:gd name="connsiteY5" fmla="*/ 607458 h 839514"/>
                <a:gd name="connsiteX6" fmla="*/ 37352 w 1132596"/>
                <a:gd name="connsiteY6" fmla="*/ 549596 h 839514"/>
                <a:gd name="connsiteX7" fmla="*/ 2553 w 1132596"/>
                <a:gd name="connsiteY7" fmla="*/ 458359 h 839514"/>
                <a:gd name="connsiteX8" fmla="*/ 98470 w 1132596"/>
                <a:gd name="connsiteY8" fmla="*/ 315501 h 839514"/>
                <a:gd name="connsiteX9" fmla="*/ 229457 w 1132596"/>
                <a:gd name="connsiteY9" fmla="*/ 353284 h 839514"/>
                <a:gd name="connsiteX10" fmla="*/ 269615 w 1132596"/>
                <a:gd name="connsiteY10" fmla="*/ 460801 h 839514"/>
                <a:gd name="connsiteX11" fmla="*/ 576427 w 1132596"/>
                <a:gd name="connsiteY11" fmla="*/ 675291 h 839514"/>
                <a:gd name="connsiteX12" fmla="*/ 713316 w 1132596"/>
                <a:gd name="connsiteY12" fmla="*/ 602235 h 839514"/>
                <a:gd name="connsiteX13" fmla="*/ 957585 w 1132596"/>
                <a:gd name="connsiteY13" fmla="*/ 186006 h 839514"/>
                <a:gd name="connsiteX14" fmla="*/ 963080 w 1132596"/>
                <a:gd name="connsiteY14" fmla="*/ 102435 h 839514"/>
                <a:gd name="connsiteX15" fmla="*/ 1025691 w 1132596"/>
                <a:gd name="connsiteY15" fmla="*/ 1769 h 839514"/>
                <a:gd name="connsiteX16" fmla="*/ 1125542 w 1132596"/>
                <a:gd name="connsiteY16" fmla="*/ 70960 h 839514"/>
                <a:gd name="connsiteX17" fmla="*/ 1132597 w 1132596"/>
                <a:gd name="connsiteY17" fmla="*/ 152496 h 839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32596" h="839514">
                  <a:moveTo>
                    <a:pt x="1132597" y="152496"/>
                  </a:moveTo>
                  <a:cubicBezTo>
                    <a:pt x="1123371" y="276632"/>
                    <a:pt x="1090811" y="399140"/>
                    <a:pt x="1003441" y="503740"/>
                  </a:cubicBezTo>
                  <a:cubicBezTo>
                    <a:pt x="923940" y="598843"/>
                    <a:pt x="850137" y="698762"/>
                    <a:pt x="748115" y="772226"/>
                  </a:cubicBezTo>
                  <a:cubicBezTo>
                    <a:pt x="680959" y="820660"/>
                    <a:pt x="608038" y="851117"/>
                    <a:pt x="523788" y="835312"/>
                  </a:cubicBezTo>
                  <a:cubicBezTo>
                    <a:pt x="470539" y="825340"/>
                    <a:pt x="420952" y="802005"/>
                    <a:pt x="371094" y="781180"/>
                  </a:cubicBezTo>
                  <a:cubicBezTo>
                    <a:pt x="266834" y="737495"/>
                    <a:pt x="165287" y="688858"/>
                    <a:pt x="83615" y="607458"/>
                  </a:cubicBezTo>
                  <a:cubicBezTo>
                    <a:pt x="65910" y="589821"/>
                    <a:pt x="49630" y="571167"/>
                    <a:pt x="37352" y="549596"/>
                  </a:cubicBezTo>
                  <a:cubicBezTo>
                    <a:pt x="21004" y="520902"/>
                    <a:pt x="-8911" y="494108"/>
                    <a:pt x="2553" y="458359"/>
                  </a:cubicBezTo>
                  <a:cubicBezTo>
                    <a:pt x="20461" y="402396"/>
                    <a:pt x="45153" y="347858"/>
                    <a:pt x="98470" y="315501"/>
                  </a:cubicBezTo>
                  <a:cubicBezTo>
                    <a:pt x="143241" y="288367"/>
                    <a:pt x="204427" y="307361"/>
                    <a:pt x="229457" y="353284"/>
                  </a:cubicBezTo>
                  <a:cubicBezTo>
                    <a:pt x="247908" y="387201"/>
                    <a:pt x="257812" y="424374"/>
                    <a:pt x="269615" y="460801"/>
                  </a:cubicBezTo>
                  <a:cubicBezTo>
                    <a:pt x="305228" y="571031"/>
                    <a:pt x="449374" y="687298"/>
                    <a:pt x="576427" y="675291"/>
                  </a:cubicBezTo>
                  <a:cubicBezTo>
                    <a:pt x="633747" y="669865"/>
                    <a:pt x="676821" y="641035"/>
                    <a:pt x="713316" y="602235"/>
                  </a:cubicBezTo>
                  <a:cubicBezTo>
                    <a:pt x="826259" y="482305"/>
                    <a:pt x="907253" y="342838"/>
                    <a:pt x="957585" y="186006"/>
                  </a:cubicBezTo>
                  <a:cubicBezTo>
                    <a:pt x="966133" y="159415"/>
                    <a:pt x="967828" y="131332"/>
                    <a:pt x="963080" y="102435"/>
                  </a:cubicBezTo>
                  <a:cubicBezTo>
                    <a:pt x="954736" y="51831"/>
                    <a:pt x="982006" y="10317"/>
                    <a:pt x="1025691" y="1769"/>
                  </a:cubicBezTo>
                  <a:cubicBezTo>
                    <a:pt x="1072564" y="-7456"/>
                    <a:pt x="1111568" y="19949"/>
                    <a:pt x="1125542" y="70960"/>
                  </a:cubicBezTo>
                  <a:cubicBezTo>
                    <a:pt x="1132122" y="95312"/>
                    <a:pt x="1131783" y="120072"/>
                    <a:pt x="1132597" y="152496"/>
                  </a:cubicBezTo>
                  <a:close/>
                </a:path>
              </a:pathLst>
            </a:custGeom>
            <a:solidFill>
              <a:srgbClr val="3B351D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01" name="자유형: 도형 3000">
              <a:extLst>
                <a:ext uri="{FF2B5EF4-FFF2-40B4-BE49-F238E27FC236}">
                  <a16:creationId xmlns:a16="http://schemas.microsoft.com/office/drawing/2014/main" id="{890220E4-4FAF-40C8-A5C7-DA1B231710F1}"/>
                </a:ext>
              </a:extLst>
            </p:cNvPr>
            <p:cNvSpPr/>
            <p:nvPr/>
          </p:nvSpPr>
          <p:spPr>
            <a:xfrm>
              <a:off x="3606362" y="3035280"/>
              <a:ext cx="110189" cy="217012"/>
            </a:xfrm>
            <a:custGeom>
              <a:avLst/>
              <a:gdLst>
                <a:gd name="connsiteX0" fmla="*/ 6258 w 190261"/>
                <a:gd name="connsiteY0" fmla="*/ 374712 h 374712"/>
                <a:gd name="connsiteX1" fmla="*/ 17586 w 190261"/>
                <a:gd name="connsiteY1" fmla="*/ 295143 h 374712"/>
                <a:gd name="connsiteX2" fmla="*/ 154271 w 190261"/>
                <a:gd name="connsiteY2" fmla="*/ 20620 h 374712"/>
                <a:gd name="connsiteX3" fmla="*/ 181609 w 190261"/>
                <a:gd name="connsiteY3" fmla="*/ 1559 h 374712"/>
                <a:gd name="connsiteX4" fmla="*/ 180795 w 190261"/>
                <a:gd name="connsiteY4" fmla="*/ 31948 h 374712"/>
                <a:gd name="connsiteX5" fmla="*/ 28440 w 190261"/>
                <a:gd name="connsiteY5" fmla="*/ 353820 h 374712"/>
                <a:gd name="connsiteX6" fmla="*/ 6258 w 190261"/>
                <a:gd name="connsiteY6" fmla="*/ 374712 h 374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0261" h="374712">
                  <a:moveTo>
                    <a:pt x="6258" y="374712"/>
                  </a:moveTo>
                  <a:cubicBezTo>
                    <a:pt x="-9819" y="343238"/>
                    <a:pt x="9175" y="318885"/>
                    <a:pt x="17586" y="295143"/>
                  </a:cubicBezTo>
                  <a:cubicBezTo>
                    <a:pt x="51842" y="198209"/>
                    <a:pt x="98987" y="107244"/>
                    <a:pt x="154271" y="20620"/>
                  </a:cubicBezTo>
                  <a:cubicBezTo>
                    <a:pt x="159902" y="11801"/>
                    <a:pt x="166753" y="-5225"/>
                    <a:pt x="181609" y="1559"/>
                  </a:cubicBezTo>
                  <a:cubicBezTo>
                    <a:pt x="200059" y="9902"/>
                    <a:pt x="183711" y="21434"/>
                    <a:pt x="180795" y="31948"/>
                  </a:cubicBezTo>
                  <a:cubicBezTo>
                    <a:pt x="148506" y="148012"/>
                    <a:pt x="90372" y="251797"/>
                    <a:pt x="28440" y="353820"/>
                  </a:cubicBezTo>
                  <a:cubicBezTo>
                    <a:pt x="23013" y="362706"/>
                    <a:pt x="16230" y="368472"/>
                    <a:pt x="6258" y="374712"/>
                  </a:cubicBezTo>
                  <a:close/>
                </a:path>
              </a:pathLst>
            </a:custGeom>
            <a:solidFill>
              <a:srgbClr val="F08B84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02" name="자유형: 도형 3001">
              <a:extLst>
                <a:ext uri="{FF2B5EF4-FFF2-40B4-BE49-F238E27FC236}">
                  <a16:creationId xmlns:a16="http://schemas.microsoft.com/office/drawing/2014/main" id="{0B11138C-4ED7-4F66-BE0B-4029C324945E}"/>
                </a:ext>
              </a:extLst>
            </p:cNvPr>
            <p:cNvSpPr/>
            <p:nvPr/>
          </p:nvSpPr>
          <p:spPr>
            <a:xfrm>
              <a:off x="3739498" y="3006130"/>
              <a:ext cx="108244" cy="216162"/>
            </a:xfrm>
            <a:custGeom>
              <a:avLst/>
              <a:gdLst>
                <a:gd name="connsiteX0" fmla="*/ 186904 w 186904"/>
                <a:gd name="connsiteY0" fmla="*/ 0 h 373244"/>
                <a:gd name="connsiteX1" fmla="*/ 148374 w 186904"/>
                <a:gd name="connsiteY1" fmla="*/ 138652 h 373244"/>
                <a:gd name="connsiteX2" fmla="*/ 56867 w 186904"/>
                <a:gd name="connsiteY2" fmla="*/ 318751 h 373244"/>
                <a:gd name="connsiteX3" fmla="*/ 34210 w 186904"/>
                <a:gd name="connsiteY3" fmla="*/ 351515 h 373244"/>
                <a:gd name="connsiteX4" fmla="*/ 7890 w 186904"/>
                <a:gd name="connsiteY4" fmla="*/ 372204 h 373244"/>
                <a:gd name="connsiteX5" fmla="*/ 5584 w 186904"/>
                <a:gd name="connsiteY5" fmla="*/ 335574 h 373244"/>
                <a:gd name="connsiteX6" fmla="*/ 90648 w 186904"/>
                <a:gd name="connsiteY6" fmla="*/ 141569 h 373244"/>
                <a:gd name="connsiteX7" fmla="*/ 186904 w 186904"/>
                <a:gd name="connsiteY7" fmla="*/ 0 h 373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6904" h="373244">
                  <a:moveTo>
                    <a:pt x="186904" y="0"/>
                  </a:moveTo>
                  <a:cubicBezTo>
                    <a:pt x="186972" y="50129"/>
                    <a:pt x="168250" y="95103"/>
                    <a:pt x="148374" y="138652"/>
                  </a:cubicBezTo>
                  <a:cubicBezTo>
                    <a:pt x="120427" y="199839"/>
                    <a:pt x="88002" y="258990"/>
                    <a:pt x="56867" y="318751"/>
                  </a:cubicBezTo>
                  <a:cubicBezTo>
                    <a:pt x="50761" y="330419"/>
                    <a:pt x="42214" y="340933"/>
                    <a:pt x="34210" y="351515"/>
                  </a:cubicBezTo>
                  <a:cubicBezTo>
                    <a:pt x="27087" y="360944"/>
                    <a:pt x="18540" y="377563"/>
                    <a:pt x="7890" y="372204"/>
                  </a:cubicBezTo>
                  <a:cubicBezTo>
                    <a:pt x="-5473" y="365557"/>
                    <a:pt x="1243" y="347241"/>
                    <a:pt x="5584" y="335574"/>
                  </a:cubicBezTo>
                  <a:cubicBezTo>
                    <a:pt x="30343" y="269368"/>
                    <a:pt x="59376" y="205130"/>
                    <a:pt x="90648" y="141569"/>
                  </a:cubicBezTo>
                  <a:cubicBezTo>
                    <a:pt x="116153" y="89744"/>
                    <a:pt x="144372" y="41040"/>
                    <a:pt x="186904" y="0"/>
                  </a:cubicBezTo>
                  <a:close/>
                </a:path>
              </a:pathLst>
            </a:custGeom>
            <a:solidFill>
              <a:srgbClr val="EF8C87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03" name="자유형: 도형 3002">
              <a:extLst>
                <a:ext uri="{FF2B5EF4-FFF2-40B4-BE49-F238E27FC236}">
                  <a16:creationId xmlns:a16="http://schemas.microsoft.com/office/drawing/2014/main" id="{EB26E89D-A53C-4B51-9BAF-E25D1409173B}"/>
                </a:ext>
              </a:extLst>
            </p:cNvPr>
            <p:cNvSpPr/>
            <p:nvPr/>
          </p:nvSpPr>
          <p:spPr>
            <a:xfrm>
              <a:off x="3551097" y="3043063"/>
              <a:ext cx="109284" cy="211864"/>
            </a:xfrm>
            <a:custGeom>
              <a:avLst/>
              <a:gdLst>
                <a:gd name="connsiteX0" fmla="*/ 0 w 188700"/>
                <a:gd name="connsiteY0" fmla="*/ 339160 h 365822"/>
                <a:gd name="connsiteX1" fmla="*/ 43007 w 188700"/>
                <a:gd name="connsiteY1" fmla="*/ 231779 h 365822"/>
                <a:gd name="connsiteX2" fmla="*/ 152084 w 188700"/>
                <a:gd name="connsiteY2" fmla="*/ 24818 h 365822"/>
                <a:gd name="connsiteX3" fmla="*/ 162123 w 188700"/>
                <a:gd name="connsiteY3" fmla="*/ 11794 h 365822"/>
                <a:gd name="connsiteX4" fmla="*/ 183287 w 188700"/>
                <a:gd name="connsiteY4" fmla="*/ 2161 h 365822"/>
                <a:gd name="connsiteX5" fmla="*/ 184508 w 188700"/>
                <a:gd name="connsiteY5" fmla="*/ 22579 h 365822"/>
                <a:gd name="connsiteX6" fmla="*/ 136210 w 188700"/>
                <a:gd name="connsiteY6" fmla="*/ 152956 h 365822"/>
                <a:gd name="connsiteX7" fmla="*/ 30050 w 188700"/>
                <a:gd name="connsiteY7" fmla="*/ 351302 h 365822"/>
                <a:gd name="connsiteX8" fmla="*/ 10040 w 188700"/>
                <a:gd name="connsiteY8" fmla="*/ 365547 h 365822"/>
                <a:gd name="connsiteX9" fmla="*/ 0 w 188700"/>
                <a:gd name="connsiteY9" fmla="*/ 339160 h 365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8700" h="365822">
                  <a:moveTo>
                    <a:pt x="0" y="339160"/>
                  </a:moveTo>
                  <a:cubicBezTo>
                    <a:pt x="13499" y="305243"/>
                    <a:pt x="26455" y="267663"/>
                    <a:pt x="43007" y="231779"/>
                  </a:cubicBezTo>
                  <a:cubicBezTo>
                    <a:pt x="75635" y="160892"/>
                    <a:pt x="107449" y="89463"/>
                    <a:pt x="152084" y="24818"/>
                  </a:cubicBezTo>
                  <a:cubicBezTo>
                    <a:pt x="155204" y="20341"/>
                    <a:pt x="159477" y="16542"/>
                    <a:pt x="162123" y="11794"/>
                  </a:cubicBezTo>
                  <a:cubicBezTo>
                    <a:pt x="166939" y="3043"/>
                    <a:pt x="172637" y="-3605"/>
                    <a:pt x="183287" y="2161"/>
                  </a:cubicBezTo>
                  <a:cubicBezTo>
                    <a:pt x="193733" y="7859"/>
                    <a:pt x="186136" y="15457"/>
                    <a:pt x="184508" y="22579"/>
                  </a:cubicBezTo>
                  <a:cubicBezTo>
                    <a:pt x="174197" y="68163"/>
                    <a:pt x="156493" y="111374"/>
                    <a:pt x="136210" y="152956"/>
                  </a:cubicBezTo>
                  <a:cubicBezTo>
                    <a:pt x="103379" y="220315"/>
                    <a:pt x="73600" y="289505"/>
                    <a:pt x="30050" y="351302"/>
                  </a:cubicBezTo>
                  <a:cubicBezTo>
                    <a:pt x="24556" y="359171"/>
                    <a:pt x="20418" y="367446"/>
                    <a:pt x="10040" y="365547"/>
                  </a:cubicBezTo>
                  <a:cubicBezTo>
                    <a:pt x="-3663" y="362902"/>
                    <a:pt x="3731" y="351031"/>
                    <a:pt x="0" y="339160"/>
                  </a:cubicBezTo>
                  <a:close/>
                </a:path>
              </a:pathLst>
            </a:custGeom>
            <a:solidFill>
              <a:srgbClr val="F18A87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04" name="자유형: 도형 3003">
              <a:extLst>
                <a:ext uri="{FF2B5EF4-FFF2-40B4-BE49-F238E27FC236}">
                  <a16:creationId xmlns:a16="http://schemas.microsoft.com/office/drawing/2014/main" id="{EEDF0DD5-BDBE-407D-A498-E32936A1A567}"/>
                </a:ext>
              </a:extLst>
            </p:cNvPr>
            <p:cNvSpPr/>
            <p:nvPr/>
          </p:nvSpPr>
          <p:spPr>
            <a:xfrm>
              <a:off x="3685258" y="3005736"/>
              <a:ext cx="108769" cy="216246"/>
            </a:xfrm>
            <a:custGeom>
              <a:avLst/>
              <a:gdLst>
                <a:gd name="connsiteX0" fmla="*/ 187695 w 187810"/>
                <a:gd name="connsiteY0" fmla="*/ 0 h 373389"/>
                <a:gd name="connsiteX1" fmla="*/ 161172 w 187810"/>
                <a:gd name="connsiteY1" fmla="*/ 99377 h 373389"/>
                <a:gd name="connsiteX2" fmla="*/ 40971 w 187810"/>
                <a:gd name="connsiteY2" fmla="*/ 341272 h 373389"/>
                <a:gd name="connsiteX3" fmla="*/ 37918 w 187810"/>
                <a:gd name="connsiteY3" fmla="*/ 347173 h 373389"/>
                <a:gd name="connsiteX4" fmla="*/ 7054 w 187810"/>
                <a:gd name="connsiteY4" fmla="*/ 372136 h 373389"/>
                <a:gd name="connsiteX5" fmla="*/ 8410 w 187810"/>
                <a:gd name="connsiteY5" fmla="*/ 331029 h 373389"/>
                <a:gd name="connsiteX6" fmla="*/ 84181 w 187810"/>
                <a:gd name="connsiteY6" fmla="*/ 147674 h 373389"/>
                <a:gd name="connsiteX7" fmla="*/ 162868 w 187810"/>
                <a:gd name="connsiteY7" fmla="*/ 17840 h 373389"/>
                <a:gd name="connsiteX8" fmla="*/ 187695 w 187810"/>
                <a:gd name="connsiteY8" fmla="*/ 0 h 373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7810" h="373389">
                  <a:moveTo>
                    <a:pt x="187695" y="0"/>
                  </a:moveTo>
                  <a:cubicBezTo>
                    <a:pt x="189323" y="36902"/>
                    <a:pt x="173382" y="68309"/>
                    <a:pt x="161172" y="99377"/>
                  </a:cubicBezTo>
                  <a:cubicBezTo>
                    <a:pt x="128205" y="183355"/>
                    <a:pt x="88047" y="264077"/>
                    <a:pt x="40971" y="341272"/>
                  </a:cubicBezTo>
                  <a:cubicBezTo>
                    <a:pt x="39818" y="343171"/>
                    <a:pt x="39546" y="346088"/>
                    <a:pt x="37918" y="347173"/>
                  </a:cubicBezTo>
                  <a:cubicBezTo>
                    <a:pt x="26387" y="354974"/>
                    <a:pt x="20146" y="379123"/>
                    <a:pt x="7054" y="372136"/>
                  </a:cubicBezTo>
                  <a:cubicBezTo>
                    <a:pt x="-7734" y="364200"/>
                    <a:pt x="4748" y="346020"/>
                    <a:pt x="8410" y="331029"/>
                  </a:cubicBezTo>
                  <a:cubicBezTo>
                    <a:pt x="24216" y="265841"/>
                    <a:pt x="56573" y="207571"/>
                    <a:pt x="84181" y="147674"/>
                  </a:cubicBezTo>
                  <a:cubicBezTo>
                    <a:pt x="105277" y="102022"/>
                    <a:pt x="131732" y="58201"/>
                    <a:pt x="162868" y="17840"/>
                  </a:cubicBezTo>
                  <a:cubicBezTo>
                    <a:pt x="169177" y="9632"/>
                    <a:pt x="175621" y="3392"/>
                    <a:pt x="187695" y="0"/>
                  </a:cubicBezTo>
                  <a:close/>
                </a:path>
              </a:pathLst>
            </a:custGeom>
            <a:solidFill>
              <a:srgbClr val="F08B85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05" name="자유형: 도형 3004">
              <a:extLst>
                <a:ext uri="{FF2B5EF4-FFF2-40B4-BE49-F238E27FC236}">
                  <a16:creationId xmlns:a16="http://schemas.microsoft.com/office/drawing/2014/main" id="{13877D4F-B33F-4E32-ACC4-7E2011896C60}"/>
                </a:ext>
              </a:extLst>
            </p:cNvPr>
            <p:cNvSpPr/>
            <p:nvPr/>
          </p:nvSpPr>
          <p:spPr>
            <a:xfrm>
              <a:off x="3811560" y="3035625"/>
              <a:ext cx="68312" cy="131968"/>
            </a:xfrm>
            <a:custGeom>
              <a:avLst/>
              <a:gdLst>
                <a:gd name="connsiteX0" fmla="*/ 3867 w 117954"/>
                <a:gd name="connsiteY0" fmla="*/ 227868 h 227868"/>
                <a:gd name="connsiteX1" fmla="*/ 18383 w 117954"/>
                <a:gd name="connsiteY1" fmla="*/ 155083 h 227868"/>
                <a:gd name="connsiteX2" fmla="*/ 93950 w 117954"/>
                <a:gd name="connsiteY2" fmla="*/ 12360 h 227868"/>
                <a:gd name="connsiteX3" fmla="*/ 110637 w 117954"/>
                <a:gd name="connsiteY3" fmla="*/ 761 h 227868"/>
                <a:gd name="connsiteX4" fmla="*/ 113418 w 117954"/>
                <a:gd name="connsiteY4" fmla="*/ 19415 h 227868"/>
                <a:gd name="connsiteX5" fmla="*/ 49790 w 117954"/>
                <a:gd name="connsiteY5" fmla="*/ 163494 h 227868"/>
                <a:gd name="connsiteX6" fmla="*/ 3867 w 117954"/>
                <a:gd name="connsiteY6" fmla="*/ 227868 h 227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7954" h="227868">
                  <a:moveTo>
                    <a:pt x="3867" y="227868"/>
                  </a:moveTo>
                  <a:cubicBezTo>
                    <a:pt x="-7733" y="197953"/>
                    <a:pt x="9633" y="175161"/>
                    <a:pt x="18383" y="155083"/>
                  </a:cubicBezTo>
                  <a:cubicBezTo>
                    <a:pt x="39819" y="105971"/>
                    <a:pt x="60711" y="55706"/>
                    <a:pt x="93950" y="12360"/>
                  </a:cubicBezTo>
                  <a:cubicBezTo>
                    <a:pt x="98767" y="6052"/>
                    <a:pt x="100191" y="-2631"/>
                    <a:pt x="110637" y="761"/>
                  </a:cubicBezTo>
                  <a:cubicBezTo>
                    <a:pt x="123526" y="4898"/>
                    <a:pt x="115996" y="12564"/>
                    <a:pt x="113418" y="19415"/>
                  </a:cubicBezTo>
                  <a:cubicBezTo>
                    <a:pt x="95103" y="68730"/>
                    <a:pt x="78145" y="118452"/>
                    <a:pt x="49790" y="163494"/>
                  </a:cubicBezTo>
                  <a:cubicBezTo>
                    <a:pt x="36088" y="185065"/>
                    <a:pt x="31747" y="213013"/>
                    <a:pt x="3867" y="227868"/>
                  </a:cubicBezTo>
                  <a:close/>
                </a:path>
              </a:pathLst>
            </a:custGeom>
            <a:solidFill>
              <a:srgbClr val="DD908D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06" name="자유형: 도형 3005">
              <a:extLst>
                <a:ext uri="{FF2B5EF4-FFF2-40B4-BE49-F238E27FC236}">
                  <a16:creationId xmlns:a16="http://schemas.microsoft.com/office/drawing/2014/main" id="{FE91400D-22FD-4BF8-9AEA-DB8FE347F819}"/>
                </a:ext>
              </a:extLst>
            </p:cNvPr>
            <p:cNvSpPr/>
            <p:nvPr/>
          </p:nvSpPr>
          <p:spPr>
            <a:xfrm>
              <a:off x="3524030" y="3077708"/>
              <a:ext cx="64153" cy="128503"/>
            </a:xfrm>
            <a:custGeom>
              <a:avLst/>
              <a:gdLst>
                <a:gd name="connsiteX0" fmla="*/ 110772 w 110772"/>
                <a:gd name="connsiteY0" fmla="*/ 0 h 221884"/>
                <a:gd name="connsiteX1" fmla="*/ 0 w 110772"/>
                <a:gd name="connsiteY1" fmla="*/ 221885 h 221884"/>
                <a:gd name="connsiteX2" fmla="*/ 110772 w 110772"/>
                <a:gd name="connsiteY2" fmla="*/ 0 h 221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0772" h="221884">
                  <a:moveTo>
                    <a:pt x="110772" y="0"/>
                  </a:moveTo>
                  <a:cubicBezTo>
                    <a:pt x="89066" y="81943"/>
                    <a:pt x="59355" y="159410"/>
                    <a:pt x="0" y="221885"/>
                  </a:cubicBezTo>
                  <a:cubicBezTo>
                    <a:pt x="19875" y="139331"/>
                    <a:pt x="52910" y="63289"/>
                    <a:pt x="110772" y="0"/>
                  </a:cubicBezTo>
                  <a:close/>
                </a:path>
              </a:pathLst>
            </a:custGeom>
            <a:solidFill>
              <a:srgbClr val="E0908C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07" name="자유형: 도형 3006">
              <a:extLst>
                <a:ext uri="{FF2B5EF4-FFF2-40B4-BE49-F238E27FC236}">
                  <a16:creationId xmlns:a16="http://schemas.microsoft.com/office/drawing/2014/main" id="{61DA55BF-A0DD-4355-ADC8-1382E92DE1B5}"/>
                </a:ext>
              </a:extLst>
            </p:cNvPr>
            <p:cNvSpPr/>
            <p:nvPr/>
          </p:nvSpPr>
          <p:spPr>
            <a:xfrm>
              <a:off x="1759896" y="3460747"/>
              <a:ext cx="111233" cy="219289"/>
            </a:xfrm>
            <a:custGeom>
              <a:avLst/>
              <a:gdLst>
                <a:gd name="connsiteX0" fmla="*/ 841 w 192065"/>
                <a:gd name="connsiteY0" fmla="*/ 362156 h 378643"/>
                <a:gd name="connsiteX1" fmla="*/ 57617 w 192065"/>
                <a:gd name="connsiteY1" fmla="*/ 208716 h 378643"/>
                <a:gd name="connsiteX2" fmla="*/ 163913 w 192065"/>
                <a:gd name="connsiteY2" fmla="*/ 16339 h 378643"/>
                <a:gd name="connsiteX3" fmla="*/ 186095 w 192065"/>
                <a:gd name="connsiteY3" fmla="*/ 1823 h 378643"/>
                <a:gd name="connsiteX4" fmla="*/ 187180 w 192065"/>
                <a:gd name="connsiteY4" fmla="*/ 29227 h 378643"/>
                <a:gd name="connsiteX5" fmla="*/ 41948 w 192065"/>
                <a:gd name="connsiteY5" fmla="*/ 343977 h 378643"/>
                <a:gd name="connsiteX6" fmla="*/ 20648 w 192065"/>
                <a:gd name="connsiteY6" fmla="*/ 369550 h 378643"/>
                <a:gd name="connsiteX7" fmla="*/ 4504 w 192065"/>
                <a:gd name="connsiteY7" fmla="*/ 377419 h 378643"/>
                <a:gd name="connsiteX8" fmla="*/ 841 w 192065"/>
                <a:gd name="connsiteY8" fmla="*/ 362156 h 378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2065" h="378643">
                  <a:moveTo>
                    <a:pt x="841" y="362156"/>
                  </a:moveTo>
                  <a:cubicBezTo>
                    <a:pt x="13322" y="308635"/>
                    <a:pt x="34825" y="258574"/>
                    <a:pt x="57617" y="208716"/>
                  </a:cubicBezTo>
                  <a:cubicBezTo>
                    <a:pt x="88211" y="141832"/>
                    <a:pt x="121449" y="76576"/>
                    <a:pt x="163913" y="16339"/>
                  </a:cubicBezTo>
                  <a:cubicBezTo>
                    <a:pt x="169408" y="8538"/>
                    <a:pt x="174020" y="-4893"/>
                    <a:pt x="186095" y="1823"/>
                  </a:cubicBezTo>
                  <a:cubicBezTo>
                    <a:pt x="197084" y="7995"/>
                    <a:pt x="190097" y="19595"/>
                    <a:pt x="187180" y="29227"/>
                  </a:cubicBezTo>
                  <a:cubicBezTo>
                    <a:pt x="153874" y="141085"/>
                    <a:pt x="99878" y="243515"/>
                    <a:pt x="41948" y="343977"/>
                  </a:cubicBezTo>
                  <a:cubicBezTo>
                    <a:pt x="36453" y="353473"/>
                    <a:pt x="27703" y="361003"/>
                    <a:pt x="20648" y="369550"/>
                  </a:cubicBezTo>
                  <a:cubicBezTo>
                    <a:pt x="16374" y="374773"/>
                    <a:pt x="12237" y="381421"/>
                    <a:pt x="4504" y="377419"/>
                  </a:cubicBezTo>
                  <a:cubicBezTo>
                    <a:pt x="-1262" y="374366"/>
                    <a:pt x="-245" y="367922"/>
                    <a:pt x="841" y="362156"/>
                  </a:cubicBezTo>
                  <a:close/>
                </a:path>
              </a:pathLst>
            </a:custGeom>
            <a:solidFill>
              <a:srgbClr val="F08C82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08" name="자유형: 도형 3007">
              <a:extLst>
                <a:ext uri="{FF2B5EF4-FFF2-40B4-BE49-F238E27FC236}">
                  <a16:creationId xmlns:a16="http://schemas.microsoft.com/office/drawing/2014/main" id="{B4FCBE47-A7E2-4BC7-8591-80AD8F2B37CE}"/>
                </a:ext>
              </a:extLst>
            </p:cNvPr>
            <p:cNvSpPr/>
            <p:nvPr/>
          </p:nvSpPr>
          <p:spPr>
            <a:xfrm>
              <a:off x="1703934" y="3469031"/>
              <a:ext cx="108917" cy="219698"/>
            </a:xfrm>
            <a:custGeom>
              <a:avLst/>
              <a:gdLst>
                <a:gd name="connsiteX0" fmla="*/ 187960 w 188066"/>
                <a:gd name="connsiteY0" fmla="*/ 0 h 379349"/>
                <a:gd name="connsiteX1" fmla="*/ 155196 w 188066"/>
                <a:gd name="connsiteY1" fmla="*/ 120202 h 379349"/>
                <a:gd name="connsiteX2" fmla="*/ 33298 w 188066"/>
                <a:gd name="connsiteY2" fmla="*/ 354228 h 379349"/>
                <a:gd name="connsiteX3" fmla="*/ 21360 w 188066"/>
                <a:gd name="connsiteY3" fmla="*/ 370169 h 379349"/>
                <a:gd name="connsiteX4" fmla="*/ 5080 w 188066"/>
                <a:gd name="connsiteY4" fmla="*/ 378106 h 379349"/>
                <a:gd name="connsiteX5" fmla="*/ 1213 w 188066"/>
                <a:gd name="connsiteY5" fmla="*/ 359859 h 379349"/>
                <a:gd name="connsiteX6" fmla="*/ 36690 w 188066"/>
                <a:gd name="connsiteY6" fmla="*/ 254852 h 379349"/>
                <a:gd name="connsiteX7" fmla="*/ 146445 w 188066"/>
                <a:gd name="connsiteY7" fmla="*/ 40293 h 379349"/>
                <a:gd name="connsiteX8" fmla="*/ 187960 w 188066"/>
                <a:gd name="connsiteY8" fmla="*/ 0 h 379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8066" h="379349">
                  <a:moveTo>
                    <a:pt x="187960" y="0"/>
                  </a:moveTo>
                  <a:cubicBezTo>
                    <a:pt x="189655" y="45110"/>
                    <a:pt x="170865" y="82486"/>
                    <a:pt x="155196" y="120202"/>
                  </a:cubicBezTo>
                  <a:cubicBezTo>
                    <a:pt x="121347" y="201670"/>
                    <a:pt x="83699" y="281307"/>
                    <a:pt x="33298" y="354228"/>
                  </a:cubicBezTo>
                  <a:cubicBezTo>
                    <a:pt x="29500" y="359655"/>
                    <a:pt x="25498" y="364946"/>
                    <a:pt x="21360" y="370169"/>
                  </a:cubicBezTo>
                  <a:cubicBezTo>
                    <a:pt x="17222" y="375393"/>
                    <a:pt x="12609" y="382176"/>
                    <a:pt x="5080" y="378106"/>
                  </a:cubicBezTo>
                  <a:cubicBezTo>
                    <a:pt x="-1975" y="374307"/>
                    <a:pt x="-8" y="366506"/>
                    <a:pt x="1213" y="359859"/>
                  </a:cubicBezTo>
                  <a:cubicBezTo>
                    <a:pt x="7861" y="323160"/>
                    <a:pt x="22106" y="288565"/>
                    <a:pt x="36690" y="254852"/>
                  </a:cubicBezTo>
                  <a:cubicBezTo>
                    <a:pt x="68640" y="181116"/>
                    <a:pt x="103913" y="108602"/>
                    <a:pt x="146445" y="40293"/>
                  </a:cubicBezTo>
                  <a:cubicBezTo>
                    <a:pt x="155739" y="25370"/>
                    <a:pt x="165167" y="6716"/>
                    <a:pt x="187960" y="0"/>
                  </a:cubicBezTo>
                  <a:close/>
                </a:path>
              </a:pathLst>
            </a:custGeom>
            <a:solidFill>
              <a:srgbClr val="F08C82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09" name="자유형: 도형 3008">
              <a:extLst>
                <a:ext uri="{FF2B5EF4-FFF2-40B4-BE49-F238E27FC236}">
                  <a16:creationId xmlns:a16="http://schemas.microsoft.com/office/drawing/2014/main" id="{180218DD-A19F-4BCF-A0EC-72120F425D15}"/>
                </a:ext>
              </a:extLst>
            </p:cNvPr>
            <p:cNvSpPr/>
            <p:nvPr/>
          </p:nvSpPr>
          <p:spPr>
            <a:xfrm>
              <a:off x="1895669" y="3435565"/>
              <a:ext cx="109946" cy="223332"/>
            </a:xfrm>
            <a:custGeom>
              <a:avLst/>
              <a:gdLst>
                <a:gd name="connsiteX0" fmla="*/ 2194 w 189843"/>
                <a:gd name="connsiteY0" fmla="*/ 385626 h 385625"/>
                <a:gd name="connsiteX1" fmla="*/ 27903 w 189843"/>
                <a:gd name="connsiteY1" fmla="*/ 271801 h 385625"/>
                <a:gd name="connsiteX2" fmla="*/ 158212 w 189843"/>
                <a:gd name="connsiteY2" fmla="*/ 20409 h 385625"/>
                <a:gd name="connsiteX3" fmla="*/ 182225 w 189843"/>
                <a:gd name="connsiteY3" fmla="*/ 1144 h 385625"/>
                <a:gd name="connsiteX4" fmla="*/ 182428 w 189843"/>
                <a:gd name="connsiteY4" fmla="*/ 33297 h 385625"/>
                <a:gd name="connsiteX5" fmla="*/ 37603 w 189843"/>
                <a:gd name="connsiteY5" fmla="*/ 344654 h 385625"/>
                <a:gd name="connsiteX6" fmla="*/ 2194 w 189843"/>
                <a:gd name="connsiteY6" fmla="*/ 385626 h 385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9843" h="385625">
                  <a:moveTo>
                    <a:pt x="2194" y="385626"/>
                  </a:moveTo>
                  <a:cubicBezTo>
                    <a:pt x="-6964" y="337260"/>
                    <a:pt x="14675" y="304836"/>
                    <a:pt x="27903" y="271801"/>
                  </a:cubicBezTo>
                  <a:cubicBezTo>
                    <a:pt x="63041" y="183888"/>
                    <a:pt x="102113" y="97603"/>
                    <a:pt x="158212" y="20409"/>
                  </a:cubicBezTo>
                  <a:cubicBezTo>
                    <a:pt x="164520" y="11658"/>
                    <a:pt x="170150" y="-4419"/>
                    <a:pt x="182225" y="1144"/>
                  </a:cubicBezTo>
                  <a:cubicBezTo>
                    <a:pt x="197420" y="8198"/>
                    <a:pt x="185752" y="22511"/>
                    <a:pt x="182428" y="33297"/>
                  </a:cubicBezTo>
                  <a:cubicBezTo>
                    <a:pt x="148376" y="143662"/>
                    <a:pt x="98247" y="246702"/>
                    <a:pt x="37603" y="344654"/>
                  </a:cubicBezTo>
                  <a:cubicBezTo>
                    <a:pt x="29734" y="357407"/>
                    <a:pt x="17864" y="367717"/>
                    <a:pt x="2194" y="385626"/>
                  </a:cubicBezTo>
                  <a:close/>
                </a:path>
              </a:pathLst>
            </a:custGeom>
            <a:solidFill>
              <a:srgbClr val="ED8D82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10" name="자유형: 도형 3009">
              <a:extLst>
                <a:ext uri="{FF2B5EF4-FFF2-40B4-BE49-F238E27FC236}">
                  <a16:creationId xmlns:a16="http://schemas.microsoft.com/office/drawing/2014/main" id="{1A08112C-773B-439D-B8A8-E1FB1A2275B0}"/>
                </a:ext>
              </a:extLst>
            </p:cNvPr>
            <p:cNvSpPr/>
            <p:nvPr/>
          </p:nvSpPr>
          <p:spPr>
            <a:xfrm>
              <a:off x="1838741" y="3435420"/>
              <a:ext cx="111340" cy="219256"/>
            </a:xfrm>
            <a:custGeom>
              <a:avLst/>
              <a:gdLst>
                <a:gd name="connsiteX0" fmla="*/ 1725 w 192250"/>
                <a:gd name="connsiteY0" fmla="*/ 355489 h 378586"/>
                <a:gd name="connsiteX1" fmla="*/ 44189 w 192250"/>
                <a:gd name="connsiteY1" fmla="*/ 237051 h 378586"/>
                <a:gd name="connsiteX2" fmla="*/ 160931 w 192250"/>
                <a:gd name="connsiteY2" fmla="*/ 19643 h 378586"/>
                <a:gd name="connsiteX3" fmla="*/ 185148 w 192250"/>
                <a:gd name="connsiteY3" fmla="*/ 1464 h 378586"/>
                <a:gd name="connsiteX4" fmla="*/ 184876 w 192250"/>
                <a:gd name="connsiteY4" fmla="*/ 30836 h 378586"/>
                <a:gd name="connsiteX5" fmla="*/ 38762 w 192250"/>
                <a:gd name="connsiteY5" fmla="*/ 348569 h 378586"/>
                <a:gd name="connsiteX6" fmla="*/ 21329 w 192250"/>
                <a:gd name="connsiteY6" fmla="*/ 368648 h 378586"/>
                <a:gd name="connsiteX7" fmla="*/ 5252 w 192250"/>
                <a:gd name="connsiteY7" fmla="*/ 377738 h 378586"/>
                <a:gd name="connsiteX8" fmla="*/ 1725 w 192250"/>
                <a:gd name="connsiteY8" fmla="*/ 355489 h 378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2250" h="378586">
                  <a:moveTo>
                    <a:pt x="1725" y="355489"/>
                  </a:moveTo>
                  <a:cubicBezTo>
                    <a:pt x="8576" y="316484"/>
                    <a:pt x="27163" y="277005"/>
                    <a:pt x="44189" y="237051"/>
                  </a:cubicBezTo>
                  <a:cubicBezTo>
                    <a:pt x="76614" y="161077"/>
                    <a:pt x="114329" y="87952"/>
                    <a:pt x="160931" y="19643"/>
                  </a:cubicBezTo>
                  <a:cubicBezTo>
                    <a:pt x="166765" y="11096"/>
                    <a:pt x="171581" y="-4913"/>
                    <a:pt x="185148" y="1464"/>
                  </a:cubicBezTo>
                  <a:cubicBezTo>
                    <a:pt x="199936" y="8383"/>
                    <a:pt x="187454" y="21475"/>
                    <a:pt x="184876" y="30836"/>
                  </a:cubicBezTo>
                  <a:cubicBezTo>
                    <a:pt x="153062" y="144458"/>
                    <a:pt x="96828" y="246954"/>
                    <a:pt x="38762" y="348569"/>
                  </a:cubicBezTo>
                  <a:cubicBezTo>
                    <a:pt x="34421" y="356099"/>
                    <a:pt x="27434" y="362204"/>
                    <a:pt x="21329" y="368648"/>
                  </a:cubicBezTo>
                  <a:cubicBezTo>
                    <a:pt x="16920" y="373261"/>
                    <a:pt x="13460" y="381197"/>
                    <a:pt x="5252" y="377738"/>
                  </a:cubicBezTo>
                  <a:cubicBezTo>
                    <a:pt x="-3227" y="374075"/>
                    <a:pt x="911" y="366342"/>
                    <a:pt x="1725" y="355489"/>
                  </a:cubicBezTo>
                  <a:close/>
                </a:path>
              </a:pathLst>
            </a:custGeom>
            <a:solidFill>
              <a:srgbClr val="EE8C82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11" name="자유형: 도형 3010">
              <a:extLst>
                <a:ext uri="{FF2B5EF4-FFF2-40B4-BE49-F238E27FC236}">
                  <a16:creationId xmlns:a16="http://schemas.microsoft.com/office/drawing/2014/main" id="{8082FBF1-6B47-447C-96D9-8B1FA26AE973}"/>
                </a:ext>
              </a:extLst>
            </p:cNvPr>
            <p:cNvSpPr/>
            <p:nvPr/>
          </p:nvSpPr>
          <p:spPr>
            <a:xfrm>
              <a:off x="1967575" y="3462156"/>
              <a:ext cx="63642" cy="134710"/>
            </a:xfrm>
            <a:custGeom>
              <a:avLst/>
              <a:gdLst>
                <a:gd name="connsiteX0" fmla="*/ 0 w 109890"/>
                <a:gd name="connsiteY0" fmla="*/ 232602 h 232602"/>
                <a:gd name="connsiteX1" fmla="*/ 109891 w 109890"/>
                <a:gd name="connsiteY1" fmla="*/ 0 h 232602"/>
                <a:gd name="connsiteX2" fmla="*/ 0 w 109890"/>
                <a:gd name="connsiteY2" fmla="*/ 232602 h 232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9890" h="232602">
                  <a:moveTo>
                    <a:pt x="0" y="232602"/>
                  </a:moveTo>
                  <a:cubicBezTo>
                    <a:pt x="15941" y="145368"/>
                    <a:pt x="53589" y="68309"/>
                    <a:pt x="109891" y="0"/>
                  </a:cubicBezTo>
                  <a:cubicBezTo>
                    <a:pt x="94832" y="87438"/>
                    <a:pt x="54945" y="163480"/>
                    <a:pt x="0" y="232602"/>
                  </a:cubicBezTo>
                  <a:close/>
                </a:path>
              </a:pathLst>
            </a:custGeom>
            <a:solidFill>
              <a:srgbClr val="DE927F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12" name="자유형: 도형 3011">
              <a:extLst>
                <a:ext uri="{FF2B5EF4-FFF2-40B4-BE49-F238E27FC236}">
                  <a16:creationId xmlns:a16="http://schemas.microsoft.com/office/drawing/2014/main" id="{405D8AAF-9C81-41E8-8786-88D65FF5193F}"/>
                </a:ext>
              </a:extLst>
            </p:cNvPr>
            <p:cNvSpPr/>
            <p:nvPr/>
          </p:nvSpPr>
          <p:spPr>
            <a:xfrm>
              <a:off x="1678827" y="3503406"/>
              <a:ext cx="68513" cy="139385"/>
            </a:xfrm>
            <a:custGeom>
              <a:avLst/>
              <a:gdLst>
                <a:gd name="connsiteX0" fmla="*/ 474 w 118301"/>
                <a:gd name="connsiteY0" fmla="*/ 240675 h 240674"/>
                <a:gd name="connsiteX1" fmla="*/ 118301 w 118301"/>
                <a:gd name="connsiteY1" fmla="*/ 0 h 240674"/>
                <a:gd name="connsiteX2" fmla="*/ 474 w 118301"/>
                <a:gd name="connsiteY2" fmla="*/ 240675 h 240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8301" h="240674">
                  <a:moveTo>
                    <a:pt x="474" y="240675"/>
                  </a:moveTo>
                  <a:cubicBezTo>
                    <a:pt x="-6920" y="186069"/>
                    <a:pt x="74006" y="21911"/>
                    <a:pt x="118301" y="0"/>
                  </a:cubicBezTo>
                  <a:cubicBezTo>
                    <a:pt x="91575" y="87574"/>
                    <a:pt x="56844" y="165786"/>
                    <a:pt x="474" y="240675"/>
                  </a:cubicBezTo>
                  <a:close/>
                </a:path>
              </a:pathLst>
            </a:custGeom>
            <a:solidFill>
              <a:srgbClr val="DC937F"/>
            </a:solidFill>
            <a:ln w="67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3013" name="Up Arrow 3">
            <a:extLst>
              <a:ext uri="{FF2B5EF4-FFF2-40B4-BE49-F238E27FC236}">
                <a16:creationId xmlns:a16="http://schemas.microsoft.com/office/drawing/2014/main" id="{08492330-C4C2-4858-8D4A-1E7CF43685F8}"/>
              </a:ext>
            </a:extLst>
          </p:cNvPr>
          <p:cNvSpPr/>
          <p:nvPr/>
        </p:nvSpPr>
        <p:spPr>
          <a:xfrm>
            <a:off x="7047484" y="1835870"/>
            <a:ext cx="1052484" cy="1353194"/>
          </a:xfrm>
          <a:prstGeom prst="upArrow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14" name="Up Arrow 4">
            <a:extLst>
              <a:ext uri="{FF2B5EF4-FFF2-40B4-BE49-F238E27FC236}">
                <a16:creationId xmlns:a16="http://schemas.microsoft.com/office/drawing/2014/main" id="{B2ADA273-C8CC-4FFC-9E08-ECFF81B98BF6}"/>
              </a:ext>
            </a:extLst>
          </p:cNvPr>
          <p:cNvSpPr/>
          <p:nvPr/>
        </p:nvSpPr>
        <p:spPr>
          <a:xfrm rot="10800000">
            <a:off x="8675350" y="1843254"/>
            <a:ext cx="1052484" cy="1353194"/>
          </a:xfrm>
          <a:prstGeom prst="upArrow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accent2"/>
              </a:solidFill>
            </a:endParaRPr>
          </a:p>
        </p:txBody>
      </p:sp>
      <p:grpSp>
        <p:nvGrpSpPr>
          <p:cNvPr id="3015" name="그룹 3014">
            <a:extLst>
              <a:ext uri="{FF2B5EF4-FFF2-40B4-BE49-F238E27FC236}">
                <a16:creationId xmlns:a16="http://schemas.microsoft.com/office/drawing/2014/main" id="{6929D8EB-0044-4085-A72E-6C4B7BDE73EF}"/>
              </a:ext>
            </a:extLst>
          </p:cNvPr>
          <p:cNvGrpSpPr/>
          <p:nvPr/>
        </p:nvGrpSpPr>
        <p:grpSpPr>
          <a:xfrm>
            <a:off x="5151906" y="1882369"/>
            <a:ext cx="1530304" cy="1267580"/>
            <a:chOff x="5151906" y="1773893"/>
            <a:chExt cx="1530304" cy="1267580"/>
          </a:xfrm>
        </p:grpSpPr>
        <p:sp>
          <p:nvSpPr>
            <p:cNvPr id="3016" name="TextBox 3015">
              <a:extLst>
                <a:ext uri="{FF2B5EF4-FFF2-40B4-BE49-F238E27FC236}">
                  <a16:creationId xmlns:a16="http://schemas.microsoft.com/office/drawing/2014/main" id="{A6671C1C-9DB2-4F9D-A1BE-0D13FC27471D}"/>
                </a:ext>
              </a:extLst>
            </p:cNvPr>
            <p:cNvSpPr txBox="1"/>
            <p:nvPr/>
          </p:nvSpPr>
          <p:spPr>
            <a:xfrm>
              <a:off x="5151906" y="2333587"/>
              <a:ext cx="1530304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4000" b="1" dirty="0">
                  <a:solidFill>
                    <a:schemeClr val="accent4"/>
                  </a:solidFill>
                  <a:cs typeface="Arial" pitchFamily="34" charset="0"/>
                </a:rPr>
                <a:t>45%</a:t>
              </a:r>
              <a:endParaRPr lang="ko-KR" altLang="en-US" sz="40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3017" name="TextBox 3016">
              <a:extLst>
                <a:ext uri="{FF2B5EF4-FFF2-40B4-BE49-F238E27FC236}">
                  <a16:creationId xmlns:a16="http://schemas.microsoft.com/office/drawing/2014/main" id="{798B9946-3BFA-4B06-92DC-C1DF3D4F899B}"/>
                </a:ext>
              </a:extLst>
            </p:cNvPr>
            <p:cNvSpPr txBox="1"/>
            <p:nvPr/>
          </p:nvSpPr>
          <p:spPr>
            <a:xfrm>
              <a:off x="5151906" y="1773893"/>
              <a:ext cx="1530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3018" name="그룹 3017">
            <a:extLst>
              <a:ext uri="{FF2B5EF4-FFF2-40B4-BE49-F238E27FC236}">
                <a16:creationId xmlns:a16="http://schemas.microsoft.com/office/drawing/2014/main" id="{B648A826-89DA-49D5-9C96-33BFABA0ED28}"/>
              </a:ext>
            </a:extLst>
          </p:cNvPr>
          <p:cNvGrpSpPr/>
          <p:nvPr/>
        </p:nvGrpSpPr>
        <p:grpSpPr>
          <a:xfrm>
            <a:off x="10192415" y="1882369"/>
            <a:ext cx="1530304" cy="1267580"/>
            <a:chOff x="10192415" y="1844132"/>
            <a:chExt cx="1530304" cy="1267580"/>
          </a:xfrm>
        </p:grpSpPr>
        <p:sp>
          <p:nvSpPr>
            <p:cNvPr id="3019" name="TextBox 3018">
              <a:extLst>
                <a:ext uri="{FF2B5EF4-FFF2-40B4-BE49-F238E27FC236}">
                  <a16:creationId xmlns:a16="http://schemas.microsoft.com/office/drawing/2014/main" id="{6E562113-CB88-43E9-8445-DA965726038F}"/>
                </a:ext>
              </a:extLst>
            </p:cNvPr>
            <p:cNvSpPr txBox="1"/>
            <p:nvPr/>
          </p:nvSpPr>
          <p:spPr>
            <a:xfrm>
              <a:off x="10192415" y="1844132"/>
              <a:ext cx="1530304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4000" b="1" dirty="0">
                  <a:solidFill>
                    <a:schemeClr val="accent2"/>
                  </a:solidFill>
                  <a:cs typeface="Arial" pitchFamily="34" charset="0"/>
                </a:rPr>
                <a:t>18%</a:t>
              </a:r>
              <a:endParaRPr lang="ko-KR" altLang="en-US" sz="40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3020" name="TextBox 3019">
              <a:extLst>
                <a:ext uri="{FF2B5EF4-FFF2-40B4-BE49-F238E27FC236}">
                  <a16:creationId xmlns:a16="http://schemas.microsoft.com/office/drawing/2014/main" id="{0C8D3196-9301-4399-B894-8074CD0B88B9}"/>
                </a:ext>
              </a:extLst>
            </p:cNvPr>
            <p:cNvSpPr txBox="1"/>
            <p:nvPr/>
          </p:nvSpPr>
          <p:spPr>
            <a:xfrm>
              <a:off x="10192415" y="2834713"/>
              <a:ext cx="1530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3021" name="Group 127">
            <a:extLst>
              <a:ext uri="{FF2B5EF4-FFF2-40B4-BE49-F238E27FC236}">
                <a16:creationId xmlns:a16="http://schemas.microsoft.com/office/drawing/2014/main" id="{342FD545-4584-4E0C-BCAA-6AFD9807B3F6}"/>
              </a:ext>
            </a:extLst>
          </p:cNvPr>
          <p:cNvGrpSpPr/>
          <p:nvPr/>
        </p:nvGrpSpPr>
        <p:grpSpPr>
          <a:xfrm>
            <a:off x="6002865" y="3388929"/>
            <a:ext cx="1729901" cy="743214"/>
            <a:chOff x="323529" y="1876742"/>
            <a:chExt cx="2664296" cy="743214"/>
          </a:xfrm>
        </p:grpSpPr>
        <p:sp>
          <p:nvSpPr>
            <p:cNvPr id="3022" name="TextBox 3021">
              <a:extLst>
                <a:ext uri="{FF2B5EF4-FFF2-40B4-BE49-F238E27FC236}">
                  <a16:creationId xmlns:a16="http://schemas.microsoft.com/office/drawing/2014/main" id="{D21F3CE4-AA8F-49D3-A210-AFEEFB9EB484}"/>
                </a:ext>
              </a:extLst>
            </p:cNvPr>
            <p:cNvSpPr txBox="1"/>
            <p:nvPr/>
          </p:nvSpPr>
          <p:spPr>
            <a:xfrm>
              <a:off x="323529" y="1876742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23" name="TextBox 3022">
              <a:extLst>
                <a:ext uri="{FF2B5EF4-FFF2-40B4-BE49-F238E27FC236}">
                  <a16:creationId xmlns:a16="http://schemas.microsoft.com/office/drawing/2014/main" id="{6B9076E6-5E57-4141-84E2-7F43DEC62083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24" name="TextBox 3023">
            <a:extLst>
              <a:ext uri="{FF2B5EF4-FFF2-40B4-BE49-F238E27FC236}">
                <a16:creationId xmlns:a16="http://schemas.microsoft.com/office/drawing/2014/main" id="{B1911A6D-517D-4EA5-AB96-765ED4FF4469}"/>
              </a:ext>
            </a:extLst>
          </p:cNvPr>
          <p:cNvSpPr txBox="1"/>
          <p:nvPr/>
        </p:nvSpPr>
        <p:spPr>
          <a:xfrm>
            <a:off x="5986289" y="4194774"/>
            <a:ext cx="2638809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>
                    <a:lumMod val="7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>
                    <a:lumMod val="7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>
                    <a:lumMod val="7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>
                    <a:lumMod val="75000"/>
                  </a:schemeClr>
                </a:solidFill>
                <a:cs typeface="Arial" pitchFamily="34" charset="0"/>
              </a:rPr>
              <a:t>Get a PowerPoint Presentation </a:t>
            </a:r>
          </a:p>
        </p:txBody>
      </p:sp>
      <p:grpSp>
        <p:nvGrpSpPr>
          <p:cNvPr id="3025" name="Group 132">
            <a:extLst>
              <a:ext uri="{FF2B5EF4-FFF2-40B4-BE49-F238E27FC236}">
                <a16:creationId xmlns:a16="http://schemas.microsoft.com/office/drawing/2014/main" id="{C3FC2877-CA39-46CC-BC0E-68AF8D838334}"/>
              </a:ext>
            </a:extLst>
          </p:cNvPr>
          <p:cNvGrpSpPr/>
          <p:nvPr/>
        </p:nvGrpSpPr>
        <p:grpSpPr>
          <a:xfrm>
            <a:off x="9100486" y="3388929"/>
            <a:ext cx="1717811" cy="743214"/>
            <a:chOff x="323529" y="1876742"/>
            <a:chExt cx="2664296" cy="743214"/>
          </a:xfrm>
        </p:grpSpPr>
        <p:sp>
          <p:nvSpPr>
            <p:cNvPr id="3026" name="TextBox 3025">
              <a:extLst>
                <a:ext uri="{FF2B5EF4-FFF2-40B4-BE49-F238E27FC236}">
                  <a16:creationId xmlns:a16="http://schemas.microsoft.com/office/drawing/2014/main" id="{228D2AD8-3618-4B23-82B5-9612C0339991}"/>
                </a:ext>
              </a:extLst>
            </p:cNvPr>
            <p:cNvSpPr txBox="1"/>
            <p:nvPr/>
          </p:nvSpPr>
          <p:spPr>
            <a:xfrm>
              <a:off x="323529" y="1876742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27" name="TextBox 3026">
              <a:extLst>
                <a:ext uri="{FF2B5EF4-FFF2-40B4-BE49-F238E27FC236}">
                  <a16:creationId xmlns:a16="http://schemas.microsoft.com/office/drawing/2014/main" id="{9D61E768-6970-41F9-AE42-ADF5D4C42808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28" name="TextBox 3027">
            <a:extLst>
              <a:ext uri="{FF2B5EF4-FFF2-40B4-BE49-F238E27FC236}">
                <a16:creationId xmlns:a16="http://schemas.microsoft.com/office/drawing/2014/main" id="{AE4E5FEF-3170-40D4-957D-D6234DCD086B}"/>
              </a:ext>
            </a:extLst>
          </p:cNvPr>
          <p:cNvSpPr txBox="1"/>
          <p:nvPr/>
        </p:nvSpPr>
        <p:spPr>
          <a:xfrm>
            <a:off x="9083910" y="4194774"/>
            <a:ext cx="2638809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2"/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2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2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2"/>
                </a:solidFill>
                <a:cs typeface="Arial" pitchFamily="34" charset="0"/>
              </a:rPr>
              <a:t>Get a PowerPoint Presentation </a:t>
            </a:r>
          </a:p>
        </p:txBody>
      </p:sp>
      <p:grpSp>
        <p:nvGrpSpPr>
          <p:cNvPr id="3029" name="Group 136">
            <a:extLst>
              <a:ext uri="{FF2B5EF4-FFF2-40B4-BE49-F238E27FC236}">
                <a16:creationId xmlns:a16="http://schemas.microsoft.com/office/drawing/2014/main" id="{B33D413B-74F6-4F0C-8D47-966FB48969B4}"/>
              </a:ext>
            </a:extLst>
          </p:cNvPr>
          <p:cNvGrpSpPr/>
          <p:nvPr/>
        </p:nvGrpSpPr>
        <p:grpSpPr>
          <a:xfrm>
            <a:off x="6002865" y="5132407"/>
            <a:ext cx="5719854" cy="1038550"/>
            <a:chOff x="3501215" y="1904844"/>
            <a:chExt cx="4031191" cy="1038550"/>
          </a:xfrm>
        </p:grpSpPr>
        <p:sp>
          <p:nvSpPr>
            <p:cNvPr id="3030" name="TextBox 3029">
              <a:extLst>
                <a:ext uri="{FF2B5EF4-FFF2-40B4-BE49-F238E27FC236}">
                  <a16:creationId xmlns:a16="http://schemas.microsoft.com/office/drawing/2014/main" id="{1A678E5C-AD7D-4774-960A-B7618E234EBE}"/>
                </a:ext>
              </a:extLst>
            </p:cNvPr>
            <p:cNvSpPr txBox="1"/>
            <p:nvPr/>
          </p:nvSpPr>
          <p:spPr>
            <a:xfrm>
              <a:off x="3507646" y="2297063"/>
              <a:ext cx="40247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31" name="TextBox 3030">
              <a:extLst>
                <a:ext uri="{FF2B5EF4-FFF2-40B4-BE49-F238E27FC236}">
                  <a16:creationId xmlns:a16="http://schemas.microsoft.com/office/drawing/2014/main" id="{6F5E60E5-EE91-408D-B16C-D817924E5301}"/>
                </a:ext>
              </a:extLst>
            </p:cNvPr>
            <p:cNvSpPr txBox="1"/>
            <p:nvPr/>
          </p:nvSpPr>
          <p:spPr>
            <a:xfrm>
              <a:off x="3501215" y="1904844"/>
              <a:ext cx="40298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 1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95FB2"/>
      </a:accent1>
      <a:accent2>
        <a:srgbClr val="3293CF"/>
      </a:accent2>
      <a:accent3>
        <a:srgbClr val="3CAFA4"/>
      </a:accent3>
      <a:accent4>
        <a:srgbClr val="F3C040"/>
      </a:accent4>
      <a:accent5>
        <a:srgbClr val="E54E46"/>
      </a:accent5>
      <a:accent6>
        <a:srgbClr val="59595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11289</TotalTime>
  <Words>128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66</cp:revision>
  <dcterms:created xsi:type="dcterms:W3CDTF">2018-02-18T19:39:47Z</dcterms:created>
  <dcterms:modified xsi:type="dcterms:W3CDTF">2024-02-21T18:22:25Z</dcterms:modified>
</cp:coreProperties>
</file>