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A29DC778-334B-4BC4-9279-2FEF1E63EFC6}"/>
              </a:ext>
            </a:extLst>
          </p:cNvPr>
          <p:cNvSpPr/>
          <p:nvPr/>
        </p:nvSpPr>
        <p:spPr>
          <a:xfrm>
            <a:off x="2684712" y="2421256"/>
            <a:ext cx="1226034" cy="311967"/>
          </a:xfrm>
          <a:custGeom>
            <a:avLst/>
            <a:gdLst>
              <a:gd name="connsiteX0" fmla="*/ 748603 w 1493103"/>
              <a:gd name="connsiteY0" fmla="*/ 379924 h 379923"/>
              <a:gd name="connsiteX1" fmla="*/ 39086 w 1493103"/>
              <a:gd name="connsiteY1" fmla="*/ 379924 h 379923"/>
              <a:gd name="connsiteX2" fmla="*/ 986 w 1493103"/>
              <a:gd name="connsiteY2" fmla="*/ 343252 h 379923"/>
              <a:gd name="connsiteX3" fmla="*/ 204345 w 1493103"/>
              <a:gd name="connsiteY3" fmla="*/ 173231 h 379923"/>
              <a:gd name="connsiteX4" fmla="*/ 269305 w 1493103"/>
              <a:gd name="connsiteY4" fmla="*/ 210950 h 379923"/>
              <a:gd name="connsiteX5" fmla="*/ 295118 w 1493103"/>
              <a:gd name="connsiteY5" fmla="*/ 210664 h 379923"/>
              <a:gd name="connsiteX6" fmla="*/ 477236 w 1493103"/>
              <a:gd name="connsiteY6" fmla="*/ 193615 h 379923"/>
              <a:gd name="connsiteX7" fmla="*/ 505144 w 1493103"/>
              <a:gd name="connsiteY7" fmla="*/ 185709 h 379923"/>
              <a:gd name="connsiteX8" fmla="*/ 787180 w 1493103"/>
              <a:gd name="connsiteY8" fmla="*/ 257 h 379923"/>
              <a:gd name="connsiteX9" fmla="*/ 1058833 w 1493103"/>
              <a:gd name="connsiteY9" fmla="*/ 180565 h 379923"/>
              <a:gd name="connsiteX10" fmla="*/ 1085788 w 1493103"/>
              <a:gd name="connsiteY10" fmla="*/ 188947 h 379923"/>
              <a:gd name="connsiteX11" fmla="*/ 1304768 w 1493103"/>
              <a:gd name="connsiteY11" fmla="*/ 245716 h 379923"/>
              <a:gd name="connsiteX12" fmla="*/ 1332962 w 1493103"/>
              <a:gd name="connsiteY12" fmla="*/ 256003 h 379923"/>
              <a:gd name="connsiteX13" fmla="*/ 1488505 w 1493103"/>
              <a:gd name="connsiteY13" fmla="*/ 337633 h 379923"/>
              <a:gd name="connsiteX14" fmla="*/ 1458121 w 1493103"/>
              <a:gd name="connsiteY14" fmla="*/ 379828 h 379923"/>
              <a:gd name="connsiteX15" fmla="*/ 748603 w 1493103"/>
              <a:gd name="connsiteY15" fmla="*/ 379924 h 37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93103" h="379923">
                <a:moveTo>
                  <a:pt x="748603" y="379924"/>
                </a:moveTo>
                <a:cubicBezTo>
                  <a:pt x="512097" y="379924"/>
                  <a:pt x="275592" y="379924"/>
                  <a:pt x="39086" y="379924"/>
                </a:cubicBezTo>
                <a:cubicBezTo>
                  <a:pt x="4129" y="379924"/>
                  <a:pt x="4605" y="378209"/>
                  <a:pt x="986" y="343252"/>
                </a:cubicBezTo>
                <a:cubicBezTo>
                  <a:pt x="-11397" y="224666"/>
                  <a:pt x="94902" y="141322"/>
                  <a:pt x="204345" y="173231"/>
                </a:cubicBezTo>
                <a:cubicBezTo>
                  <a:pt x="228729" y="180280"/>
                  <a:pt x="251779" y="191614"/>
                  <a:pt x="269305" y="210950"/>
                </a:cubicBezTo>
                <a:cubicBezTo>
                  <a:pt x="278640" y="221237"/>
                  <a:pt x="284450" y="221332"/>
                  <a:pt x="295118" y="210664"/>
                </a:cubicBezTo>
                <a:cubicBezTo>
                  <a:pt x="348268" y="157229"/>
                  <a:pt x="416371" y="150847"/>
                  <a:pt x="477236" y="193615"/>
                </a:cubicBezTo>
                <a:cubicBezTo>
                  <a:pt x="492381" y="204283"/>
                  <a:pt x="497239" y="204092"/>
                  <a:pt x="505144" y="185709"/>
                </a:cubicBezTo>
                <a:cubicBezTo>
                  <a:pt x="554960" y="70266"/>
                  <a:pt x="666307" y="-4982"/>
                  <a:pt x="787180" y="257"/>
                </a:cubicBezTo>
                <a:cubicBezTo>
                  <a:pt x="912338" y="5686"/>
                  <a:pt x="1005493" y="65027"/>
                  <a:pt x="1058833" y="180565"/>
                </a:cubicBezTo>
                <a:cubicBezTo>
                  <a:pt x="1066357" y="196853"/>
                  <a:pt x="1071120" y="197139"/>
                  <a:pt x="1085788" y="188947"/>
                </a:cubicBezTo>
                <a:cubicBezTo>
                  <a:pt x="1167513" y="143323"/>
                  <a:pt x="1255809" y="166278"/>
                  <a:pt x="1304768" y="245716"/>
                </a:cubicBezTo>
                <a:cubicBezTo>
                  <a:pt x="1312674" y="258480"/>
                  <a:pt x="1319151" y="260194"/>
                  <a:pt x="1332962" y="256003"/>
                </a:cubicBezTo>
                <a:cubicBezTo>
                  <a:pt x="1406019" y="234191"/>
                  <a:pt x="1466598" y="266481"/>
                  <a:pt x="1488505" y="337633"/>
                </a:cubicBezTo>
                <a:cubicBezTo>
                  <a:pt x="1498888" y="371446"/>
                  <a:pt x="1492887" y="379828"/>
                  <a:pt x="1458121" y="379828"/>
                </a:cubicBezTo>
                <a:cubicBezTo>
                  <a:pt x="1221615" y="379924"/>
                  <a:pt x="985109" y="379924"/>
                  <a:pt x="748603" y="379924"/>
                </a:cubicBezTo>
                <a:close/>
              </a:path>
            </a:pathLst>
          </a:custGeom>
          <a:solidFill>
            <a:srgbClr val="CCFF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9018E8E8-CE94-461C-83A0-1D95F69C59A3}"/>
              </a:ext>
            </a:extLst>
          </p:cNvPr>
          <p:cNvGrpSpPr/>
          <p:nvPr/>
        </p:nvGrpSpPr>
        <p:grpSpPr>
          <a:xfrm>
            <a:off x="1232516" y="1567410"/>
            <a:ext cx="1532563" cy="1524686"/>
            <a:chOff x="6096000" y="2234117"/>
            <a:chExt cx="2607994" cy="2594589"/>
          </a:xfrm>
        </p:grpSpPr>
        <p:sp>
          <p:nvSpPr>
            <p:cNvPr id="7" name="타원 6">
              <a:extLst>
                <a:ext uri="{FF2B5EF4-FFF2-40B4-BE49-F238E27FC236}">
                  <a16:creationId xmlns:a16="http://schemas.microsoft.com/office/drawing/2014/main" id="{DC6099A7-370E-4EC7-ACAA-8DC38398EA9A}"/>
                </a:ext>
              </a:extLst>
            </p:cNvPr>
            <p:cNvSpPr/>
            <p:nvPr/>
          </p:nvSpPr>
          <p:spPr>
            <a:xfrm>
              <a:off x="6109405" y="2234117"/>
              <a:ext cx="2594589" cy="2594589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>
              <a:extLst>
                <a:ext uri="{FF2B5EF4-FFF2-40B4-BE49-F238E27FC236}">
                  <a16:creationId xmlns:a16="http://schemas.microsoft.com/office/drawing/2014/main" id="{8718E6EE-5D80-400E-81BF-4D974528074A}"/>
                </a:ext>
              </a:extLst>
            </p:cNvPr>
            <p:cNvGrpSpPr/>
            <p:nvPr/>
          </p:nvGrpSpPr>
          <p:grpSpPr>
            <a:xfrm>
              <a:off x="6096000" y="2327868"/>
              <a:ext cx="2431448" cy="2431448"/>
              <a:chOff x="1807559" y="3406552"/>
              <a:chExt cx="2431448" cy="2431448"/>
            </a:xfrm>
          </p:grpSpPr>
          <p:sp>
            <p:nvSpPr>
              <p:cNvPr id="9" name="Oval 46">
                <a:extLst>
                  <a:ext uri="{FF2B5EF4-FFF2-40B4-BE49-F238E27FC236}">
                    <a16:creationId xmlns:a16="http://schemas.microsoft.com/office/drawing/2014/main" id="{8AA929FB-FA87-4B2E-8FF6-BD7DC87D2866}"/>
                  </a:ext>
                </a:extLst>
              </p:cNvPr>
              <p:cNvSpPr/>
              <p:nvPr/>
            </p:nvSpPr>
            <p:spPr>
              <a:xfrm>
                <a:off x="1807559" y="3406552"/>
                <a:ext cx="2431448" cy="2431448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1"/>
                </a:solidFill>
              </a:ln>
              <a:scene3d>
                <a:camera prst="perspectiveLeft" fov="0">
                  <a:rot lat="0" lon="0" rev="0"/>
                </a:camera>
                <a:lightRig rig="threePt" dir="t"/>
              </a:scene3d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" name="Oval 47">
                <a:extLst>
                  <a:ext uri="{FF2B5EF4-FFF2-40B4-BE49-F238E27FC236}">
                    <a16:creationId xmlns:a16="http://schemas.microsoft.com/office/drawing/2014/main" id="{7E476D03-9793-451B-93E7-F34B2A9DC7CB}"/>
                  </a:ext>
                </a:extLst>
              </p:cNvPr>
              <p:cNvSpPr/>
              <p:nvPr/>
            </p:nvSpPr>
            <p:spPr>
              <a:xfrm>
                <a:off x="2169613" y="3768606"/>
                <a:ext cx="1707341" cy="1707341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1"/>
                </a:solidFill>
              </a:ln>
              <a:scene3d>
                <a:camera prst="perspectiveLeft" fov="0">
                  <a:rot lat="0" lon="0" rev="0"/>
                </a:camera>
                <a:lightRig rig="threePt" dir="t"/>
              </a:scene3d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" name="Oval 48">
                <a:extLst>
                  <a:ext uri="{FF2B5EF4-FFF2-40B4-BE49-F238E27FC236}">
                    <a16:creationId xmlns:a16="http://schemas.microsoft.com/office/drawing/2014/main" id="{6F5E4A5E-F852-4622-B5AA-9092F8375F1E}"/>
                  </a:ext>
                </a:extLst>
              </p:cNvPr>
              <p:cNvSpPr/>
              <p:nvPr/>
            </p:nvSpPr>
            <p:spPr>
              <a:xfrm>
                <a:off x="2571450" y="4170443"/>
                <a:ext cx="903667" cy="903667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accent1"/>
                </a:solidFill>
              </a:ln>
              <a:scene3d>
                <a:camera prst="perspectiveLeft" fov="0">
                  <a:rot lat="0" lon="0" rev="0"/>
                </a:camera>
                <a:lightRig rig="threePt" dir="t"/>
              </a:scene3d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" name="Oval 88">
                <a:extLst>
                  <a:ext uri="{FF2B5EF4-FFF2-40B4-BE49-F238E27FC236}">
                    <a16:creationId xmlns:a16="http://schemas.microsoft.com/office/drawing/2014/main" id="{9E25CE4A-581C-4C54-9C2C-247B79F8D5B7}"/>
                  </a:ext>
                </a:extLst>
              </p:cNvPr>
              <p:cNvSpPr/>
              <p:nvPr/>
            </p:nvSpPr>
            <p:spPr>
              <a:xfrm>
                <a:off x="2843283" y="4442276"/>
                <a:ext cx="360000" cy="360000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55ADC438-ABAD-48A4-9366-98D3B6D6148C}"/>
              </a:ext>
            </a:extLst>
          </p:cNvPr>
          <p:cNvGrpSpPr/>
          <p:nvPr/>
        </p:nvGrpSpPr>
        <p:grpSpPr>
          <a:xfrm>
            <a:off x="1056689" y="2786700"/>
            <a:ext cx="1708390" cy="3835298"/>
            <a:chOff x="1144005" y="1289108"/>
            <a:chExt cx="2344003" cy="5568892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F72D27E-5459-4B89-BD5D-871BDDB546D9}"/>
                </a:ext>
              </a:extLst>
            </p:cNvPr>
            <p:cNvGrpSpPr/>
            <p:nvPr/>
          </p:nvGrpSpPr>
          <p:grpSpPr>
            <a:xfrm>
              <a:off x="1144005" y="1289108"/>
              <a:ext cx="2344003" cy="5568892"/>
              <a:chOff x="1771023" y="415589"/>
              <a:chExt cx="2344003" cy="5568892"/>
            </a:xfrm>
          </p:grpSpPr>
          <p:sp>
            <p:nvSpPr>
              <p:cNvPr id="25" name="사다리꼴 55">
                <a:extLst>
                  <a:ext uri="{FF2B5EF4-FFF2-40B4-BE49-F238E27FC236}">
                    <a16:creationId xmlns:a16="http://schemas.microsoft.com/office/drawing/2014/main" id="{BE5347C2-7596-4438-8795-A80388F47BD5}"/>
                  </a:ext>
                </a:extLst>
              </p:cNvPr>
              <p:cNvSpPr/>
              <p:nvPr/>
            </p:nvSpPr>
            <p:spPr>
              <a:xfrm>
                <a:off x="1916767" y="2081269"/>
                <a:ext cx="2052514" cy="3895893"/>
              </a:xfrm>
              <a:custGeom>
                <a:avLst/>
                <a:gdLst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52514" h="3895893">
                    <a:moveTo>
                      <a:pt x="0" y="3895893"/>
                    </a:moveTo>
                    <a:cubicBezTo>
                      <a:pt x="190693" y="2667601"/>
                      <a:pt x="411531" y="1569937"/>
                      <a:pt x="391209" y="0"/>
                    </a:cubicBezTo>
                    <a:lnTo>
                      <a:pt x="1661305" y="0"/>
                    </a:lnTo>
                    <a:cubicBezTo>
                      <a:pt x="1671128" y="1579985"/>
                      <a:pt x="1861821" y="2647503"/>
                      <a:pt x="2052514" y="3895893"/>
                    </a:cubicBezTo>
                    <a:lnTo>
                      <a:pt x="0" y="3895893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사다리꼴 55">
                <a:extLst>
                  <a:ext uri="{FF2B5EF4-FFF2-40B4-BE49-F238E27FC236}">
                    <a16:creationId xmlns:a16="http://schemas.microsoft.com/office/drawing/2014/main" id="{611F6D2B-1865-4814-A873-F18DEB17ED62}"/>
                  </a:ext>
                </a:extLst>
              </p:cNvPr>
              <p:cNvSpPr/>
              <p:nvPr/>
            </p:nvSpPr>
            <p:spPr>
              <a:xfrm flipH="1">
                <a:off x="2146905" y="2081269"/>
                <a:ext cx="1592238" cy="3895893"/>
              </a:xfrm>
              <a:custGeom>
                <a:avLst/>
                <a:gdLst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52514" h="3895893">
                    <a:moveTo>
                      <a:pt x="0" y="3895893"/>
                    </a:moveTo>
                    <a:cubicBezTo>
                      <a:pt x="190693" y="2667601"/>
                      <a:pt x="411531" y="1569937"/>
                      <a:pt x="391209" y="0"/>
                    </a:cubicBezTo>
                    <a:lnTo>
                      <a:pt x="1661305" y="0"/>
                    </a:lnTo>
                    <a:cubicBezTo>
                      <a:pt x="1671128" y="1579985"/>
                      <a:pt x="1861821" y="2647503"/>
                      <a:pt x="2052514" y="3895893"/>
                    </a:cubicBezTo>
                    <a:lnTo>
                      <a:pt x="0" y="3895893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사다리꼴 55">
                <a:extLst>
                  <a:ext uri="{FF2B5EF4-FFF2-40B4-BE49-F238E27FC236}">
                    <a16:creationId xmlns:a16="http://schemas.microsoft.com/office/drawing/2014/main" id="{5A7D0F98-ED6E-47A0-A38F-0DF3BB4DD07F}"/>
                  </a:ext>
                </a:extLst>
              </p:cNvPr>
              <p:cNvSpPr/>
              <p:nvPr/>
            </p:nvSpPr>
            <p:spPr>
              <a:xfrm flipH="1">
                <a:off x="2281448" y="2088588"/>
                <a:ext cx="1323153" cy="3895893"/>
              </a:xfrm>
              <a:custGeom>
                <a:avLst/>
                <a:gdLst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  <a:gd name="connsiteX0" fmla="*/ 0 w 2052514"/>
                  <a:gd name="connsiteY0" fmla="*/ 3895893 h 3895893"/>
                  <a:gd name="connsiteX1" fmla="*/ 391209 w 2052514"/>
                  <a:gd name="connsiteY1" fmla="*/ 0 h 3895893"/>
                  <a:gd name="connsiteX2" fmla="*/ 1661305 w 2052514"/>
                  <a:gd name="connsiteY2" fmla="*/ 0 h 3895893"/>
                  <a:gd name="connsiteX3" fmla="*/ 2052514 w 2052514"/>
                  <a:gd name="connsiteY3" fmla="*/ 3895893 h 3895893"/>
                  <a:gd name="connsiteX4" fmla="*/ 0 w 2052514"/>
                  <a:gd name="connsiteY4" fmla="*/ 3895893 h 3895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52514" h="3895893">
                    <a:moveTo>
                      <a:pt x="0" y="3895893"/>
                    </a:moveTo>
                    <a:cubicBezTo>
                      <a:pt x="190693" y="2667601"/>
                      <a:pt x="411531" y="1569937"/>
                      <a:pt x="391209" y="0"/>
                    </a:cubicBezTo>
                    <a:lnTo>
                      <a:pt x="1661305" y="0"/>
                    </a:lnTo>
                    <a:cubicBezTo>
                      <a:pt x="1671128" y="1579985"/>
                      <a:pt x="1861821" y="2647503"/>
                      <a:pt x="2052514" y="3895893"/>
                    </a:cubicBezTo>
                    <a:lnTo>
                      <a:pt x="0" y="3895893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그래픽 53">
                <a:extLst>
                  <a:ext uri="{FF2B5EF4-FFF2-40B4-BE49-F238E27FC236}">
                    <a16:creationId xmlns:a16="http://schemas.microsoft.com/office/drawing/2014/main" id="{D8C15E64-12CF-4ACB-A2E1-0C6805E7DCF1}"/>
                  </a:ext>
                </a:extLst>
              </p:cNvPr>
              <p:cNvSpPr/>
              <p:nvPr/>
            </p:nvSpPr>
            <p:spPr>
              <a:xfrm>
                <a:off x="1771023" y="415589"/>
                <a:ext cx="2344003" cy="1691928"/>
              </a:xfrm>
              <a:custGeom>
                <a:avLst/>
                <a:gdLst>
                  <a:gd name="connsiteX0" fmla="*/ 2376135 w 5073888"/>
                  <a:gd name="connsiteY0" fmla="*/ 92869 h 4443412"/>
                  <a:gd name="connsiteX1" fmla="*/ 25174 w 5073888"/>
                  <a:gd name="connsiteY1" fmla="*/ 4164806 h 4443412"/>
                  <a:gd name="connsiteX2" fmla="*/ 186051 w 5073888"/>
                  <a:gd name="connsiteY2" fmla="*/ 4443413 h 4443412"/>
                  <a:gd name="connsiteX3" fmla="*/ 4887877 w 5073888"/>
                  <a:gd name="connsiteY3" fmla="*/ 4443413 h 4443412"/>
                  <a:gd name="connsiteX4" fmla="*/ 5048754 w 5073888"/>
                  <a:gd name="connsiteY4" fmla="*/ 4164806 h 4443412"/>
                  <a:gd name="connsiteX5" fmla="*/ 2697794 w 5073888"/>
                  <a:gd name="connsiteY5" fmla="*/ 92869 h 4443412"/>
                  <a:gd name="connsiteX6" fmla="*/ 2376135 w 5073888"/>
                  <a:gd name="connsiteY6" fmla="*/ 92869 h 44434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073888" h="4443412">
                    <a:moveTo>
                      <a:pt x="2376135" y="92869"/>
                    </a:moveTo>
                    <a:lnTo>
                      <a:pt x="25174" y="4164806"/>
                    </a:lnTo>
                    <a:cubicBezTo>
                      <a:pt x="-46359" y="4288631"/>
                      <a:pt x="43081" y="4443413"/>
                      <a:pt x="186051" y="4443413"/>
                    </a:cubicBezTo>
                    <a:lnTo>
                      <a:pt x="4887877" y="4443413"/>
                    </a:lnTo>
                    <a:cubicBezTo>
                      <a:pt x="5030847" y="4443413"/>
                      <a:pt x="5120192" y="4288631"/>
                      <a:pt x="5048754" y="4164806"/>
                    </a:cubicBezTo>
                    <a:lnTo>
                      <a:pt x="2697794" y="92869"/>
                    </a:lnTo>
                    <a:cubicBezTo>
                      <a:pt x="2626356" y="-30956"/>
                      <a:pt x="2447572" y="-30956"/>
                      <a:pt x="2376135" y="9286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85725" cap="flat">
                <a:solidFill>
                  <a:schemeClr val="accent3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 dirty="0"/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AD47628F-F52D-41E9-A868-F9A13F9E39FD}"/>
                </a:ext>
              </a:extLst>
            </p:cNvPr>
            <p:cNvGrpSpPr/>
            <p:nvPr/>
          </p:nvGrpSpPr>
          <p:grpSpPr>
            <a:xfrm>
              <a:off x="1738064" y="1785258"/>
              <a:ext cx="1277900" cy="5065423"/>
              <a:chOff x="1738064" y="1785258"/>
              <a:chExt cx="1277900" cy="5065423"/>
            </a:xfrm>
          </p:grpSpPr>
          <p:sp>
            <p:nvSpPr>
              <p:cNvPr id="16" name="자유형: 도형 15">
                <a:extLst>
                  <a:ext uri="{FF2B5EF4-FFF2-40B4-BE49-F238E27FC236}">
                    <a16:creationId xmlns:a16="http://schemas.microsoft.com/office/drawing/2014/main" id="{58731697-2073-4FC8-80A9-63AB72846620}"/>
                  </a:ext>
                </a:extLst>
              </p:cNvPr>
              <p:cNvSpPr/>
              <p:nvPr/>
            </p:nvSpPr>
            <p:spPr>
              <a:xfrm>
                <a:off x="2137133" y="1785258"/>
                <a:ext cx="403628" cy="498435"/>
              </a:xfrm>
              <a:custGeom>
                <a:avLst/>
                <a:gdLst>
                  <a:gd name="connsiteX0" fmla="*/ 11888 w 214126"/>
                  <a:gd name="connsiteY0" fmla="*/ 163717 h 264421"/>
                  <a:gd name="connsiteX1" fmla="*/ 20100 w 214126"/>
                  <a:gd name="connsiteY1" fmla="*/ 45220 h 264421"/>
                  <a:gd name="connsiteX2" fmla="*/ 132899 w 214126"/>
                  <a:gd name="connsiteY2" fmla="*/ 2593 h 264421"/>
                  <a:gd name="connsiteX3" fmla="*/ 208935 w 214126"/>
                  <a:gd name="connsiteY3" fmla="*/ 82038 h 264421"/>
                  <a:gd name="connsiteX4" fmla="*/ 209438 w 214126"/>
                  <a:gd name="connsiteY4" fmla="*/ 153437 h 264421"/>
                  <a:gd name="connsiteX5" fmla="*/ 181448 w 214126"/>
                  <a:gd name="connsiteY5" fmla="*/ 232771 h 264421"/>
                  <a:gd name="connsiteX6" fmla="*/ 27866 w 214126"/>
                  <a:gd name="connsiteY6" fmla="*/ 230256 h 264421"/>
                  <a:gd name="connsiteX7" fmla="*/ 11888 w 214126"/>
                  <a:gd name="connsiteY7" fmla="*/ 163717 h 264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4126" h="264421">
                    <a:moveTo>
                      <a:pt x="11888" y="163717"/>
                    </a:moveTo>
                    <a:cubicBezTo>
                      <a:pt x="-5432" y="122822"/>
                      <a:pt x="-4761" y="81702"/>
                      <a:pt x="20100" y="45220"/>
                    </a:cubicBezTo>
                    <a:cubicBezTo>
                      <a:pt x="46638" y="6224"/>
                      <a:pt x="87310" y="-5955"/>
                      <a:pt x="132899" y="2593"/>
                    </a:cubicBezTo>
                    <a:cubicBezTo>
                      <a:pt x="176364" y="10750"/>
                      <a:pt x="198153" y="41868"/>
                      <a:pt x="208935" y="82038"/>
                    </a:cubicBezTo>
                    <a:cubicBezTo>
                      <a:pt x="215249" y="105614"/>
                      <a:pt x="216254" y="129582"/>
                      <a:pt x="209438" y="153437"/>
                    </a:cubicBezTo>
                    <a:cubicBezTo>
                      <a:pt x="207259" y="182377"/>
                      <a:pt x="199829" y="208524"/>
                      <a:pt x="181448" y="232771"/>
                    </a:cubicBezTo>
                    <a:cubicBezTo>
                      <a:pt x="148654" y="276013"/>
                      <a:pt x="60158" y="274728"/>
                      <a:pt x="27866" y="230256"/>
                    </a:cubicBezTo>
                    <a:cubicBezTo>
                      <a:pt x="12502" y="209194"/>
                      <a:pt x="6077" y="188579"/>
                      <a:pt x="11888" y="163717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7" name="자유형: 도형 16">
                <a:extLst>
                  <a:ext uri="{FF2B5EF4-FFF2-40B4-BE49-F238E27FC236}">
                    <a16:creationId xmlns:a16="http://schemas.microsoft.com/office/drawing/2014/main" id="{7E5797E6-50AA-4348-8FD6-E25355128129}"/>
                  </a:ext>
                </a:extLst>
              </p:cNvPr>
              <p:cNvSpPr/>
              <p:nvPr/>
            </p:nvSpPr>
            <p:spPr>
              <a:xfrm>
                <a:off x="2478416" y="5736406"/>
                <a:ext cx="372490" cy="272532"/>
              </a:xfrm>
              <a:custGeom>
                <a:avLst/>
                <a:gdLst>
                  <a:gd name="connsiteX0" fmla="*/ 22743 w 197607"/>
                  <a:gd name="connsiteY0" fmla="*/ 50504 h 144579"/>
                  <a:gd name="connsiteX1" fmla="*/ 144760 w 197607"/>
                  <a:gd name="connsiteY1" fmla="*/ 13518 h 144579"/>
                  <a:gd name="connsiteX2" fmla="*/ 152582 w 197607"/>
                  <a:gd name="connsiteY2" fmla="*/ 10781 h 144579"/>
                  <a:gd name="connsiteX3" fmla="*/ 189008 w 197607"/>
                  <a:gd name="connsiteY3" fmla="*/ 7150 h 144579"/>
                  <a:gd name="connsiteX4" fmla="*/ 188617 w 197607"/>
                  <a:gd name="connsiteY4" fmla="*/ 55867 h 144579"/>
                  <a:gd name="connsiteX5" fmla="*/ 150347 w 197607"/>
                  <a:gd name="connsiteY5" fmla="*/ 95366 h 144579"/>
                  <a:gd name="connsiteX6" fmla="*/ 110122 w 197607"/>
                  <a:gd name="connsiteY6" fmla="*/ 123747 h 144579"/>
                  <a:gd name="connsiteX7" fmla="*/ 17827 w 197607"/>
                  <a:gd name="connsiteY7" fmla="*/ 128943 h 144579"/>
                  <a:gd name="connsiteX8" fmla="*/ 22743 w 197607"/>
                  <a:gd name="connsiteY8" fmla="*/ 50504 h 1445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7607" h="144579">
                    <a:moveTo>
                      <a:pt x="22743" y="50504"/>
                    </a:moveTo>
                    <a:cubicBezTo>
                      <a:pt x="62857" y="36313"/>
                      <a:pt x="105820" y="31564"/>
                      <a:pt x="144760" y="13518"/>
                    </a:cubicBezTo>
                    <a:cubicBezTo>
                      <a:pt x="147330" y="12569"/>
                      <a:pt x="149900" y="11340"/>
                      <a:pt x="152582" y="10781"/>
                    </a:cubicBezTo>
                    <a:cubicBezTo>
                      <a:pt x="164649" y="8099"/>
                      <a:pt x="175823" y="-9667"/>
                      <a:pt x="189008" y="7150"/>
                    </a:cubicBezTo>
                    <a:cubicBezTo>
                      <a:pt x="201355" y="22905"/>
                      <a:pt x="199679" y="41006"/>
                      <a:pt x="188617" y="55867"/>
                    </a:cubicBezTo>
                    <a:cubicBezTo>
                      <a:pt x="177778" y="70448"/>
                      <a:pt x="163253" y="82292"/>
                      <a:pt x="150347" y="95366"/>
                    </a:cubicBezTo>
                    <a:cubicBezTo>
                      <a:pt x="136827" y="104752"/>
                      <a:pt x="122078" y="112685"/>
                      <a:pt x="110122" y="123747"/>
                    </a:cubicBezTo>
                    <a:cubicBezTo>
                      <a:pt x="80288" y="151290"/>
                      <a:pt x="49895" y="149949"/>
                      <a:pt x="17827" y="128943"/>
                    </a:cubicBezTo>
                    <a:cubicBezTo>
                      <a:pt x="-7760" y="107769"/>
                      <a:pt x="-5526" y="72180"/>
                      <a:pt x="22743" y="50504"/>
                    </a:cubicBezTo>
                    <a:close/>
                  </a:path>
                </a:pathLst>
              </a:custGeom>
              <a:solidFill>
                <a:srgbClr val="000000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8" name="자유형: 도형 17">
                <a:extLst>
                  <a:ext uri="{FF2B5EF4-FFF2-40B4-BE49-F238E27FC236}">
                    <a16:creationId xmlns:a16="http://schemas.microsoft.com/office/drawing/2014/main" id="{19C26C49-024F-4F48-BA5B-8579F5E51C14}"/>
                  </a:ext>
                </a:extLst>
              </p:cNvPr>
              <p:cNvSpPr/>
              <p:nvPr/>
            </p:nvSpPr>
            <p:spPr>
              <a:xfrm>
                <a:off x="1819245" y="5778421"/>
                <a:ext cx="302119" cy="221548"/>
              </a:xfrm>
              <a:custGeom>
                <a:avLst/>
                <a:gdLst>
                  <a:gd name="connsiteX0" fmla="*/ 53092 w 160275"/>
                  <a:gd name="connsiteY0" fmla="*/ 0 h 117532"/>
                  <a:gd name="connsiteX1" fmla="*/ 143152 w 160275"/>
                  <a:gd name="connsiteY1" fmla="*/ 35365 h 117532"/>
                  <a:gd name="connsiteX2" fmla="*/ 155387 w 160275"/>
                  <a:gd name="connsiteY2" fmla="*/ 63020 h 117532"/>
                  <a:gd name="connsiteX3" fmla="*/ 148068 w 160275"/>
                  <a:gd name="connsiteY3" fmla="*/ 105088 h 117532"/>
                  <a:gd name="connsiteX4" fmla="*/ 96390 w 160275"/>
                  <a:gd name="connsiteY4" fmla="*/ 112687 h 117532"/>
                  <a:gd name="connsiteX5" fmla="*/ 64322 w 160275"/>
                  <a:gd name="connsiteY5" fmla="*/ 96820 h 117532"/>
                  <a:gd name="connsiteX6" fmla="*/ 35940 w 160275"/>
                  <a:gd name="connsiteY6" fmla="*/ 79501 h 117532"/>
                  <a:gd name="connsiteX7" fmla="*/ 967 w 160275"/>
                  <a:gd name="connsiteY7" fmla="*/ 25756 h 117532"/>
                  <a:gd name="connsiteX8" fmla="*/ 53092 w 160275"/>
                  <a:gd name="connsiteY8" fmla="*/ 0 h 117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0275" h="117532">
                    <a:moveTo>
                      <a:pt x="53092" y="0"/>
                    </a:moveTo>
                    <a:cubicBezTo>
                      <a:pt x="81473" y="15979"/>
                      <a:pt x="112033" y="26426"/>
                      <a:pt x="143152" y="35365"/>
                    </a:cubicBezTo>
                    <a:cubicBezTo>
                      <a:pt x="147286" y="44583"/>
                      <a:pt x="151756" y="53634"/>
                      <a:pt x="155387" y="63020"/>
                    </a:cubicBezTo>
                    <a:cubicBezTo>
                      <a:pt x="161309" y="78384"/>
                      <a:pt x="164773" y="94138"/>
                      <a:pt x="148068" y="105088"/>
                    </a:cubicBezTo>
                    <a:cubicBezTo>
                      <a:pt x="132369" y="115424"/>
                      <a:pt x="115553" y="122855"/>
                      <a:pt x="96390" y="112687"/>
                    </a:cubicBezTo>
                    <a:cubicBezTo>
                      <a:pt x="85887" y="107100"/>
                      <a:pt x="75048" y="102128"/>
                      <a:pt x="64322" y="96820"/>
                    </a:cubicBezTo>
                    <a:cubicBezTo>
                      <a:pt x="54880" y="91010"/>
                      <a:pt x="45717" y="84641"/>
                      <a:pt x="35940" y="79501"/>
                    </a:cubicBezTo>
                    <a:cubicBezTo>
                      <a:pt x="14096" y="67936"/>
                      <a:pt x="-4508" y="52572"/>
                      <a:pt x="967" y="25756"/>
                    </a:cubicBezTo>
                    <a:cubicBezTo>
                      <a:pt x="6665" y="-1732"/>
                      <a:pt x="33259" y="3911"/>
                      <a:pt x="53092" y="0"/>
                    </a:cubicBezTo>
                    <a:close/>
                  </a:path>
                </a:pathLst>
              </a:custGeom>
              <a:solidFill>
                <a:srgbClr val="000001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:a16="http://schemas.microsoft.com/office/drawing/2014/main" id="{91902EAF-E202-4233-A006-008445855935}"/>
                  </a:ext>
                </a:extLst>
              </p:cNvPr>
              <p:cNvSpPr/>
              <p:nvPr/>
            </p:nvSpPr>
            <p:spPr>
              <a:xfrm>
                <a:off x="2137084" y="2074593"/>
                <a:ext cx="406203" cy="273469"/>
              </a:xfrm>
              <a:custGeom>
                <a:avLst/>
                <a:gdLst>
                  <a:gd name="connsiteX0" fmla="*/ 11914 w 215492"/>
                  <a:gd name="connsiteY0" fmla="*/ 10224 h 145076"/>
                  <a:gd name="connsiteX1" fmla="*/ 15378 w 215492"/>
                  <a:gd name="connsiteY1" fmla="*/ 23632 h 145076"/>
                  <a:gd name="connsiteX2" fmla="*/ 117002 w 215492"/>
                  <a:gd name="connsiteY2" fmla="*/ 100451 h 145076"/>
                  <a:gd name="connsiteX3" fmla="*/ 192704 w 215492"/>
                  <a:gd name="connsiteY3" fmla="*/ 42292 h 145076"/>
                  <a:gd name="connsiteX4" fmla="*/ 209409 w 215492"/>
                  <a:gd name="connsiteY4" fmla="*/ 0 h 145076"/>
                  <a:gd name="connsiteX5" fmla="*/ 194045 w 215492"/>
                  <a:gd name="connsiteY5" fmla="*/ 73579 h 145076"/>
                  <a:gd name="connsiteX6" fmla="*/ 173541 w 215492"/>
                  <a:gd name="connsiteY6" fmla="*/ 134363 h 145076"/>
                  <a:gd name="connsiteX7" fmla="*/ 154490 w 215492"/>
                  <a:gd name="connsiteY7" fmla="*/ 144364 h 145076"/>
                  <a:gd name="connsiteX8" fmla="*/ 57447 w 215492"/>
                  <a:gd name="connsiteY8" fmla="*/ 144364 h 145076"/>
                  <a:gd name="connsiteX9" fmla="*/ 38340 w 215492"/>
                  <a:gd name="connsiteY9" fmla="*/ 134363 h 145076"/>
                  <a:gd name="connsiteX10" fmla="*/ 10126 w 215492"/>
                  <a:gd name="connsiteY10" fmla="*/ 64919 h 145076"/>
                  <a:gd name="connsiteX11" fmla="*/ 11914 w 215492"/>
                  <a:gd name="connsiteY11" fmla="*/ 10224 h 145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5492" h="145076">
                    <a:moveTo>
                      <a:pt x="11914" y="10224"/>
                    </a:moveTo>
                    <a:cubicBezTo>
                      <a:pt x="13087" y="14693"/>
                      <a:pt x="14260" y="19163"/>
                      <a:pt x="15378" y="23632"/>
                    </a:cubicBezTo>
                    <a:cubicBezTo>
                      <a:pt x="29959" y="84641"/>
                      <a:pt x="53592" y="102519"/>
                      <a:pt x="117002" y="100451"/>
                    </a:cubicBezTo>
                    <a:cubicBezTo>
                      <a:pt x="155887" y="99166"/>
                      <a:pt x="180692" y="79389"/>
                      <a:pt x="192704" y="42292"/>
                    </a:cubicBezTo>
                    <a:cubicBezTo>
                      <a:pt x="197341" y="27934"/>
                      <a:pt x="194101" y="10168"/>
                      <a:pt x="209409" y="0"/>
                    </a:cubicBezTo>
                    <a:cubicBezTo>
                      <a:pt x="219633" y="27711"/>
                      <a:pt x="218515" y="51678"/>
                      <a:pt x="194045" y="73579"/>
                    </a:cubicBezTo>
                    <a:cubicBezTo>
                      <a:pt x="177172" y="88663"/>
                      <a:pt x="179072" y="113525"/>
                      <a:pt x="173541" y="134363"/>
                    </a:cubicBezTo>
                    <a:cubicBezTo>
                      <a:pt x="168792" y="140677"/>
                      <a:pt x="162032" y="144140"/>
                      <a:pt x="154490" y="144364"/>
                    </a:cubicBezTo>
                    <a:cubicBezTo>
                      <a:pt x="122142" y="145314"/>
                      <a:pt x="89795" y="145314"/>
                      <a:pt x="57447" y="144364"/>
                    </a:cubicBezTo>
                    <a:cubicBezTo>
                      <a:pt x="49848" y="144140"/>
                      <a:pt x="43200" y="140621"/>
                      <a:pt x="38340" y="134363"/>
                    </a:cubicBezTo>
                    <a:cubicBezTo>
                      <a:pt x="31412" y="110396"/>
                      <a:pt x="30798" y="85479"/>
                      <a:pt x="10126" y="64919"/>
                    </a:cubicBezTo>
                    <a:cubicBezTo>
                      <a:pt x="-2779" y="52181"/>
                      <a:pt x="-4567" y="28046"/>
                      <a:pt x="11914" y="10224"/>
                    </a:cubicBezTo>
                    <a:close/>
                  </a:path>
                </a:pathLst>
              </a:custGeom>
              <a:solidFill>
                <a:srgbClr val="FCC0B5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:a16="http://schemas.microsoft.com/office/drawing/2014/main" id="{E42F358B-7439-468E-B30B-70C436AA7EAF}"/>
                  </a:ext>
                </a:extLst>
              </p:cNvPr>
              <p:cNvSpPr/>
              <p:nvPr/>
            </p:nvSpPr>
            <p:spPr>
              <a:xfrm>
                <a:off x="2199694" y="2327868"/>
                <a:ext cx="268306" cy="53076"/>
              </a:xfrm>
              <a:custGeom>
                <a:avLst/>
                <a:gdLst>
                  <a:gd name="connsiteX0" fmla="*/ 5069 w 142337"/>
                  <a:gd name="connsiteY0" fmla="*/ 0 h 28157"/>
                  <a:gd name="connsiteX1" fmla="*/ 140270 w 142337"/>
                  <a:gd name="connsiteY1" fmla="*/ 0 h 28157"/>
                  <a:gd name="connsiteX2" fmla="*/ 142337 w 142337"/>
                  <a:gd name="connsiteY2" fmla="*/ 26873 h 28157"/>
                  <a:gd name="connsiteX3" fmla="*/ 3560 w 142337"/>
                  <a:gd name="connsiteY3" fmla="*/ 28158 h 28157"/>
                  <a:gd name="connsiteX4" fmla="*/ 5069 w 142337"/>
                  <a:gd name="connsiteY4" fmla="*/ 0 h 28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2337" h="28157">
                    <a:moveTo>
                      <a:pt x="5069" y="0"/>
                    </a:moveTo>
                    <a:cubicBezTo>
                      <a:pt x="50154" y="0"/>
                      <a:pt x="95184" y="0"/>
                      <a:pt x="140270" y="0"/>
                    </a:cubicBezTo>
                    <a:cubicBezTo>
                      <a:pt x="140941" y="8939"/>
                      <a:pt x="141611" y="17934"/>
                      <a:pt x="142337" y="26873"/>
                    </a:cubicBezTo>
                    <a:cubicBezTo>
                      <a:pt x="96022" y="23074"/>
                      <a:pt x="49707" y="17487"/>
                      <a:pt x="3560" y="28158"/>
                    </a:cubicBezTo>
                    <a:cubicBezTo>
                      <a:pt x="-5323" y="18269"/>
                      <a:pt x="5236" y="9442"/>
                      <a:pt x="5069" y="0"/>
                    </a:cubicBezTo>
                    <a:close/>
                  </a:path>
                </a:pathLst>
              </a:custGeom>
              <a:solidFill>
                <a:srgbClr val="FCFCFC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1" name="자유형: 도형 20">
                <a:extLst>
                  <a:ext uri="{FF2B5EF4-FFF2-40B4-BE49-F238E27FC236}">
                    <a16:creationId xmlns:a16="http://schemas.microsoft.com/office/drawing/2014/main" id="{B7360F65-0AEB-446A-8EF7-6522A39358B7}"/>
                  </a:ext>
                </a:extLst>
              </p:cNvPr>
              <p:cNvSpPr/>
              <p:nvPr/>
            </p:nvSpPr>
            <p:spPr>
              <a:xfrm>
                <a:off x="1867405" y="3847671"/>
                <a:ext cx="83089" cy="112535"/>
              </a:xfrm>
              <a:custGeom>
                <a:avLst/>
                <a:gdLst>
                  <a:gd name="connsiteX0" fmla="*/ 0 w 44079"/>
                  <a:gd name="connsiteY0" fmla="*/ 19084 h 59700"/>
                  <a:gd name="connsiteX1" fmla="*/ 44080 w 44079"/>
                  <a:gd name="connsiteY1" fmla="*/ 3273 h 59700"/>
                  <a:gd name="connsiteX2" fmla="*/ 38549 w 44079"/>
                  <a:gd name="connsiteY2" fmla="*/ 59700 h 59700"/>
                  <a:gd name="connsiteX3" fmla="*/ 0 w 44079"/>
                  <a:gd name="connsiteY3" fmla="*/ 19084 h 59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079" h="59700">
                    <a:moveTo>
                      <a:pt x="0" y="19084"/>
                    </a:moveTo>
                    <a:cubicBezTo>
                      <a:pt x="13911" y="11542"/>
                      <a:pt x="23576" y="-7621"/>
                      <a:pt x="44080" y="3273"/>
                    </a:cubicBezTo>
                    <a:cubicBezTo>
                      <a:pt x="35700" y="20760"/>
                      <a:pt x="43242" y="39811"/>
                      <a:pt x="38549" y="59700"/>
                    </a:cubicBezTo>
                    <a:cubicBezTo>
                      <a:pt x="18101" y="52493"/>
                      <a:pt x="12961" y="31878"/>
                      <a:pt x="0" y="19084"/>
                    </a:cubicBezTo>
                    <a:close/>
                  </a:path>
                </a:pathLst>
              </a:custGeom>
              <a:solidFill>
                <a:srgbClr val="F8C0B6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2" name="자유형: 도형 21">
                <a:extLst>
                  <a:ext uri="{FF2B5EF4-FFF2-40B4-BE49-F238E27FC236}">
                    <a16:creationId xmlns:a16="http://schemas.microsoft.com/office/drawing/2014/main" id="{7C8ABEB0-38FE-4285-9AFA-C729DA7F2135}"/>
                  </a:ext>
                </a:extLst>
              </p:cNvPr>
              <p:cNvSpPr/>
              <p:nvPr/>
            </p:nvSpPr>
            <p:spPr>
              <a:xfrm>
                <a:off x="2752869" y="3835833"/>
                <a:ext cx="74665" cy="91410"/>
              </a:xfrm>
              <a:custGeom>
                <a:avLst/>
                <a:gdLst>
                  <a:gd name="connsiteX0" fmla="*/ 0 w 39610"/>
                  <a:gd name="connsiteY0" fmla="*/ 48494 h 48493"/>
                  <a:gd name="connsiteX1" fmla="*/ 0 w 39610"/>
                  <a:gd name="connsiteY1" fmla="*/ 0 h 48493"/>
                  <a:gd name="connsiteX2" fmla="*/ 39611 w 39610"/>
                  <a:gd name="connsiteY2" fmla="*/ 8995 h 48493"/>
                  <a:gd name="connsiteX3" fmla="*/ 0 w 39610"/>
                  <a:gd name="connsiteY3" fmla="*/ 48494 h 48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610" h="48493">
                    <a:moveTo>
                      <a:pt x="0" y="48494"/>
                    </a:moveTo>
                    <a:cubicBezTo>
                      <a:pt x="0" y="32851"/>
                      <a:pt x="0" y="17208"/>
                      <a:pt x="0" y="0"/>
                    </a:cubicBezTo>
                    <a:cubicBezTo>
                      <a:pt x="13688" y="3129"/>
                      <a:pt x="26649" y="6034"/>
                      <a:pt x="39611" y="8995"/>
                    </a:cubicBezTo>
                    <a:cubicBezTo>
                      <a:pt x="31678" y="27487"/>
                      <a:pt x="19275" y="41454"/>
                      <a:pt x="0" y="48494"/>
                    </a:cubicBezTo>
                    <a:close/>
                  </a:path>
                </a:pathLst>
              </a:custGeom>
              <a:solidFill>
                <a:srgbClr val="F9C2B7"/>
              </a:solidFill>
              <a:ln w="558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3" name="자유형: 도형 22">
                <a:extLst>
                  <a:ext uri="{FF2B5EF4-FFF2-40B4-BE49-F238E27FC236}">
                    <a16:creationId xmlns:a16="http://schemas.microsoft.com/office/drawing/2014/main" id="{2B9826C6-6689-43ED-B117-9399945F9ACA}"/>
                  </a:ext>
                </a:extLst>
              </p:cNvPr>
              <p:cNvSpPr/>
              <p:nvPr/>
            </p:nvSpPr>
            <p:spPr>
              <a:xfrm>
                <a:off x="1912475" y="5830179"/>
                <a:ext cx="1103489" cy="1020502"/>
              </a:xfrm>
              <a:custGeom>
                <a:avLst/>
                <a:gdLst>
                  <a:gd name="connsiteX0" fmla="*/ 814266 w 1103489"/>
                  <a:gd name="connsiteY0" fmla="*/ 94828 h 1020502"/>
                  <a:gd name="connsiteX1" fmla="*/ 840786 w 1103489"/>
                  <a:gd name="connsiteY1" fmla="*/ 95625 h 1020502"/>
                  <a:gd name="connsiteX2" fmla="*/ 1021331 w 1103489"/>
                  <a:gd name="connsiteY2" fmla="*/ 739582 h 1020502"/>
                  <a:gd name="connsiteX3" fmla="*/ 1103489 w 1103489"/>
                  <a:gd name="connsiteY3" fmla="*/ 1020502 h 1020502"/>
                  <a:gd name="connsiteX4" fmla="*/ 529822 w 1103489"/>
                  <a:gd name="connsiteY4" fmla="*/ 1020502 h 1020502"/>
                  <a:gd name="connsiteX5" fmla="*/ 590882 w 1103489"/>
                  <a:gd name="connsiteY5" fmla="*/ 158917 h 1020502"/>
                  <a:gd name="connsiteX6" fmla="*/ 589828 w 1103489"/>
                  <a:gd name="connsiteY6" fmla="*/ 156601 h 1020502"/>
                  <a:gd name="connsiteX7" fmla="*/ 631741 w 1103489"/>
                  <a:gd name="connsiteY7" fmla="*/ 159338 h 1020502"/>
                  <a:gd name="connsiteX8" fmla="*/ 753799 w 1103489"/>
                  <a:gd name="connsiteY8" fmla="*/ 134695 h 1020502"/>
                  <a:gd name="connsiteX9" fmla="*/ 814266 w 1103489"/>
                  <a:gd name="connsiteY9" fmla="*/ 94828 h 1020502"/>
                  <a:gd name="connsiteX10" fmla="*/ 171001 w 1103489"/>
                  <a:gd name="connsiteY10" fmla="*/ 0 h 1020502"/>
                  <a:gd name="connsiteX11" fmla="*/ 171001 w 1103489"/>
                  <a:gd name="connsiteY11" fmla="*/ 422 h 1020502"/>
                  <a:gd name="connsiteX12" fmla="*/ 242192 w 1103489"/>
                  <a:gd name="connsiteY12" fmla="*/ 163762 h 1020502"/>
                  <a:gd name="connsiteX13" fmla="*/ 380204 w 1103489"/>
                  <a:gd name="connsiteY13" fmla="*/ 635020 h 1020502"/>
                  <a:gd name="connsiteX14" fmla="*/ 481187 w 1103489"/>
                  <a:gd name="connsiteY14" fmla="*/ 1020502 h 1020502"/>
                  <a:gd name="connsiteX15" fmla="*/ 0 w 1103489"/>
                  <a:gd name="connsiteY15" fmla="*/ 1020502 h 1020502"/>
                  <a:gd name="connsiteX16" fmla="*/ 6886 w 1103489"/>
                  <a:gd name="connsiteY16" fmla="*/ 771491 h 1020502"/>
                  <a:gd name="connsiteX17" fmla="*/ 19353 w 1103489"/>
                  <a:gd name="connsiteY17" fmla="*/ 140593 h 1020502"/>
                  <a:gd name="connsiteX18" fmla="*/ 82223 w 1103489"/>
                  <a:gd name="connsiteY18" fmla="*/ 149649 h 1020502"/>
                  <a:gd name="connsiteX19" fmla="*/ 160681 w 1103489"/>
                  <a:gd name="connsiteY19" fmla="*/ 140382 h 1020502"/>
                  <a:gd name="connsiteX20" fmla="*/ 169844 w 1103489"/>
                  <a:gd name="connsiteY20" fmla="*/ 72876 h 1020502"/>
                  <a:gd name="connsiteX21" fmla="*/ 158047 w 1103489"/>
                  <a:gd name="connsiteY21" fmla="*/ 16850 h 1020502"/>
                  <a:gd name="connsiteX22" fmla="*/ 171001 w 1103489"/>
                  <a:gd name="connsiteY22" fmla="*/ 0 h 1020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103489" h="1020502">
                    <a:moveTo>
                      <a:pt x="814266" y="94828"/>
                    </a:moveTo>
                    <a:cubicBezTo>
                      <a:pt x="822238" y="93084"/>
                      <a:pt x="830966" y="93071"/>
                      <a:pt x="840786" y="95625"/>
                    </a:cubicBezTo>
                    <a:cubicBezTo>
                      <a:pt x="901604" y="310093"/>
                      <a:pt x="960869" y="525008"/>
                      <a:pt x="1021331" y="739582"/>
                    </a:cubicBezTo>
                    <a:lnTo>
                      <a:pt x="1103489" y="1020502"/>
                    </a:lnTo>
                    <a:lnTo>
                      <a:pt x="529822" y="1020502"/>
                    </a:lnTo>
                    <a:lnTo>
                      <a:pt x="590882" y="158917"/>
                    </a:lnTo>
                    <a:cubicBezTo>
                      <a:pt x="590460" y="158075"/>
                      <a:pt x="590249" y="157336"/>
                      <a:pt x="589828" y="156601"/>
                    </a:cubicBezTo>
                    <a:cubicBezTo>
                      <a:pt x="603097" y="149123"/>
                      <a:pt x="618367" y="153862"/>
                      <a:pt x="631741" y="159338"/>
                    </a:cubicBezTo>
                    <a:cubicBezTo>
                      <a:pt x="678817" y="178716"/>
                      <a:pt x="716097" y="161760"/>
                      <a:pt x="753799" y="134695"/>
                    </a:cubicBezTo>
                    <a:cubicBezTo>
                      <a:pt x="773230" y="120873"/>
                      <a:pt x="790349" y="100061"/>
                      <a:pt x="814266" y="94828"/>
                    </a:cubicBezTo>
                    <a:close/>
                    <a:moveTo>
                      <a:pt x="171001" y="0"/>
                    </a:moveTo>
                    <a:cubicBezTo>
                      <a:pt x="171001" y="106"/>
                      <a:pt x="171001" y="317"/>
                      <a:pt x="171001" y="422"/>
                    </a:cubicBezTo>
                    <a:cubicBezTo>
                      <a:pt x="201542" y="51919"/>
                      <a:pt x="223973" y="106788"/>
                      <a:pt x="242192" y="163762"/>
                    </a:cubicBezTo>
                    <a:cubicBezTo>
                      <a:pt x="292111" y="319782"/>
                      <a:pt x="337290" y="477092"/>
                      <a:pt x="380204" y="635020"/>
                    </a:cubicBezTo>
                    <a:lnTo>
                      <a:pt x="481187" y="1020502"/>
                    </a:lnTo>
                    <a:lnTo>
                      <a:pt x="0" y="1020502"/>
                    </a:lnTo>
                    <a:lnTo>
                      <a:pt x="6886" y="771491"/>
                    </a:lnTo>
                    <a:cubicBezTo>
                      <a:pt x="10348" y="561183"/>
                      <a:pt x="12981" y="350849"/>
                      <a:pt x="19353" y="140593"/>
                    </a:cubicBezTo>
                    <a:cubicBezTo>
                      <a:pt x="43152" y="123638"/>
                      <a:pt x="62845" y="140593"/>
                      <a:pt x="82223" y="149649"/>
                    </a:cubicBezTo>
                    <a:cubicBezTo>
                      <a:pt x="111184" y="163234"/>
                      <a:pt x="136775" y="159338"/>
                      <a:pt x="160681" y="140382"/>
                    </a:cubicBezTo>
                    <a:cubicBezTo>
                      <a:pt x="184797" y="121215"/>
                      <a:pt x="177214" y="96888"/>
                      <a:pt x="169844" y="72876"/>
                    </a:cubicBezTo>
                    <a:cubicBezTo>
                      <a:pt x="164262" y="54552"/>
                      <a:pt x="154888" y="37071"/>
                      <a:pt x="158047" y="16850"/>
                    </a:cubicBezTo>
                    <a:cubicBezTo>
                      <a:pt x="160049" y="9267"/>
                      <a:pt x="163734" y="3054"/>
                      <a:pt x="171001" y="0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  <a:alpha val="70000"/>
                </a:schemeClr>
              </a:solidFill>
              <a:ln w="558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24" name="자유형: 도형 23">
                <a:extLst>
                  <a:ext uri="{FF2B5EF4-FFF2-40B4-BE49-F238E27FC236}">
                    <a16:creationId xmlns:a16="http://schemas.microsoft.com/office/drawing/2014/main" id="{5A5019BD-A601-4284-9D52-D169CB4D7962}"/>
                  </a:ext>
                </a:extLst>
              </p:cNvPr>
              <p:cNvSpPr/>
              <p:nvPr/>
            </p:nvSpPr>
            <p:spPr>
              <a:xfrm>
                <a:off x="1738064" y="2344149"/>
                <a:ext cx="1214076" cy="3505334"/>
              </a:xfrm>
              <a:custGeom>
                <a:avLst/>
                <a:gdLst>
                  <a:gd name="connsiteX0" fmla="*/ 966151 w 1214076"/>
                  <a:gd name="connsiteY0" fmla="*/ 814000 h 3505334"/>
                  <a:gd name="connsiteX1" fmla="*/ 991742 w 1214076"/>
                  <a:gd name="connsiteY1" fmla="*/ 1241357 h 3505334"/>
                  <a:gd name="connsiteX2" fmla="*/ 966151 w 1214076"/>
                  <a:gd name="connsiteY2" fmla="*/ 814000 h 3505334"/>
                  <a:gd name="connsiteX3" fmla="*/ 225280 w 1214076"/>
                  <a:gd name="connsiteY3" fmla="*/ 797361 h 3505334"/>
                  <a:gd name="connsiteX4" fmla="*/ 215801 w 1214076"/>
                  <a:gd name="connsiteY4" fmla="*/ 1237040 h 3505334"/>
                  <a:gd name="connsiteX5" fmla="*/ 225280 w 1214076"/>
                  <a:gd name="connsiteY5" fmla="*/ 797361 h 3505334"/>
                  <a:gd name="connsiteX6" fmla="*/ 607090 w 1214076"/>
                  <a:gd name="connsiteY6" fmla="*/ 2 h 3505334"/>
                  <a:gd name="connsiteX7" fmla="*/ 729937 w 1214076"/>
                  <a:gd name="connsiteY7" fmla="*/ 34373 h 3505334"/>
                  <a:gd name="connsiteX8" fmla="*/ 1034183 w 1214076"/>
                  <a:gd name="connsiteY8" fmla="*/ 191920 h 3505334"/>
                  <a:gd name="connsiteX9" fmla="*/ 1071253 w 1214076"/>
                  <a:gd name="connsiteY9" fmla="*/ 228463 h 3505334"/>
                  <a:gd name="connsiteX10" fmla="*/ 1213004 w 1214076"/>
                  <a:gd name="connsiteY10" fmla="*/ 979550 h 3505334"/>
                  <a:gd name="connsiteX11" fmla="*/ 1178355 w 1214076"/>
                  <a:gd name="connsiteY11" fmla="*/ 1370679 h 3505334"/>
                  <a:gd name="connsiteX12" fmla="*/ 1171616 w 1214076"/>
                  <a:gd name="connsiteY12" fmla="*/ 1433235 h 3505334"/>
                  <a:gd name="connsiteX13" fmla="*/ 1089472 w 1214076"/>
                  <a:gd name="connsiteY13" fmla="*/ 1508744 h 3505334"/>
                  <a:gd name="connsiteX14" fmla="*/ 1014807 w 1214076"/>
                  <a:gd name="connsiteY14" fmla="*/ 1491789 h 3505334"/>
                  <a:gd name="connsiteX15" fmla="*/ 1014807 w 1214076"/>
                  <a:gd name="connsiteY15" fmla="*/ 1583198 h 3505334"/>
                  <a:gd name="connsiteX16" fmla="*/ 975208 w 1214076"/>
                  <a:gd name="connsiteY16" fmla="*/ 2622103 h 3505334"/>
                  <a:gd name="connsiteX17" fmla="*/ 1005012 w 1214076"/>
                  <a:gd name="connsiteY17" fmla="*/ 3394042 h 3505334"/>
                  <a:gd name="connsiteX18" fmla="*/ 1013016 w 1214076"/>
                  <a:gd name="connsiteY18" fmla="*/ 3417843 h 3505334"/>
                  <a:gd name="connsiteX19" fmla="*/ 1012068 w 1214076"/>
                  <a:gd name="connsiteY19" fmla="*/ 3427846 h 3505334"/>
                  <a:gd name="connsiteX20" fmla="*/ 782488 w 1214076"/>
                  <a:gd name="connsiteY20" fmla="*/ 3489033 h 3505334"/>
                  <a:gd name="connsiteX21" fmla="*/ 783014 w 1214076"/>
                  <a:gd name="connsiteY21" fmla="*/ 3487665 h 3505334"/>
                  <a:gd name="connsiteX22" fmla="*/ 717930 w 1214076"/>
                  <a:gd name="connsiteY22" fmla="*/ 2767118 h 3505334"/>
                  <a:gd name="connsiteX23" fmla="*/ 713719 w 1214076"/>
                  <a:gd name="connsiteY23" fmla="*/ 2730681 h 3505334"/>
                  <a:gd name="connsiteX24" fmla="*/ 655587 w 1214076"/>
                  <a:gd name="connsiteY24" fmla="*/ 2288160 h 3505334"/>
                  <a:gd name="connsiteX25" fmla="*/ 601561 w 1214076"/>
                  <a:gd name="connsiteY25" fmla="*/ 1905349 h 3505334"/>
                  <a:gd name="connsiteX26" fmla="*/ 582817 w 1214076"/>
                  <a:gd name="connsiteY26" fmla="*/ 1942103 h 3505334"/>
                  <a:gd name="connsiteX27" fmla="*/ 394518 w 1214076"/>
                  <a:gd name="connsiteY27" fmla="*/ 3101906 h 3505334"/>
                  <a:gd name="connsiteX28" fmla="*/ 353972 w 1214076"/>
                  <a:gd name="connsiteY28" fmla="*/ 3476922 h 3505334"/>
                  <a:gd name="connsiteX29" fmla="*/ 350918 w 1214076"/>
                  <a:gd name="connsiteY29" fmla="*/ 3501145 h 3505334"/>
                  <a:gd name="connsiteX30" fmla="*/ 181155 w 1214076"/>
                  <a:gd name="connsiteY30" fmla="*/ 3434481 h 3505334"/>
                  <a:gd name="connsiteX31" fmla="*/ 145666 w 1214076"/>
                  <a:gd name="connsiteY31" fmla="*/ 2941199 h 3505334"/>
                  <a:gd name="connsiteX32" fmla="*/ 210958 w 1214076"/>
                  <a:gd name="connsiteY32" fmla="*/ 2072165 h 3505334"/>
                  <a:gd name="connsiteX33" fmla="*/ 201901 w 1214076"/>
                  <a:gd name="connsiteY33" fmla="*/ 1509796 h 3505334"/>
                  <a:gd name="connsiteX34" fmla="*/ 118810 w 1214076"/>
                  <a:gd name="connsiteY34" fmla="*/ 1539600 h 3505334"/>
                  <a:gd name="connsiteX35" fmla="*/ 90060 w 1214076"/>
                  <a:gd name="connsiteY35" fmla="*/ 1510955 h 3505334"/>
                  <a:gd name="connsiteX36" fmla="*/ 3178 w 1214076"/>
                  <a:gd name="connsiteY36" fmla="*/ 827163 h 3505334"/>
                  <a:gd name="connsiteX37" fmla="*/ 86901 w 1214076"/>
                  <a:gd name="connsiteY37" fmla="*/ 257003 h 3505334"/>
                  <a:gd name="connsiteX38" fmla="*/ 114493 w 1214076"/>
                  <a:gd name="connsiteY38" fmla="*/ 224146 h 3505334"/>
                  <a:gd name="connsiteX39" fmla="*/ 436011 w 1214076"/>
                  <a:gd name="connsiteY39" fmla="*/ 52486 h 3505334"/>
                  <a:gd name="connsiteX40" fmla="*/ 468342 w 1214076"/>
                  <a:gd name="connsiteY40" fmla="*/ 36901 h 3505334"/>
                  <a:gd name="connsiteX41" fmla="*/ 481400 w 1214076"/>
                  <a:gd name="connsiteY41" fmla="*/ 21314 h 3505334"/>
                  <a:gd name="connsiteX42" fmla="*/ 607090 w 1214076"/>
                  <a:gd name="connsiteY42" fmla="*/ 2 h 3505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214076" h="3505334">
                    <a:moveTo>
                      <a:pt x="966151" y="814000"/>
                    </a:moveTo>
                    <a:cubicBezTo>
                      <a:pt x="874846" y="966491"/>
                      <a:pt x="936770" y="1100344"/>
                      <a:pt x="991742" y="1241357"/>
                    </a:cubicBezTo>
                    <a:cubicBezTo>
                      <a:pt x="1014805" y="1095499"/>
                      <a:pt x="990057" y="959330"/>
                      <a:pt x="966151" y="814000"/>
                    </a:cubicBezTo>
                    <a:close/>
                    <a:moveTo>
                      <a:pt x="225280" y="797361"/>
                    </a:moveTo>
                    <a:cubicBezTo>
                      <a:pt x="201269" y="950800"/>
                      <a:pt x="182418" y="1092867"/>
                      <a:pt x="215801" y="1237040"/>
                    </a:cubicBezTo>
                    <a:cubicBezTo>
                      <a:pt x="228123" y="1094658"/>
                      <a:pt x="318375" y="954382"/>
                      <a:pt x="225280" y="797361"/>
                    </a:cubicBezTo>
                    <a:close/>
                    <a:moveTo>
                      <a:pt x="607090" y="2"/>
                    </a:moveTo>
                    <a:cubicBezTo>
                      <a:pt x="648636" y="147"/>
                      <a:pt x="689708" y="9572"/>
                      <a:pt x="729937" y="34373"/>
                    </a:cubicBezTo>
                    <a:cubicBezTo>
                      <a:pt x="818504" y="111777"/>
                      <a:pt x="918866" y="166749"/>
                      <a:pt x="1034183" y="191920"/>
                    </a:cubicBezTo>
                    <a:cubicBezTo>
                      <a:pt x="1056614" y="196870"/>
                      <a:pt x="1066092" y="206979"/>
                      <a:pt x="1071253" y="228463"/>
                    </a:cubicBezTo>
                    <a:cubicBezTo>
                      <a:pt x="1130333" y="476578"/>
                      <a:pt x="1199102" y="722694"/>
                      <a:pt x="1213004" y="979550"/>
                    </a:cubicBezTo>
                    <a:cubicBezTo>
                      <a:pt x="1220165" y="1111926"/>
                      <a:pt x="1189518" y="1240303"/>
                      <a:pt x="1178355" y="1370679"/>
                    </a:cubicBezTo>
                    <a:cubicBezTo>
                      <a:pt x="1176566" y="1391637"/>
                      <a:pt x="1171616" y="1412383"/>
                      <a:pt x="1171616" y="1433235"/>
                    </a:cubicBezTo>
                    <a:cubicBezTo>
                      <a:pt x="1171616" y="1489155"/>
                      <a:pt x="1148237" y="1517591"/>
                      <a:pt x="1089472" y="1508744"/>
                    </a:cubicBezTo>
                    <a:cubicBezTo>
                      <a:pt x="1065040" y="1503161"/>
                      <a:pt x="1040607" y="1497685"/>
                      <a:pt x="1014807" y="1491789"/>
                    </a:cubicBezTo>
                    <a:cubicBezTo>
                      <a:pt x="1014807" y="1524224"/>
                      <a:pt x="1014807" y="1553711"/>
                      <a:pt x="1014807" y="1583198"/>
                    </a:cubicBezTo>
                    <a:cubicBezTo>
                      <a:pt x="995744" y="1929255"/>
                      <a:pt x="960886" y="2274678"/>
                      <a:pt x="975208" y="2622103"/>
                    </a:cubicBezTo>
                    <a:cubicBezTo>
                      <a:pt x="985740" y="2879382"/>
                      <a:pt x="994797" y="3136764"/>
                      <a:pt x="1005012" y="3394042"/>
                    </a:cubicBezTo>
                    <a:cubicBezTo>
                      <a:pt x="1005329" y="3402046"/>
                      <a:pt x="1010277" y="3409944"/>
                      <a:pt x="1013016" y="3417843"/>
                    </a:cubicBezTo>
                    <a:cubicBezTo>
                      <a:pt x="1013333" y="3421318"/>
                      <a:pt x="1014068" y="3425635"/>
                      <a:pt x="1012068" y="3427846"/>
                    </a:cubicBezTo>
                    <a:cubicBezTo>
                      <a:pt x="981001" y="3463443"/>
                      <a:pt x="837777" y="3500302"/>
                      <a:pt x="782488" y="3489033"/>
                    </a:cubicBezTo>
                    <a:cubicBezTo>
                      <a:pt x="782699" y="3488613"/>
                      <a:pt x="782804" y="3488085"/>
                      <a:pt x="783014" y="3487665"/>
                    </a:cubicBezTo>
                    <a:cubicBezTo>
                      <a:pt x="748682" y="3248605"/>
                      <a:pt x="707189" y="3010284"/>
                      <a:pt x="717930" y="2767118"/>
                    </a:cubicBezTo>
                    <a:cubicBezTo>
                      <a:pt x="718458" y="2755113"/>
                      <a:pt x="715299" y="2742792"/>
                      <a:pt x="713719" y="2730681"/>
                    </a:cubicBezTo>
                    <a:cubicBezTo>
                      <a:pt x="694341" y="2583138"/>
                      <a:pt x="675597" y="2435597"/>
                      <a:pt x="655587" y="2288160"/>
                    </a:cubicBezTo>
                    <a:cubicBezTo>
                      <a:pt x="638421" y="2161574"/>
                      <a:pt x="619885" y="2035094"/>
                      <a:pt x="601561" y="1905349"/>
                    </a:cubicBezTo>
                    <a:cubicBezTo>
                      <a:pt x="584394" y="1917460"/>
                      <a:pt x="585448" y="1930520"/>
                      <a:pt x="582817" y="1942103"/>
                    </a:cubicBezTo>
                    <a:cubicBezTo>
                      <a:pt x="494459" y="2324597"/>
                      <a:pt x="430746" y="2710987"/>
                      <a:pt x="394518" y="3101906"/>
                    </a:cubicBezTo>
                    <a:cubicBezTo>
                      <a:pt x="382933" y="3227122"/>
                      <a:pt x="367664" y="3351916"/>
                      <a:pt x="353972" y="3476922"/>
                    </a:cubicBezTo>
                    <a:cubicBezTo>
                      <a:pt x="352920" y="3484926"/>
                      <a:pt x="351972" y="3493035"/>
                      <a:pt x="350918" y="3501145"/>
                    </a:cubicBezTo>
                    <a:cubicBezTo>
                      <a:pt x="296577" y="3518100"/>
                      <a:pt x="202743" y="3481135"/>
                      <a:pt x="181155" y="3434481"/>
                    </a:cubicBezTo>
                    <a:cubicBezTo>
                      <a:pt x="125234" y="3273250"/>
                      <a:pt x="125762" y="3107803"/>
                      <a:pt x="145666" y="2941199"/>
                    </a:cubicBezTo>
                    <a:cubicBezTo>
                      <a:pt x="180206" y="2652433"/>
                      <a:pt x="219279" y="2363562"/>
                      <a:pt x="210958" y="2072165"/>
                    </a:cubicBezTo>
                    <a:cubicBezTo>
                      <a:pt x="205694" y="1884708"/>
                      <a:pt x="206219" y="1697252"/>
                      <a:pt x="201901" y="1509796"/>
                    </a:cubicBezTo>
                    <a:cubicBezTo>
                      <a:pt x="171782" y="1512955"/>
                      <a:pt x="153669" y="1549604"/>
                      <a:pt x="118810" y="1539600"/>
                    </a:cubicBezTo>
                    <a:cubicBezTo>
                      <a:pt x="95432" y="1543918"/>
                      <a:pt x="93852" y="1525592"/>
                      <a:pt x="90060" y="1510955"/>
                    </a:cubicBezTo>
                    <a:cubicBezTo>
                      <a:pt x="32034" y="1286745"/>
                      <a:pt x="-12515" y="1060745"/>
                      <a:pt x="3178" y="827163"/>
                    </a:cubicBezTo>
                    <a:cubicBezTo>
                      <a:pt x="16026" y="634969"/>
                      <a:pt x="51095" y="445934"/>
                      <a:pt x="86901" y="257003"/>
                    </a:cubicBezTo>
                    <a:cubicBezTo>
                      <a:pt x="90165" y="239628"/>
                      <a:pt x="96275" y="229516"/>
                      <a:pt x="114493" y="224146"/>
                    </a:cubicBezTo>
                    <a:cubicBezTo>
                      <a:pt x="233390" y="189077"/>
                      <a:pt x="341546" y="133683"/>
                      <a:pt x="436011" y="52486"/>
                    </a:cubicBezTo>
                    <a:cubicBezTo>
                      <a:pt x="444752" y="44905"/>
                      <a:pt x="457494" y="41955"/>
                      <a:pt x="468342" y="36901"/>
                    </a:cubicBezTo>
                    <a:cubicBezTo>
                      <a:pt x="471291" y="30477"/>
                      <a:pt x="474976" y="23210"/>
                      <a:pt x="481400" y="21314"/>
                    </a:cubicBezTo>
                    <a:cubicBezTo>
                      <a:pt x="523525" y="8993"/>
                      <a:pt x="565545" y="-143"/>
                      <a:pt x="607090" y="2"/>
                    </a:cubicBezTo>
                    <a:close/>
                  </a:path>
                </a:pathLst>
              </a:custGeom>
              <a:solidFill>
                <a:srgbClr val="0C3F5F"/>
              </a:solidFill>
              <a:ln w="558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</p:grpSp>
      </p:grpSp>
      <p:sp>
        <p:nvSpPr>
          <p:cNvPr id="29" name="자유형: 도형 28">
            <a:extLst>
              <a:ext uri="{FF2B5EF4-FFF2-40B4-BE49-F238E27FC236}">
                <a16:creationId xmlns:a16="http://schemas.microsoft.com/office/drawing/2014/main" id="{E455DDD4-F34D-4B7D-BDC6-D6C3967CF8DE}"/>
              </a:ext>
            </a:extLst>
          </p:cNvPr>
          <p:cNvSpPr/>
          <p:nvPr/>
        </p:nvSpPr>
        <p:spPr>
          <a:xfrm flipH="1">
            <a:off x="466809" y="2796964"/>
            <a:ext cx="765707" cy="261983"/>
          </a:xfrm>
          <a:custGeom>
            <a:avLst/>
            <a:gdLst>
              <a:gd name="connsiteX0" fmla="*/ 466741 w 932502"/>
              <a:gd name="connsiteY0" fmla="*/ 319009 h 319051"/>
              <a:gd name="connsiteX1" fmla="*/ 28972 w 932502"/>
              <a:gd name="connsiteY1" fmla="*/ 319009 h 319051"/>
              <a:gd name="connsiteX2" fmla="*/ 2969 w 932502"/>
              <a:gd name="connsiteY2" fmla="*/ 285481 h 319051"/>
              <a:gd name="connsiteX3" fmla="*/ 112411 w 932502"/>
              <a:gd name="connsiteY3" fmla="*/ 194803 h 319051"/>
              <a:gd name="connsiteX4" fmla="*/ 146129 w 932502"/>
              <a:gd name="connsiteY4" fmla="*/ 167181 h 319051"/>
              <a:gd name="connsiteX5" fmla="*/ 351584 w 932502"/>
              <a:gd name="connsiteY5" fmla="*/ 17 h 319051"/>
              <a:gd name="connsiteX6" fmla="*/ 565325 w 932502"/>
              <a:gd name="connsiteY6" fmla="*/ 156417 h 319051"/>
              <a:gd name="connsiteX7" fmla="*/ 600567 w 932502"/>
              <a:gd name="connsiteY7" fmla="*/ 171943 h 319051"/>
              <a:gd name="connsiteX8" fmla="*/ 747538 w 932502"/>
              <a:gd name="connsiteY8" fmla="*/ 224331 h 319051"/>
              <a:gd name="connsiteX9" fmla="*/ 781256 w 932502"/>
              <a:gd name="connsiteY9" fmla="*/ 236618 h 319051"/>
              <a:gd name="connsiteX10" fmla="*/ 926322 w 932502"/>
              <a:gd name="connsiteY10" fmla="*/ 289672 h 319051"/>
              <a:gd name="connsiteX11" fmla="*/ 907177 w 932502"/>
              <a:gd name="connsiteY11" fmla="*/ 318914 h 319051"/>
              <a:gd name="connsiteX12" fmla="*/ 466741 w 932502"/>
              <a:gd name="connsiteY12" fmla="*/ 319009 h 31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2502" h="319051">
                <a:moveTo>
                  <a:pt x="466741" y="319009"/>
                </a:moveTo>
                <a:cubicBezTo>
                  <a:pt x="320818" y="319009"/>
                  <a:pt x="174895" y="319105"/>
                  <a:pt x="28972" y="319009"/>
                </a:cubicBezTo>
                <a:cubicBezTo>
                  <a:pt x="-1032" y="319009"/>
                  <a:pt x="-3604" y="315485"/>
                  <a:pt x="2969" y="285481"/>
                </a:cubicBezTo>
                <a:cubicBezTo>
                  <a:pt x="14875" y="230998"/>
                  <a:pt x="58309" y="193374"/>
                  <a:pt x="112411" y="194803"/>
                </a:cubicBezTo>
                <a:cubicBezTo>
                  <a:pt x="134699" y="195375"/>
                  <a:pt x="141462" y="186421"/>
                  <a:pt x="146129" y="167181"/>
                </a:cubicBezTo>
                <a:cubicBezTo>
                  <a:pt x="170037" y="70026"/>
                  <a:pt x="252905" y="1160"/>
                  <a:pt x="351584" y="17"/>
                </a:cubicBezTo>
                <a:cubicBezTo>
                  <a:pt x="456359" y="-1221"/>
                  <a:pt x="540560" y="65168"/>
                  <a:pt x="565325" y="156417"/>
                </a:cubicBezTo>
                <a:cubicBezTo>
                  <a:pt x="571897" y="180706"/>
                  <a:pt x="577993" y="182993"/>
                  <a:pt x="600567" y="171943"/>
                </a:cubicBezTo>
                <a:cubicBezTo>
                  <a:pt x="656098" y="144702"/>
                  <a:pt x="721630" y="168419"/>
                  <a:pt x="747538" y="224331"/>
                </a:cubicBezTo>
                <a:cubicBezTo>
                  <a:pt x="756301" y="243285"/>
                  <a:pt x="760682" y="248334"/>
                  <a:pt x="781256" y="236618"/>
                </a:cubicBezTo>
                <a:cubicBezTo>
                  <a:pt x="833930" y="206710"/>
                  <a:pt x="902224" y="233094"/>
                  <a:pt x="926322" y="289672"/>
                </a:cubicBezTo>
                <a:cubicBezTo>
                  <a:pt x="937276" y="315485"/>
                  <a:pt x="935276" y="318819"/>
                  <a:pt x="907177" y="318914"/>
                </a:cubicBezTo>
                <a:cubicBezTo>
                  <a:pt x="760397" y="319009"/>
                  <a:pt x="613521" y="318914"/>
                  <a:pt x="466741" y="319009"/>
                </a:cubicBezTo>
                <a:close/>
              </a:path>
            </a:pathLst>
          </a:custGeom>
          <a:solidFill>
            <a:srgbClr val="CCFF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0" name="자유형: 도형 29">
            <a:extLst>
              <a:ext uri="{FF2B5EF4-FFF2-40B4-BE49-F238E27FC236}">
                <a16:creationId xmlns:a16="http://schemas.microsoft.com/office/drawing/2014/main" id="{06531939-9080-4B55-B125-2D100434B23C}"/>
              </a:ext>
            </a:extLst>
          </p:cNvPr>
          <p:cNvSpPr/>
          <p:nvPr/>
        </p:nvSpPr>
        <p:spPr>
          <a:xfrm>
            <a:off x="531481" y="4435008"/>
            <a:ext cx="611071" cy="209075"/>
          </a:xfrm>
          <a:custGeom>
            <a:avLst/>
            <a:gdLst>
              <a:gd name="connsiteX0" fmla="*/ 466741 w 932502"/>
              <a:gd name="connsiteY0" fmla="*/ 319009 h 319051"/>
              <a:gd name="connsiteX1" fmla="*/ 28972 w 932502"/>
              <a:gd name="connsiteY1" fmla="*/ 319009 h 319051"/>
              <a:gd name="connsiteX2" fmla="*/ 2969 w 932502"/>
              <a:gd name="connsiteY2" fmla="*/ 285481 h 319051"/>
              <a:gd name="connsiteX3" fmla="*/ 112411 w 932502"/>
              <a:gd name="connsiteY3" fmla="*/ 194803 h 319051"/>
              <a:gd name="connsiteX4" fmla="*/ 146129 w 932502"/>
              <a:gd name="connsiteY4" fmla="*/ 167181 h 319051"/>
              <a:gd name="connsiteX5" fmla="*/ 351584 w 932502"/>
              <a:gd name="connsiteY5" fmla="*/ 17 h 319051"/>
              <a:gd name="connsiteX6" fmla="*/ 565325 w 932502"/>
              <a:gd name="connsiteY6" fmla="*/ 156417 h 319051"/>
              <a:gd name="connsiteX7" fmla="*/ 600567 w 932502"/>
              <a:gd name="connsiteY7" fmla="*/ 171943 h 319051"/>
              <a:gd name="connsiteX8" fmla="*/ 747538 w 932502"/>
              <a:gd name="connsiteY8" fmla="*/ 224331 h 319051"/>
              <a:gd name="connsiteX9" fmla="*/ 781256 w 932502"/>
              <a:gd name="connsiteY9" fmla="*/ 236618 h 319051"/>
              <a:gd name="connsiteX10" fmla="*/ 926322 w 932502"/>
              <a:gd name="connsiteY10" fmla="*/ 289672 h 319051"/>
              <a:gd name="connsiteX11" fmla="*/ 907177 w 932502"/>
              <a:gd name="connsiteY11" fmla="*/ 318914 h 319051"/>
              <a:gd name="connsiteX12" fmla="*/ 466741 w 932502"/>
              <a:gd name="connsiteY12" fmla="*/ 319009 h 319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32502" h="319051">
                <a:moveTo>
                  <a:pt x="466741" y="319009"/>
                </a:moveTo>
                <a:cubicBezTo>
                  <a:pt x="320818" y="319009"/>
                  <a:pt x="174895" y="319105"/>
                  <a:pt x="28972" y="319009"/>
                </a:cubicBezTo>
                <a:cubicBezTo>
                  <a:pt x="-1032" y="319009"/>
                  <a:pt x="-3604" y="315485"/>
                  <a:pt x="2969" y="285481"/>
                </a:cubicBezTo>
                <a:cubicBezTo>
                  <a:pt x="14875" y="230998"/>
                  <a:pt x="58309" y="193374"/>
                  <a:pt x="112411" y="194803"/>
                </a:cubicBezTo>
                <a:cubicBezTo>
                  <a:pt x="134699" y="195375"/>
                  <a:pt x="141462" y="186421"/>
                  <a:pt x="146129" y="167181"/>
                </a:cubicBezTo>
                <a:cubicBezTo>
                  <a:pt x="170037" y="70026"/>
                  <a:pt x="252905" y="1160"/>
                  <a:pt x="351584" y="17"/>
                </a:cubicBezTo>
                <a:cubicBezTo>
                  <a:pt x="456359" y="-1221"/>
                  <a:pt x="540560" y="65168"/>
                  <a:pt x="565325" y="156417"/>
                </a:cubicBezTo>
                <a:cubicBezTo>
                  <a:pt x="571897" y="180706"/>
                  <a:pt x="577993" y="182993"/>
                  <a:pt x="600567" y="171943"/>
                </a:cubicBezTo>
                <a:cubicBezTo>
                  <a:pt x="656098" y="144702"/>
                  <a:pt x="721630" y="168419"/>
                  <a:pt x="747538" y="224331"/>
                </a:cubicBezTo>
                <a:cubicBezTo>
                  <a:pt x="756301" y="243285"/>
                  <a:pt x="760682" y="248334"/>
                  <a:pt x="781256" y="236618"/>
                </a:cubicBezTo>
                <a:cubicBezTo>
                  <a:pt x="833930" y="206710"/>
                  <a:pt x="902224" y="233094"/>
                  <a:pt x="926322" y="289672"/>
                </a:cubicBezTo>
                <a:cubicBezTo>
                  <a:pt x="937276" y="315485"/>
                  <a:pt x="935276" y="318819"/>
                  <a:pt x="907177" y="318914"/>
                </a:cubicBezTo>
                <a:cubicBezTo>
                  <a:pt x="760397" y="319009"/>
                  <a:pt x="613521" y="318914"/>
                  <a:pt x="466741" y="319009"/>
                </a:cubicBezTo>
                <a:close/>
              </a:path>
            </a:pathLst>
          </a:custGeom>
          <a:solidFill>
            <a:srgbClr val="CCFF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1" name="자유형: 도형 30">
            <a:extLst>
              <a:ext uri="{FF2B5EF4-FFF2-40B4-BE49-F238E27FC236}">
                <a16:creationId xmlns:a16="http://schemas.microsoft.com/office/drawing/2014/main" id="{27960E97-2873-46C8-9B7E-85753ED340D1}"/>
              </a:ext>
            </a:extLst>
          </p:cNvPr>
          <p:cNvSpPr/>
          <p:nvPr/>
        </p:nvSpPr>
        <p:spPr>
          <a:xfrm flipH="1">
            <a:off x="2995394" y="3753109"/>
            <a:ext cx="940881" cy="239409"/>
          </a:xfrm>
          <a:custGeom>
            <a:avLst/>
            <a:gdLst>
              <a:gd name="connsiteX0" fmla="*/ 748603 w 1493103"/>
              <a:gd name="connsiteY0" fmla="*/ 379924 h 379923"/>
              <a:gd name="connsiteX1" fmla="*/ 39086 w 1493103"/>
              <a:gd name="connsiteY1" fmla="*/ 379924 h 379923"/>
              <a:gd name="connsiteX2" fmla="*/ 986 w 1493103"/>
              <a:gd name="connsiteY2" fmla="*/ 343252 h 379923"/>
              <a:gd name="connsiteX3" fmla="*/ 204345 w 1493103"/>
              <a:gd name="connsiteY3" fmla="*/ 173231 h 379923"/>
              <a:gd name="connsiteX4" fmla="*/ 269305 w 1493103"/>
              <a:gd name="connsiteY4" fmla="*/ 210950 h 379923"/>
              <a:gd name="connsiteX5" fmla="*/ 295118 w 1493103"/>
              <a:gd name="connsiteY5" fmla="*/ 210664 h 379923"/>
              <a:gd name="connsiteX6" fmla="*/ 477236 w 1493103"/>
              <a:gd name="connsiteY6" fmla="*/ 193615 h 379923"/>
              <a:gd name="connsiteX7" fmla="*/ 505144 w 1493103"/>
              <a:gd name="connsiteY7" fmla="*/ 185709 h 379923"/>
              <a:gd name="connsiteX8" fmla="*/ 787180 w 1493103"/>
              <a:gd name="connsiteY8" fmla="*/ 257 h 379923"/>
              <a:gd name="connsiteX9" fmla="*/ 1058833 w 1493103"/>
              <a:gd name="connsiteY9" fmla="*/ 180565 h 379923"/>
              <a:gd name="connsiteX10" fmla="*/ 1085788 w 1493103"/>
              <a:gd name="connsiteY10" fmla="*/ 188947 h 379923"/>
              <a:gd name="connsiteX11" fmla="*/ 1304768 w 1493103"/>
              <a:gd name="connsiteY11" fmla="*/ 245716 h 379923"/>
              <a:gd name="connsiteX12" fmla="*/ 1332962 w 1493103"/>
              <a:gd name="connsiteY12" fmla="*/ 256003 h 379923"/>
              <a:gd name="connsiteX13" fmla="*/ 1488505 w 1493103"/>
              <a:gd name="connsiteY13" fmla="*/ 337633 h 379923"/>
              <a:gd name="connsiteX14" fmla="*/ 1458121 w 1493103"/>
              <a:gd name="connsiteY14" fmla="*/ 379828 h 379923"/>
              <a:gd name="connsiteX15" fmla="*/ 748603 w 1493103"/>
              <a:gd name="connsiteY15" fmla="*/ 379924 h 379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93103" h="379923">
                <a:moveTo>
                  <a:pt x="748603" y="379924"/>
                </a:moveTo>
                <a:cubicBezTo>
                  <a:pt x="512097" y="379924"/>
                  <a:pt x="275592" y="379924"/>
                  <a:pt x="39086" y="379924"/>
                </a:cubicBezTo>
                <a:cubicBezTo>
                  <a:pt x="4129" y="379924"/>
                  <a:pt x="4605" y="378209"/>
                  <a:pt x="986" y="343252"/>
                </a:cubicBezTo>
                <a:cubicBezTo>
                  <a:pt x="-11397" y="224666"/>
                  <a:pt x="94902" y="141322"/>
                  <a:pt x="204345" y="173231"/>
                </a:cubicBezTo>
                <a:cubicBezTo>
                  <a:pt x="228729" y="180280"/>
                  <a:pt x="251779" y="191614"/>
                  <a:pt x="269305" y="210950"/>
                </a:cubicBezTo>
                <a:cubicBezTo>
                  <a:pt x="278640" y="221237"/>
                  <a:pt x="284450" y="221332"/>
                  <a:pt x="295118" y="210664"/>
                </a:cubicBezTo>
                <a:cubicBezTo>
                  <a:pt x="348268" y="157229"/>
                  <a:pt x="416371" y="150847"/>
                  <a:pt x="477236" y="193615"/>
                </a:cubicBezTo>
                <a:cubicBezTo>
                  <a:pt x="492381" y="204283"/>
                  <a:pt x="497239" y="204092"/>
                  <a:pt x="505144" y="185709"/>
                </a:cubicBezTo>
                <a:cubicBezTo>
                  <a:pt x="554960" y="70266"/>
                  <a:pt x="666307" y="-4982"/>
                  <a:pt x="787180" y="257"/>
                </a:cubicBezTo>
                <a:cubicBezTo>
                  <a:pt x="912338" y="5686"/>
                  <a:pt x="1005493" y="65027"/>
                  <a:pt x="1058833" y="180565"/>
                </a:cubicBezTo>
                <a:cubicBezTo>
                  <a:pt x="1066357" y="196853"/>
                  <a:pt x="1071120" y="197139"/>
                  <a:pt x="1085788" y="188947"/>
                </a:cubicBezTo>
                <a:cubicBezTo>
                  <a:pt x="1167513" y="143323"/>
                  <a:pt x="1255809" y="166278"/>
                  <a:pt x="1304768" y="245716"/>
                </a:cubicBezTo>
                <a:cubicBezTo>
                  <a:pt x="1312674" y="258480"/>
                  <a:pt x="1319151" y="260194"/>
                  <a:pt x="1332962" y="256003"/>
                </a:cubicBezTo>
                <a:cubicBezTo>
                  <a:pt x="1406019" y="234191"/>
                  <a:pt x="1466598" y="266481"/>
                  <a:pt x="1488505" y="337633"/>
                </a:cubicBezTo>
                <a:cubicBezTo>
                  <a:pt x="1498888" y="371446"/>
                  <a:pt x="1492887" y="379828"/>
                  <a:pt x="1458121" y="379828"/>
                </a:cubicBezTo>
                <a:cubicBezTo>
                  <a:pt x="1221615" y="379924"/>
                  <a:pt x="985109" y="379924"/>
                  <a:pt x="748603" y="379924"/>
                </a:cubicBezTo>
                <a:close/>
              </a:path>
            </a:pathLst>
          </a:custGeom>
          <a:solidFill>
            <a:srgbClr val="CCFF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32" name="Oval 37">
            <a:extLst>
              <a:ext uri="{FF2B5EF4-FFF2-40B4-BE49-F238E27FC236}">
                <a16:creationId xmlns:a16="http://schemas.microsoft.com/office/drawing/2014/main" id="{D508CF06-4B8A-4D2C-96A5-142F7139D48E}"/>
              </a:ext>
            </a:extLst>
          </p:cNvPr>
          <p:cNvSpPr/>
          <p:nvPr/>
        </p:nvSpPr>
        <p:spPr>
          <a:xfrm>
            <a:off x="4954524" y="5179016"/>
            <a:ext cx="676755" cy="67675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3DE5A9D-ACFB-4A8A-838E-655A923D9685}"/>
              </a:ext>
            </a:extLst>
          </p:cNvPr>
          <p:cNvSpPr txBox="1"/>
          <p:nvPr/>
        </p:nvSpPr>
        <p:spPr>
          <a:xfrm>
            <a:off x="5089736" y="5286561"/>
            <a:ext cx="40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D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4" name="Group 20">
            <a:extLst>
              <a:ext uri="{FF2B5EF4-FFF2-40B4-BE49-F238E27FC236}">
                <a16:creationId xmlns:a16="http://schemas.microsoft.com/office/drawing/2014/main" id="{9F553A54-9D27-485E-9661-2F41480116ED}"/>
              </a:ext>
            </a:extLst>
          </p:cNvPr>
          <p:cNvGrpSpPr/>
          <p:nvPr/>
        </p:nvGrpSpPr>
        <p:grpSpPr>
          <a:xfrm>
            <a:off x="5834611" y="5136974"/>
            <a:ext cx="4003595" cy="760839"/>
            <a:chOff x="6583305" y="2005884"/>
            <a:chExt cx="2037996" cy="760839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700E575-8B39-4F1B-8561-7DE2B05A8BB9}"/>
                </a:ext>
              </a:extLst>
            </p:cNvPr>
            <p:cNvSpPr txBox="1"/>
            <p:nvPr/>
          </p:nvSpPr>
          <p:spPr>
            <a:xfrm>
              <a:off x="658330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F0DC78F-E1E2-4537-A2D4-DB7040E41A26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7" name="Straight Arrow Connector 41">
            <a:extLst>
              <a:ext uri="{FF2B5EF4-FFF2-40B4-BE49-F238E27FC236}">
                <a16:creationId xmlns:a16="http://schemas.microsoft.com/office/drawing/2014/main" id="{C771FE4E-5F82-4D51-87D3-D7E61773B0B5}"/>
              </a:ext>
            </a:extLst>
          </p:cNvPr>
          <p:cNvCxnSpPr>
            <a:cxnSpLocks/>
          </p:cNvCxnSpPr>
          <p:nvPr/>
        </p:nvCxnSpPr>
        <p:spPr>
          <a:xfrm flipV="1">
            <a:off x="4166590" y="5517393"/>
            <a:ext cx="617696" cy="0"/>
          </a:xfrm>
          <a:prstGeom prst="straightConnector1">
            <a:avLst/>
          </a:prstGeom>
          <a:ln w="25400">
            <a:solidFill>
              <a:schemeClr val="accent1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40">
            <a:extLst>
              <a:ext uri="{FF2B5EF4-FFF2-40B4-BE49-F238E27FC236}">
                <a16:creationId xmlns:a16="http://schemas.microsoft.com/office/drawing/2014/main" id="{6A70E8E3-E00A-4C9E-AD6E-21442A28E5F7}"/>
              </a:ext>
            </a:extLst>
          </p:cNvPr>
          <p:cNvSpPr/>
          <p:nvPr/>
        </p:nvSpPr>
        <p:spPr>
          <a:xfrm>
            <a:off x="5572220" y="4232728"/>
            <a:ext cx="676755" cy="676755"/>
          </a:xfrm>
          <a:prstGeom prst="ellipse">
            <a:avLst/>
          </a:prstGeom>
          <a:noFill/>
          <a:ln w="25400">
            <a:solidFill>
              <a:schemeClr val="accent2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1898928-B103-4066-8A3A-4C7113DB43D4}"/>
              </a:ext>
            </a:extLst>
          </p:cNvPr>
          <p:cNvSpPr txBox="1"/>
          <p:nvPr/>
        </p:nvSpPr>
        <p:spPr>
          <a:xfrm>
            <a:off x="5707432" y="4340273"/>
            <a:ext cx="40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C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0" name="Group 23">
            <a:extLst>
              <a:ext uri="{FF2B5EF4-FFF2-40B4-BE49-F238E27FC236}">
                <a16:creationId xmlns:a16="http://schemas.microsoft.com/office/drawing/2014/main" id="{D8B2E8EA-D98D-4D21-83CE-EB352CC14E58}"/>
              </a:ext>
            </a:extLst>
          </p:cNvPr>
          <p:cNvGrpSpPr/>
          <p:nvPr/>
        </p:nvGrpSpPr>
        <p:grpSpPr>
          <a:xfrm>
            <a:off x="6452307" y="4190686"/>
            <a:ext cx="4003595" cy="760839"/>
            <a:chOff x="6583305" y="2005884"/>
            <a:chExt cx="2037996" cy="760839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F9C48FE-03CD-455F-8FD0-4B8777BF074A}"/>
                </a:ext>
              </a:extLst>
            </p:cNvPr>
            <p:cNvSpPr txBox="1"/>
            <p:nvPr/>
          </p:nvSpPr>
          <p:spPr>
            <a:xfrm>
              <a:off x="658330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B92EFFD-1E09-45D5-B70D-74CF39D7989B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3" name="Straight Arrow Connector 43">
            <a:extLst>
              <a:ext uri="{FF2B5EF4-FFF2-40B4-BE49-F238E27FC236}">
                <a16:creationId xmlns:a16="http://schemas.microsoft.com/office/drawing/2014/main" id="{036CD36D-99D1-4E1D-8CA7-2FC40DD14266}"/>
              </a:ext>
            </a:extLst>
          </p:cNvPr>
          <p:cNvCxnSpPr>
            <a:cxnSpLocks/>
          </p:cNvCxnSpPr>
          <p:nvPr/>
        </p:nvCxnSpPr>
        <p:spPr>
          <a:xfrm flipV="1">
            <a:off x="4166590" y="4571105"/>
            <a:ext cx="1235392" cy="0"/>
          </a:xfrm>
          <a:prstGeom prst="straightConnector1">
            <a:avLst/>
          </a:prstGeom>
          <a:ln w="25400">
            <a:solidFill>
              <a:schemeClr val="accent2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>
            <a:extLst>
              <a:ext uri="{FF2B5EF4-FFF2-40B4-BE49-F238E27FC236}">
                <a16:creationId xmlns:a16="http://schemas.microsoft.com/office/drawing/2014/main" id="{D36855B7-9372-4807-A895-49A99280298D}"/>
              </a:ext>
            </a:extLst>
          </p:cNvPr>
          <p:cNvSpPr/>
          <p:nvPr/>
        </p:nvSpPr>
        <p:spPr>
          <a:xfrm>
            <a:off x="6051289" y="3286438"/>
            <a:ext cx="676755" cy="67675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D422056-47A8-4C36-9193-4F5EF3299734}"/>
              </a:ext>
            </a:extLst>
          </p:cNvPr>
          <p:cNvSpPr txBox="1"/>
          <p:nvPr/>
        </p:nvSpPr>
        <p:spPr>
          <a:xfrm>
            <a:off x="6186501" y="3393984"/>
            <a:ext cx="40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B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46" name="Group 26">
            <a:extLst>
              <a:ext uri="{FF2B5EF4-FFF2-40B4-BE49-F238E27FC236}">
                <a16:creationId xmlns:a16="http://schemas.microsoft.com/office/drawing/2014/main" id="{F03F8E0F-DD33-4471-A8BC-ED41EE9E577C}"/>
              </a:ext>
            </a:extLst>
          </p:cNvPr>
          <p:cNvGrpSpPr/>
          <p:nvPr/>
        </p:nvGrpSpPr>
        <p:grpSpPr>
          <a:xfrm>
            <a:off x="6931376" y="3244397"/>
            <a:ext cx="4003595" cy="760839"/>
            <a:chOff x="6583305" y="2005884"/>
            <a:chExt cx="2037996" cy="760839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8A7646C-B0F3-4E00-9EE9-34AC64C4CB2F}"/>
                </a:ext>
              </a:extLst>
            </p:cNvPr>
            <p:cNvSpPr txBox="1"/>
            <p:nvPr/>
          </p:nvSpPr>
          <p:spPr>
            <a:xfrm>
              <a:off x="658330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2B88DD0-CC13-4C6A-AE8E-061FB206EAE9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49" name="Straight Arrow Connector 44">
            <a:extLst>
              <a:ext uri="{FF2B5EF4-FFF2-40B4-BE49-F238E27FC236}">
                <a16:creationId xmlns:a16="http://schemas.microsoft.com/office/drawing/2014/main" id="{1E3C204C-2885-433F-8474-30B5B9E300BA}"/>
              </a:ext>
            </a:extLst>
          </p:cNvPr>
          <p:cNvCxnSpPr>
            <a:cxnSpLocks/>
          </p:cNvCxnSpPr>
          <p:nvPr/>
        </p:nvCxnSpPr>
        <p:spPr>
          <a:xfrm flipV="1">
            <a:off x="4166590" y="3624816"/>
            <a:ext cx="1714461" cy="0"/>
          </a:xfrm>
          <a:prstGeom prst="straightConnector1">
            <a:avLst/>
          </a:prstGeom>
          <a:ln w="25400">
            <a:solidFill>
              <a:schemeClr val="accent3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6">
            <a:extLst>
              <a:ext uri="{FF2B5EF4-FFF2-40B4-BE49-F238E27FC236}">
                <a16:creationId xmlns:a16="http://schemas.microsoft.com/office/drawing/2014/main" id="{DE94D7C5-85D7-4130-B31F-D8869A98509D}"/>
              </a:ext>
            </a:extLst>
          </p:cNvPr>
          <p:cNvSpPr/>
          <p:nvPr/>
        </p:nvSpPr>
        <p:spPr>
          <a:xfrm>
            <a:off x="6757628" y="2340149"/>
            <a:ext cx="676755" cy="676756"/>
          </a:xfrm>
          <a:prstGeom prst="ellipse">
            <a:avLst/>
          </a:prstGeom>
          <a:noFill/>
          <a:ln w="25400">
            <a:solidFill>
              <a:schemeClr val="accent4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A828632-CE2F-47EE-AD0F-CF023FC2B51F}"/>
              </a:ext>
            </a:extLst>
          </p:cNvPr>
          <p:cNvSpPr txBox="1"/>
          <p:nvPr/>
        </p:nvSpPr>
        <p:spPr>
          <a:xfrm>
            <a:off x="6892840" y="2447695"/>
            <a:ext cx="40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A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52" name="Group 29">
            <a:extLst>
              <a:ext uri="{FF2B5EF4-FFF2-40B4-BE49-F238E27FC236}">
                <a16:creationId xmlns:a16="http://schemas.microsoft.com/office/drawing/2014/main" id="{E324A80E-D821-426C-BE73-B0CA770FC056}"/>
              </a:ext>
            </a:extLst>
          </p:cNvPr>
          <p:cNvGrpSpPr/>
          <p:nvPr/>
        </p:nvGrpSpPr>
        <p:grpSpPr>
          <a:xfrm>
            <a:off x="7637715" y="2298108"/>
            <a:ext cx="4003595" cy="760839"/>
            <a:chOff x="6583305" y="2005884"/>
            <a:chExt cx="2037996" cy="760839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860E4A1-1298-40DF-A506-26A524F8104F}"/>
                </a:ext>
              </a:extLst>
            </p:cNvPr>
            <p:cNvSpPr txBox="1"/>
            <p:nvPr/>
          </p:nvSpPr>
          <p:spPr>
            <a:xfrm>
              <a:off x="658330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F3FC810-62C5-42CA-A080-8BB579839E94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57" name="Straight Arrow Connector 45">
            <a:extLst>
              <a:ext uri="{FF2B5EF4-FFF2-40B4-BE49-F238E27FC236}">
                <a16:creationId xmlns:a16="http://schemas.microsoft.com/office/drawing/2014/main" id="{CAB42374-119F-4971-BD79-48DE18EC4837}"/>
              </a:ext>
            </a:extLst>
          </p:cNvPr>
          <p:cNvCxnSpPr>
            <a:cxnSpLocks/>
          </p:cNvCxnSpPr>
          <p:nvPr/>
        </p:nvCxnSpPr>
        <p:spPr>
          <a:xfrm flipV="1">
            <a:off x="4166590" y="2670300"/>
            <a:ext cx="2420800" cy="16454"/>
          </a:xfrm>
          <a:prstGeom prst="straightConnector1">
            <a:avLst/>
          </a:prstGeom>
          <a:ln w="25400">
            <a:solidFill>
              <a:schemeClr val="accent4"/>
            </a:solidFill>
            <a:prstDash val="sysDash"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88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2024-02-21T16:04:06Z</dcterms:modified>
</cp:coreProperties>
</file>